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6" r:id="rId5"/>
  </p:sldMasterIdLst>
  <p:notesMasterIdLst>
    <p:notesMasterId r:id="rId124"/>
  </p:notesMasterIdLst>
  <p:sldIdLst>
    <p:sldId id="265" r:id="rId6"/>
    <p:sldId id="682" r:id="rId7"/>
    <p:sldId id="259" r:id="rId8"/>
    <p:sldId id="681" r:id="rId9"/>
    <p:sldId id="264" r:id="rId10"/>
    <p:sldId id="531" r:id="rId11"/>
    <p:sldId id="649" r:id="rId12"/>
    <p:sldId id="650" r:id="rId13"/>
    <p:sldId id="549" r:id="rId14"/>
    <p:sldId id="548" r:id="rId15"/>
    <p:sldId id="547" r:id="rId16"/>
    <p:sldId id="546" r:id="rId17"/>
    <p:sldId id="545" r:id="rId18"/>
    <p:sldId id="544" r:id="rId19"/>
    <p:sldId id="543" r:id="rId20"/>
    <p:sldId id="542" r:id="rId21"/>
    <p:sldId id="541" r:id="rId22"/>
    <p:sldId id="540" r:id="rId23"/>
    <p:sldId id="539" r:id="rId24"/>
    <p:sldId id="538" r:id="rId25"/>
    <p:sldId id="537" r:id="rId26"/>
    <p:sldId id="536" r:id="rId27"/>
    <p:sldId id="535" r:id="rId28"/>
    <p:sldId id="534" r:id="rId29"/>
    <p:sldId id="770" r:id="rId30"/>
    <p:sldId id="550" r:id="rId31"/>
    <p:sldId id="686" r:id="rId32"/>
    <p:sldId id="687" r:id="rId33"/>
    <p:sldId id="688" r:id="rId34"/>
    <p:sldId id="689" r:id="rId35"/>
    <p:sldId id="690" r:id="rId36"/>
    <p:sldId id="691" r:id="rId37"/>
    <p:sldId id="692" r:id="rId38"/>
    <p:sldId id="693" r:id="rId39"/>
    <p:sldId id="694" r:id="rId40"/>
    <p:sldId id="695" r:id="rId41"/>
    <p:sldId id="696" r:id="rId42"/>
    <p:sldId id="697" r:id="rId43"/>
    <p:sldId id="698" r:id="rId44"/>
    <p:sldId id="699" r:id="rId45"/>
    <p:sldId id="700" r:id="rId46"/>
    <p:sldId id="701" r:id="rId47"/>
    <p:sldId id="702" r:id="rId48"/>
    <p:sldId id="703" r:id="rId49"/>
    <p:sldId id="704" r:id="rId50"/>
    <p:sldId id="771" r:id="rId51"/>
    <p:sldId id="706" r:id="rId52"/>
    <p:sldId id="707" r:id="rId53"/>
    <p:sldId id="708" r:id="rId54"/>
    <p:sldId id="709" r:id="rId55"/>
    <p:sldId id="710" r:id="rId56"/>
    <p:sldId id="711" r:id="rId57"/>
    <p:sldId id="712" r:id="rId58"/>
    <p:sldId id="713" r:id="rId59"/>
    <p:sldId id="714" r:id="rId60"/>
    <p:sldId id="715" r:id="rId61"/>
    <p:sldId id="716" r:id="rId62"/>
    <p:sldId id="717" r:id="rId63"/>
    <p:sldId id="718" r:id="rId64"/>
    <p:sldId id="719" r:id="rId65"/>
    <p:sldId id="720" r:id="rId66"/>
    <p:sldId id="721" r:id="rId67"/>
    <p:sldId id="722" r:id="rId68"/>
    <p:sldId id="723" r:id="rId69"/>
    <p:sldId id="724" r:id="rId70"/>
    <p:sldId id="725" r:id="rId71"/>
    <p:sldId id="772" r:id="rId72"/>
    <p:sldId id="727" r:id="rId73"/>
    <p:sldId id="728" r:id="rId74"/>
    <p:sldId id="729" r:id="rId75"/>
    <p:sldId id="730" r:id="rId76"/>
    <p:sldId id="731" r:id="rId77"/>
    <p:sldId id="732" r:id="rId78"/>
    <p:sldId id="733" r:id="rId79"/>
    <p:sldId id="734" r:id="rId80"/>
    <p:sldId id="735" r:id="rId81"/>
    <p:sldId id="736" r:id="rId82"/>
    <p:sldId id="737" r:id="rId83"/>
    <p:sldId id="738" r:id="rId84"/>
    <p:sldId id="739" r:id="rId85"/>
    <p:sldId id="740" r:id="rId86"/>
    <p:sldId id="741" r:id="rId87"/>
    <p:sldId id="742" r:id="rId88"/>
    <p:sldId id="743" r:id="rId89"/>
    <p:sldId id="744" r:id="rId90"/>
    <p:sldId id="745" r:id="rId91"/>
    <p:sldId id="746" r:id="rId92"/>
    <p:sldId id="773" r:id="rId93"/>
    <p:sldId id="748" r:id="rId94"/>
    <p:sldId id="749" r:id="rId95"/>
    <p:sldId id="750" r:id="rId96"/>
    <p:sldId id="751" r:id="rId97"/>
    <p:sldId id="752" r:id="rId98"/>
    <p:sldId id="753" r:id="rId99"/>
    <p:sldId id="754" r:id="rId100"/>
    <p:sldId id="755" r:id="rId101"/>
    <p:sldId id="756" r:id="rId102"/>
    <p:sldId id="757" r:id="rId103"/>
    <p:sldId id="758" r:id="rId104"/>
    <p:sldId id="759" r:id="rId105"/>
    <p:sldId id="760" r:id="rId106"/>
    <p:sldId id="761" r:id="rId107"/>
    <p:sldId id="762" r:id="rId108"/>
    <p:sldId id="763" r:id="rId109"/>
    <p:sldId id="764" r:id="rId110"/>
    <p:sldId id="765" r:id="rId111"/>
    <p:sldId id="766" r:id="rId112"/>
    <p:sldId id="767" r:id="rId113"/>
    <p:sldId id="774" r:id="rId114"/>
    <p:sldId id="769" r:id="rId115"/>
    <p:sldId id="263" r:id="rId116"/>
    <p:sldId id="266" r:id="rId117"/>
    <p:sldId id="257" r:id="rId118"/>
    <p:sldId id="683" r:id="rId119"/>
    <p:sldId id="258" r:id="rId120"/>
    <p:sldId id="684" r:id="rId121"/>
    <p:sldId id="685" r:id="rId122"/>
    <p:sldId id="658" r:id="rId123"/>
  </p:sldIdLst>
  <p:sldSz cx="10693400" cy="7561263"/>
  <p:notesSz cx="6858000" cy="9144000"/>
  <p:defaultTextStyle>
    <a:defPPr>
      <a:defRPr lang="en-US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0A280-5DE2-4A81-8703-F7D44F19425C}" v="60" dt="2019-11-11T15:57:11.4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8" autoAdjust="0"/>
    <p:restoredTop sz="88183" autoAdjust="0"/>
  </p:normalViewPr>
  <p:slideViewPr>
    <p:cSldViewPr snapToGrid="0">
      <p:cViewPr varScale="1">
        <p:scale>
          <a:sx n="92" d="100"/>
          <a:sy n="92" d="100"/>
        </p:scale>
        <p:origin x="648" y="96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2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notesMaster" Target="notesMasters/notesMaster1.xml"/><Relationship Id="rId12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8A800-6F1F-4460-A88D-F2637C95F4C6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F6A1C-423E-47CC-9491-A3BB8F17BA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5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Gathering the feedback to be done at lunch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F6A1C-423E-47CC-9491-A3BB8F17BA5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77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IBM Community now has 12 communities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3DA7E-DC1C-4661-AFEB-77993739EB46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4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Internet Things community is now has it’s own community page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3DA7E-DC1C-4661-AFEB-77993739EB46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61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IBM Community has 130.000 +members in 56 countries.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3DA7E-DC1C-4661-AFEB-77993739EB46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48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23F94-B964-446C-9BA8-1C21744C8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7457"/>
            <a:ext cx="8020050" cy="2632440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B62D1-827E-4DA1-9CE9-59351CFC3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1414"/>
            <a:ext cx="8020050" cy="1825554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55308-3D1E-4EAA-BA86-1E2D78FB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86E1A-413F-4FBD-BEB7-8EF156CB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94165-3A99-4D92-B09C-D75605B7B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6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C6DB5-A61A-4354-B8E2-D15F02B71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EC619-53A7-4319-BF35-C43B931DC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A6CBC-C8AD-4A42-ADAE-025A1137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D46A3-3AF3-4575-99ED-826B0833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1FB60-444B-422A-8EDB-FF6130A7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586CB-EFE2-45D5-A1F0-A6415762F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2465" y="402567"/>
            <a:ext cx="2305764" cy="64078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5D6BD-1510-4E8A-B194-FE33625F5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171" y="402567"/>
            <a:ext cx="6783626" cy="640782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9B984-FE5E-417D-835E-044E7C736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18D80-65CF-4598-BCE7-A0D39871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69E22-CE7F-4338-9965-695F7ED8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66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1237457"/>
            <a:ext cx="9089390" cy="2632440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71414"/>
            <a:ext cx="8020050" cy="1825554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7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885067"/>
            <a:ext cx="9223058" cy="3145275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5060097"/>
            <a:ext cx="9223058" cy="1654026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4063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012836"/>
            <a:ext cx="4544695" cy="4797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2836"/>
            <a:ext cx="4544695" cy="4797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402569"/>
            <a:ext cx="9223058" cy="14614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5" y="1853560"/>
            <a:ext cx="4523809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5" y="2761961"/>
            <a:ext cx="4523809" cy="4062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853560"/>
            <a:ext cx="4546088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761961"/>
            <a:ext cx="4546088" cy="4062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9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0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64BBC-718A-490B-AB34-792709B5A9D3}"/>
              </a:ext>
            </a:extLst>
          </p:cNvPr>
          <p:cNvSpPr/>
          <p:nvPr userDrawn="1"/>
        </p:nvSpPr>
        <p:spPr>
          <a:xfrm>
            <a:off x="0" y="0"/>
            <a:ext cx="10735931" cy="7561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54"/>
          </a:p>
        </p:txBody>
      </p:sp>
    </p:spTree>
    <p:extLst>
      <p:ext uri="{BB962C8B-B14F-4D97-AF65-F5344CB8AC3E}">
        <p14:creationId xmlns:p14="http://schemas.microsoft.com/office/powerpoint/2010/main" val="15413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8683"/>
            <a:ext cx="5413534" cy="537339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C9DE-065E-441E-8E7A-7C8E30FD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A34BB-6AE8-48F1-87FC-A28675208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6D18F-AA7A-4E50-A968-07873718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8F236-E6E3-416B-8AB5-BBDC32A7D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F4EFC-8BB8-47CC-B0FD-1773A62F3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5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6088" y="1088683"/>
            <a:ext cx="5413534" cy="5373398"/>
          </a:xfrm>
        </p:spPr>
        <p:txBody>
          <a:bodyPr anchor="t"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6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0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567"/>
            <a:ext cx="2305764" cy="64078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2" y="402567"/>
            <a:ext cx="6783626" cy="640782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6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DEF8-E6A7-4CD4-B191-137DD7B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02" y="1885066"/>
            <a:ext cx="9223058" cy="3145275"/>
          </a:xfrm>
        </p:spPr>
        <p:txBody>
          <a:bodyPr anchor="b"/>
          <a:lstStyle>
            <a:lvl1pPr>
              <a:defRPr sz="526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420A8-3F23-4CAE-B6A3-A14B13AA5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5060096"/>
            <a:ext cx="9223058" cy="1654026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9D92D-96F4-4765-A44A-257E29207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F8B57-BCB5-49B4-96E7-6F6A9B67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7FBCC-899B-40FE-A83C-A9FD9ADA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1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2D80-8E1B-4009-A437-4DF02D18F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1DCC9-E064-4EF2-9867-C8C22B927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71" y="2012836"/>
            <a:ext cx="4544695" cy="4797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EAD03-5755-45FD-A346-325A3A022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34" y="2012836"/>
            <a:ext cx="4544695" cy="4797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FA3FA-8C83-4FB5-9ECF-A5684F62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21865-2DB8-430A-98BF-FD25EC5E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974E0-FF65-4910-9750-F7D9E930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5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2BB2-01F0-4056-A44C-EE7A52545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402568"/>
            <a:ext cx="9223058" cy="14614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F4976-0F72-4FC3-916C-43002AF96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65" y="1853560"/>
            <a:ext cx="4523809" cy="90840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2D185-17BD-491A-8DC7-61002C5BB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565" y="2761961"/>
            <a:ext cx="4523809" cy="4062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A3A34C-8BB9-409A-A50E-587F4F519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534" y="1853560"/>
            <a:ext cx="4546088" cy="908401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C814B4-E4AC-417D-B9C9-EDD618D27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534" y="2761961"/>
            <a:ext cx="4546088" cy="4062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E9E99B-402D-42BD-A661-66ACA6998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B1DB2-D7FF-433C-87B3-80E9A0E96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9F5893-8F5F-4371-AB7F-DC6E14CC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D32BD-1B15-4488-9F3C-A427EB08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C3BB30-F7DB-48D0-A8B7-28ED1400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E457BA-B9A7-4653-BB2F-FA845659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6E9CE-9BEA-4D7E-84CD-27335368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14D8C2-6CA8-4483-9AA6-2CF967F7B0A3}"/>
              </a:ext>
            </a:extLst>
          </p:cNvPr>
          <p:cNvSpPr/>
          <p:nvPr userDrawn="1"/>
        </p:nvSpPr>
        <p:spPr>
          <a:xfrm>
            <a:off x="0" y="0"/>
            <a:ext cx="10735931" cy="7561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54"/>
          </a:p>
        </p:txBody>
      </p:sp>
    </p:spTree>
    <p:extLst>
      <p:ext uri="{BB962C8B-B14F-4D97-AF65-F5344CB8AC3E}">
        <p14:creationId xmlns:p14="http://schemas.microsoft.com/office/powerpoint/2010/main" val="2816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D8556-29E7-4A34-9ED0-8FF3EAEB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A2C70-6DC6-4F41-AF66-DD05ABC3B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69F6D-64C4-4B5A-9BEA-D35C0980F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14803-DE44-44B2-82FE-A58660AD5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5B67E-BE7C-4E2D-A50A-03B2AA6F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A7832-B88A-47F4-AA3C-F210456B5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0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74751-021D-47AD-B5C7-08370CDA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4084"/>
            <a:ext cx="3448900" cy="176429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7A661-8A07-48C1-9F8D-5042401B3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34B17-4C5D-45B7-A8AB-F5A78A6C4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379"/>
            <a:ext cx="3448900" cy="4202453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77F1F-4C47-42E6-85F8-9C0E4B1A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E618B-ABA7-4887-AE9E-3C9727F3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A97F6-182E-49E4-8BB2-BB13B6DE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1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13A232-0357-433F-A197-6497473E1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402568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B373C-6CDA-4759-9B2A-C0A95C06E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66D84-4D3E-403F-A5A1-90AA6F3EF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08171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B0174-F367-4EF0-ADDC-5DBF7D41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08171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06DF-EF6F-4300-8259-E6EDF42CF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08171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49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569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2836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8172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901D-A924-46DA-814E-B31F4B183E4E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8172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8172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49ED7-A849-41D5-99C6-AC526B55B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87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1008126" rtl="0" eaLnBrk="1" latinLnBrk="0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32" indent="-252032" algn="l" defTabSz="1008126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95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www.google.co.uk/url?sa=i&amp;rct=j&amp;q=&amp;esrc=s&amp;source=images&amp;cd=&amp;cad=rja&amp;uact=8&amp;ved=0ahUKEwji0ueM8K7XAhXDxqQKHW-RAzIQjRwIBw&amp;url=http://diylogodesigns.com/blog/ibm-logo/&amp;psig=AOvVaw0pniAzoT_VBzsOEwhNiJKj&amp;ust=1510226989606016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ximo_color5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17" y="34131"/>
            <a:ext cx="4527368" cy="146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07485" y="2670032"/>
            <a:ext cx="9878429" cy="330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4306" tIns="52153" rIns="104306" bIns="52153">
            <a:spAutoFit/>
          </a:bodyPr>
          <a:lstStyle/>
          <a:p>
            <a:pPr algn="ctr" defTabSz="1042988"/>
            <a:r>
              <a:rPr lang="en-US" sz="3200" b="1" i="1" dirty="0">
                <a:solidFill>
                  <a:schemeClr val="tx2"/>
                </a:solidFill>
              </a:rPr>
              <a:t>Welcome to IBM </a:t>
            </a:r>
            <a:r>
              <a:rPr lang="en-US" sz="3200" b="1" i="1" dirty="0" err="1">
                <a:solidFill>
                  <a:schemeClr val="tx2"/>
                </a:solidFill>
              </a:rPr>
              <a:t>SouthBank</a:t>
            </a:r>
            <a:r>
              <a:rPr lang="en-US" sz="3200" b="1" i="1" dirty="0">
                <a:solidFill>
                  <a:schemeClr val="tx2"/>
                </a:solidFill>
              </a:rPr>
              <a:t>, London</a:t>
            </a:r>
          </a:p>
          <a:p>
            <a:pPr algn="ctr" defTabSz="1042988"/>
            <a:endParaRPr lang="en-US" sz="3200" b="1" i="1" dirty="0">
              <a:solidFill>
                <a:schemeClr val="tx2"/>
              </a:solidFill>
            </a:endParaRPr>
          </a:p>
          <a:p>
            <a:pPr algn="ctr" defTabSz="1042988"/>
            <a:r>
              <a:rPr lang="en-US" sz="3200" b="1" i="1" dirty="0">
                <a:solidFill>
                  <a:schemeClr val="tx2"/>
                </a:solidFill>
              </a:rPr>
              <a:t>Maximo UK and Ireland User Group</a:t>
            </a:r>
          </a:p>
          <a:p>
            <a:pPr algn="ctr" defTabSz="1042988"/>
            <a:endParaRPr lang="en-US" sz="3200" b="1" i="1" dirty="0">
              <a:solidFill>
                <a:schemeClr val="tx2"/>
              </a:solidFill>
            </a:endParaRPr>
          </a:p>
          <a:p>
            <a:pPr algn="ctr" defTabSz="1042988"/>
            <a:r>
              <a:rPr lang="en-US" sz="3200" b="1" i="1" dirty="0">
                <a:solidFill>
                  <a:schemeClr val="tx2"/>
                </a:solidFill>
              </a:rPr>
              <a:t>14</a:t>
            </a:r>
            <a:r>
              <a:rPr lang="en-US" sz="3200" b="1" i="1" baseline="30000" dirty="0">
                <a:solidFill>
                  <a:schemeClr val="tx2"/>
                </a:solidFill>
              </a:rPr>
              <a:t>th</a:t>
            </a:r>
            <a:r>
              <a:rPr lang="en-US" sz="3200" b="1" i="1" dirty="0">
                <a:solidFill>
                  <a:schemeClr val="tx2"/>
                </a:solidFill>
              </a:rPr>
              <a:t> November 2019</a:t>
            </a:r>
          </a:p>
          <a:p>
            <a:pPr algn="ctr" defTabSz="1042988"/>
            <a:endParaRPr lang="en-US" sz="2400" i="1" dirty="0">
              <a:solidFill>
                <a:schemeClr val="tx2"/>
              </a:solidFill>
            </a:endParaRPr>
          </a:p>
          <a:p>
            <a:pPr algn="ctr" defTabSz="1042988"/>
            <a:endParaRPr lang="en-US" sz="1200" b="1" dirty="0">
              <a:solidFill>
                <a:schemeClr val="tx2"/>
              </a:solidFill>
            </a:endParaRPr>
          </a:p>
          <a:p>
            <a:pPr algn="ctr" defTabSz="1042988"/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2290" name="AutoShape 2" descr="data:image/jpeg;base64,/9j/4AAQSkZJRgABAQAAAQABAAD/2wCEAAkGBggGDhAIBxEVDxQSFBYREhIVDhcVFxQUExsYFR8REhQjISYgGBknGhISIDssIygpLCwsFSIxNzM2NyYxMCkBCQoKDAwOGg8PGjEkHiQ1NS4vNC8sNTAsLDA1NS0pKSkpLCwtKSwvNTQsLiwvLC0tLCw2LyksLSkqLjQqLyktLP/AABEIAOEA4QMBIgACEQEDEQH/xAAcAAEAAwEBAQEBAAAAAAAAAAAABAYHCAUDAgH/xABHEAABAwECBw0FBwIEBwAAAAAAAQIDBAURBhIxUVSy0QcVITM0NUFhcXJzlLETdIGRkxciMlKCobMUQmOiwdIjJVNiwvDx/8QAGgEBAQADAQEAAAAAAAAAAAAAAAYDBAUCAf/EAC8RAAEDAQYFAwQCAwAAAAAAAAABAgMEETEyM1FxBRITIUGBkcFSYaGxFCIV0fD/2gAMAwEAAhEDEQA/ANUwswspcFYkklTHkfekcSLdjXf3OXoal6GTWphzb1quV0k7ok6GRKsbU6uDhX4qp+cN7Ufato1Ej14GPWFiZmxKreDtVHO/UeEd+lpWMYiqlqqTNZWSPerWrYiE/f61tKn8xJtG/wBa2lT+Yk2kAG5yN0NHqP1X3J+/1raVP5iTaN/rW0qfzEm0gAcjdB1H6r7k/f61tKn8xJtG/wBa2lT+Yk2kADkboOo/Vfcn7/WtpU/mJNo3+tbSp/MSbSAByN0HUfqvuT9/rW0qfzEm0b/WtpU/mJNpAA5G6DqP1X3J+/1raVP5iTaN/rW0qfzEm0gAcjdB1H6r7k/f61tKn8xJtG/1raVP5iTaQAORug6j9V9yfv8AWtpU/mJNo3+tbSp/MSbSAByN0HUfqvuT9/rW0qfzEm0b/WtpU/mJNpAA5G6DqP1X3J+/1raVP5iTaN/rW0qfzEm0gAcjdB1H6r7k/f61tKn8xJtG/wBa2lT+Yk2kADkboOo/Vfcn7/WtpU/mJNo3+tbSp/MSbSAByN0HUfqvue1Z+GVu2a7HhqZHZ2yPWRq9Vzr7vhcpqWBeHEGFDVgnRIp2pe5iL916fnj6bupcl/SYmTLItKSx6iKvhyxvR3B0p0t+LVVPia1RSskb2SxTbpaySJyWrah0SD4/1kOcE9YpUWoc/W5yup8eXXcQSdbnK6nx5ddxBKpmFCLkxruAAejwAD9MY6RUYxFVVyIiXqvYgB+QSZrNradvtJ4ZGJndE5E+aoRgiotx9VqpeAAD4AAAAAAAAAAAAAAAAAAAAAAAAAuQBcgBuF6gAmywMdtzldT48uu4gk63OV1Pjy67iCUTMKElJjXcAH7iifO5sUSXucqNamdVW5E+ano8J3LPgTgRLhO9Z6hVjgYtznJ+J7vyM/1X/wBTXrLsWz7FZ7GzomxJ03Jwr1udlcvap/bHsyGxqeKgp/wxtRt92Vely9arevxJhOVFQ6V32KylpWQNTt38qCsYS4AWZb7XSRNSCbKkjG3Iq/4jcju3L1lnBgY9zFtathsvjZInK5LUOdLSs2psiZ9FWtxXsW5U6M6Ki9KKly/EimpbrtjskhhtWNPvMd7J652OvVFXscl36zLSjp5erGjiTqoOhIrPHgAAzmsAAAAAAAAAAAAAAAAAAAAAAuQBcgBuAAJssDHbc5XU+PLruIJOtzldT48uu4glEzChJSY13BNsWRsVXTSSZGzROXsR7VUhDKfVS1LD41eVUU6VBX8CcJI8I6Rr3L/xY0RkzenGTI+7M66/5p0FgJV7FY5Wr4LNj2vajm3KAAeT2VPdQlZHZcjXZXPja3tRyO4Pg1xixe91PCSO0pmWXSuxmQKqyKi8CyrwYv6UvTtcqdBRChoo1ZF389yX4jIkk3bx2AANw54AAAAAAAAAAAAAAAAAAAAAC5AFyAG4AAmywMdtzldT48uu4gk63OV1Pjy67iCUTMKElJjXcAA9Hgm2RbFZYczayz34jk4F6Ucn5Xp0p/8AcppdkbrdnVDUbasboHdLmpjsXs/uTsuXtMnBgmp45cSdzagq5YOzV7aG2SbpuDTExmzOf1JBJf8Au1E/cp+Eu6nU2i11NY7Vp2uS5ZHKntFTM27gZ2oqrmuKGDDHQwsW2/czycRnell2wABunOAAAAAAAAAAAAAAAAAAAAAAAAAXIAuQA3AAE2WBjtucrqfHl13EEnW5yup8eXXcQSiZhQkpMa7gAHo8F1sPcyqLcporQjqGsSRFVGrGqqlyqmW/qJ32O1elM+k7aXLADmul7rtdxYDhSVk7XqiL50KaKgp3MRVb41Uy37HavSmfSdtH2O1elM+k7aakDH/On1/CHv8Ax9N9P5UwPCnByTBeobRSyJKqxpJjI1U4HK5t136P3PGLtuuc4x+7s15Sknbgcr40ct5PVLGslc1tyH7iZ7RyMTpVE+fAaB9jtXpTPpO2lBpeMZ3m+qHSBqVs8kSt5FvN7h1NFMjudLbDLfsdq9KZ9J20fY7V6Uz6TtpqQOf/ADp9fwh0/wDH030/lTKp9yGqgY6Vali4qK672S9CX5zPzo6v4mXuO9FMgwDwGdhG7+srr207Fu4OBZXJ/Y1ehqdK/BOG9U3qarVWudKtxz6yiaj2MhTutvweNYWDFp4RuxbOjvai3OkcuKxq5ld0rk4EvXhyF9szcgpI0R1qTvkX8saIxvYqreq/sX6mpoaNjYKZqMa1LmtalyImZEPoaktdK9f69kN2Hh0LE/t3X/vBWI9zXBlmWBXdazy/7rg/c1wZdkp1Tsnl/wBxZwa3Xm+pfc2/40H0J7IUSv3IrKmRVopZIV6EW6RqfDgX/MUy39z22LCRZsVJ404VfHeqomd7MqfC9Ezm3Azx1szL1t3NeXh8EidksX7HNQNQ3QcAY5Gvtex24rk+9NE1OBydMjE6HdKp05cv4svO1DM2ZvM0nqinfA7lcAAZjXAXIAuQA3AAE2WBjtucrqfHl13EEnW5yup8eXXcQSiZhQkpMa7gAHo8G64Ac10vddruLAV/ADmul7rtdxYCXmzHbqWcOW3ZAADEZTIN1znGP3dmvKUku265zjH7uzXlKSUtLktJKtz3bn1peMZ3m+qHSBzfS8YzvN9UOkDQ4le31+Dp8Juf6fIAByTtH4miSdroncCORWrd1pdwHzoaKCzYo6SlTFZG1GNTqTPnU+4Ptq2WHyxLbQD8ve2NFc9UREyqq3Iee/CWxY1xH1dOi5lqY0X5XhGqtyBXIl6npA/EM8VQntIXI9FyK1yKnzQ/Z8PoAAAMNw9sBtgVz44EujlT2saXcCI5VvYnY5F7EVDciibrlnJUUkVc1OGGTFVf+yRLl/zNjN2ik5JUTwvY0OIRJJCq+U7/AOzJQAUBLALkAXIAbgACbLAx23OV1Pjy67iCTrc5XU+PLruIJRMwoSUmNdwAD0eDdcAOa6Xuu13FgK/gBzXS912u4sBLzZjt1LOHLbsgABiMpkG65zjH7uzXlKSXbdc5xj93ZrylJKWlyWklW57tz60vGM7zfVDpA5vpeMZ3m+qHSBocSvb6/B0+E3P9PkAA5J2geNhXhLBgvTLVSJjOcuJEz8z8vDmal16r/qqHsmN7qdqOrbQ/pUX7tOxGInRjPRHucnwVifpNmlhSWSxbjUrJ1hiVyX3IV+2bftG33rLaMiv4b0bfcxvUxmRPXOp5wBRo1GpYhKOc5y2uW1SZZVr1tiyJUWdIsbum5eB13Q9uRydpt+CWEkeE9K2ramK9FxJWflely8HUqKip23dBghfNyKvdDWTUa5JYsb9Uapd+z3/I0a6Fro1f5Q6PDqhzJEYq9lNZABwSlB4OHVMlXZlWx3RH7T6ao/8A8T3jz8IYvb0VVF+aCVvzY5D3Gtj0X7mOROZip9jnoAFURYC5AFyAG4AAmywMdtzldT48uu4gk63OV1Pjy67iCUTMKElJjXcAA9Hg3XADmul7rtdxYCv4Ac10vddruLAS82Y7dSzhy27IAAYjKZBuuc4x+7s15Skl23XOcY/d2a8pSSlpclpJVue7c+tLxjO831Q6QOb6XjGd5vqh0gaHEr2+vwdPhNz/AE+QADknaBgGFc7qi0Kx7v8AryN+DHK1P2ahv5z1hBy2r94m13HU4biccfiy/wBG7nngA7JPgs25vI6O1qZE/u9o1ez2b19UQrJY9zvnal7ZP4pDFPlO2Uz02czdDcgAS5Ygi2omNTzJ/hv1VJRGtLiJvDf6KfUvPi3HOaAICsIgBcgC5ADcAATZYGO25yup8eXXcQSdbnK6nx5ddxBKJmFCSkxruAAejwbrgBzXS912u4sBX8AOa6Xuu13FgJebMdupZw5bdkAAMRlMg3XOcY/d2a8pSS7brnOMfu7NeUpJS0uS0kq3PdufWl4xneb6odIHN9LxjO831Q6QNDiV7fX4Onwm5/p8gAHJO0DnrCDltX7xNruOhTnrCDltX7xNruOpw3E44/FsDdzzwAdknwWPc752pe2T+KQrhY9zvnal7ZP4pDFPlO2Uz02czdP2bkACXLEEa0uIm8N/opJI1pcRN4b/AEU+pefFuOc0AQFYRAC5AFyAG4AAmywMdtzldT48uu4gk63OV1Pjy67iCUTMKElJjXcAA9Hg3XADmul7rtdxYCv4Ac10vddruLAS82Y7dSzhy27IAAYjKZBuuc4x+7s15Skl23XOcY/d2a8pSSlpclpJVue7c+tLxjO831Q6QOb6XjGd5vqh0gaHEr2+vwdPhNz/AE+QADknaBz1hBy2r94m13HQpz1hBy2r94m13HU4biccfi2Bu554AOyT4LHud87UvbJ/FIVwse53ztS9sn8UhinynbKZ6bOZun7NyABLliCNaXETeG/0Ukka0uIm8N/op9S8+Lcc5oAgKwiAFyALkANwABNlgY7bnK6nx5ddxBJ1ucrqfHl13EEomYUJKTGu4AB6PBuuAHNdL3Xa7iwFUwGtaz6ezKaKeeJjka69rpWoqfedlS893fyy9Ih+uzaTEzXdR3bypZQuTpt7+EJwIO/ll6RD9dm0b+WXpEP12bTHyu0MvMmpl265zjH7uzXlKSXHdTqoKuvjkpntkT+nYl7XI5L8eTgvTp4U+ZTijpsppJVme7c+tLxjO831Q6QOb6ZUSRir+ZPU6C38svSIfrs2mjxJFVW2ff4OnwlURH+nyTgQd/LL0iH67No38svSIfrs2nK5XaHa5k1Jxz1hBy2r94m13G77+WXpEP12bTBrde2SsqnsVFRZ5VRUW9FRXuW9F6UOnw5FRzrTj8VVFY3cggA7BwAWPc752pe2T+KQrhYMAZoqe1KaWdyMaiyXuc5ERL43pwqvWqGKbLdspnps5m6fs3UEHfyy9Ih+uzaN/LL0iH67NpM8rtCw5k1JxGtLiJvDf6KfLfyy9Ih+uzafC0Lbsx0MrW1ESqrHIie2ZmXrPqNdbcfFcll5z+gCAqiJAXIAuQA3AAE2WBjtucrqfHl13EEnW5yup8eXXcQSiZhQkpMa7gAHo8AAAAAAAAAAAAAAAAAAAAAAAAAAAAAAAAAALkAXIAbgD+H9JssDKMMbPks20aqGTpkdI1bsrZFx0uz/AIru1FPGNtw3wLjwpjSWBUZPGlzHLkc3L7N/VfkXovXOY/adjWhYrvZ2jE6Jb7r3N+6vdf8Ahd8FOzS1DZGInknqylfE9Vs7KQgMZM4xkzm2aAAxkzjGTOAAMZM4xkzgADGTOMZM4AAxkzjGTOAAMZM4xkzgADGTOMZM4AAxkzjGTOAAMZM4xkzgADGTOMZM4AAxkzjGTOAAMZM4xkzgAkUFDJac0dHB+KRyMTgvuxluvXqTL8D+0Nn1dqO9jQRuldmY1XXX9K5k61NWwDwCWwP+YWncs6pc1qLekSLl4el6pwXpk4UTLw69RUNib9zbpaV8z07dvKlt3vh6/mCSCbtUrLEB86n8Duw/gCH1TyAAZTGAAAAAAAAAAAAAAAAAAAAAAAAAAAAAAAAAepQ/gQkAGJbz2gAB8Pp//9k="/>
          <p:cNvSpPr>
            <a:spLocks noChangeAspect="1" noChangeArrowheads="1"/>
          </p:cNvSpPr>
          <p:nvPr/>
        </p:nvSpPr>
        <p:spPr bwMode="auto">
          <a:xfrm>
            <a:off x="89804" y="-115620"/>
            <a:ext cx="426569" cy="21327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171450" y="1295400"/>
            <a:ext cx="10334625" cy="952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2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16:00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669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10:00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47182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9:00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1061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8:00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10370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7:00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7661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6:00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31360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5:00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27347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4:00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54927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3:00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03948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2:00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80866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 left</a:t>
            </a:r>
          </a:p>
        </p:txBody>
      </p:sp>
    </p:spTree>
    <p:extLst>
      <p:ext uri="{BB962C8B-B14F-4D97-AF65-F5344CB8AC3E}">
        <p14:creationId xmlns:p14="http://schemas.microsoft.com/office/powerpoint/2010/main" val="123350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15:00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63829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1584610" y="2842803"/>
            <a:ext cx="7606111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Time is up!</a:t>
            </a:r>
          </a:p>
        </p:txBody>
      </p:sp>
    </p:spTree>
    <p:extLst>
      <p:ext uri="{BB962C8B-B14F-4D97-AF65-F5344CB8AC3E}">
        <p14:creationId xmlns:p14="http://schemas.microsoft.com/office/powerpoint/2010/main" val="285949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66E005-B4D9-42A6-A666-4F1EBA346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80" b="8519"/>
          <a:stretch/>
        </p:blipFill>
        <p:spPr>
          <a:xfrm>
            <a:off x="133668" y="1641951"/>
            <a:ext cx="10693400" cy="48120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19B945-10E0-4E20-A01A-9007621C6FC2}"/>
              </a:ext>
            </a:extLst>
          </p:cNvPr>
          <p:cNvSpPr txBox="1"/>
          <p:nvPr/>
        </p:nvSpPr>
        <p:spPr>
          <a:xfrm>
            <a:off x="846561" y="864330"/>
            <a:ext cx="2951449" cy="578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157" dirty="0"/>
              <a:t>IBM Community </a:t>
            </a:r>
          </a:p>
        </p:txBody>
      </p:sp>
    </p:spTree>
    <p:extLst>
      <p:ext uri="{BB962C8B-B14F-4D97-AF65-F5344CB8AC3E}">
        <p14:creationId xmlns:p14="http://schemas.microsoft.com/office/powerpoint/2010/main" val="38503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99F04-55B4-4DE4-BE1E-4FD87EA87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1" b="6296"/>
          <a:stretch/>
        </p:blipFill>
        <p:spPr>
          <a:xfrm>
            <a:off x="0" y="1374616"/>
            <a:ext cx="10693400" cy="50348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C1EC91-22D2-47FA-AE4D-078B1494A921}"/>
              </a:ext>
            </a:extLst>
          </p:cNvPr>
          <p:cNvSpPr/>
          <p:nvPr/>
        </p:nvSpPr>
        <p:spPr>
          <a:xfrm>
            <a:off x="623782" y="773112"/>
            <a:ext cx="5204566" cy="5781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157" dirty="0"/>
              <a:t>Internet of Things Community </a:t>
            </a:r>
          </a:p>
        </p:txBody>
      </p:sp>
    </p:spTree>
    <p:extLst>
      <p:ext uri="{BB962C8B-B14F-4D97-AF65-F5344CB8AC3E}">
        <p14:creationId xmlns:p14="http://schemas.microsoft.com/office/powerpoint/2010/main" val="17959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6186646"/>
            <a:ext cx="10693400" cy="601504"/>
          </a:xfrm>
          <a:prstGeom prst="rect">
            <a:avLst/>
          </a:prstGeom>
          <a:solidFill>
            <a:srgbClr val="374FFF"/>
          </a:solidFill>
        </p:spPr>
      </p:sp>
      <p:sp>
        <p:nvSpPr>
          <p:cNvPr id="6" name="TextBox 6"/>
          <p:cNvSpPr txBox="1"/>
          <p:nvPr/>
        </p:nvSpPr>
        <p:spPr>
          <a:xfrm>
            <a:off x="1580818" y="1314756"/>
            <a:ext cx="851107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20"/>
              </a:lnSpc>
            </a:pPr>
            <a:r>
              <a:rPr lang="en-US" sz="8420" spc="-84" dirty="0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130,000+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0818" y="2372484"/>
            <a:ext cx="8511078" cy="70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94"/>
              </a:lnSpc>
            </a:pPr>
            <a:r>
              <a:rPr lang="en-US" sz="1930" spc="251" dirty="0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AND COUNTING</a:t>
            </a:r>
          </a:p>
          <a:p>
            <a:pPr algn="r">
              <a:lnSpc>
                <a:spcPts val="2894"/>
              </a:lnSpc>
            </a:pPr>
            <a:r>
              <a:rPr lang="en-US" sz="1930" spc="251" dirty="0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</a:p>
        </p:txBody>
      </p:sp>
      <p:sp>
        <p:nvSpPr>
          <p:cNvPr id="8" name="TextBox 8"/>
          <p:cNvSpPr txBox="1"/>
          <p:nvPr/>
        </p:nvSpPr>
        <p:spPr>
          <a:xfrm rot="-5400000">
            <a:off x="-1039843" y="2843296"/>
            <a:ext cx="3271555" cy="33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77"/>
              </a:lnSpc>
            </a:pPr>
            <a:r>
              <a:rPr lang="en-US" sz="2222" spc="111" dirty="0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2447" y="2999823"/>
            <a:ext cx="5674236" cy="28087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80818" y="3250841"/>
            <a:ext cx="851107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20"/>
              </a:lnSpc>
            </a:pPr>
            <a:r>
              <a:rPr lang="en-US" sz="8420" spc="-84" dirty="0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35249" y="4308570"/>
            <a:ext cx="8511078" cy="33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94"/>
              </a:lnSpc>
            </a:pPr>
            <a:r>
              <a:rPr lang="en-US" sz="1930" spc="251" dirty="0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35249" y="4845663"/>
            <a:ext cx="851107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20"/>
              </a:lnSpc>
            </a:pPr>
            <a:r>
              <a:rPr lang="en-US" sz="8420" spc="-84" dirty="0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35249" y="5757876"/>
            <a:ext cx="8511078" cy="33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94"/>
              </a:lnSpc>
            </a:pPr>
            <a:r>
              <a:rPr lang="en-US" sz="1930" spc="251" dirty="0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-773" y="773885"/>
            <a:ext cx="966134" cy="964589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4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3798" y="2347284"/>
            <a:ext cx="7749815" cy="81373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68737" y="3357399"/>
            <a:ext cx="4460989" cy="28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6"/>
              </a:lnSpc>
            </a:pPr>
            <a:r>
              <a:rPr lang="en-US" sz="1637" spc="213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8737" y="3728172"/>
            <a:ext cx="2968253" cy="132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5"/>
              </a:lnSpc>
            </a:pPr>
            <a:r>
              <a:rPr lang="en-US" sz="1403" spc="14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Discussion forums are a great venue to ask questions of your peers and IBM subject matter experts to share best practices, pitfalls to avoid, and to learn from each other.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48372" y="3357399"/>
            <a:ext cx="4460989" cy="28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6"/>
              </a:lnSpc>
            </a:pPr>
            <a:r>
              <a:rPr lang="en-US" sz="1637" spc="213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48372" y="3705869"/>
            <a:ext cx="3345950" cy="157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6"/>
              </a:lnSpc>
            </a:pPr>
            <a:r>
              <a:rPr lang="en-US" sz="1637" spc="16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Library is the place to find all of the group's discussion post attachments, file uploads, and other resources that will help you learn and build your skills.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17877" y="5269569"/>
            <a:ext cx="4460989" cy="28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6"/>
              </a:lnSpc>
            </a:pPr>
            <a:r>
              <a:rPr lang="en-US" sz="1637" spc="213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17877" y="5552359"/>
            <a:ext cx="4460989" cy="92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6"/>
              </a:lnSpc>
            </a:pPr>
            <a:r>
              <a:rPr lang="en-US" sz="1637" spc="16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about the latest features and functionality of your solution from our top subject matter experts and experienced product users.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4032" y="1391325"/>
            <a:ext cx="806958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65"/>
              </a:lnSpc>
            </a:pPr>
            <a:r>
              <a:rPr lang="en-US" sz="3274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YOUR </a:t>
            </a:r>
          </a:p>
          <a:p>
            <a:pPr>
              <a:lnSpc>
                <a:spcPts val="3765"/>
              </a:lnSpc>
            </a:pPr>
            <a:r>
              <a:rPr lang="en-US" sz="3274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GROUP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3000"/>
          </a:blip>
          <a:srcRect l="3279" t="116" r="43217"/>
          <a:stretch>
            <a:fillRect/>
          </a:stretch>
        </p:blipFill>
        <p:spPr>
          <a:xfrm>
            <a:off x="0" y="717140"/>
            <a:ext cx="4405697" cy="546950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09437" y="1989421"/>
            <a:ext cx="3682477" cy="1612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7"/>
              </a:lnSpc>
            </a:pPr>
            <a:r>
              <a:rPr lang="en-US" sz="3274" spc="327">
                <a:solidFill>
                  <a:srgbClr val="0B0F1E"/>
                </a:solidFill>
                <a:latin typeface="Clear Sans Bold"/>
              </a:rPr>
              <a:t>WHY SHOULD I JOIN THE COMMUNITY?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6186646"/>
            <a:ext cx="10693400" cy="601504"/>
          </a:xfrm>
          <a:prstGeom prst="rect">
            <a:avLst/>
          </a:prstGeom>
          <a:solidFill>
            <a:srgbClr val="374FFF"/>
          </a:solidFill>
        </p:spPr>
      </p:sp>
      <p:sp>
        <p:nvSpPr>
          <p:cNvPr id="8" name="TextBox 8"/>
          <p:cNvSpPr txBox="1"/>
          <p:nvPr/>
        </p:nvSpPr>
        <p:spPr>
          <a:xfrm>
            <a:off x="4544695" y="957982"/>
            <a:ext cx="4405697" cy="2287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5443" lvl="1" indent="-202721">
              <a:lnSpc>
                <a:spcPts val="3683"/>
              </a:lnSpc>
              <a:buFont typeface="Arial"/>
              <a:buChar char="•"/>
            </a:pPr>
            <a:r>
              <a:rPr lang="en-US" sz="1169" b="1" spc="319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 GROUP</a:t>
            </a:r>
          </a:p>
          <a:p>
            <a:pPr marL="405443" lvl="1" indent="-202721">
              <a:lnSpc>
                <a:spcPts val="3683"/>
              </a:lnSpc>
              <a:buFont typeface="Arial"/>
              <a:buChar char="•"/>
            </a:pPr>
            <a:r>
              <a:rPr lang="en-US" sz="1169" b="1" spc="319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ANSWERS TO YOUR QUESTIONS</a:t>
            </a:r>
          </a:p>
          <a:p>
            <a:pPr marL="405443" lvl="1" indent="-202721">
              <a:lnSpc>
                <a:spcPts val="3683"/>
              </a:lnSpc>
              <a:buFont typeface="Arial"/>
              <a:buChar char="•"/>
            </a:pPr>
            <a:r>
              <a:rPr lang="en-US" sz="1169" b="1" spc="319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PEERS</a:t>
            </a:r>
          </a:p>
          <a:p>
            <a:pPr marL="405443" lvl="1" indent="-202721">
              <a:lnSpc>
                <a:spcPts val="3683"/>
              </a:lnSpc>
              <a:buFont typeface="Arial"/>
              <a:buChar char="•"/>
            </a:pPr>
            <a:r>
              <a:rPr lang="en-US" sz="1169" b="1" spc="319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EXPERTISE</a:t>
            </a:r>
          </a:p>
          <a:p>
            <a:pPr marL="405443" lvl="1" indent="-202721">
              <a:lnSpc>
                <a:spcPts val="3683"/>
              </a:lnSpc>
              <a:buFont typeface="Arial"/>
              <a:buChar char="•"/>
            </a:pPr>
            <a:endParaRPr lang="en-US" sz="1169" spc="319" dirty="0">
              <a:solidFill>
                <a:srgbClr val="0B0F1E"/>
              </a:solidFill>
              <a:latin typeface="IBM Plex Sans Medium" panose="020B0603050203000203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0" y="5823561"/>
            <a:ext cx="966134" cy="964589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0F1E"/>
            </a:solidFill>
          </p:spPr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BBAEAA0A-B748-46AD-8893-0EC42C77AC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3" b="373"/>
          <a:stretch>
            <a:fillRect/>
          </a:stretch>
        </p:blipFill>
        <p:spPr>
          <a:xfrm>
            <a:off x="4635395" y="3111566"/>
            <a:ext cx="1869757" cy="1243388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7B2AA7C2-98E5-4300-AE7D-30DE470C2C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40824" y="3061826"/>
            <a:ext cx="1960457" cy="1303703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8475B139-136E-4D80-A8DC-FFE5060603ED}"/>
              </a:ext>
            </a:extLst>
          </p:cNvPr>
          <p:cNvSpPr txBox="1"/>
          <p:nvPr/>
        </p:nvSpPr>
        <p:spPr>
          <a:xfrm>
            <a:off x="4767474" y="4556813"/>
            <a:ext cx="2860677" cy="330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7"/>
              </a:lnSpc>
            </a:pPr>
            <a:r>
              <a:rPr lang="en-US" sz="2105" b="1" spc="111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09F4D-FDA7-4B4C-87C1-E0370CF8E15F}"/>
              </a:ext>
            </a:extLst>
          </p:cNvPr>
          <p:cNvSpPr/>
          <p:nvPr/>
        </p:nvSpPr>
        <p:spPr>
          <a:xfrm>
            <a:off x="4544695" y="4993641"/>
            <a:ext cx="2853089" cy="74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3" spc="18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live webcasts each month and </a:t>
            </a:r>
          </a:p>
          <a:p>
            <a:r>
              <a:rPr lang="en-US" sz="1403" spc="18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hundreds of </a:t>
            </a:r>
          </a:p>
          <a:p>
            <a:r>
              <a:rPr lang="en-US" sz="1403" spc="18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on-demand replays</a:t>
            </a:r>
            <a:endParaRPr lang="en-GB" sz="14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BB48C8E-3C2E-4BB2-B693-BD8BA235A59F}"/>
              </a:ext>
            </a:extLst>
          </p:cNvPr>
          <p:cNvSpPr txBox="1"/>
          <p:nvPr/>
        </p:nvSpPr>
        <p:spPr>
          <a:xfrm>
            <a:off x="7628151" y="4556813"/>
            <a:ext cx="2860677" cy="330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7"/>
              </a:lnSpc>
            </a:pPr>
            <a:r>
              <a:rPr lang="en-US" sz="2105" b="1" spc="111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B3DBB2-6892-4777-A920-83BD8ECC9218}"/>
              </a:ext>
            </a:extLst>
          </p:cNvPr>
          <p:cNvSpPr/>
          <p:nvPr/>
        </p:nvSpPr>
        <p:spPr>
          <a:xfrm>
            <a:off x="7473695" y="4993641"/>
            <a:ext cx="2790892" cy="74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3" spc="18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person events from New York</a:t>
            </a:r>
          </a:p>
          <a:p>
            <a:r>
              <a:rPr lang="en-US" sz="1403" spc="18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Japan </a:t>
            </a:r>
          </a:p>
          <a:p>
            <a:r>
              <a:rPr lang="en-US" sz="1403" spc="18" dirty="0">
                <a:solidFill>
                  <a:srgbClr val="0B0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Community days </a:t>
            </a:r>
            <a:endParaRPr lang="en-GB" sz="14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6CCE4A-6F03-4F87-B011-CED6E68BF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39785" r="27152" b="29258"/>
          <a:stretch/>
        </p:blipFill>
        <p:spPr>
          <a:xfrm>
            <a:off x="1871345" y="5295530"/>
            <a:ext cx="6015038" cy="1492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B5E3E6-5AE0-42B8-B120-0139F9C4D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4" t="24074" r="9606" b="27593"/>
          <a:stretch/>
        </p:blipFill>
        <p:spPr>
          <a:xfrm>
            <a:off x="7886383" y="5317807"/>
            <a:ext cx="2784740" cy="1470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300AE2-F71C-436F-9441-94347A507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815" r="2499" b="39259"/>
          <a:stretch/>
        </p:blipFill>
        <p:spPr>
          <a:xfrm>
            <a:off x="-89112" y="706279"/>
            <a:ext cx="10782512" cy="957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3BD376-8886-4EDD-907E-0821EECAB0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0" t="24445" r="25416" b="38148"/>
          <a:stretch/>
        </p:blipFill>
        <p:spPr>
          <a:xfrm>
            <a:off x="-89111" y="5295530"/>
            <a:ext cx="1960457" cy="1492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BA0C7-683C-4508-A09E-1654134775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814" r="1667" b="14444"/>
          <a:stretch/>
        </p:blipFill>
        <p:spPr>
          <a:xfrm>
            <a:off x="-89112" y="1664229"/>
            <a:ext cx="10782512" cy="365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4999-AD10-40FE-B9AD-D3EA8066E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593593"/>
            <a:ext cx="7980658" cy="756101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Interactive Table Topics - FEEDBACK</a:t>
            </a:r>
          </a:p>
        </p:txBody>
      </p:sp>
      <p:pic>
        <p:nvPicPr>
          <p:cNvPr id="5" name="Picture 4" descr="maximo_color5_L">
            <a:extLst>
              <a:ext uri="{FF2B5EF4-FFF2-40B4-BE49-F238E27FC236}">
                <a16:creationId xmlns:a16="http://schemas.microsoft.com/office/drawing/2014/main" id="{83C735F6-20CF-4490-8D66-5321AD45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17" y="34131"/>
            <a:ext cx="4527368" cy="146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67EC70-1146-4DFD-8D75-5AAC7C235A6C}"/>
              </a:ext>
            </a:extLst>
          </p:cNvPr>
          <p:cNvCxnSpPr/>
          <p:nvPr/>
        </p:nvCxnSpPr>
        <p:spPr>
          <a:xfrm>
            <a:off x="171450" y="1295400"/>
            <a:ext cx="10334625" cy="952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948998D-5802-4E0E-BE5D-18DDF095DD9D}"/>
              </a:ext>
            </a:extLst>
          </p:cNvPr>
          <p:cNvGraphicFramePr>
            <a:graphicFrameLocks noGrp="1"/>
          </p:cNvGraphicFramePr>
          <p:nvPr/>
        </p:nvGraphicFramePr>
        <p:xfrm>
          <a:off x="530057" y="2349694"/>
          <a:ext cx="9633286" cy="45684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73513">
                  <a:extLst>
                    <a:ext uri="{9D8B030D-6E8A-4147-A177-3AD203B41FA5}">
                      <a16:colId xmlns:a16="http://schemas.microsoft.com/office/drawing/2014/main" val="2704842637"/>
                    </a:ext>
                  </a:extLst>
                </a:gridCol>
                <a:gridCol w="4459773">
                  <a:extLst>
                    <a:ext uri="{9D8B030D-6E8A-4147-A177-3AD203B41FA5}">
                      <a16:colId xmlns:a16="http://schemas.microsoft.com/office/drawing/2014/main" val="3601278343"/>
                    </a:ext>
                  </a:extLst>
                </a:gridCol>
              </a:tblGrid>
              <a:tr h="45419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Topics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Name &amp; Company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489542"/>
                  </a:ext>
                </a:extLst>
              </a:tr>
              <a:tr h="733032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7.6 Roadmap </a:t>
                      </a:r>
                      <a:r>
                        <a:rPr lang="en-GB" sz="2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inc</a:t>
                      </a:r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Maximo Anywhere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Pam Denny, IBM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377360"/>
                  </a:ext>
                </a:extLst>
              </a:tr>
              <a:tr h="733032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Upgrade to 7.6 and Fingertip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Kenny McAneaney, NIE</a:t>
                      </a:r>
                      <a:endParaRPr lang="en-US" sz="2400" b="0" i="0" u="none" strike="noStrike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28532"/>
                  </a:ext>
                </a:extLst>
              </a:tr>
              <a:tr h="45419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Maximo Global Roll Out - Data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Andreas </a:t>
                      </a:r>
                      <a:r>
                        <a:rPr lang="en-GB" sz="2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Diamanti</a:t>
                      </a:r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, Swissport</a:t>
                      </a:r>
                    </a:p>
                    <a:p>
                      <a:pPr algn="l" fontAlgn="b"/>
                      <a:endParaRPr lang="en-GB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018768"/>
                  </a:ext>
                </a:extLst>
              </a:tr>
              <a:tr h="800312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Navigating the Digital Hype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James Cooper, AMCL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529007"/>
                  </a:ext>
                </a:extLst>
              </a:tr>
              <a:tr h="71298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‘Tech of the future’</a:t>
                      </a:r>
                    </a:p>
                    <a:p>
                      <a:pPr algn="l" fontAlgn="b"/>
                      <a:endParaRPr lang="en-GB" sz="2400" b="0" i="0" u="none" strike="noStrike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IBM/Samsung</a:t>
                      </a:r>
                    </a:p>
                    <a:p>
                      <a:pPr algn="l" fontAlgn="b"/>
                      <a:endParaRPr lang="en-GB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507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6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ximo_color5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17" y="34131"/>
            <a:ext cx="4527368" cy="146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04118" y="1552575"/>
            <a:ext cx="9878429" cy="342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4306" tIns="52153" rIns="104306" bIns="52153">
            <a:spAutoFit/>
          </a:bodyPr>
          <a:lstStyle/>
          <a:p>
            <a:pPr algn="ctr" defTabSz="1042988"/>
            <a:r>
              <a:rPr lang="en-US" sz="3200" b="1" i="1" dirty="0">
                <a:solidFill>
                  <a:schemeClr val="tx2"/>
                </a:solidFill>
              </a:rPr>
              <a:t>A date for your diaries!</a:t>
            </a:r>
          </a:p>
          <a:p>
            <a:pPr algn="ctr" defTabSz="1042988">
              <a:buSzPct val="50000"/>
              <a:buFont typeface="Wingdings" pitchFamily="2" charset="2"/>
              <a:buChar char="Ø"/>
            </a:pPr>
            <a:endParaRPr lang="en-US" sz="3200" b="1" i="1" dirty="0">
              <a:solidFill>
                <a:schemeClr val="tx2"/>
              </a:solidFill>
            </a:endParaRPr>
          </a:p>
          <a:p>
            <a:pPr marL="717550" indent="-717550" defTabSz="1042988">
              <a:buSzPct val="50000"/>
              <a:buFont typeface="Wingdings" pitchFamily="2" charset="2"/>
              <a:buChar char="Ø"/>
            </a:pPr>
            <a:r>
              <a:rPr lang="en-US" sz="3200" i="1" dirty="0">
                <a:solidFill>
                  <a:schemeClr val="tx2"/>
                </a:solidFill>
              </a:rPr>
              <a:t>Next meeting May 2020 ……………..!!</a:t>
            </a:r>
          </a:p>
          <a:p>
            <a:pPr marL="717550" indent="-717550" defTabSz="1042988">
              <a:buSzPct val="50000"/>
              <a:buFont typeface="Wingdings" pitchFamily="2" charset="2"/>
              <a:buChar char="Ø"/>
            </a:pPr>
            <a:endParaRPr lang="en-US" sz="3200" i="1" dirty="0">
              <a:solidFill>
                <a:schemeClr val="tx2"/>
              </a:solidFill>
            </a:endParaRPr>
          </a:p>
          <a:p>
            <a:pPr marL="717550" indent="-717550" defTabSz="1042988">
              <a:buSzPct val="50000"/>
              <a:buFont typeface="Wingdings" pitchFamily="2" charset="2"/>
              <a:buChar char="Ø"/>
            </a:pPr>
            <a:r>
              <a:rPr lang="en-US" sz="3200" i="1" dirty="0">
                <a:solidFill>
                  <a:schemeClr val="tx2"/>
                </a:solidFill>
              </a:rPr>
              <a:t>Another big thank you to our sponsors, presenters and SME’s</a:t>
            </a:r>
            <a:endParaRPr lang="en-US" sz="2400" i="1" dirty="0">
              <a:solidFill>
                <a:schemeClr val="tx2"/>
              </a:solidFill>
            </a:endParaRPr>
          </a:p>
          <a:p>
            <a:pPr algn="ctr" defTabSz="1042988"/>
            <a:endParaRPr lang="en-US" sz="1200" b="1" dirty="0">
              <a:solidFill>
                <a:schemeClr val="tx2"/>
              </a:solidFill>
            </a:endParaRPr>
          </a:p>
          <a:p>
            <a:pPr algn="ctr" defTabSz="1042988"/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2290" name="AutoShape 2" descr="data:image/jpeg;base64,/9j/4AAQSkZJRgABAQAAAQABAAD/2wCEAAkGBggGDhAIBxEVDxQSFBYREhIVDhcVFxQUExsYFR8REhQjISYgGBknGhISIDssIygpLCwsFSIxNzM2NyYxMCkBCQoKDAwOGg8PGjEkHiQ1NS4vNC8sNTAsLDA1NS0pKSkpLCwtKSwvNTQsLiwvLC0tLCw2LyksLSkqLjQqLyktLP/AABEIAOEA4QMBIgACEQEDEQH/xAAcAAEAAwEBAQEBAAAAAAAAAAAABAYHCAUDAgH/xABHEAABAwECBw0FBwIEBwAAAAAAAQIDBAURBhIxUVSy0QcVITM0NUFhcXJzlLETdIGRkxciMlKCobMUQmOiwdIjJVNiwvDx/8QAGgEBAQADAQEAAAAAAAAAAAAAAAYDBAUCAf/EAC8RAAEDAQYFAwQCAwAAAAAAAAABAgMEETEyM1FxBRITIUGBkcFSYaGxFCIV0fD/2gAMAwEAAhEDEQA/ANUwswspcFYkklTHkfekcSLdjXf3OXoal6GTWphzb1quV0k7ok6GRKsbU6uDhX4qp+cN7Ufato1Ej14GPWFiZmxKreDtVHO/UeEd+lpWMYiqlqqTNZWSPerWrYiE/f61tKn8xJtG/wBa2lT+Yk2kAG5yN0NHqP1X3J+/1raVP5iTaN/rW0qfzEm0gAcjdB1H6r7k/f61tKn8xJtG/wBa2lT+Yk2kADkboOo/Vfcn7/WtpU/mJNo3+tbSp/MSbSAByN0HUfqvuT9/rW0qfzEm0b/WtpU/mJNpAA5G6DqP1X3J+/1raVP5iTaN/rW0qfzEm0gAcjdB1H6r7k/f61tKn8xJtG/1raVP5iTaQAORug6j9V9yfv8AWtpU/mJNo3+tbSp/MSbSAByN0HUfqvuT9/rW0qfzEm0b/WtpU/mJNpAA5G6DqP1X3J+/1raVP5iTaN/rW0qfzEm0gAcjdB1H6r7k/f61tKn8xJtG/wBa2lT+Yk2kADkboOo/Vfcn7/WtpU/mJNo3+tbSp/MSbSAByN0HUfqvue1Z+GVu2a7HhqZHZ2yPWRq9Vzr7vhcpqWBeHEGFDVgnRIp2pe5iL916fnj6bupcl/SYmTLItKSx6iKvhyxvR3B0p0t+LVVPia1RSskb2SxTbpaySJyWrah0SD4/1kOcE9YpUWoc/W5yup8eXXcQSdbnK6nx5ddxBKpmFCLkxruAAejwAD9MY6RUYxFVVyIiXqvYgB+QSZrNradvtJ4ZGJndE5E+aoRgiotx9VqpeAAD4AAAAAAAAAAAAAAAAAAAAAAAAAuQBcgBuF6gAmywMdtzldT48uu4gk63OV1Pjy67iCUTMKElJjXcAH7iifO5sUSXucqNamdVW5E+ano8J3LPgTgRLhO9Z6hVjgYtznJ+J7vyM/1X/wBTXrLsWz7FZ7GzomxJ03Jwr1udlcvap/bHsyGxqeKgp/wxtRt92Vely9arevxJhOVFQ6V32KylpWQNTt38qCsYS4AWZb7XSRNSCbKkjG3Iq/4jcju3L1lnBgY9zFtathsvjZInK5LUOdLSs2psiZ9FWtxXsW5U6M6Ki9KKly/EimpbrtjskhhtWNPvMd7J652OvVFXscl36zLSjp5erGjiTqoOhIrPHgAAzmsAAAAAAAAAAAAAAAAAAAAAAuQBcgBuAAJssDHbc5XU+PLruIJOtzldT48uu4glEzChJSY13BNsWRsVXTSSZGzROXsR7VUhDKfVS1LD41eVUU6VBX8CcJI8I6Rr3L/xY0RkzenGTI+7M66/5p0FgJV7FY5Wr4LNj2vajm3KAAeT2VPdQlZHZcjXZXPja3tRyO4Pg1xixe91PCSO0pmWXSuxmQKqyKi8CyrwYv6UvTtcqdBRChoo1ZF389yX4jIkk3bx2AANw54AAAAAAAAAAAAAAAAAAAAAC5AFyAG4AAmywMdtzldT48uu4gk63OV1Pjy67iCUTMKElJjXcAA9Hgm2RbFZYczayz34jk4F6Ucn5Xp0p/8AcppdkbrdnVDUbasboHdLmpjsXs/uTsuXtMnBgmp45cSdzagq5YOzV7aG2SbpuDTExmzOf1JBJf8Au1E/cp+Eu6nU2i11NY7Vp2uS5ZHKntFTM27gZ2oqrmuKGDDHQwsW2/czycRnell2wABunOAAAAAAAAAAAAAAAAAAAAAAAAAXIAuQA3AAE2WBjtucrqfHl13EEnW5yup8eXXcQSiZhQkpMa7gAHo8F1sPcyqLcporQjqGsSRFVGrGqqlyqmW/qJ32O1elM+k7aXLADmul7rtdxYDhSVk7XqiL50KaKgp3MRVb41Uy37HavSmfSdtH2O1elM+k7aakDH/On1/CHv8Ax9N9P5UwPCnByTBeobRSyJKqxpJjI1U4HK5t136P3PGLtuuc4x+7s15Sknbgcr40ct5PVLGslc1tyH7iZ7RyMTpVE+fAaB9jtXpTPpO2lBpeMZ3m+qHSBqVs8kSt5FvN7h1NFMjudLbDLfsdq9KZ9J20fY7V6Uz6TtpqQOf/ADp9fwh0/wDH030/lTKp9yGqgY6Vali4qK672S9CX5zPzo6v4mXuO9FMgwDwGdhG7+srr207Fu4OBZXJ/Y1ehqdK/BOG9U3qarVWudKtxz6yiaj2MhTutvweNYWDFp4RuxbOjvai3OkcuKxq5ld0rk4EvXhyF9szcgpI0R1qTvkX8saIxvYqreq/sX6mpoaNjYKZqMa1LmtalyImZEPoaktdK9f69kN2Hh0LE/t3X/vBWI9zXBlmWBXdazy/7rg/c1wZdkp1Tsnl/wBxZwa3Xm+pfc2/40H0J7IUSv3IrKmRVopZIV6EW6RqfDgX/MUy39z22LCRZsVJ404VfHeqomd7MqfC9Ezm3Azx1szL1t3NeXh8EidksX7HNQNQ3QcAY5Gvtex24rk+9NE1OBydMjE6HdKp05cv4svO1DM2ZvM0nqinfA7lcAAZjXAXIAuQA3AAE2WBjtucrqfHl13EEnW5yup8eXXcQSiZhQkpMa7gAHo8G64Ac10vddruLAV/ADmul7rtdxYCXmzHbqWcOW3ZAADEZTIN1znGP3dmvKUku265zjH7uzXlKSUtLktJKtz3bn1peMZ3m+qHSBzfS8YzvN9UOkDQ4le31+Dp8Juf6fIAByTtH4miSdroncCORWrd1pdwHzoaKCzYo6SlTFZG1GNTqTPnU+4Ptq2WHyxLbQD8ve2NFc9UREyqq3Iee/CWxY1xH1dOi5lqY0X5XhGqtyBXIl6npA/EM8VQntIXI9FyK1yKnzQ/Z8PoAAAMNw9sBtgVz44EujlT2saXcCI5VvYnY5F7EVDciibrlnJUUkVc1OGGTFVf+yRLl/zNjN2ik5JUTwvY0OIRJJCq+U7/AOzJQAUBLALkAXIAbgACbLAx23OV1Pjy67iCTrc5XU+PLruIJRMwoSUmNdwAD0eDdcAOa6Xuu13FgK/gBzXS912u4sBLzZjt1LOHLbsgABiMpkG65zjH7uzXlKSXbdc5xj93ZrylJKWlyWklW57tz60vGM7zfVDpA5vpeMZ3m+qHSBocSvb6/B0+E3P9PkAA5J2geNhXhLBgvTLVSJjOcuJEz8z8vDmal16r/qqHsmN7qdqOrbQ/pUX7tOxGInRjPRHucnwVifpNmlhSWSxbjUrJ1hiVyX3IV+2bftG33rLaMiv4b0bfcxvUxmRPXOp5wBRo1GpYhKOc5y2uW1SZZVr1tiyJUWdIsbum5eB13Q9uRydpt+CWEkeE9K2ramK9FxJWflely8HUqKip23dBghfNyKvdDWTUa5JYsb9Uapd+z3/I0a6Fro1f5Q6PDqhzJEYq9lNZABwSlB4OHVMlXZlWx3RH7T6ao/8A8T3jz8IYvb0VVF+aCVvzY5D3Gtj0X7mOROZip9jnoAFURYC5AFyAG4AAmywMdtzldT48uu4gk63OV1Pjy67iCUTMKElJjXcAA9Hg3XADmul7rtdxYCv4Ac10vddruLAS82Y7dSzhy27IAAYjKZBuuc4x+7s15Skl23XOcY/d2a8pSSlpclpJVue7c+tLxjO831Q6QOb6XjGd5vqh0gaHEr2+vwdPhNz/AE+QADknaBgGFc7qi0Kx7v8AryN+DHK1P2ahv5z1hBy2r94m13HU4biccfiy/wBG7nngA7JPgs25vI6O1qZE/u9o1ez2b19UQrJY9zvnal7ZP4pDFPlO2Uz02czdDcgAS5Ygi2omNTzJ/hv1VJRGtLiJvDf6KfUvPi3HOaAICsIgBcgC5ADcAATZYGO25yup8eXXcQSdbnK6nx5ddxBKJmFCSkxruAAejwbrgBzXS912u4sBX8AOa6Xuu13FgJebMdupZw5bdkAAMRlMg3XOcY/d2a8pSS7brnOMfu7NeUpJS0uS0kq3PdufWl4xneb6odIHN9LxjO831Q6QNDiV7fX4Onwm5/p8gAHJO0DnrCDltX7xNruOhTnrCDltX7xNruOpw3E44/FsDdzzwAdknwWPc752pe2T+KQrhY9zvnal7ZP4pDFPlO2Uz02czdP2bkACXLEEa0uIm8N/opJI1pcRN4b/AEU+pefFuOc0AQFYRAC5AFyAG4AAmywMdtzldT48uu4gk63OV1Pjy67iCUTMKElJjXcAA9Hg3XADmul7rtdxYCv4Ac10vddruLAS82Y7dSzhy27IAAYjKZBuuc4x+7s15Skl23XOcY/d2a8pSSlpclpJVue7c+tLxjO831Q6QOb6XjGd5vqh0gaHEr2+vwdPhNz/AE+QADknaBz1hBy2r94m13HQpz1hBy2r94m13HU4biccfi2Bu554AOyT4LHud87UvbJ/FIVwse53ztS9sn8UhinynbKZ6bOZun7NyABLliCNaXETeG/0Ukka0uIm8N/op9S8+Lcc5oAgKwiAFyALkANwABNlgY7bnK6nx5ddxBJ1ucrqfHl13EEomYUJKTGu4AB6PBuuAHNdL3Xa7iwFUwGtaz6ezKaKeeJjka69rpWoqfedlS893fyy9Ih+uzaTEzXdR3bypZQuTpt7+EJwIO/ll6RD9dm0b+WXpEP12bTHyu0MvMmpl265zjH7uzXlKSXHdTqoKuvjkpntkT+nYl7XI5L8eTgvTp4U+ZTijpsppJVme7c+tLxjO831Q6QOb6ZUSRir+ZPU6C38svSIfrs2mjxJFVW2ff4OnwlURH+nyTgQd/LL0iH67No38svSIfrs2nK5XaHa5k1Jxz1hBy2r94m13G77+WXpEP12bTBrde2SsqnsVFRZ5VRUW9FRXuW9F6UOnw5FRzrTj8VVFY3cggA7BwAWPc752pe2T+KQrhYMAZoqe1KaWdyMaiyXuc5ERL43pwqvWqGKbLdspnps5m6fs3UEHfyy9Ih+uzaN/LL0iH67NpM8rtCw5k1JxGtLiJvDf6KfLfyy9Ih+uzafC0Lbsx0MrW1ESqrHIie2ZmXrPqNdbcfFcll5z+gCAqiJAXIAuQA3AAE2WBjtucrqfHl13EEnW5yup8eXXcQSiZhQkpMa7gAHo8AAAAAAAAAAAAAAAAAAAAAAAAAAAAAAAAAALkAXIAbgD+H9JssDKMMbPks20aqGTpkdI1bsrZFx0uz/AIru1FPGNtw3wLjwpjSWBUZPGlzHLkc3L7N/VfkXovXOY/adjWhYrvZ2jE6Jb7r3N+6vdf8Ahd8FOzS1DZGInknqylfE9Vs7KQgMZM4xkzm2aAAxkzjGTOAAMZM4xkzgADGTOMZM4AAxkzjGTOAAMZM4xkzgADGTOMZM4AAxkzjGTOAAMZM4xkzgADGTOMZM4AAxkzjGTOAAMZM4xkzgAkUFDJac0dHB+KRyMTgvuxluvXqTL8D+0Nn1dqO9jQRuldmY1XXX9K5k61NWwDwCWwP+YWncs6pc1qLekSLl4el6pwXpk4UTLw69RUNib9zbpaV8z07dvKlt3vh6/mCSCbtUrLEB86n8Duw/gCH1TyAAZTGAAAAAAAAAAAAAAAAAAAAAAAAAAAAAAAAAepQ/gQkAGJbz2gAB8Pp//9k="/>
          <p:cNvSpPr>
            <a:spLocks noChangeAspect="1" noChangeArrowheads="1"/>
          </p:cNvSpPr>
          <p:nvPr/>
        </p:nvSpPr>
        <p:spPr bwMode="auto">
          <a:xfrm>
            <a:off x="89804" y="-115620"/>
            <a:ext cx="426569" cy="21327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171450" y="1295400"/>
            <a:ext cx="10334625" cy="952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972D754-C4DD-4929-BC90-14D1EB21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534" y="4718105"/>
            <a:ext cx="1999659" cy="734280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1F18A30C-FD8A-4794-9CE1-94778A8F0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62" y="4616417"/>
            <a:ext cx="1639368" cy="161865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691CDA-E44B-4B66-9EFF-6A3CA6C55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0" y="4258660"/>
            <a:ext cx="3332232" cy="1353207"/>
          </a:xfrm>
          <a:prstGeom prst="rect">
            <a:avLst/>
          </a:prstGeom>
        </p:spPr>
      </p:pic>
      <p:pic>
        <p:nvPicPr>
          <p:cNvPr id="10" name="Picture 9" descr="A picture containing wheel&#10;&#10;Description automatically generated">
            <a:extLst>
              <a:ext uri="{FF2B5EF4-FFF2-40B4-BE49-F238E27FC236}">
                <a16:creationId xmlns:a16="http://schemas.microsoft.com/office/drawing/2014/main" id="{5EDAFBE0-59A5-4440-A152-D9BEDBD9D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7" y="6447238"/>
            <a:ext cx="2571557" cy="685748"/>
          </a:xfrm>
          <a:prstGeom prst="rect">
            <a:avLst/>
          </a:prstGeom>
        </p:spPr>
      </p:pic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1A136A0B-8619-4B7F-8233-B7B5B4A664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18" y="6008688"/>
            <a:ext cx="1355292" cy="1355292"/>
          </a:xfrm>
          <a:prstGeom prst="rect">
            <a:avLst/>
          </a:prstGeom>
        </p:spPr>
      </p:pic>
      <p:pic>
        <p:nvPicPr>
          <p:cNvPr id="13" name="Picture 12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BA18130E-F794-4ADE-B92D-C422C9DCBC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84" y="5627555"/>
            <a:ext cx="4970069" cy="16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14:00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8271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13:00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65615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12:00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6420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11:00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97219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10:00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67279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9:00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5064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8:00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36464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7:00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58217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ximo_color5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17" y="34131"/>
            <a:ext cx="4527368" cy="146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3088" y="5126304"/>
            <a:ext cx="9878429" cy="133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4306" tIns="52153" rIns="104306" bIns="52153">
            <a:spAutoFit/>
          </a:bodyPr>
          <a:lstStyle/>
          <a:p>
            <a:pPr algn="ctr" defTabSz="1042988"/>
            <a:r>
              <a:rPr lang="en-US" sz="3200" b="1" i="1" dirty="0">
                <a:solidFill>
                  <a:schemeClr val="tx2"/>
                </a:solidFill>
              </a:rPr>
              <a:t>Welcome to our new committee members!</a:t>
            </a:r>
          </a:p>
          <a:p>
            <a:pPr algn="ctr" defTabSz="1042988"/>
            <a:endParaRPr lang="en-US" sz="2400" i="1" dirty="0">
              <a:solidFill>
                <a:schemeClr val="tx2"/>
              </a:solidFill>
            </a:endParaRPr>
          </a:p>
          <a:p>
            <a:pPr algn="ctr" defTabSz="1042988"/>
            <a:endParaRPr lang="en-US" sz="1200" b="1" dirty="0">
              <a:solidFill>
                <a:schemeClr val="tx2"/>
              </a:solidFill>
            </a:endParaRPr>
          </a:p>
          <a:p>
            <a:pPr algn="ctr" defTabSz="1042988"/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2290" name="AutoShape 2" descr="data:image/jpeg;base64,/9j/4AAQSkZJRgABAQAAAQABAAD/2wCEAAkGBggGDhAIBxEVDxQSFBYREhIVDhcVFxQUExsYFR8REhQjISYgGBknGhISIDssIygpLCwsFSIxNzM2NyYxMCkBCQoKDAwOGg8PGjEkHiQ1NS4vNC8sNTAsLDA1NS0pKSkpLCwtKSwvNTQsLiwvLC0tLCw2LyksLSkqLjQqLyktLP/AABEIAOEA4QMBIgACEQEDEQH/xAAcAAEAAwEBAQEBAAAAAAAAAAAABAYHCAUDAgH/xABHEAABAwECBw0FBwIEBwAAAAAAAQIDBAURBhIxUVSy0QcVITM0NUFhcXJzlLETdIGRkxciMlKCobMUQmOiwdIjJVNiwvDx/8QAGgEBAQADAQEAAAAAAAAAAAAAAAYDBAUCAf/EAC8RAAEDAQYFAwQCAwAAAAAAAAABAgMEETEyM1FxBRITIUGBkcFSYaGxFCIV0fD/2gAMAwEAAhEDEQA/ANUwswspcFYkklTHkfekcSLdjXf3OXoal6GTWphzb1quV0k7ok6GRKsbU6uDhX4qp+cN7Ufato1Ej14GPWFiZmxKreDtVHO/UeEd+lpWMYiqlqqTNZWSPerWrYiE/f61tKn8xJtG/wBa2lT+Yk2kAG5yN0NHqP1X3J+/1raVP5iTaN/rW0qfzEm0gAcjdB1H6r7k/f61tKn8xJtG/wBa2lT+Yk2kADkboOo/Vfcn7/WtpU/mJNo3+tbSp/MSbSAByN0HUfqvuT9/rW0qfzEm0b/WtpU/mJNpAA5G6DqP1X3J+/1raVP5iTaN/rW0qfzEm0gAcjdB1H6r7k/f61tKn8xJtG/1raVP5iTaQAORug6j9V9yfv8AWtpU/mJNo3+tbSp/MSbSAByN0HUfqvuT9/rW0qfzEm0b/WtpU/mJNpAA5G6DqP1X3J+/1raVP5iTaN/rW0qfzEm0gAcjdB1H6r7k/f61tKn8xJtG/wBa2lT+Yk2kADkboOo/Vfcn7/WtpU/mJNo3+tbSp/MSbSAByN0HUfqvue1Z+GVu2a7HhqZHZ2yPWRq9Vzr7vhcpqWBeHEGFDVgnRIp2pe5iL916fnj6bupcl/SYmTLItKSx6iKvhyxvR3B0p0t+LVVPia1RSskb2SxTbpaySJyWrah0SD4/1kOcE9YpUWoc/W5yup8eXXcQSdbnK6nx5ddxBKpmFCLkxruAAejwAD9MY6RUYxFVVyIiXqvYgB+QSZrNradvtJ4ZGJndE5E+aoRgiotx9VqpeAAD4AAAAAAAAAAAAAAAAAAAAAAAAAuQBcgBuF6gAmywMdtzldT48uu4gk63OV1Pjy67iCUTMKElJjXcAH7iifO5sUSXucqNamdVW5E+ano8J3LPgTgRLhO9Z6hVjgYtznJ+J7vyM/1X/wBTXrLsWz7FZ7GzomxJ03Jwr1udlcvap/bHsyGxqeKgp/wxtRt92Vely9arevxJhOVFQ6V32KylpWQNTt38qCsYS4AWZb7XSRNSCbKkjG3Iq/4jcju3L1lnBgY9zFtathsvjZInK5LUOdLSs2psiZ9FWtxXsW5U6M6Ki9KKly/EimpbrtjskhhtWNPvMd7J652OvVFXscl36zLSjp5erGjiTqoOhIrPHgAAzmsAAAAAAAAAAAAAAAAAAAAAAuQBcgBuAAJssDHbc5XU+PLruIJOtzldT48uu4glEzChJSY13BNsWRsVXTSSZGzROXsR7VUhDKfVS1LD41eVUU6VBX8CcJI8I6Rr3L/xY0RkzenGTI+7M66/5p0FgJV7FY5Wr4LNj2vajm3KAAeT2VPdQlZHZcjXZXPja3tRyO4Pg1xixe91PCSO0pmWXSuxmQKqyKi8CyrwYv6UvTtcqdBRChoo1ZF389yX4jIkk3bx2AANw54AAAAAAAAAAAAAAAAAAAAAC5AFyAG4AAmywMdtzldT48uu4gk63OV1Pjy67iCUTMKElJjXcAA9Hgm2RbFZYczayz34jk4F6Ucn5Xp0p/8AcppdkbrdnVDUbasboHdLmpjsXs/uTsuXtMnBgmp45cSdzagq5YOzV7aG2SbpuDTExmzOf1JBJf8Au1E/cp+Eu6nU2i11NY7Vp2uS5ZHKntFTM27gZ2oqrmuKGDDHQwsW2/czycRnell2wABunOAAAAAAAAAAAAAAAAAAAAAAAAAXIAuQA3AAE2WBjtucrqfHl13EEnW5yup8eXXcQSiZhQkpMa7gAHo8F1sPcyqLcporQjqGsSRFVGrGqqlyqmW/qJ32O1elM+k7aXLADmul7rtdxYDhSVk7XqiL50KaKgp3MRVb41Uy37HavSmfSdtH2O1elM+k7aakDH/On1/CHv8Ax9N9P5UwPCnByTBeobRSyJKqxpJjI1U4HK5t136P3PGLtuuc4x+7s15Sknbgcr40ct5PVLGslc1tyH7iZ7RyMTpVE+fAaB9jtXpTPpO2lBpeMZ3m+qHSBqVs8kSt5FvN7h1NFMjudLbDLfsdq9KZ9J20fY7V6Uz6TtpqQOf/ADp9fwh0/wDH030/lTKp9yGqgY6Vali4qK672S9CX5zPzo6v4mXuO9FMgwDwGdhG7+srr207Fu4OBZXJ/Y1ehqdK/BOG9U3qarVWudKtxz6yiaj2MhTutvweNYWDFp4RuxbOjvai3OkcuKxq5ld0rk4EvXhyF9szcgpI0R1qTvkX8saIxvYqreq/sX6mpoaNjYKZqMa1LmtalyImZEPoaktdK9f69kN2Hh0LE/t3X/vBWI9zXBlmWBXdazy/7rg/c1wZdkp1Tsnl/wBxZwa3Xm+pfc2/40H0J7IUSv3IrKmRVopZIV6EW6RqfDgX/MUy39z22LCRZsVJ404VfHeqomd7MqfC9Ezm3Azx1szL1t3NeXh8EidksX7HNQNQ3QcAY5Gvtex24rk+9NE1OBydMjE6HdKp05cv4svO1DM2ZvM0nqinfA7lcAAZjXAXIAuQA3AAE2WBjtucrqfHl13EEnW5yup8eXXcQSiZhQkpMa7gAHo8G64Ac10vddruLAV/ADmul7rtdxYCXmzHbqWcOW3ZAADEZTIN1znGP3dmvKUku265zjH7uzXlKSUtLktJKtz3bn1peMZ3m+qHSBzfS8YzvN9UOkDQ4le31+Dp8Juf6fIAByTtH4miSdroncCORWrd1pdwHzoaKCzYo6SlTFZG1GNTqTPnU+4Ptq2WHyxLbQD8ve2NFc9UREyqq3Iee/CWxY1xH1dOi5lqY0X5XhGqtyBXIl6npA/EM8VQntIXI9FyK1yKnzQ/Z8PoAAAMNw9sBtgVz44EujlT2saXcCI5VvYnY5F7EVDciibrlnJUUkVc1OGGTFVf+yRLl/zNjN2ik5JUTwvY0OIRJJCq+U7/AOzJQAUBLALkAXIAbgACbLAx23OV1Pjy67iCTrc5XU+PLruIJRMwoSUmNdwAD0eDdcAOa6Xuu13FgK/gBzXS912u4sBLzZjt1LOHLbsgABiMpkG65zjH7uzXlKSXbdc5xj93ZrylJKWlyWklW57tz60vGM7zfVDpA5vpeMZ3m+qHSBocSvb6/B0+E3P9PkAA5J2geNhXhLBgvTLVSJjOcuJEz8z8vDmal16r/qqHsmN7qdqOrbQ/pUX7tOxGInRjPRHucnwVifpNmlhSWSxbjUrJ1hiVyX3IV+2bftG33rLaMiv4b0bfcxvUxmRPXOp5wBRo1GpYhKOc5y2uW1SZZVr1tiyJUWdIsbum5eB13Q9uRydpt+CWEkeE9K2ramK9FxJWflely8HUqKip23dBghfNyKvdDWTUa5JYsb9Uapd+z3/I0a6Fro1f5Q6PDqhzJEYq9lNZABwSlB4OHVMlXZlWx3RH7T6ao/8A8T3jz8IYvb0VVF+aCVvzY5D3Gtj0X7mOROZip9jnoAFURYC5AFyAG4AAmywMdtzldT48uu4gk63OV1Pjy67iCUTMKElJjXcAA9Hg3XADmul7rtdxYCv4Ac10vddruLAS82Y7dSzhy27IAAYjKZBuuc4x+7s15Skl23XOcY/d2a8pSSlpclpJVue7c+tLxjO831Q6QOb6XjGd5vqh0gaHEr2+vwdPhNz/AE+QADknaBgGFc7qi0Kx7v8AryN+DHK1P2ahv5z1hBy2r94m13HU4biccfiy/wBG7nngA7JPgs25vI6O1qZE/u9o1ez2b19UQrJY9zvnal7ZP4pDFPlO2Uz02czdDcgAS5Ygi2omNTzJ/hv1VJRGtLiJvDf6KfUvPi3HOaAICsIgBcgC5ADcAATZYGO25yup8eXXcQSdbnK6nx5ddxBKJmFCSkxruAAejwbrgBzXS912u4sBX8AOa6Xuu13FgJebMdupZw5bdkAAMRlMg3XOcY/d2a8pSS7brnOMfu7NeUpJS0uS0kq3PdufWl4xneb6odIHN9LxjO831Q6QNDiV7fX4Onwm5/p8gAHJO0DnrCDltX7xNruOhTnrCDltX7xNruOpw3E44/FsDdzzwAdknwWPc752pe2T+KQrhY9zvnal7ZP4pDFPlO2Uz02czdP2bkACXLEEa0uIm8N/opJI1pcRN4b/AEU+pefFuOc0AQFYRAC5AFyAG4AAmywMdtzldT48uu4gk63OV1Pjy67iCUTMKElJjXcAA9Hg3XADmul7rtdxYCv4Ac10vddruLAS82Y7dSzhy27IAAYjKZBuuc4x+7s15Skl23XOcY/d2a8pSSlpclpJVue7c+tLxjO831Q6QOb6XjGd5vqh0gaHEr2+vwdPhNz/AE+QADknaBz1hBy2r94m13HQpz1hBy2r94m13HU4biccfi2Bu554AOyT4LHud87UvbJ/FIVwse53ztS9sn8UhinynbKZ6bOZun7NyABLliCNaXETeG/0Ukka0uIm8N/op9S8+Lcc5oAgKwiAFyALkANwABNlgY7bnK6nx5ddxBJ1ucrqfHl13EEomYUJKTGu4AB6PBuuAHNdL3Xa7iwFUwGtaz6ezKaKeeJjka69rpWoqfedlS893fyy9Ih+uzaTEzXdR3bypZQuTpt7+EJwIO/ll6RD9dm0b+WXpEP12bTHyu0MvMmpl265zjH7uzXlKSXHdTqoKuvjkpntkT+nYl7XI5L8eTgvTp4U+ZTijpsppJVme7c+tLxjO831Q6QOb6ZUSRir+ZPU6C38svSIfrs2mjxJFVW2ff4OnwlURH+nyTgQd/LL0iH67No38svSIfrs2nK5XaHa5k1Jxz1hBy2r94m13G77+WXpEP12bTBrde2SsqnsVFRZ5VRUW9FRXuW9F6UOnw5FRzrTj8VVFY3cggA7BwAWPc752pe2T+KQrhYMAZoqe1KaWdyMaiyXuc5ERL43pwqvWqGKbLdspnps5m6fs3UEHfyy9Ih+uzaN/LL0iH67NpM8rtCw5k1JxGtLiJvDf6KfLfyy9Ih+uzafC0Lbsx0MrW1ESqrHIie2ZmXrPqNdbcfFcll5z+gCAqiJAXIAuQA3AAE2WBjtucrqfHl13EEnW5yup8eXXcQSiZhQkpMa7gAHo8AAAAAAAAAAAAAAAAAAAAAAAAAAAAAAAAAALkAXIAbgD+H9JssDKMMbPks20aqGTpkdI1bsrZFx0uz/AIru1FPGNtw3wLjwpjSWBUZPGlzHLkc3L7N/VfkXovXOY/adjWhYrvZ2jE6Jb7r3N+6vdf8Ahd8FOzS1DZGInknqylfE9Vs7KQgMZM4xkzm2aAAxkzjGTOAAMZM4xkzgADGTOMZM4AAxkzjGTOAAMZM4xkzgADGTOMZM4AAxkzjGTOAAMZM4xkzgADGTOMZM4AAxkzjGTOAAMZM4xkzgAkUFDJac0dHB+KRyMTgvuxluvXqTL8D+0Nn1dqO9jQRuldmY1XXX9K5k61NWwDwCWwP+YWncs6pc1qLekSLl4el6pwXpk4UTLw69RUNib9zbpaV8z07dvKlt3vh6/mCSCbtUrLEB86n8Duw/gCH1TyAAZTGAAAAAAAAAAAAAAAAAAAAAAAAAAAAAAAAAepQ/gQkAGJbz2gAB8Pp//9k="/>
          <p:cNvSpPr>
            <a:spLocks noChangeAspect="1" noChangeArrowheads="1"/>
          </p:cNvSpPr>
          <p:nvPr/>
        </p:nvSpPr>
        <p:spPr bwMode="auto">
          <a:xfrm>
            <a:off x="89804" y="-115620"/>
            <a:ext cx="426569" cy="21327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171450" y="1295400"/>
            <a:ext cx="10334625" cy="952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D82CE18-2DD9-4C0E-8FCE-8E0BE213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65" y="2285164"/>
            <a:ext cx="1905000" cy="1905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5B67CA-248F-4D63-B062-A83B46EC5568}"/>
              </a:ext>
            </a:extLst>
          </p:cNvPr>
          <p:cNvSpPr/>
          <p:nvPr/>
        </p:nvSpPr>
        <p:spPr>
          <a:xfrm>
            <a:off x="769637" y="4253530"/>
            <a:ext cx="2177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Kenny McAneaney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09332-4C24-4B9E-A4EA-6F4AB7C2A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738" y="2285164"/>
            <a:ext cx="1958842" cy="19588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EC5D63-C6EC-4A80-850C-52AF1FE50CCB}"/>
              </a:ext>
            </a:extLst>
          </p:cNvPr>
          <p:cNvSpPr/>
          <p:nvPr/>
        </p:nvSpPr>
        <p:spPr>
          <a:xfrm>
            <a:off x="7963515" y="4253530"/>
            <a:ext cx="1379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Peter Philip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41AB2B-396F-416D-A5F9-84DF8B8CB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957" y="2434958"/>
            <a:ext cx="2240689" cy="17552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ACFF5A-2431-45DC-8774-3272EAC3C5D5}"/>
              </a:ext>
            </a:extLst>
          </p:cNvPr>
          <p:cNvSpPr/>
          <p:nvPr/>
        </p:nvSpPr>
        <p:spPr>
          <a:xfrm>
            <a:off x="4407373" y="4266131"/>
            <a:ext cx="182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Linda Wilkinson</a:t>
            </a:r>
          </a:p>
        </p:txBody>
      </p:sp>
    </p:spTree>
    <p:extLst>
      <p:ext uri="{BB962C8B-B14F-4D97-AF65-F5344CB8AC3E}">
        <p14:creationId xmlns:p14="http://schemas.microsoft.com/office/powerpoint/2010/main" val="92457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6:00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2378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5:00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27685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4:00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02511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3:00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97378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2:00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38164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 left</a:t>
            </a:r>
          </a:p>
        </p:txBody>
      </p:sp>
    </p:spTree>
    <p:extLst>
      <p:ext uri="{BB962C8B-B14F-4D97-AF65-F5344CB8AC3E}">
        <p14:creationId xmlns:p14="http://schemas.microsoft.com/office/powerpoint/2010/main" val="116956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1584610" y="2842803"/>
            <a:ext cx="7606111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Time is up!</a:t>
            </a:r>
          </a:p>
        </p:txBody>
      </p:sp>
    </p:spTree>
    <p:extLst>
      <p:ext uri="{BB962C8B-B14F-4D97-AF65-F5344CB8AC3E}">
        <p14:creationId xmlns:p14="http://schemas.microsoft.com/office/powerpoint/2010/main" val="111564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20:00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35467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19:00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99523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18:00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70174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ximo_color5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17" y="34131"/>
            <a:ext cx="4527368" cy="146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04118" y="1552575"/>
            <a:ext cx="9878429" cy="145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4306" tIns="52153" rIns="104306" bIns="52153">
            <a:spAutoFit/>
          </a:bodyPr>
          <a:lstStyle/>
          <a:p>
            <a:pPr algn="ctr" defTabSz="1042988"/>
            <a:r>
              <a:rPr lang="en-US" sz="3200" b="1" i="1" dirty="0">
                <a:solidFill>
                  <a:schemeClr val="tx2"/>
                </a:solidFill>
              </a:rPr>
              <a:t>A word of thanks to our sponsors</a:t>
            </a:r>
          </a:p>
          <a:p>
            <a:pPr algn="ctr" defTabSz="1042988">
              <a:buSzPct val="50000"/>
              <a:buFont typeface="Wingdings" pitchFamily="2" charset="2"/>
              <a:buChar char="Ø"/>
            </a:pPr>
            <a:endParaRPr lang="en-US" sz="3200" b="1" i="1" dirty="0">
              <a:solidFill>
                <a:schemeClr val="tx2"/>
              </a:solidFill>
            </a:endParaRPr>
          </a:p>
          <a:p>
            <a:pPr algn="ctr" defTabSz="1042988"/>
            <a:endParaRPr lang="en-US" sz="1200" b="1" dirty="0">
              <a:solidFill>
                <a:schemeClr val="tx2"/>
              </a:solidFill>
            </a:endParaRPr>
          </a:p>
          <a:p>
            <a:pPr algn="ctr" defTabSz="1042988"/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2290" name="AutoShape 2" descr="data:image/jpeg;base64,/9j/4AAQSkZJRgABAQAAAQABAAD/2wCEAAkGBggGDhAIBxEVDxQSFBYREhIVDhcVFxQUExsYFR8REhQjISYgGBknGhISIDssIygpLCwsFSIxNzM2NyYxMCkBCQoKDAwOGg8PGjEkHiQ1NS4vNC8sNTAsLDA1NS0pKSkpLCwtKSwvNTQsLiwvLC0tLCw2LyksLSkqLjQqLyktLP/AABEIAOEA4QMBIgACEQEDEQH/xAAcAAEAAwEBAQEBAAAAAAAAAAAABAYHCAUDAgH/xABHEAABAwECBw0FBwIEBwAAAAAAAQIDBAURBhIxUVSy0QcVITM0NUFhcXJzlLETdIGRkxciMlKCobMUQmOiwdIjJVNiwvDx/8QAGgEBAQADAQEAAAAAAAAAAAAAAAYDBAUCAf/EAC8RAAEDAQYFAwQCAwAAAAAAAAABAgMEETEyM1FxBRITIUGBkcFSYaGxFCIV0fD/2gAMAwEAAhEDEQA/ANUwswspcFYkklTHkfekcSLdjXf3OXoal6GTWphzb1quV0k7ok6GRKsbU6uDhX4qp+cN7Ufato1Ej14GPWFiZmxKreDtVHO/UeEd+lpWMYiqlqqTNZWSPerWrYiE/f61tKn8xJtG/wBa2lT+Yk2kAG5yN0NHqP1X3J+/1raVP5iTaN/rW0qfzEm0gAcjdB1H6r7k/f61tKn8xJtG/wBa2lT+Yk2kADkboOo/Vfcn7/WtpU/mJNo3+tbSp/MSbSAByN0HUfqvuT9/rW0qfzEm0b/WtpU/mJNpAA5G6DqP1X3J+/1raVP5iTaN/rW0qfzEm0gAcjdB1H6r7k/f61tKn8xJtG/1raVP5iTaQAORug6j9V9yfv8AWtpU/mJNo3+tbSp/MSbSAByN0HUfqvuT9/rW0qfzEm0b/WtpU/mJNpAA5G6DqP1X3J+/1raVP5iTaN/rW0qfzEm0gAcjdB1H6r7k/f61tKn8xJtG/wBa2lT+Yk2kADkboOo/Vfcn7/WtpU/mJNo3+tbSp/MSbSAByN0HUfqvue1Z+GVu2a7HhqZHZ2yPWRq9Vzr7vhcpqWBeHEGFDVgnRIp2pe5iL916fnj6bupcl/SYmTLItKSx6iKvhyxvR3B0p0t+LVVPia1RSskb2SxTbpaySJyWrah0SD4/1kOcE9YpUWoc/W5yup8eXXcQSdbnK6nx5ddxBKpmFCLkxruAAejwAD9MY6RUYxFVVyIiXqvYgB+QSZrNradvtJ4ZGJndE5E+aoRgiotx9VqpeAAD4AAAAAAAAAAAAAAAAAAAAAAAAAuQBcgBuF6gAmywMdtzldT48uu4gk63OV1Pjy67iCUTMKElJjXcAH7iifO5sUSXucqNamdVW5E+ano8J3LPgTgRLhO9Z6hVjgYtznJ+J7vyM/1X/wBTXrLsWz7FZ7GzomxJ03Jwr1udlcvap/bHsyGxqeKgp/wxtRt92Vely9arevxJhOVFQ6V32KylpWQNTt38qCsYS4AWZb7XSRNSCbKkjG3Iq/4jcju3L1lnBgY9zFtathsvjZInK5LUOdLSs2psiZ9FWtxXsW5U6M6Ki9KKly/EimpbrtjskhhtWNPvMd7J652OvVFXscl36zLSjp5erGjiTqoOhIrPHgAAzmsAAAAAAAAAAAAAAAAAAAAAAuQBcgBuAAJssDHbc5XU+PLruIJOtzldT48uu4glEzChJSY13BNsWRsVXTSSZGzROXsR7VUhDKfVS1LD41eVUU6VBX8CcJI8I6Rr3L/xY0RkzenGTI+7M66/5p0FgJV7FY5Wr4LNj2vajm3KAAeT2VPdQlZHZcjXZXPja3tRyO4Pg1xixe91PCSO0pmWXSuxmQKqyKi8CyrwYv6UvTtcqdBRChoo1ZF389yX4jIkk3bx2AANw54AAAAAAAAAAAAAAAAAAAAAC5AFyAG4AAmywMdtzldT48uu4gk63OV1Pjy67iCUTMKElJjXcAA9Hgm2RbFZYczayz34jk4F6Ucn5Xp0p/8AcppdkbrdnVDUbasboHdLmpjsXs/uTsuXtMnBgmp45cSdzagq5YOzV7aG2SbpuDTExmzOf1JBJf8Au1E/cp+Eu6nU2i11NY7Vp2uS5ZHKntFTM27gZ2oqrmuKGDDHQwsW2/czycRnell2wABunOAAAAAAAAAAAAAAAAAAAAAAAAAXIAuQA3AAE2WBjtucrqfHl13EEnW5yup8eXXcQSiZhQkpMa7gAHo8F1sPcyqLcporQjqGsSRFVGrGqqlyqmW/qJ32O1elM+k7aXLADmul7rtdxYDhSVk7XqiL50KaKgp3MRVb41Uy37HavSmfSdtH2O1elM+k7aakDH/On1/CHv8Ax9N9P5UwPCnByTBeobRSyJKqxpJjI1U4HK5t136P3PGLtuuc4x+7s15Sknbgcr40ct5PVLGslc1tyH7iZ7RyMTpVE+fAaB9jtXpTPpO2lBpeMZ3m+qHSBqVs8kSt5FvN7h1NFMjudLbDLfsdq9KZ9J20fY7V6Uz6TtpqQOf/ADp9fwh0/wDH030/lTKp9yGqgY6Vali4qK672S9CX5zPzo6v4mXuO9FMgwDwGdhG7+srr207Fu4OBZXJ/Y1ehqdK/BOG9U3qarVWudKtxz6yiaj2MhTutvweNYWDFp4RuxbOjvai3OkcuKxq5ld0rk4EvXhyF9szcgpI0R1qTvkX8saIxvYqreq/sX6mpoaNjYKZqMa1LmtalyImZEPoaktdK9f69kN2Hh0LE/t3X/vBWI9zXBlmWBXdazy/7rg/c1wZdkp1Tsnl/wBxZwa3Xm+pfc2/40H0J7IUSv3IrKmRVopZIV6EW6RqfDgX/MUy39z22LCRZsVJ404VfHeqomd7MqfC9Ezm3Azx1szL1t3NeXh8EidksX7HNQNQ3QcAY5Gvtex24rk+9NE1OBydMjE6HdKp05cv4svO1DM2ZvM0nqinfA7lcAAZjXAXIAuQA3AAE2WBjtucrqfHl13EEnW5yup8eXXcQSiZhQkpMa7gAHo8G64Ac10vddruLAV/ADmul7rtdxYCXmzHbqWcOW3ZAADEZTIN1znGP3dmvKUku265zjH7uzXlKSUtLktJKtz3bn1peMZ3m+qHSBzfS8YzvN9UOkDQ4le31+Dp8Juf6fIAByTtH4miSdroncCORWrd1pdwHzoaKCzYo6SlTFZG1GNTqTPnU+4Ptq2WHyxLbQD8ve2NFc9UREyqq3Iee/CWxY1xH1dOi5lqY0X5XhGqtyBXIl6npA/EM8VQntIXI9FyK1yKnzQ/Z8PoAAAMNw9sBtgVz44EujlT2saXcCI5VvYnY5F7EVDciibrlnJUUkVc1OGGTFVf+yRLl/zNjN2ik5JUTwvY0OIRJJCq+U7/AOzJQAUBLALkAXIAbgACbLAx23OV1Pjy67iCTrc5XU+PLruIJRMwoSUmNdwAD0eDdcAOa6Xuu13FgK/gBzXS912u4sBLzZjt1LOHLbsgABiMpkG65zjH7uzXlKSXbdc5xj93ZrylJKWlyWklW57tz60vGM7zfVDpA5vpeMZ3m+qHSBocSvb6/B0+E3P9PkAA5J2geNhXhLBgvTLVSJjOcuJEz8z8vDmal16r/qqHsmN7qdqOrbQ/pUX7tOxGInRjPRHucnwVifpNmlhSWSxbjUrJ1hiVyX3IV+2bftG33rLaMiv4b0bfcxvUxmRPXOp5wBRo1GpYhKOc5y2uW1SZZVr1tiyJUWdIsbum5eB13Q9uRydpt+CWEkeE9K2ramK9FxJWflely8HUqKip23dBghfNyKvdDWTUa5JYsb9Uapd+z3/I0a6Fro1f5Q6PDqhzJEYq9lNZABwSlB4OHVMlXZlWx3RH7T6ao/8A8T3jz8IYvb0VVF+aCVvzY5D3Gtj0X7mOROZip9jnoAFURYC5AFyAG4AAmywMdtzldT48uu4gk63OV1Pjy67iCUTMKElJjXcAA9Hg3XADmul7rtdxYCv4Ac10vddruLAS82Y7dSzhy27IAAYjKZBuuc4x+7s15Skl23XOcY/d2a8pSSlpclpJVue7c+tLxjO831Q6QOb6XjGd5vqh0gaHEr2+vwdPhNz/AE+QADknaBgGFc7qi0Kx7v8AryN+DHK1P2ahv5z1hBy2r94m13HU4biccfiy/wBG7nngA7JPgs25vI6O1qZE/u9o1ez2b19UQrJY9zvnal7ZP4pDFPlO2Uz02czdDcgAS5Ygi2omNTzJ/hv1VJRGtLiJvDf6KfUvPi3HOaAICsIgBcgC5ADcAATZYGO25yup8eXXcQSdbnK6nx5ddxBKJmFCSkxruAAejwbrgBzXS912u4sBX8AOa6Xuu13FgJebMdupZw5bdkAAMRlMg3XOcY/d2a8pSS7brnOMfu7NeUpJS0uS0kq3PdufWl4xneb6odIHN9LxjO831Q6QNDiV7fX4Onwm5/p8gAHJO0DnrCDltX7xNruOhTnrCDltX7xNruOpw3E44/FsDdzzwAdknwWPc752pe2T+KQrhY9zvnal7ZP4pDFPlO2Uz02czdP2bkACXLEEa0uIm8N/opJI1pcRN4b/AEU+pefFuOc0AQFYRAC5AFyAG4AAmywMdtzldT48uu4gk63OV1Pjy67iCUTMKElJjXcAA9Hg3XADmul7rtdxYCv4Ac10vddruLAS82Y7dSzhy27IAAYjKZBuuc4x+7s15Skl23XOcY/d2a8pSSlpclpJVue7c+tLxjO831Q6QOb6XjGd5vqh0gaHEr2+vwdPhNz/AE+QADknaBz1hBy2r94m13HQpz1hBy2r94m13HU4biccfi2Bu554AOyT4LHud87UvbJ/FIVwse53ztS9sn8UhinynbKZ6bOZun7NyABLliCNaXETeG/0Ukka0uIm8N/op9S8+Lcc5oAgKwiAFyALkANwABNlgY7bnK6nx5ddxBJ1ucrqfHl13EEomYUJKTGu4AB6PBuuAHNdL3Xa7iwFUwGtaz6ezKaKeeJjka69rpWoqfedlS893fyy9Ih+uzaTEzXdR3bypZQuTpt7+EJwIO/ll6RD9dm0b+WXpEP12bTHyu0MvMmpl265zjH7uzXlKSXHdTqoKuvjkpntkT+nYl7XI5L8eTgvTp4U+ZTijpsppJVme7c+tLxjO831Q6QOb6ZUSRir+ZPU6C38svSIfrs2mjxJFVW2ff4OnwlURH+nyTgQd/LL0iH67No38svSIfrs2nK5XaHa5k1Jxz1hBy2r94m13G77+WXpEP12bTBrde2SsqnsVFRZ5VRUW9FRXuW9F6UOnw5FRzrTj8VVFY3cggA7BwAWPc752pe2T+KQrhYMAZoqe1KaWdyMaiyXuc5ERL43pwqvWqGKbLdspnps5m6fs3UEHfyy9Ih+uzaN/LL0iH67NpM8rtCw5k1JxGtLiJvDf6KfLfyy9Ih+uzafC0Lbsx0MrW1ESqrHIie2ZmXrPqNdbcfFcll5z+gCAqiJAXIAuQA3AAE2WBjtucrqfHl13EEnW5yup8eXXcQSiZhQkpMa7gAHo8AAAAAAAAAAAAAAAAAAAAAAAAAAAAAAAAAALkAXIAbgD+H9JssDKMMbPks20aqGTpkdI1bsrZFx0uz/AIru1FPGNtw3wLjwpjSWBUZPGlzHLkc3L7N/VfkXovXOY/adjWhYrvZ2jE6Jb7r3N+6vdf8Ahd8FOzS1DZGInknqylfE9Vs7KQgMZM4xkzm2aAAxkzjGTOAAMZM4xkzgADGTOMZM4AAxkzjGTOAAMZM4xkzgADGTOMZM4AAxkzjGTOAAMZM4xkzgADGTOMZM4AAxkzjGTOAAMZM4xkzgAkUFDJac0dHB+KRyMTgvuxluvXqTL8D+0Nn1dqO9jQRuldmY1XXX9K5k61NWwDwCWwP+YWncs6pc1qLekSLl4el6pwXpk4UTLw69RUNib9zbpaV8z07dvKlt3vh6/mCSCbtUrLEB86n8Duw/gCH1TyAAZTGAAAAAAAAAAAAAAAAAAAAAAAAAAAAAAAAAepQ/gQkAGJbz2gAB8Pp//9k="/>
          <p:cNvSpPr>
            <a:spLocks noChangeAspect="1" noChangeArrowheads="1"/>
          </p:cNvSpPr>
          <p:nvPr/>
        </p:nvSpPr>
        <p:spPr bwMode="auto">
          <a:xfrm>
            <a:off x="89804" y="-115620"/>
            <a:ext cx="426569" cy="21327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171450" y="1295400"/>
            <a:ext cx="10334625" cy="952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4" descr="Image result for ibm logo cleaR BACKGROUND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147763" y="-1812925"/>
            <a:ext cx="75819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6EA74-C2AF-4104-8431-AA6B1C398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497" y="3396025"/>
            <a:ext cx="2572163" cy="94450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3E7445-1AB5-48AD-8B15-BE7F5200B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508" y="2677068"/>
            <a:ext cx="4036892" cy="1639367"/>
          </a:xfrm>
          <a:prstGeom prst="rect">
            <a:avLst/>
          </a:prstGeom>
        </p:spPr>
      </p:pic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1EB9905D-5E55-438E-97D1-773FE3E0F4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8" y="2196575"/>
            <a:ext cx="2189189" cy="2161528"/>
          </a:xfrm>
          <a:prstGeom prst="rect">
            <a:avLst/>
          </a:prstGeom>
        </p:spPr>
      </p:pic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5F48AF38-C401-4DFE-90A5-D84DCE33B8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293" y="5460870"/>
            <a:ext cx="1639367" cy="1639367"/>
          </a:xfrm>
          <a:prstGeom prst="rect">
            <a:avLst/>
          </a:prstGeom>
        </p:spPr>
      </p:pic>
      <p:pic>
        <p:nvPicPr>
          <p:cNvPr id="13" name="Picture 12" descr="A picture containing wheel&#10;&#10;Description automatically generated">
            <a:extLst>
              <a:ext uri="{FF2B5EF4-FFF2-40B4-BE49-F238E27FC236}">
                <a16:creationId xmlns:a16="http://schemas.microsoft.com/office/drawing/2014/main" id="{ABAE4542-1331-4382-AA42-66F64EA71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3" y="5140139"/>
            <a:ext cx="3332232" cy="888595"/>
          </a:xfrm>
          <a:prstGeom prst="rect">
            <a:avLst/>
          </a:prstGeom>
        </p:spPr>
      </p:pic>
      <p:pic>
        <p:nvPicPr>
          <p:cNvPr id="15" name="Picture 14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C098567F-1318-4FBD-BB51-A3ECE15DC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38" y="5363138"/>
            <a:ext cx="4970069" cy="1639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17:00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87959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16:00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98853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15:00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16045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14:00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74843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13:00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49239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12:00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40190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11:00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62417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10:00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20506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9:00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98960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8:00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90165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ximo_color5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717" y="34131"/>
            <a:ext cx="4527368" cy="146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AutoShape 2" descr="data:image/jpeg;base64,/9j/4AAQSkZJRgABAQAAAQABAAD/2wCEAAkGBggGDhAIBxEVDxQSFBYREhIVDhcVFxQUExsYFR8REhQjISYgGBknGhISIDssIygpLCwsFSIxNzM2NyYxMCkBCQoKDAwOGg8PGjEkHiQ1NS4vNC8sNTAsLDA1NS0pKSkpLCwtKSwvNTQsLiwvLC0tLCw2LyksLSkqLjQqLyktLP/AABEIAOEA4QMBIgACEQEDEQH/xAAcAAEAAwEBAQEBAAAAAAAAAAAABAYHCAUDAgH/xABHEAABAwECBw0FBwIEBwAAAAAAAQIDBAURBhIxUVSy0QcVITM0NUFhcXJzlLETdIGRkxciMlKCobMUQmOiwdIjJVNiwvDx/8QAGgEBAQADAQEAAAAAAAAAAAAAAAYDBAUCAf/EAC8RAAEDAQYFAwQCAwAAAAAAAAABAgMEETEyM1FxBRITIUGBkcFSYaGxFCIV0fD/2gAMAwEAAhEDEQA/ANUwswspcFYkklTHkfekcSLdjXf3OXoal6GTWphzb1quV0k7ok6GRKsbU6uDhX4qp+cN7Ufato1Ej14GPWFiZmxKreDtVHO/UeEd+lpWMYiqlqqTNZWSPerWrYiE/f61tKn8xJtG/wBa2lT+Yk2kAG5yN0NHqP1X3J+/1raVP5iTaN/rW0qfzEm0gAcjdB1H6r7k/f61tKn8xJtG/wBa2lT+Yk2kADkboOo/Vfcn7/WtpU/mJNo3+tbSp/MSbSAByN0HUfqvuT9/rW0qfzEm0b/WtpU/mJNpAA5G6DqP1X3J+/1raVP5iTaN/rW0qfzEm0gAcjdB1H6r7k/f61tKn8xJtG/1raVP5iTaQAORug6j9V9yfv8AWtpU/mJNo3+tbSp/MSbSAByN0HUfqvuT9/rW0qfzEm0b/WtpU/mJNpAA5G6DqP1X3J+/1raVP5iTaN/rW0qfzEm0gAcjdB1H6r7k/f61tKn8xJtG/wBa2lT+Yk2kADkboOo/Vfcn7/WtpU/mJNo3+tbSp/MSbSAByN0HUfqvue1Z+GVu2a7HhqZHZ2yPWRq9Vzr7vhcpqWBeHEGFDVgnRIp2pe5iL916fnj6bupcl/SYmTLItKSx6iKvhyxvR3B0p0t+LVVPia1RSskb2SxTbpaySJyWrah0SD4/1kOcE9YpUWoc/W5yup8eXXcQSdbnK6nx5ddxBKpmFCLkxruAAejwAD9MY6RUYxFVVyIiXqvYgB+QSZrNradvtJ4ZGJndE5E+aoRgiotx9VqpeAAD4AAAAAAAAAAAAAAAAAAAAAAAAAuQBcgBuF6gAmywMdtzldT48uu4gk63OV1Pjy67iCUTMKElJjXcAH7iifO5sUSXucqNamdVW5E+ano8J3LPgTgRLhO9Z6hVjgYtznJ+J7vyM/1X/wBTXrLsWz7FZ7GzomxJ03Jwr1udlcvap/bHsyGxqeKgp/wxtRt92Vely9arevxJhOVFQ6V32KylpWQNTt38qCsYS4AWZb7XSRNSCbKkjG3Iq/4jcju3L1lnBgY9zFtathsvjZInK5LUOdLSs2psiZ9FWtxXsW5U6M6Ki9KKly/EimpbrtjskhhtWNPvMd7J652OvVFXscl36zLSjp5erGjiTqoOhIrPHgAAzmsAAAAAAAAAAAAAAAAAAAAAAuQBcgBuAAJssDHbc5XU+PLruIJOtzldT48uu4glEzChJSY13BNsWRsVXTSSZGzROXsR7VUhDKfVS1LD41eVUU6VBX8CcJI8I6Rr3L/xY0RkzenGTI+7M66/5p0FgJV7FY5Wr4LNj2vajm3KAAeT2VPdQlZHZcjXZXPja3tRyO4Pg1xixe91PCSO0pmWXSuxmQKqyKi8CyrwYv6UvTtcqdBRChoo1ZF389yX4jIkk3bx2AANw54AAAAAAAAAAAAAAAAAAAAAC5AFyAG4AAmywMdtzldT48uu4gk63OV1Pjy67iCUTMKElJjXcAA9Hgm2RbFZYczayz34jk4F6Ucn5Xp0p/8AcppdkbrdnVDUbasboHdLmpjsXs/uTsuXtMnBgmp45cSdzagq5YOzV7aG2SbpuDTExmzOf1JBJf8Au1E/cp+Eu6nU2i11NY7Vp2uS5ZHKntFTM27gZ2oqrmuKGDDHQwsW2/czycRnell2wABunOAAAAAAAAAAAAAAAAAAAAAAAAAXIAuQA3AAE2WBjtucrqfHl13EEnW5yup8eXXcQSiZhQkpMa7gAHo8F1sPcyqLcporQjqGsSRFVGrGqqlyqmW/qJ32O1elM+k7aXLADmul7rtdxYDhSVk7XqiL50KaKgp3MRVb41Uy37HavSmfSdtH2O1elM+k7aakDH/On1/CHv8Ax9N9P5UwPCnByTBeobRSyJKqxpJjI1U4HK5t136P3PGLtuuc4x+7s15Sknbgcr40ct5PVLGslc1tyH7iZ7RyMTpVE+fAaB9jtXpTPpO2lBpeMZ3m+qHSBqVs8kSt5FvN7h1NFMjudLbDLfsdq9KZ9J20fY7V6Uz6TtpqQOf/ADp9fwh0/wDH030/lTKp9yGqgY6Vali4qK672S9CX5zPzo6v4mXuO9FMgwDwGdhG7+srr207Fu4OBZXJ/Y1ehqdK/BOG9U3qarVWudKtxz6yiaj2MhTutvweNYWDFp4RuxbOjvai3OkcuKxq5ld0rk4EvXhyF9szcgpI0R1qTvkX8saIxvYqreq/sX6mpoaNjYKZqMa1LmtalyImZEPoaktdK9f69kN2Hh0LE/t3X/vBWI9zXBlmWBXdazy/7rg/c1wZdkp1Tsnl/wBxZwa3Xm+pfc2/40H0J7IUSv3IrKmRVopZIV6EW6RqfDgX/MUy39z22LCRZsVJ404VfHeqomd7MqfC9Ezm3Azx1szL1t3NeXh8EidksX7HNQNQ3QcAY5Gvtex24rk+9NE1OBydMjE6HdKp05cv4svO1DM2ZvM0nqinfA7lcAAZjXAXIAuQA3AAE2WBjtucrqfHl13EEnW5yup8eXXcQSiZhQkpMa7gAHo8G64Ac10vddruLAV/ADmul7rtdxYCXmzHbqWcOW3ZAADEZTIN1znGP3dmvKUku265zjH7uzXlKSUtLktJKtz3bn1peMZ3m+qHSBzfS8YzvN9UOkDQ4le31+Dp8Juf6fIAByTtH4miSdroncCORWrd1pdwHzoaKCzYo6SlTFZG1GNTqTPnU+4Ptq2WHyxLbQD8ve2NFc9UREyqq3Iee/CWxY1xH1dOi5lqY0X5XhGqtyBXIl6npA/EM8VQntIXI9FyK1yKnzQ/Z8PoAAAMNw9sBtgVz44EujlT2saXcCI5VvYnY5F7EVDciibrlnJUUkVc1OGGTFVf+yRLl/zNjN2ik5JUTwvY0OIRJJCq+U7/AOzJQAUBLALkAXIAbgACbLAx23OV1Pjy67iCTrc5XU+PLruIJRMwoSUmNdwAD0eDdcAOa6Xuu13FgK/gBzXS912u4sBLzZjt1LOHLbsgABiMpkG65zjH7uzXlKSXbdc5xj93ZrylJKWlyWklW57tz60vGM7zfVDpA5vpeMZ3m+qHSBocSvb6/B0+E3P9PkAA5J2geNhXhLBgvTLVSJjOcuJEz8z8vDmal16r/qqHsmN7qdqOrbQ/pUX7tOxGInRjPRHucnwVifpNmlhSWSxbjUrJ1hiVyX3IV+2bftG33rLaMiv4b0bfcxvUxmRPXOp5wBRo1GpYhKOc5y2uW1SZZVr1tiyJUWdIsbum5eB13Q9uRydpt+CWEkeE9K2ramK9FxJWflely8HUqKip23dBghfNyKvdDWTUa5JYsb9Uapd+z3/I0a6Fro1f5Q6PDqhzJEYq9lNZABwSlB4OHVMlXZlWx3RH7T6ao/8A8T3jz8IYvb0VVF+aCVvzY5D3Gtj0X7mOROZip9jnoAFURYC5AFyAG4AAmywMdtzldT48uu4gk63OV1Pjy67iCUTMKElJjXcAA9Hg3XADmul7rtdxYCv4Ac10vddruLAS82Y7dSzhy27IAAYjKZBuuc4x+7s15Skl23XOcY/d2a8pSSlpclpJVue7c+tLxjO831Q6QOb6XjGd5vqh0gaHEr2+vwdPhNz/AE+QADknaBgGFc7qi0Kx7v8AryN+DHK1P2ahv5z1hBy2r94m13HU4biccfiy/wBG7nngA7JPgs25vI6O1qZE/u9o1ez2b19UQrJY9zvnal7ZP4pDFPlO2Uz02czdDcgAS5Ygi2omNTzJ/hv1VJRGtLiJvDf6KfUvPi3HOaAICsIgBcgC5ADcAATZYGO25yup8eXXcQSdbnK6nx5ddxBKJmFCSkxruAAejwbrgBzXS912u4sBX8AOa6Xuu13FgJebMdupZw5bdkAAMRlMg3XOcY/d2a8pSS7brnOMfu7NeUpJS0uS0kq3PdufWl4xneb6odIHN9LxjO831Q6QNDiV7fX4Onwm5/p8gAHJO0DnrCDltX7xNruOhTnrCDltX7xNruOpw3E44/FsDdzzwAdknwWPc752pe2T+KQrhY9zvnal7ZP4pDFPlO2Uz02czdP2bkACXLEEa0uIm8N/opJI1pcRN4b/AEU+pefFuOc0AQFYRAC5AFyAG4AAmywMdtzldT48uu4gk63OV1Pjy67iCUTMKElJjXcAA9Hg3XADmul7rtdxYCv4Ac10vddruLAS82Y7dSzhy27IAAYjKZBuuc4x+7s15Skl23XOcY/d2a8pSSlpclpJVue7c+tLxjO831Q6QOb6XjGd5vqh0gaHEr2+vwdPhNz/AE+QADknaBz1hBy2r94m13HQpz1hBy2r94m13HU4biccfi2Bu554AOyT4LHud87UvbJ/FIVwse53ztS9sn8UhinynbKZ6bOZun7NyABLliCNaXETeG/0Ukka0uIm8N/op9S8+Lcc5oAgKwiAFyALkANwABNlgY7bnK6nx5ddxBJ1ucrqfHl13EEomYUJKTGu4AB6PBuuAHNdL3Xa7iwFUwGtaz6ezKaKeeJjka69rpWoqfedlS893fyy9Ih+uzaTEzXdR3bypZQuTpt7+EJwIO/ll6RD9dm0b+WXpEP12bTHyu0MvMmpl265zjH7uzXlKSXHdTqoKuvjkpntkT+nYl7XI5L8eTgvTp4U+ZTijpsppJVme7c+tLxjO831Q6QOb6ZUSRir+ZPU6C38svSIfrs2mjxJFVW2ff4OnwlURH+nyTgQd/LL0iH67No38svSIfrs2nK5XaHa5k1Jxz1hBy2r94m13G77+WXpEP12bTBrde2SsqnsVFRZ5VRUW9FRXuW9F6UOnw5FRzrTj8VVFY3cggA7BwAWPc752pe2T+KQrhYMAZoqe1KaWdyMaiyXuc5ERL43pwqvWqGKbLdspnps5m6fs3UEHfyy9Ih+uzaN/LL0iH67NpM8rtCw5k1JxGtLiJvDf6KfLfyy9Ih+uzafC0Lbsx0MrW1ESqrHIie2ZmXrPqNdbcfFcll5z+gCAqiJAXIAuQA3AAE2WBjtucrqfHl13EEnW5yup8eXXcQSiZhQkpMa7gAHo8AAAAAAAAAAAAAAAAAAAAAAAAAAAAAAAAAALkAXIAbgD+H9JssDKMMbPks20aqGTpkdI1bsrZFx0uz/AIru1FPGNtw3wLjwpjSWBUZPGlzHLkc3L7N/VfkXovXOY/adjWhYrvZ2jE6Jb7r3N+6vdf8Ahd8FOzS1DZGInknqylfE9Vs7KQgMZM4xkzm2aAAxkzjGTOAAMZM4xkzgADGTOMZM4AAxkzjGTOAAMZM4xkzgADGTOMZM4AAxkzjGTOAAMZM4xkzgADGTOMZM4AAxkzjGTOAAMZM4xkzgAkUFDJac0dHB+KRyMTgvuxluvXqTL8D+0Nn1dqO9jQRuldmY1XXX9K5k61NWwDwCWwP+YWncs6pc1qLekSLl4el6pwXpk4UTLw69RUNib9zbpaV8z07dvKlt3vh6/mCSCbtUrLEB86n8Duw/gCH1TyAAZTGAAAAAAAAAAAAAAAAAAAAAAAAAAAAAAAAAepQ/gQkAGJbz2gAB8Pp//9k="/>
          <p:cNvSpPr>
            <a:spLocks noChangeAspect="1" noChangeArrowheads="1"/>
          </p:cNvSpPr>
          <p:nvPr/>
        </p:nvSpPr>
        <p:spPr bwMode="auto">
          <a:xfrm>
            <a:off x="89804" y="-115620"/>
            <a:ext cx="426569" cy="21327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171450" y="1295400"/>
            <a:ext cx="10334625" cy="952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0A197F8-EB70-4A75-90F0-ADB517B1379C}"/>
              </a:ext>
            </a:extLst>
          </p:cNvPr>
          <p:cNvSpPr/>
          <p:nvPr/>
        </p:nvSpPr>
        <p:spPr>
          <a:xfrm>
            <a:off x="6842589" y="278634"/>
            <a:ext cx="3540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2988"/>
            <a:r>
              <a:rPr lang="en-US" sz="1800" b="1" i="1" dirty="0">
                <a:solidFill>
                  <a:srgbClr val="1F497D"/>
                </a:solidFill>
              </a:rPr>
              <a:t>14</a:t>
            </a:r>
            <a:r>
              <a:rPr lang="en-US" sz="1800" b="1" i="1" baseline="30000" dirty="0">
                <a:solidFill>
                  <a:srgbClr val="1F497D"/>
                </a:solidFill>
              </a:rPr>
              <a:t>th</a:t>
            </a:r>
            <a:r>
              <a:rPr lang="en-US" sz="1800" b="1" i="1" dirty="0">
                <a:solidFill>
                  <a:srgbClr val="1F497D"/>
                </a:solidFill>
              </a:rPr>
              <a:t> November Agenda</a:t>
            </a:r>
            <a:r>
              <a:rPr lang="en-US" sz="1800" b="1" i="1" dirty="0">
                <a:solidFill>
                  <a:schemeClr val="tx2"/>
                </a:solidFill>
              </a:rPr>
              <a:t>,</a:t>
            </a:r>
          </a:p>
          <a:p>
            <a:pPr algn="ctr" defTabSz="1042988"/>
            <a:r>
              <a:rPr lang="en-US" sz="1800" b="1" i="1" dirty="0">
                <a:solidFill>
                  <a:schemeClr val="tx2"/>
                </a:solidFill>
              </a:rPr>
              <a:t>London</a:t>
            </a:r>
            <a:endParaRPr lang="en-US" sz="3200" b="1" i="1" dirty="0">
              <a:solidFill>
                <a:srgbClr val="1F497D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C9C956-0391-4CA5-A45E-8C742F002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923234"/>
              </p:ext>
            </p:extLst>
          </p:nvPr>
        </p:nvGraphicFramePr>
        <p:xfrm>
          <a:off x="685800" y="1347995"/>
          <a:ext cx="9493980" cy="6025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82106">
                  <a:extLst>
                    <a:ext uri="{9D8B030D-6E8A-4147-A177-3AD203B41FA5}">
                      <a16:colId xmlns:a16="http://schemas.microsoft.com/office/drawing/2014/main" val="99736400"/>
                    </a:ext>
                  </a:extLst>
                </a:gridCol>
                <a:gridCol w="1811874">
                  <a:extLst>
                    <a:ext uri="{9D8B030D-6E8A-4147-A177-3AD203B41FA5}">
                      <a16:colId xmlns:a16="http://schemas.microsoft.com/office/drawing/2014/main" val="2888604312"/>
                    </a:ext>
                  </a:extLst>
                </a:gridCol>
              </a:tblGrid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Registration including tea/coffee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08.15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2769944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Introduction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09.00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8121824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Maximo 7.6 Roadmap – Pam Denny, IBM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09.20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08442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Maximo Global Roll Out – Data - Andreas </a:t>
                      </a:r>
                      <a:r>
                        <a:rPr lang="en-GB" sz="2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Diamanti</a:t>
                      </a:r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, Swissport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09.50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9610851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Upgrade to 7.6 and Fingertip– Kenny McAneaney, NIE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10.10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8167999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Introduction from sponsors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10.30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9564696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Break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10.45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6145209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Navigating the Digital Hype – James Cooper, AMCL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11.15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8865445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Table topics - see next page for specific details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11.35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163549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12.40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2112291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Table topics continued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13.40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6433813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MUG Community Update – Sarah-Jane </a:t>
                      </a:r>
                      <a:r>
                        <a:rPr lang="en-GB" sz="2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Cogley</a:t>
                      </a:r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, IBM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15.05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1623855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Table topics feedback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15.20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1927342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Wrap 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15.50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618190"/>
                  </a:ext>
                </a:extLst>
              </a:tr>
              <a:tr h="40171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Close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16.00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88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5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7:00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05463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6:00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58982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5:00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61095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4:00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26401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3:00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403581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2:00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88055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 left</a:t>
            </a:r>
          </a:p>
        </p:txBody>
      </p:sp>
    </p:spTree>
    <p:extLst>
      <p:ext uri="{BB962C8B-B14F-4D97-AF65-F5344CB8AC3E}">
        <p14:creationId xmlns:p14="http://schemas.microsoft.com/office/powerpoint/2010/main" val="68243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1584610" y="2842803"/>
            <a:ext cx="7606111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Time is up!</a:t>
            </a:r>
          </a:p>
        </p:txBody>
      </p:sp>
    </p:spTree>
    <p:extLst>
      <p:ext uri="{BB962C8B-B14F-4D97-AF65-F5344CB8AC3E}">
        <p14:creationId xmlns:p14="http://schemas.microsoft.com/office/powerpoint/2010/main" val="165779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20:00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41727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19:00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3075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4999-AD10-40FE-B9AD-D3EA8066E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593593"/>
            <a:ext cx="4527368" cy="756101"/>
          </a:xfrm>
        </p:spPr>
        <p:txBody>
          <a:bodyPr/>
          <a:lstStyle/>
          <a:p>
            <a:r>
              <a:rPr lang="en-US" sz="3200" b="1" i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Interactive Table Topics</a:t>
            </a:r>
          </a:p>
        </p:txBody>
      </p:sp>
      <p:pic>
        <p:nvPicPr>
          <p:cNvPr id="5" name="Picture 4" descr="maximo_color5_L">
            <a:extLst>
              <a:ext uri="{FF2B5EF4-FFF2-40B4-BE49-F238E27FC236}">
                <a16:creationId xmlns:a16="http://schemas.microsoft.com/office/drawing/2014/main" id="{83C735F6-20CF-4490-8D66-5321AD45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17" y="34131"/>
            <a:ext cx="4527368" cy="146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67EC70-1146-4DFD-8D75-5AAC7C235A6C}"/>
              </a:ext>
            </a:extLst>
          </p:cNvPr>
          <p:cNvCxnSpPr/>
          <p:nvPr/>
        </p:nvCxnSpPr>
        <p:spPr>
          <a:xfrm>
            <a:off x="171450" y="1295400"/>
            <a:ext cx="10334625" cy="952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948998D-5802-4E0E-BE5D-18DDF095D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016986"/>
              </p:ext>
            </p:extLst>
          </p:nvPr>
        </p:nvGraphicFramePr>
        <p:xfrm>
          <a:off x="530057" y="2349694"/>
          <a:ext cx="9633286" cy="45684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73513">
                  <a:extLst>
                    <a:ext uri="{9D8B030D-6E8A-4147-A177-3AD203B41FA5}">
                      <a16:colId xmlns:a16="http://schemas.microsoft.com/office/drawing/2014/main" val="2704842637"/>
                    </a:ext>
                  </a:extLst>
                </a:gridCol>
                <a:gridCol w="4459773">
                  <a:extLst>
                    <a:ext uri="{9D8B030D-6E8A-4147-A177-3AD203B41FA5}">
                      <a16:colId xmlns:a16="http://schemas.microsoft.com/office/drawing/2014/main" val="3601278343"/>
                    </a:ext>
                  </a:extLst>
                </a:gridCol>
              </a:tblGrid>
              <a:tr h="45419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Topics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Name &amp; Company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489542"/>
                  </a:ext>
                </a:extLst>
              </a:tr>
              <a:tr h="733032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7.6 Roadmap </a:t>
                      </a:r>
                      <a:r>
                        <a:rPr lang="en-GB" sz="2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inc</a:t>
                      </a:r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Maximo Anywhere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Pam Denny, IBM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377360"/>
                  </a:ext>
                </a:extLst>
              </a:tr>
              <a:tr h="733032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Upgrade to 7.6 and Fingertip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Kenny McAneaney, NIE</a:t>
                      </a:r>
                      <a:endParaRPr lang="en-US" sz="2400" b="0" i="0" u="none" strike="noStrike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28532"/>
                  </a:ext>
                </a:extLst>
              </a:tr>
              <a:tr h="45419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Maximo Global Roll Out - Data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Andreas </a:t>
                      </a:r>
                      <a:r>
                        <a:rPr lang="en-GB" sz="2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Diamanti</a:t>
                      </a:r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, Swissport</a:t>
                      </a:r>
                    </a:p>
                    <a:p>
                      <a:pPr algn="l" fontAlgn="b"/>
                      <a:endParaRPr lang="en-GB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018768"/>
                  </a:ext>
                </a:extLst>
              </a:tr>
              <a:tr h="800312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Navigating the Digital Hype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James Cooper, AMCL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529007"/>
                  </a:ext>
                </a:extLst>
              </a:tr>
              <a:tr h="712983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‘Tech of the future’</a:t>
                      </a:r>
                    </a:p>
                    <a:p>
                      <a:pPr algn="l" fontAlgn="b"/>
                      <a:endParaRPr lang="en-GB" sz="2400" b="0" i="0" u="none" strike="noStrike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IBM/Samsung</a:t>
                      </a:r>
                    </a:p>
                    <a:p>
                      <a:pPr algn="l" fontAlgn="b"/>
                      <a:endParaRPr lang="en-GB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507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01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18:00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89926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17:00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24927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16:00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54918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15:00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84777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14:00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97494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13:00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7007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12:00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57812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11:00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16080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10:00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64604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9:00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3102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20:00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71987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8:00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98559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7:00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70534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6:00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08304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5:00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00355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4:00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51436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3:00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8704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2:00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424495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 left</a:t>
            </a:r>
          </a:p>
        </p:txBody>
      </p:sp>
    </p:spTree>
    <p:extLst>
      <p:ext uri="{BB962C8B-B14F-4D97-AF65-F5344CB8AC3E}">
        <p14:creationId xmlns:p14="http://schemas.microsoft.com/office/powerpoint/2010/main" val="169834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1584610" y="2842803"/>
            <a:ext cx="7606111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Time is up!</a:t>
            </a:r>
          </a:p>
        </p:txBody>
      </p:sp>
    </p:spTree>
    <p:extLst>
      <p:ext uri="{BB962C8B-B14F-4D97-AF65-F5344CB8AC3E}">
        <p14:creationId xmlns:p14="http://schemas.microsoft.com/office/powerpoint/2010/main" val="83392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20:00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14163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19:00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77579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19:00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76489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18:00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53878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17:00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427642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16:00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9182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15:00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1178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14:00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32933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13:00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95883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12:00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7806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11:00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52860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10:00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78122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18:00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54970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9:00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63124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8:00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93033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7:00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68979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6:00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69914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5:00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6870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4:00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12178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3:00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72258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2:00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77453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 left</a:t>
            </a:r>
          </a:p>
        </p:txBody>
      </p:sp>
    </p:spTree>
    <p:extLst>
      <p:ext uri="{BB962C8B-B14F-4D97-AF65-F5344CB8AC3E}">
        <p14:creationId xmlns:p14="http://schemas.microsoft.com/office/powerpoint/2010/main" val="149330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1584610" y="2842803"/>
            <a:ext cx="7606111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Time is up!</a:t>
            </a:r>
          </a:p>
        </p:txBody>
      </p:sp>
    </p:spTree>
    <p:extLst>
      <p:ext uri="{BB962C8B-B14F-4D97-AF65-F5344CB8AC3E}">
        <p14:creationId xmlns:p14="http://schemas.microsoft.com/office/powerpoint/2010/main" val="179754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17:00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34126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20:00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400806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19:00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22648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18:00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51853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17:00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49791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16:00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90100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15:00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362642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14:00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59415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13:00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9326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12:00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211475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B471-2E15-497B-8679-73B351563739}"/>
              </a:ext>
            </a:extLst>
          </p:cNvPr>
          <p:cNvSpPr txBox="1"/>
          <p:nvPr/>
        </p:nvSpPr>
        <p:spPr>
          <a:xfrm>
            <a:off x="2554774" y="2842803"/>
            <a:ext cx="5982699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842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11:00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A3120-AE42-4745-ADA7-26C7EA266BCE}"/>
              </a:ext>
            </a:extLst>
          </p:cNvPr>
          <p:cNvSpPr txBox="1"/>
          <p:nvPr/>
        </p:nvSpPr>
        <p:spPr>
          <a:xfrm>
            <a:off x="2263724" y="4360576"/>
            <a:ext cx="6668284" cy="74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20"/>
            <a:r>
              <a:rPr lang="en-GB" sz="4210" dirty="0">
                <a:solidFill>
                  <a:prstClr val="white"/>
                </a:solidFill>
                <a:latin typeface="IBM Plex Mono SemiBold" panose="020B0709050203000203" pitchFamily="49" charset="0"/>
              </a:rPr>
              <a:t>Minutes left</a:t>
            </a:r>
          </a:p>
        </p:txBody>
      </p:sp>
    </p:spTree>
    <p:extLst>
      <p:ext uri="{BB962C8B-B14F-4D97-AF65-F5344CB8AC3E}">
        <p14:creationId xmlns:p14="http://schemas.microsoft.com/office/powerpoint/2010/main" val="190196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0"/>
    </mc:Choice>
    <mc:Fallback>
      <p:transition advClick="0" advTm="60000"/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1B4CDFCE5564CA33B912A4B35F03C" ma:contentTypeVersion="11" ma:contentTypeDescription="Create a new document." ma:contentTypeScope="" ma:versionID="14c4e43aff283d53d033d725b288768d">
  <xsd:schema xmlns:xsd="http://www.w3.org/2001/XMLSchema" xmlns:xs="http://www.w3.org/2001/XMLSchema" xmlns:p="http://schemas.microsoft.com/office/2006/metadata/properties" xmlns:ns3="6ff1d525-7bd1-477b-8ab5-1deb8d335cbb" xmlns:ns4="3ee6a088-aa9b-4bbd-9262-430c40dbdfbe" targetNamespace="http://schemas.microsoft.com/office/2006/metadata/properties" ma:root="true" ma:fieldsID="afa8f17b11e3db56410d3a91703aeafe" ns3:_="" ns4:_="">
    <xsd:import namespace="6ff1d525-7bd1-477b-8ab5-1deb8d335cbb"/>
    <xsd:import namespace="3ee6a088-aa9b-4bbd-9262-430c40dbdf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1d525-7bd1-477b-8ab5-1deb8d335c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e6a088-aa9b-4bbd-9262-430c40dbdfb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D7BAB3-FD38-4A2B-81A5-11EA8E5867E1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6ff1d525-7bd1-477b-8ab5-1deb8d335cbb"/>
    <ds:schemaRef ds:uri="http://schemas.microsoft.com/office/2006/documentManagement/types"/>
    <ds:schemaRef ds:uri="http://schemas.microsoft.com/office/2006/metadata/properties"/>
    <ds:schemaRef ds:uri="3ee6a088-aa9b-4bbd-9262-430c40dbdfb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1EF2D0C-AD6F-4E6B-B076-EA9530D977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f1d525-7bd1-477b-8ab5-1deb8d335cbb"/>
    <ds:schemaRef ds:uri="3ee6a088-aa9b-4bbd-9262-430c40dbdf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C9301E-15E7-45B6-851B-D11855C600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106736</TotalTime>
  <Words>775</Words>
  <Application>Microsoft Office PowerPoint</Application>
  <PresentationFormat>Custom</PresentationFormat>
  <Paragraphs>320</Paragraphs>
  <Slides>118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27" baseType="lpstr">
      <vt:lpstr>Arial</vt:lpstr>
      <vt:lpstr>Calibri</vt:lpstr>
      <vt:lpstr>Calibri Light</vt:lpstr>
      <vt:lpstr>Clear Sans Bold</vt:lpstr>
      <vt:lpstr>IBM Plex Mono SemiBold</vt:lpstr>
      <vt:lpstr>IBM Plex Sans Medium</vt:lpstr>
      <vt:lpstr>Wingdings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Interactive Table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Interactive Table Topics - FEEDBACK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 and Paula</dc:creator>
  <cp:lastModifiedBy>Richard Barber</cp:lastModifiedBy>
  <cp:revision>156</cp:revision>
  <dcterms:created xsi:type="dcterms:W3CDTF">2013-07-23T17:07:06Z</dcterms:created>
  <dcterms:modified xsi:type="dcterms:W3CDTF">2019-11-14T12:12:06Z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0x010100EF51B4CDFCE5564CA33B912A4B35F03C</vt:lpwstr>
  </property>
</Properties>
</file>