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309" r:id="rId4"/>
    <p:sldMasterId id="2147484357" r:id="rId5"/>
    <p:sldMasterId id="2147484400" r:id="rId6"/>
  </p:sldMasterIdLst>
  <p:notesMasterIdLst>
    <p:notesMasterId r:id="rId46"/>
  </p:notesMasterIdLst>
  <p:handoutMasterIdLst>
    <p:handoutMasterId r:id="rId47"/>
  </p:handoutMasterIdLst>
  <p:sldIdLst>
    <p:sldId id="3675" r:id="rId7"/>
    <p:sldId id="3469" r:id="rId8"/>
    <p:sldId id="3467" r:id="rId9"/>
    <p:sldId id="3667" r:id="rId10"/>
    <p:sldId id="3689" r:id="rId11"/>
    <p:sldId id="3690" r:id="rId12"/>
    <p:sldId id="3691" r:id="rId13"/>
    <p:sldId id="3688" r:id="rId14"/>
    <p:sldId id="3692" r:id="rId15"/>
    <p:sldId id="3677" r:id="rId16"/>
    <p:sldId id="3678" r:id="rId17"/>
    <p:sldId id="3693" r:id="rId18"/>
    <p:sldId id="3681" r:id="rId19"/>
    <p:sldId id="3680" r:id="rId20"/>
    <p:sldId id="385" r:id="rId21"/>
    <p:sldId id="2141411367" r:id="rId22"/>
    <p:sldId id="2141411368" r:id="rId23"/>
    <p:sldId id="2141411369" r:id="rId24"/>
    <p:sldId id="2141411371" r:id="rId25"/>
    <p:sldId id="2141411370" r:id="rId26"/>
    <p:sldId id="2141411372" r:id="rId27"/>
    <p:sldId id="390" r:id="rId28"/>
    <p:sldId id="388" r:id="rId29"/>
    <p:sldId id="389" r:id="rId30"/>
    <p:sldId id="2141411362" r:id="rId31"/>
    <p:sldId id="2141411363" r:id="rId32"/>
    <p:sldId id="2141411366" r:id="rId33"/>
    <p:sldId id="2141411373" r:id="rId34"/>
    <p:sldId id="2147469073" r:id="rId35"/>
    <p:sldId id="2147469072" r:id="rId36"/>
    <p:sldId id="2147374611" r:id="rId37"/>
    <p:sldId id="2147374673" r:id="rId38"/>
    <p:sldId id="2147469074" r:id="rId39"/>
    <p:sldId id="473" r:id="rId40"/>
    <p:sldId id="2147374591" r:id="rId41"/>
    <p:sldId id="2147374681" r:id="rId42"/>
    <p:sldId id="3456" r:id="rId43"/>
    <p:sldId id="3401" r:id="rId44"/>
    <p:sldId id="3486" r:id="rId45"/>
  </p:sldIdLst>
  <p:sldSz cx="12192000" cy="6858000"/>
  <p:notesSz cx="7010400" cy="92964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anne Paschen" initials="BP" lastIdx="2" clrIdx="0">
    <p:extLst>
      <p:ext uri="{19B8F6BF-5375-455C-9EA6-DF929625EA0E}">
        <p15:presenceInfo xmlns:p15="http://schemas.microsoft.com/office/powerpoint/2012/main" userId="S::brianne.paschen@451research.com::c5d060a5-0448-419a-b89c-aa7cd7a9a73b" providerId="AD"/>
      </p:ext>
    </p:extLst>
  </p:cmAuthor>
  <p:cmAuthor id="2" name="Lauren Capolupo" initials="LC" lastIdx="2" clrIdx="1">
    <p:extLst>
      <p:ext uri="{19B8F6BF-5375-455C-9EA6-DF929625EA0E}">
        <p15:presenceInfo xmlns:p15="http://schemas.microsoft.com/office/powerpoint/2012/main" userId="S::lauren.capolupo@451research.com::0d463c41-4078-485e-8946-de246976cc8b" providerId="AD"/>
      </p:ext>
    </p:extLst>
  </p:cmAuthor>
  <p:cmAuthor id="3" name="Patience, Nick" initials="PN" lastIdx="1" clrIdx="2">
    <p:extLst>
      <p:ext uri="{19B8F6BF-5375-455C-9EA6-DF929625EA0E}">
        <p15:presenceInfo xmlns:p15="http://schemas.microsoft.com/office/powerpoint/2012/main" userId="S::nick.patience@spglobal.com::8eeb4ac8-0744-4bf2-bfd7-3ccabb387d82" providerId="AD"/>
      </p:ext>
    </p:extLst>
  </p:cmAuthor>
  <p:cmAuthor id="4" name="Paschen, Brianne" initials="PB" lastIdx="3" clrIdx="3">
    <p:extLst>
      <p:ext uri="{19B8F6BF-5375-455C-9EA6-DF929625EA0E}">
        <p15:presenceInfo xmlns:p15="http://schemas.microsoft.com/office/powerpoint/2012/main" userId="S::brianne.paschen@spglobal.com::e2244517-ea29-44b5-8c60-78f2763171a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C3A5"/>
    <a:srgbClr val="FFFFFF"/>
    <a:srgbClr val="007EAE"/>
    <a:srgbClr val="CEC2B4"/>
    <a:srgbClr val="D0DEE9"/>
    <a:srgbClr val="2C7188"/>
    <a:srgbClr val="3899B7"/>
    <a:srgbClr val="F6AC66"/>
    <a:srgbClr val="000000"/>
    <a:srgbClr val="0138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4" autoAdjust="0"/>
    <p:restoredTop sz="95994" autoAdjust="0"/>
  </p:normalViewPr>
  <p:slideViewPr>
    <p:cSldViewPr snapToGrid="0" snapToObjects="1">
      <p:cViewPr varScale="1">
        <p:scale>
          <a:sx n="62" d="100"/>
          <a:sy n="62" d="100"/>
        </p:scale>
        <p:origin x="792" y="7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showGuides="1">
      <p:cViewPr varScale="1">
        <p:scale>
          <a:sx n="52" d="100"/>
          <a:sy n="52" d="100"/>
        </p:scale>
        <p:origin x="2586"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841107-B80E-45FA-8ADA-B3E9E84BA490}"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F7C024F5-E980-4DCB-A9CE-CAB15B1C6422}">
      <dgm:prSet/>
      <dgm:spPr/>
      <dgm:t>
        <a:bodyPr/>
        <a:lstStyle/>
        <a:p>
          <a:r>
            <a:rPr lang="en-US" b="0" i="0" dirty="0"/>
            <a:t>Talent retention benefits</a:t>
          </a:r>
          <a:endParaRPr lang="en-US" dirty="0"/>
        </a:p>
      </dgm:t>
    </dgm:pt>
    <dgm:pt modelId="{BF2EDE46-13F3-4139-A0B8-D6DD6D755111}" type="parTrans" cxnId="{F3D17BDF-7536-4EBA-88AD-41FF4D115637}">
      <dgm:prSet/>
      <dgm:spPr/>
      <dgm:t>
        <a:bodyPr/>
        <a:lstStyle/>
        <a:p>
          <a:endParaRPr lang="en-US"/>
        </a:p>
      </dgm:t>
    </dgm:pt>
    <dgm:pt modelId="{E8A6CA22-F732-4459-A754-C257E3660E23}" type="sibTrans" cxnId="{F3D17BDF-7536-4EBA-88AD-41FF4D115637}">
      <dgm:prSet/>
      <dgm:spPr/>
      <dgm:t>
        <a:bodyPr/>
        <a:lstStyle/>
        <a:p>
          <a:endParaRPr lang="en-US"/>
        </a:p>
      </dgm:t>
    </dgm:pt>
    <dgm:pt modelId="{EB48D1B6-EF21-4C65-A10C-04FEDEB7402A}">
      <dgm:prSet/>
      <dgm:spPr/>
      <dgm:t>
        <a:bodyPr/>
        <a:lstStyle/>
        <a:p>
          <a:r>
            <a:rPr lang="en-US" b="0" i="0"/>
            <a:t>Save on training cost &amp; time</a:t>
          </a:r>
          <a:endParaRPr lang="en-US"/>
        </a:p>
      </dgm:t>
    </dgm:pt>
    <dgm:pt modelId="{9BA18796-708C-4C13-8D04-E42C76785167}" type="parTrans" cxnId="{346269B5-4586-457A-9922-6E92E5D2A0CB}">
      <dgm:prSet/>
      <dgm:spPr/>
      <dgm:t>
        <a:bodyPr/>
        <a:lstStyle/>
        <a:p>
          <a:endParaRPr lang="en-US"/>
        </a:p>
      </dgm:t>
    </dgm:pt>
    <dgm:pt modelId="{A55D932A-274D-43F0-B920-BB5309C8EDE4}" type="sibTrans" cxnId="{346269B5-4586-457A-9922-6E92E5D2A0CB}">
      <dgm:prSet/>
      <dgm:spPr/>
      <dgm:t>
        <a:bodyPr/>
        <a:lstStyle/>
        <a:p>
          <a:endParaRPr lang="en-US"/>
        </a:p>
      </dgm:t>
    </dgm:pt>
    <dgm:pt modelId="{9AF76CE9-E277-41E1-9E04-93BA3A8445DE}">
      <dgm:prSet/>
      <dgm:spPr/>
      <dgm:t>
        <a:bodyPr/>
        <a:lstStyle/>
        <a:p>
          <a:r>
            <a:rPr lang="en-US" b="0" i="0"/>
            <a:t>Save opportunity cost</a:t>
          </a:r>
          <a:endParaRPr lang="en-US"/>
        </a:p>
      </dgm:t>
    </dgm:pt>
    <dgm:pt modelId="{EC727771-AF86-4915-91C3-E172B07743DC}" type="parTrans" cxnId="{CDB127DA-5F62-45E9-B2A2-5C9EE101115E}">
      <dgm:prSet/>
      <dgm:spPr/>
      <dgm:t>
        <a:bodyPr/>
        <a:lstStyle/>
        <a:p>
          <a:endParaRPr lang="en-US"/>
        </a:p>
      </dgm:t>
    </dgm:pt>
    <dgm:pt modelId="{CA170CAD-85EC-4F5B-855E-734AF4E3DDE6}" type="sibTrans" cxnId="{CDB127DA-5F62-45E9-B2A2-5C9EE101115E}">
      <dgm:prSet/>
      <dgm:spPr/>
      <dgm:t>
        <a:bodyPr/>
        <a:lstStyle/>
        <a:p>
          <a:endParaRPr lang="en-US"/>
        </a:p>
      </dgm:t>
    </dgm:pt>
    <dgm:pt modelId="{E88F145C-9CBE-4E06-9959-5710882B5746}">
      <dgm:prSet/>
      <dgm:spPr/>
      <dgm:t>
        <a:bodyPr/>
        <a:lstStyle/>
        <a:p>
          <a:r>
            <a:rPr lang="en-US" b="0" i="0"/>
            <a:t>Preserve institutional knowledge </a:t>
          </a:r>
          <a:endParaRPr lang="en-US"/>
        </a:p>
      </dgm:t>
    </dgm:pt>
    <dgm:pt modelId="{5ED87B7D-9EE8-48CB-A569-A78485B72517}" type="parTrans" cxnId="{407BA7C1-7818-4379-B64D-85C1AB9AB3B7}">
      <dgm:prSet/>
      <dgm:spPr/>
      <dgm:t>
        <a:bodyPr/>
        <a:lstStyle/>
        <a:p>
          <a:endParaRPr lang="en-US"/>
        </a:p>
      </dgm:t>
    </dgm:pt>
    <dgm:pt modelId="{26F252DA-3C1E-4035-B3EA-B306F7D2E8BA}" type="sibTrans" cxnId="{407BA7C1-7818-4379-B64D-85C1AB9AB3B7}">
      <dgm:prSet/>
      <dgm:spPr/>
      <dgm:t>
        <a:bodyPr/>
        <a:lstStyle/>
        <a:p>
          <a:endParaRPr lang="en-US"/>
        </a:p>
      </dgm:t>
    </dgm:pt>
    <dgm:pt modelId="{D6BBD0E2-4BC2-45A9-8615-B52B2D3C56C2}">
      <dgm:prSet/>
      <dgm:spPr/>
      <dgm:t>
        <a:bodyPr/>
        <a:lstStyle/>
        <a:p>
          <a:r>
            <a:rPr lang="en-US" b="0" i="0"/>
            <a:t>Signal “good place to work”</a:t>
          </a:r>
          <a:endParaRPr lang="en-US"/>
        </a:p>
      </dgm:t>
    </dgm:pt>
    <dgm:pt modelId="{E31AA651-E85C-4E39-B196-7753FC14EE9B}" type="parTrans" cxnId="{5080D869-CDE9-4DD6-8938-B3F39D5EE97E}">
      <dgm:prSet/>
      <dgm:spPr/>
      <dgm:t>
        <a:bodyPr/>
        <a:lstStyle/>
        <a:p>
          <a:endParaRPr lang="en-US"/>
        </a:p>
      </dgm:t>
    </dgm:pt>
    <dgm:pt modelId="{66A00F3F-DCFA-4FA7-BC2C-654F507E18E0}" type="sibTrans" cxnId="{5080D869-CDE9-4DD6-8938-B3F39D5EE97E}">
      <dgm:prSet/>
      <dgm:spPr/>
      <dgm:t>
        <a:bodyPr/>
        <a:lstStyle/>
        <a:p>
          <a:endParaRPr lang="en-US"/>
        </a:p>
      </dgm:t>
    </dgm:pt>
    <dgm:pt modelId="{D1CC0337-5D7E-4D2C-BAB3-2C5F3EFFBFF6}">
      <dgm:prSet/>
      <dgm:spPr/>
      <dgm:t>
        <a:bodyPr/>
        <a:lstStyle/>
        <a:p>
          <a:r>
            <a:rPr lang="en-US" b="0" i="0"/>
            <a:t>Risk of poor / more expensive replacement</a:t>
          </a:r>
          <a:endParaRPr lang="en-US"/>
        </a:p>
      </dgm:t>
    </dgm:pt>
    <dgm:pt modelId="{B1D62C46-67D7-41BA-A5DE-AA4ACCFE9CC0}" type="parTrans" cxnId="{0B0F6D22-6637-4D4B-A191-5AF416A017F2}">
      <dgm:prSet/>
      <dgm:spPr/>
      <dgm:t>
        <a:bodyPr/>
        <a:lstStyle/>
        <a:p>
          <a:endParaRPr lang="en-US"/>
        </a:p>
      </dgm:t>
    </dgm:pt>
    <dgm:pt modelId="{C531CE84-0494-49FD-BD35-40E3A05A9C72}" type="sibTrans" cxnId="{0B0F6D22-6637-4D4B-A191-5AF416A017F2}">
      <dgm:prSet/>
      <dgm:spPr/>
      <dgm:t>
        <a:bodyPr/>
        <a:lstStyle/>
        <a:p>
          <a:endParaRPr lang="en-US"/>
        </a:p>
      </dgm:t>
    </dgm:pt>
    <dgm:pt modelId="{1C129781-7B6A-4ACC-BB11-ACF62D3C875F}" type="pres">
      <dgm:prSet presAssocID="{C7841107-B80E-45FA-8ADA-B3E9E84BA490}" presName="vert0" presStyleCnt="0">
        <dgm:presLayoutVars>
          <dgm:dir/>
          <dgm:animOne val="branch"/>
          <dgm:animLvl val="lvl"/>
        </dgm:presLayoutVars>
      </dgm:prSet>
      <dgm:spPr/>
    </dgm:pt>
    <dgm:pt modelId="{567AEBD8-C935-4EBE-8CF7-AC1B5396CA06}" type="pres">
      <dgm:prSet presAssocID="{F7C024F5-E980-4DCB-A9CE-CAB15B1C6422}" presName="thickLine" presStyleLbl="alignNode1" presStyleIdx="0" presStyleCnt="1"/>
      <dgm:spPr/>
    </dgm:pt>
    <dgm:pt modelId="{994A8FFA-D9C7-4D27-A06D-D67B694E7730}" type="pres">
      <dgm:prSet presAssocID="{F7C024F5-E980-4DCB-A9CE-CAB15B1C6422}" presName="horz1" presStyleCnt="0"/>
      <dgm:spPr/>
    </dgm:pt>
    <dgm:pt modelId="{5F2757FA-58DE-4337-932B-B6B2B4704455}" type="pres">
      <dgm:prSet presAssocID="{F7C024F5-E980-4DCB-A9CE-CAB15B1C6422}" presName="tx1" presStyleLbl="revTx" presStyleIdx="0" presStyleCnt="6"/>
      <dgm:spPr/>
    </dgm:pt>
    <dgm:pt modelId="{06D7CC93-E46F-4F0F-84CC-53AD3CC8EC19}" type="pres">
      <dgm:prSet presAssocID="{F7C024F5-E980-4DCB-A9CE-CAB15B1C6422}" presName="vert1" presStyleCnt="0"/>
      <dgm:spPr/>
    </dgm:pt>
    <dgm:pt modelId="{B36CEE4F-6D6B-458B-9A13-A8D08773AB0B}" type="pres">
      <dgm:prSet presAssocID="{EB48D1B6-EF21-4C65-A10C-04FEDEB7402A}" presName="vertSpace2a" presStyleCnt="0"/>
      <dgm:spPr/>
    </dgm:pt>
    <dgm:pt modelId="{5450D4EA-4C90-4CB9-81F9-2EA37BC3DD9C}" type="pres">
      <dgm:prSet presAssocID="{EB48D1B6-EF21-4C65-A10C-04FEDEB7402A}" presName="horz2" presStyleCnt="0"/>
      <dgm:spPr/>
    </dgm:pt>
    <dgm:pt modelId="{96AA4F22-3935-45BE-AA79-BB9A8287481F}" type="pres">
      <dgm:prSet presAssocID="{EB48D1B6-EF21-4C65-A10C-04FEDEB7402A}" presName="horzSpace2" presStyleCnt="0"/>
      <dgm:spPr/>
    </dgm:pt>
    <dgm:pt modelId="{4561F143-38E5-4A50-BF1A-4E7C465F2DCC}" type="pres">
      <dgm:prSet presAssocID="{EB48D1B6-EF21-4C65-A10C-04FEDEB7402A}" presName="tx2" presStyleLbl="revTx" presStyleIdx="1" presStyleCnt="6"/>
      <dgm:spPr/>
    </dgm:pt>
    <dgm:pt modelId="{50CC6687-6E0C-420E-8BB2-4C5985051461}" type="pres">
      <dgm:prSet presAssocID="{EB48D1B6-EF21-4C65-A10C-04FEDEB7402A}" presName="vert2" presStyleCnt="0"/>
      <dgm:spPr/>
    </dgm:pt>
    <dgm:pt modelId="{6F3ECF1A-309F-4A3B-AA7C-2066B6930A25}" type="pres">
      <dgm:prSet presAssocID="{EB48D1B6-EF21-4C65-A10C-04FEDEB7402A}" presName="thinLine2b" presStyleLbl="callout" presStyleIdx="0" presStyleCnt="5"/>
      <dgm:spPr/>
    </dgm:pt>
    <dgm:pt modelId="{3A37D9E5-6211-41CE-A091-3747D239A81F}" type="pres">
      <dgm:prSet presAssocID="{EB48D1B6-EF21-4C65-A10C-04FEDEB7402A}" presName="vertSpace2b" presStyleCnt="0"/>
      <dgm:spPr/>
    </dgm:pt>
    <dgm:pt modelId="{57274DC9-FE13-48A9-8757-7F73CD872F67}" type="pres">
      <dgm:prSet presAssocID="{9AF76CE9-E277-41E1-9E04-93BA3A8445DE}" presName="horz2" presStyleCnt="0"/>
      <dgm:spPr/>
    </dgm:pt>
    <dgm:pt modelId="{EF085A2A-8B8B-4F1C-81AF-83D8B4D02B39}" type="pres">
      <dgm:prSet presAssocID="{9AF76CE9-E277-41E1-9E04-93BA3A8445DE}" presName="horzSpace2" presStyleCnt="0"/>
      <dgm:spPr/>
    </dgm:pt>
    <dgm:pt modelId="{70251342-FFAB-4077-8098-4D7DBF21DD86}" type="pres">
      <dgm:prSet presAssocID="{9AF76CE9-E277-41E1-9E04-93BA3A8445DE}" presName="tx2" presStyleLbl="revTx" presStyleIdx="2" presStyleCnt="6"/>
      <dgm:spPr/>
    </dgm:pt>
    <dgm:pt modelId="{3F96B09F-E84A-438C-B12F-15E0AC50D8FE}" type="pres">
      <dgm:prSet presAssocID="{9AF76CE9-E277-41E1-9E04-93BA3A8445DE}" presName="vert2" presStyleCnt="0"/>
      <dgm:spPr/>
    </dgm:pt>
    <dgm:pt modelId="{52097A0D-1AC7-40D8-A730-A507A211CF2A}" type="pres">
      <dgm:prSet presAssocID="{9AF76CE9-E277-41E1-9E04-93BA3A8445DE}" presName="thinLine2b" presStyleLbl="callout" presStyleIdx="1" presStyleCnt="5"/>
      <dgm:spPr/>
    </dgm:pt>
    <dgm:pt modelId="{2CB5965A-A9A4-41F8-99E8-7A8202A7B705}" type="pres">
      <dgm:prSet presAssocID="{9AF76CE9-E277-41E1-9E04-93BA3A8445DE}" presName="vertSpace2b" presStyleCnt="0"/>
      <dgm:spPr/>
    </dgm:pt>
    <dgm:pt modelId="{66C1CBF0-E1F4-4027-A25A-C9BA572F6CC0}" type="pres">
      <dgm:prSet presAssocID="{E88F145C-9CBE-4E06-9959-5710882B5746}" presName="horz2" presStyleCnt="0"/>
      <dgm:spPr/>
    </dgm:pt>
    <dgm:pt modelId="{CC2422D9-228F-4281-85DC-4E770A28002A}" type="pres">
      <dgm:prSet presAssocID="{E88F145C-9CBE-4E06-9959-5710882B5746}" presName="horzSpace2" presStyleCnt="0"/>
      <dgm:spPr/>
    </dgm:pt>
    <dgm:pt modelId="{8240C171-E29A-4A30-B29D-B4AE7173C778}" type="pres">
      <dgm:prSet presAssocID="{E88F145C-9CBE-4E06-9959-5710882B5746}" presName="tx2" presStyleLbl="revTx" presStyleIdx="3" presStyleCnt="6"/>
      <dgm:spPr/>
    </dgm:pt>
    <dgm:pt modelId="{25F5B76B-01C0-4DC7-AF08-7E96927AB269}" type="pres">
      <dgm:prSet presAssocID="{E88F145C-9CBE-4E06-9959-5710882B5746}" presName="vert2" presStyleCnt="0"/>
      <dgm:spPr/>
    </dgm:pt>
    <dgm:pt modelId="{A16CF6D1-CD58-4DBB-A7A7-DED57889EC40}" type="pres">
      <dgm:prSet presAssocID="{E88F145C-9CBE-4E06-9959-5710882B5746}" presName="thinLine2b" presStyleLbl="callout" presStyleIdx="2" presStyleCnt="5"/>
      <dgm:spPr/>
    </dgm:pt>
    <dgm:pt modelId="{147C6169-B670-492F-88D7-997C69EBD24F}" type="pres">
      <dgm:prSet presAssocID="{E88F145C-9CBE-4E06-9959-5710882B5746}" presName="vertSpace2b" presStyleCnt="0"/>
      <dgm:spPr/>
    </dgm:pt>
    <dgm:pt modelId="{B41663CE-C22E-4BB5-87A0-DF7642B20A71}" type="pres">
      <dgm:prSet presAssocID="{D6BBD0E2-4BC2-45A9-8615-B52B2D3C56C2}" presName="horz2" presStyleCnt="0"/>
      <dgm:spPr/>
    </dgm:pt>
    <dgm:pt modelId="{563B50C0-6D44-4892-8F2C-CDD658E6084D}" type="pres">
      <dgm:prSet presAssocID="{D6BBD0E2-4BC2-45A9-8615-B52B2D3C56C2}" presName="horzSpace2" presStyleCnt="0"/>
      <dgm:spPr/>
    </dgm:pt>
    <dgm:pt modelId="{3892D9C2-6831-41CD-A32A-3DFFAD537A87}" type="pres">
      <dgm:prSet presAssocID="{D6BBD0E2-4BC2-45A9-8615-B52B2D3C56C2}" presName="tx2" presStyleLbl="revTx" presStyleIdx="4" presStyleCnt="6"/>
      <dgm:spPr/>
    </dgm:pt>
    <dgm:pt modelId="{F0233726-3D7B-499C-B400-72706F01B4FB}" type="pres">
      <dgm:prSet presAssocID="{D6BBD0E2-4BC2-45A9-8615-B52B2D3C56C2}" presName="vert2" presStyleCnt="0"/>
      <dgm:spPr/>
    </dgm:pt>
    <dgm:pt modelId="{7347EED1-BE59-4F9B-904F-6D9DD45DA237}" type="pres">
      <dgm:prSet presAssocID="{D6BBD0E2-4BC2-45A9-8615-B52B2D3C56C2}" presName="thinLine2b" presStyleLbl="callout" presStyleIdx="3" presStyleCnt="5"/>
      <dgm:spPr/>
    </dgm:pt>
    <dgm:pt modelId="{54A54904-EEFA-4EA7-8CC5-CE5F57F663FA}" type="pres">
      <dgm:prSet presAssocID="{D6BBD0E2-4BC2-45A9-8615-B52B2D3C56C2}" presName="vertSpace2b" presStyleCnt="0"/>
      <dgm:spPr/>
    </dgm:pt>
    <dgm:pt modelId="{24A24A81-886D-4470-B9B2-536DA66CBFCC}" type="pres">
      <dgm:prSet presAssocID="{D1CC0337-5D7E-4D2C-BAB3-2C5F3EFFBFF6}" presName="horz2" presStyleCnt="0"/>
      <dgm:spPr/>
    </dgm:pt>
    <dgm:pt modelId="{76BED397-BD14-4727-8493-E2C63C2E7577}" type="pres">
      <dgm:prSet presAssocID="{D1CC0337-5D7E-4D2C-BAB3-2C5F3EFFBFF6}" presName="horzSpace2" presStyleCnt="0"/>
      <dgm:spPr/>
    </dgm:pt>
    <dgm:pt modelId="{578679D3-9E4F-4A57-960E-5B64BA3E56E5}" type="pres">
      <dgm:prSet presAssocID="{D1CC0337-5D7E-4D2C-BAB3-2C5F3EFFBFF6}" presName="tx2" presStyleLbl="revTx" presStyleIdx="5" presStyleCnt="6"/>
      <dgm:spPr/>
    </dgm:pt>
    <dgm:pt modelId="{24F90CDE-0BB1-4251-8B42-2572ABDD4A07}" type="pres">
      <dgm:prSet presAssocID="{D1CC0337-5D7E-4D2C-BAB3-2C5F3EFFBFF6}" presName="vert2" presStyleCnt="0"/>
      <dgm:spPr/>
    </dgm:pt>
    <dgm:pt modelId="{5B78348F-6169-4CB8-A009-81E0AC66D7F4}" type="pres">
      <dgm:prSet presAssocID="{D1CC0337-5D7E-4D2C-BAB3-2C5F3EFFBFF6}" presName="thinLine2b" presStyleLbl="callout" presStyleIdx="4" presStyleCnt="5"/>
      <dgm:spPr/>
    </dgm:pt>
    <dgm:pt modelId="{024AD44D-9E73-4919-BEED-9712487E4291}" type="pres">
      <dgm:prSet presAssocID="{D1CC0337-5D7E-4D2C-BAB3-2C5F3EFFBFF6}" presName="vertSpace2b" presStyleCnt="0"/>
      <dgm:spPr/>
    </dgm:pt>
  </dgm:ptLst>
  <dgm:cxnLst>
    <dgm:cxn modelId="{0B0F6D22-6637-4D4B-A191-5AF416A017F2}" srcId="{F7C024F5-E980-4DCB-A9CE-CAB15B1C6422}" destId="{D1CC0337-5D7E-4D2C-BAB3-2C5F3EFFBFF6}" srcOrd="4" destOrd="0" parTransId="{B1D62C46-67D7-41BA-A5DE-AA4ACCFE9CC0}" sibTransId="{C531CE84-0494-49FD-BD35-40E3A05A9C72}"/>
    <dgm:cxn modelId="{1E608A36-38CA-4305-BBD5-C13039204150}" type="presOf" srcId="{F7C024F5-E980-4DCB-A9CE-CAB15B1C6422}" destId="{5F2757FA-58DE-4337-932B-B6B2B4704455}" srcOrd="0" destOrd="0" presId="urn:microsoft.com/office/officeart/2008/layout/LinedList"/>
    <dgm:cxn modelId="{E1E2CC37-E2D7-4193-B584-026954214D20}" type="presOf" srcId="{C7841107-B80E-45FA-8ADA-B3E9E84BA490}" destId="{1C129781-7B6A-4ACC-BB11-ACF62D3C875F}" srcOrd="0" destOrd="0" presId="urn:microsoft.com/office/officeart/2008/layout/LinedList"/>
    <dgm:cxn modelId="{859B7563-14FF-4A9B-838C-2516908A327A}" type="presOf" srcId="{D1CC0337-5D7E-4D2C-BAB3-2C5F3EFFBFF6}" destId="{578679D3-9E4F-4A57-960E-5B64BA3E56E5}" srcOrd="0" destOrd="0" presId="urn:microsoft.com/office/officeart/2008/layout/LinedList"/>
    <dgm:cxn modelId="{5080D869-CDE9-4DD6-8938-B3F39D5EE97E}" srcId="{F7C024F5-E980-4DCB-A9CE-CAB15B1C6422}" destId="{D6BBD0E2-4BC2-45A9-8615-B52B2D3C56C2}" srcOrd="3" destOrd="0" parTransId="{E31AA651-E85C-4E39-B196-7753FC14EE9B}" sibTransId="{66A00F3F-DCFA-4FA7-BC2C-654F507E18E0}"/>
    <dgm:cxn modelId="{56A7C14B-30D8-4C01-A6AB-DA57A64C0EAA}" type="presOf" srcId="{9AF76CE9-E277-41E1-9E04-93BA3A8445DE}" destId="{70251342-FFAB-4077-8098-4D7DBF21DD86}" srcOrd="0" destOrd="0" presId="urn:microsoft.com/office/officeart/2008/layout/LinedList"/>
    <dgm:cxn modelId="{1EBE516D-9C48-416D-A52C-A4994B33EFBA}" type="presOf" srcId="{EB48D1B6-EF21-4C65-A10C-04FEDEB7402A}" destId="{4561F143-38E5-4A50-BF1A-4E7C465F2DCC}" srcOrd="0" destOrd="0" presId="urn:microsoft.com/office/officeart/2008/layout/LinedList"/>
    <dgm:cxn modelId="{67A45256-6327-4696-88C1-5EA00AEEBD22}" type="presOf" srcId="{E88F145C-9CBE-4E06-9959-5710882B5746}" destId="{8240C171-E29A-4A30-B29D-B4AE7173C778}" srcOrd="0" destOrd="0" presId="urn:microsoft.com/office/officeart/2008/layout/LinedList"/>
    <dgm:cxn modelId="{9BC9838E-5D83-4992-BF79-A35BB1D6DAF9}" type="presOf" srcId="{D6BBD0E2-4BC2-45A9-8615-B52B2D3C56C2}" destId="{3892D9C2-6831-41CD-A32A-3DFFAD537A87}" srcOrd="0" destOrd="0" presId="urn:microsoft.com/office/officeart/2008/layout/LinedList"/>
    <dgm:cxn modelId="{346269B5-4586-457A-9922-6E92E5D2A0CB}" srcId="{F7C024F5-E980-4DCB-A9CE-CAB15B1C6422}" destId="{EB48D1B6-EF21-4C65-A10C-04FEDEB7402A}" srcOrd="0" destOrd="0" parTransId="{9BA18796-708C-4C13-8D04-E42C76785167}" sibTransId="{A55D932A-274D-43F0-B920-BB5309C8EDE4}"/>
    <dgm:cxn modelId="{407BA7C1-7818-4379-B64D-85C1AB9AB3B7}" srcId="{F7C024F5-E980-4DCB-A9CE-CAB15B1C6422}" destId="{E88F145C-9CBE-4E06-9959-5710882B5746}" srcOrd="2" destOrd="0" parTransId="{5ED87B7D-9EE8-48CB-A569-A78485B72517}" sibTransId="{26F252DA-3C1E-4035-B3EA-B306F7D2E8BA}"/>
    <dgm:cxn modelId="{CDB127DA-5F62-45E9-B2A2-5C9EE101115E}" srcId="{F7C024F5-E980-4DCB-A9CE-CAB15B1C6422}" destId="{9AF76CE9-E277-41E1-9E04-93BA3A8445DE}" srcOrd="1" destOrd="0" parTransId="{EC727771-AF86-4915-91C3-E172B07743DC}" sibTransId="{CA170CAD-85EC-4F5B-855E-734AF4E3DDE6}"/>
    <dgm:cxn modelId="{F3D17BDF-7536-4EBA-88AD-41FF4D115637}" srcId="{C7841107-B80E-45FA-8ADA-B3E9E84BA490}" destId="{F7C024F5-E980-4DCB-A9CE-CAB15B1C6422}" srcOrd="0" destOrd="0" parTransId="{BF2EDE46-13F3-4139-A0B8-D6DD6D755111}" sibTransId="{E8A6CA22-F732-4459-A754-C257E3660E23}"/>
    <dgm:cxn modelId="{ACB69A0E-F00E-4A20-AA45-9CCFCE3EC934}" type="presParOf" srcId="{1C129781-7B6A-4ACC-BB11-ACF62D3C875F}" destId="{567AEBD8-C935-4EBE-8CF7-AC1B5396CA06}" srcOrd="0" destOrd="0" presId="urn:microsoft.com/office/officeart/2008/layout/LinedList"/>
    <dgm:cxn modelId="{65530203-92F7-4C75-A04F-92011C500BA6}" type="presParOf" srcId="{1C129781-7B6A-4ACC-BB11-ACF62D3C875F}" destId="{994A8FFA-D9C7-4D27-A06D-D67B694E7730}" srcOrd="1" destOrd="0" presId="urn:microsoft.com/office/officeart/2008/layout/LinedList"/>
    <dgm:cxn modelId="{5E1DF4D8-5FED-4811-A716-30B1B4530D5F}" type="presParOf" srcId="{994A8FFA-D9C7-4D27-A06D-D67B694E7730}" destId="{5F2757FA-58DE-4337-932B-B6B2B4704455}" srcOrd="0" destOrd="0" presId="urn:microsoft.com/office/officeart/2008/layout/LinedList"/>
    <dgm:cxn modelId="{6CF39768-9FF1-4978-983C-13DE5F426370}" type="presParOf" srcId="{994A8FFA-D9C7-4D27-A06D-D67B694E7730}" destId="{06D7CC93-E46F-4F0F-84CC-53AD3CC8EC19}" srcOrd="1" destOrd="0" presId="urn:microsoft.com/office/officeart/2008/layout/LinedList"/>
    <dgm:cxn modelId="{A197A687-E8B3-42EB-9196-A9DB90278CC0}" type="presParOf" srcId="{06D7CC93-E46F-4F0F-84CC-53AD3CC8EC19}" destId="{B36CEE4F-6D6B-458B-9A13-A8D08773AB0B}" srcOrd="0" destOrd="0" presId="urn:microsoft.com/office/officeart/2008/layout/LinedList"/>
    <dgm:cxn modelId="{B9EACE46-8436-4D1E-BAA0-27E396E9BCED}" type="presParOf" srcId="{06D7CC93-E46F-4F0F-84CC-53AD3CC8EC19}" destId="{5450D4EA-4C90-4CB9-81F9-2EA37BC3DD9C}" srcOrd="1" destOrd="0" presId="urn:microsoft.com/office/officeart/2008/layout/LinedList"/>
    <dgm:cxn modelId="{4CEB1236-DB5F-482B-8A18-82472E076516}" type="presParOf" srcId="{5450D4EA-4C90-4CB9-81F9-2EA37BC3DD9C}" destId="{96AA4F22-3935-45BE-AA79-BB9A8287481F}" srcOrd="0" destOrd="0" presId="urn:microsoft.com/office/officeart/2008/layout/LinedList"/>
    <dgm:cxn modelId="{E5C6E424-7B59-4912-A653-6AAEF0F6A959}" type="presParOf" srcId="{5450D4EA-4C90-4CB9-81F9-2EA37BC3DD9C}" destId="{4561F143-38E5-4A50-BF1A-4E7C465F2DCC}" srcOrd="1" destOrd="0" presId="urn:microsoft.com/office/officeart/2008/layout/LinedList"/>
    <dgm:cxn modelId="{E76482B6-83BD-4999-AB98-C3BAB07E8074}" type="presParOf" srcId="{5450D4EA-4C90-4CB9-81F9-2EA37BC3DD9C}" destId="{50CC6687-6E0C-420E-8BB2-4C5985051461}" srcOrd="2" destOrd="0" presId="urn:microsoft.com/office/officeart/2008/layout/LinedList"/>
    <dgm:cxn modelId="{27652795-E5B9-43CD-87EA-172DD4A5F39D}" type="presParOf" srcId="{06D7CC93-E46F-4F0F-84CC-53AD3CC8EC19}" destId="{6F3ECF1A-309F-4A3B-AA7C-2066B6930A25}" srcOrd="2" destOrd="0" presId="urn:microsoft.com/office/officeart/2008/layout/LinedList"/>
    <dgm:cxn modelId="{DBD07451-2943-4A37-AAD7-41DAD7B20CA0}" type="presParOf" srcId="{06D7CC93-E46F-4F0F-84CC-53AD3CC8EC19}" destId="{3A37D9E5-6211-41CE-A091-3747D239A81F}" srcOrd="3" destOrd="0" presId="urn:microsoft.com/office/officeart/2008/layout/LinedList"/>
    <dgm:cxn modelId="{60E478CC-856D-4FFC-9558-0A89C71490D7}" type="presParOf" srcId="{06D7CC93-E46F-4F0F-84CC-53AD3CC8EC19}" destId="{57274DC9-FE13-48A9-8757-7F73CD872F67}" srcOrd="4" destOrd="0" presId="urn:microsoft.com/office/officeart/2008/layout/LinedList"/>
    <dgm:cxn modelId="{11BB669C-D3BA-492D-B93A-06BDFB4C5CAB}" type="presParOf" srcId="{57274DC9-FE13-48A9-8757-7F73CD872F67}" destId="{EF085A2A-8B8B-4F1C-81AF-83D8B4D02B39}" srcOrd="0" destOrd="0" presId="urn:microsoft.com/office/officeart/2008/layout/LinedList"/>
    <dgm:cxn modelId="{6239904A-1CC1-4A83-B81C-4973A8F3639C}" type="presParOf" srcId="{57274DC9-FE13-48A9-8757-7F73CD872F67}" destId="{70251342-FFAB-4077-8098-4D7DBF21DD86}" srcOrd="1" destOrd="0" presId="urn:microsoft.com/office/officeart/2008/layout/LinedList"/>
    <dgm:cxn modelId="{3F700A41-EC6A-4381-B50A-65788F9832AC}" type="presParOf" srcId="{57274DC9-FE13-48A9-8757-7F73CD872F67}" destId="{3F96B09F-E84A-438C-B12F-15E0AC50D8FE}" srcOrd="2" destOrd="0" presId="urn:microsoft.com/office/officeart/2008/layout/LinedList"/>
    <dgm:cxn modelId="{23F9BFBC-27E6-4671-8F15-B46E675584C1}" type="presParOf" srcId="{06D7CC93-E46F-4F0F-84CC-53AD3CC8EC19}" destId="{52097A0D-1AC7-40D8-A730-A507A211CF2A}" srcOrd="5" destOrd="0" presId="urn:microsoft.com/office/officeart/2008/layout/LinedList"/>
    <dgm:cxn modelId="{CD3ADF48-1E7F-4B17-93AF-5C5F26F59DF8}" type="presParOf" srcId="{06D7CC93-E46F-4F0F-84CC-53AD3CC8EC19}" destId="{2CB5965A-A9A4-41F8-99E8-7A8202A7B705}" srcOrd="6" destOrd="0" presId="urn:microsoft.com/office/officeart/2008/layout/LinedList"/>
    <dgm:cxn modelId="{BDD69689-624A-484E-93B7-D87A63FCEB6F}" type="presParOf" srcId="{06D7CC93-E46F-4F0F-84CC-53AD3CC8EC19}" destId="{66C1CBF0-E1F4-4027-A25A-C9BA572F6CC0}" srcOrd="7" destOrd="0" presId="urn:microsoft.com/office/officeart/2008/layout/LinedList"/>
    <dgm:cxn modelId="{0672954F-30CC-493F-BED3-4196AD54CEDB}" type="presParOf" srcId="{66C1CBF0-E1F4-4027-A25A-C9BA572F6CC0}" destId="{CC2422D9-228F-4281-85DC-4E770A28002A}" srcOrd="0" destOrd="0" presId="urn:microsoft.com/office/officeart/2008/layout/LinedList"/>
    <dgm:cxn modelId="{EB64C19C-1FA2-4314-B350-85BC0D6FECB7}" type="presParOf" srcId="{66C1CBF0-E1F4-4027-A25A-C9BA572F6CC0}" destId="{8240C171-E29A-4A30-B29D-B4AE7173C778}" srcOrd="1" destOrd="0" presId="urn:microsoft.com/office/officeart/2008/layout/LinedList"/>
    <dgm:cxn modelId="{1624E0E7-3167-4273-A37A-7D6202F30881}" type="presParOf" srcId="{66C1CBF0-E1F4-4027-A25A-C9BA572F6CC0}" destId="{25F5B76B-01C0-4DC7-AF08-7E96927AB269}" srcOrd="2" destOrd="0" presId="urn:microsoft.com/office/officeart/2008/layout/LinedList"/>
    <dgm:cxn modelId="{DF2D86E4-D7D7-4878-9D28-038D8F3E72A8}" type="presParOf" srcId="{06D7CC93-E46F-4F0F-84CC-53AD3CC8EC19}" destId="{A16CF6D1-CD58-4DBB-A7A7-DED57889EC40}" srcOrd="8" destOrd="0" presId="urn:microsoft.com/office/officeart/2008/layout/LinedList"/>
    <dgm:cxn modelId="{7819036B-20DA-4FE5-9EB8-A04739D7293E}" type="presParOf" srcId="{06D7CC93-E46F-4F0F-84CC-53AD3CC8EC19}" destId="{147C6169-B670-492F-88D7-997C69EBD24F}" srcOrd="9" destOrd="0" presId="urn:microsoft.com/office/officeart/2008/layout/LinedList"/>
    <dgm:cxn modelId="{5BF6AAC0-B4ED-4CB3-96CB-461D30546B72}" type="presParOf" srcId="{06D7CC93-E46F-4F0F-84CC-53AD3CC8EC19}" destId="{B41663CE-C22E-4BB5-87A0-DF7642B20A71}" srcOrd="10" destOrd="0" presId="urn:microsoft.com/office/officeart/2008/layout/LinedList"/>
    <dgm:cxn modelId="{7F698ECF-6D04-41FE-8AE5-86FAD1BA1CFC}" type="presParOf" srcId="{B41663CE-C22E-4BB5-87A0-DF7642B20A71}" destId="{563B50C0-6D44-4892-8F2C-CDD658E6084D}" srcOrd="0" destOrd="0" presId="urn:microsoft.com/office/officeart/2008/layout/LinedList"/>
    <dgm:cxn modelId="{20E3FB38-A89C-4178-9680-FA251FA2B29C}" type="presParOf" srcId="{B41663CE-C22E-4BB5-87A0-DF7642B20A71}" destId="{3892D9C2-6831-41CD-A32A-3DFFAD537A87}" srcOrd="1" destOrd="0" presId="urn:microsoft.com/office/officeart/2008/layout/LinedList"/>
    <dgm:cxn modelId="{E526D5D6-79B6-4797-996A-01D6C6773066}" type="presParOf" srcId="{B41663CE-C22E-4BB5-87A0-DF7642B20A71}" destId="{F0233726-3D7B-499C-B400-72706F01B4FB}" srcOrd="2" destOrd="0" presId="urn:microsoft.com/office/officeart/2008/layout/LinedList"/>
    <dgm:cxn modelId="{24AEA471-DBE5-42E5-94BF-E71742A1BBEB}" type="presParOf" srcId="{06D7CC93-E46F-4F0F-84CC-53AD3CC8EC19}" destId="{7347EED1-BE59-4F9B-904F-6D9DD45DA237}" srcOrd="11" destOrd="0" presId="urn:microsoft.com/office/officeart/2008/layout/LinedList"/>
    <dgm:cxn modelId="{53891F69-67CC-4859-BBC1-FDF8839E0270}" type="presParOf" srcId="{06D7CC93-E46F-4F0F-84CC-53AD3CC8EC19}" destId="{54A54904-EEFA-4EA7-8CC5-CE5F57F663FA}" srcOrd="12" destOrd="0" presId="urn:microsoft.com/office/officeart/2008/layout/LinedList"/>
    <dgm:cxn modelId="{83448820-15AD-424A-97E6-C6FB2D7BCCBA}" type="presParOf" srcId="{06D7CC93-E46F-4F0F-84CC-53AD3CC8EC19}" destId="{24A24A81-886D-4470-B9B2-536DA66CBFCC}" srcOrd="13" destOrd="0" presId="urn:microsoft.com/office/officeart/2008/layout/LinedList"/>
    <dgm:cxn modelId="{D600FB7E-A16E-41C2-A45A-30D52FD1ED32}" type="presParOf" srcId="{24A24A81-886D-4470-B9B2-536DA66CBFCC}" destId="{76BED397-BD14-4727-8493-E2C63C2E7577}" srcOrd="0" destOrd="0" presId="urn:microsoft.com/office/officeart/2008/layout/LinedList"/>
    <dgm:cxn modelId="{2E106F17-054F-4693-800B-9E6B87B86743}" type="presParOf" srcId="{24A24A81-886D-4470-B9B2-536DA66CBFCC}" destId="{578679D3-9E4F-4A57-960E-5B64BA3E56E5}" srcOrd="1" destOrd="0" presId="urn:microsoft.com/office/officeart/2008/layout/LinedList"/>
    <dgm:cxn modelId="{CDAE7B2E-C932-4465-9042-E732AD358B78}" type="presParOf" srcId="{24A24A81-886D-4470-B9B2-536DA66CBFCC}" destId="{24F90CDE-0BB1-4251-8B42-2572ABDD4A07}" srcOrd="2" destOrd="0" presId="urn:microsoft.com/office/officeart/2008/layout/LinedList"/>
    <dgm:cxn modelId="{2732EEB5-54F0-441E-8A56-0953F69A25DB}" type="presParOf" srcId="{06D7CC93-E46F-4F0F-84CC-53AD3CC8EC19}" destId="{5B78348F-6169-4CB8-A009-81E0AC66D7F4}" srcOrd="14" destOrd="0" presId="urn:microsoft.com/office/officeart/2008/layout/LinedList"/>
    <dgm:cxn modelId="{EF2C5481-CD9E-48F5-9812-5813C0C8E65B}" type="presParOf" srcId="{06D7CC93-E46F-4F0F-84CC-53AD3CC8EC19}" destId="{024AD44D-9E73-4919-BEED-9712487E4291}"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7AEBD8-C935-4EBE-8CF7-AC1B5396CA06}">
      <dsp:nvSpPr>
        <dsp:cNvPr id="0" name=""/>
        <dsp:cNvSpPr/>
      </dsp:nvSpPr>
      <dsp:spPr>
        <a:xfrm>
          <a:off x="0" y="0"/>
          <a:ext cx="8546501"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5F2757FA-58DE-4337-932B-B6B2B4704455}">
      <dsp:nvSpPr>
        <dsp:cNvPr id="0" name=""/>
        <dsp:cNvSpPr/>
      </dsp:nvSpPr>
      <dsp:spPr>
        <a:xfrm>
          <a:off x="0" y="0"/>
          <a:ext cx="1709300" cy="5726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0" i="0" kern="1200" dirty="0"/>
            <a:t>Talent retention benefits</a:t>
          </a:r>
          <a:endParaRPr lang="en-US" sz="2900" kern="1200" dirty="0"/>
        </a:p>
      </dsp:txBody>
      <dsp:txXfrm>
        <a:off x="0" y="0"/>
        <a:ext cx="1709300" cy="5726176"/>
      </dsp:txXfrm>
    </dsp:sp>
    <dsp:sp modelId="{4561F143-38E5-4A50-BF1A-4E7C465F2DCC}">
      <dsp:nvSpPr>
        <dsp:cNvPr id="0" name=""/>
        <dsp:cNvSpPr/>
      </dsp:nvSpPr>
      <dsp:spPr>
        <a:xfrm>
          <a:off x="1837497" y="53962"/>
          <a:ext cx="6709003" cy="10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i="0" kern="1200"/>
            <a:t>Save on training cost &amp; time</a:t>
          </a:r>
          <a:endParaRPr lang="en-US" sz="3100" kern="1200"/>
        </a:p>
      </dsp:txBody>
      <dsp:txXfrm>
        <a:off x="1837497" y="53962"/>
        <a:ext cx="6709003" cy="1079249"/>
      </dsp:txXfrm>
    </dsp:sp>
    <dsp:sp modelId="{6F3ECF1A-309F-4A3B-AA7C-2066B6930A25}">
      <dsp:nvSpPr>
        <dsp:cNvPr id="0" name=""/>
        <dsp:cNvSpPr/>
      </dsp:nvSpPr>
      <dsp:spPr>
        <a:xfrm>
          <a:off x="1709300" y="1133212"/>
          <a:ext cx="6837200" cy="0"/>
        </a:xfrm>
        <a:prstGeom prst="line">
          <a:avLst/>
        </a:prstGeom>
        <a:noFill/>
        <a:ln w="952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70251342-FFAB-4077-8098-4D7DBF21DD86}">
      <dsp:nvSpPr>
        <dsp:cNvPr id="0" name=""/>
        <dsp:cNvSpPr/>
      </dsp:nvSpPr>
      <dsp:spPr>
        <a:xfrm>
          <a:off x="1837497" y="1187174"/>
          <a:ext cx="6709003" cy="10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i="0" kern="1200"/>
            <a:t>Save opportunity cost</a:t>
          </a:r>
          <a:endParaRPr lang="en-US" sz="3100" kern="1200"/>
        </a:p>
      </dsp:txBody>
      <dsp:txXfrm>
        <a:off x="1837497" y="1187174"/>
        <a:ext cx="6709003" cy="1079249"/>
      </dsp:txXfrm>
    </dsp:sp>
    <dsp:sp modelId="{52097A0D-1AC7-40D8-A730-A507A211CF2A}">
      <dsp:nvSpPr>
        <dsp:cNvPr id="0" name=""/>
        <dsp:cNvSpPr/>
      </dsp:nvSpPr>
      <dsp:spPr>
        <a:xfrm>
          <a:off x="1709300" y="2266424"/>
          <a:ext cx="6837200" cy="0"/>
        </a:xfrm>
        <a:prstGeom prst="line">
          <a:avLst/>
        </a:prstGeom>
        <a:noFill/>
        <a:ln w="952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8240C171-E29A-4A30-B29D-B4AE7173C778}">
      <dsp:nvSpPr>
        <dsp:cNvPr id="0" name=""/>
        <dsp:cNvSpPr/>
      </dsp:nvSpPr>
      <dsp:spPr>
        <a:xfrm>
          <a:off x="1837497" y="2320387"/>
          <a:ext cx="6709003" cy="10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i="0" kern="1200"/>
            <a:t>Preserve institutional knowledge </a:t>
          </a:r>
          <a:endParaRPr lang="en-US" sz="3100" kern="1200"/>
        </a:p>
      </dsp:txBody>
      <dsp:txXfrm>
        <a:off x="1837497" y="2320387"/>
        <a:ext cx="6709003" cy="1079249"/>
      </dsp:txXfrm>
    </dsp:sp>
    <dsp:sp modelId="{A16CF6D1-CD58-4DBB-A7A7-DED57889EC40}">
      <dsp:nvSpPr>
        <dsp:cNvPr id="0" name=""/>
        <dsp:cNvSpPr/>
      </dsp:nvSpPr>
      <dsp:spPr>
        <a:xfrm>
          <a:off x="1709300" y="3399637"/>
          <a:ext cx="6837200" cy="0"/>
        </a:xfrm>
        <a:prstGeom prst="line">
          <a:avLst/>
        </a:prstGeom>
        <a:noFill/>
        <a:ln w="952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3892D9C2-6831-41CD-A32A-3DFFAD537A87}">
      <dsp:nvSpPr>
        <dsp:cNvPr id="0" name=""/>
        <dsp:cNvSpPr/>
      </dsp:nvSpPr>
      <dsp:spPr>
        <a:xfrm>
          <a:off x="1837497" y="3453599"/>
          <a:ext cx="6709003" cy="10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i="0" kern="1200"/>
            <a:t>Signal “good place to work”</a:t>
          </a:r>
          <a:endParaRPr lang="en-US" sz="3100" kern="1200"/>
        </a:p>
      </dsp:txBody>
      <dsp:txXfrm>
        <a:off x="1837497" y="3453599"/>
        <a:ext cx="6709003" cy="1079249"/>
      </dsp:txXfrm>
    </dsp:sp>
    <dsp:sp modelId="{7347EED1-BE59-4F9B-904F-6D9DD45DA237}">
      <dsp:nvSpPr>
        <dsp:cNvPr id="0" name=""/>
        <dsp:cNvSpPr/>
      </dsp:nvSpPr>
      <dsp:spPr>
        <a:xfrm>
          <a:off x="1709300" y="4532849"/>
          <a:ext cx="6837200" cy="0"/>
        </a:xfrm>
        <a:prstGeom prst="line">
          <a:avLst/>
        </a:prstGeom>
        <a:noFill/>
        <a:ln w="952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578679D3-9E4F-4A57-960E-5B64BA3E56E5}">
      <dsp:nvSpPr>
        <dsp:cNvPr id="0" name=""/>
        <dsp:cNvSpPr/>
      </dsp:nvSpPr>
      <dsp:spPr>
        <a:xfrm>
          <a:off x="1837497" y="4586812"/>
          <a:ext cx="6709003" cy="10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i="0" kern="1200"/>
            <a:t>Risk of poor / more expensive replacement</a:t>
          </a:r>
          <a:endParaRPr lang="en-US" sz="3100" kern="1200"/>
        </a:p>
      </dsp:txBody>
      <dsp:txXfrm>
        <a:off x="1837497" y="4586812"/>
        <a:ext cx="6709003" cy="1079249"/>
      </dsp:txXfrm>
    </dsp:sp>
    <dsp:sp modelId="{5B78348F-6169-4CB8-A009-81E0AC66D7F4}">
      <dsp:nvSpPr>
        <dsp:cNvPr id="0" name=""/>
        <dsp:cNvSpPr/>
      </dsp:nvSpPr>
      <dsp:spPr>
        <a:xfrm>
          <a:off x="1709300" y="5666062"/>
          <a:ext cx="6837200" cy="0"/>
        </a:xfrm>
        <a:prstGeom prst="line">
          <a:avLst/>
        </a:prstGeom>
        <a:noFill/>
        <a:ln w="952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257732-5CF0-49AB-B0EA-05B58FE1CB88}"/>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581D1EE-C23E-4E9D-8FB4-27A535EFBA5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B264400-595B-4130-A5AE-08E2ABB4D845}" type="datetimeFigureOut">
              <a:rPr lang="en-US" smtClean="0"/>
              <a:t>6/6/2022</a:t>
            </a:fld>
            <a:endParaRPr lang="en-US"/>
          </a:p>
        </p:txBody>
      </p:sp>
      <p:sp>
        <p:nvSpPr>
          <p:cNvPr id="4" name="Footer Placeholder 3">
            <a:extLst>
              <a:ext uri="{FF2B5EF4-FFF2-40B4-BE49-F238E27FC236}">
                <a16:creationId xmlns:a16="http://schemas.microsoft.com/office/drawing/2014/main" id="{DB50A771-BA23-4990-AB16-830ADF062F8E}"/>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F197691-D8FE-4F1A-98B5-678A50B62717}"/>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164457C3-5BA5-4631-8C73-47C3BDA44958}" type="slidenum">
              <a:rPr lang="en-US" smtClean="0"/>
              <a:t>‹#›</a:t>
            </a:fld>
            <a:endParaRPr lang="en-US"/>
          </a:p>
        </p:txBody>
      </p:sp>
    </p:spTree>
    <p:extLst>
      <p:ext uri="{BB962C8B-B14F-4D97-AF65-F5344CB8AC3E}">
        <p14:creationId xmlns:p14="http://schemas.microsoft.com/office/powerpoint/2010/main" val="23083914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830" tIns="46415" rIns="92830" bIns="46415" rtlCol="0"/>
          <a:lstStyle>
            <a:lvl1pPr algn="l">
              <a:defRPr sz="1200">
                <a:latin typeface="Calibri Light"/>
              </a:defRPr>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2830" tIns="46415" rIns="92830" bIns="46415" rtlCol="0"/>
          <a:lstStyle>
            <a:lvl1pPr algn="r">
              <a:defRPr sz="1200">
                <a:latin typeface="Calibri Light"/>
              </a:defRPr>
            </a:lvl1pPr>
          </a:lstStyle>
          <a:p>
            <a:fld id="{EFC10EE1-B198-C942-8235-326C972CBB30}" type="datetimeFigureOut">
              <a:rPr lang="en-US" smtClean="0"/>
              <a:pPr/>
              <a:t>6/6/2022</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830" tIns="46415" rIns="92830" bIns="46415"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6"/>
            <a:ext cx="3037840" cy="464820"/>
          </a:xfrm>
          <a:prstGeom prst="rect">
            <a:avLst/>
          </a:prstGeom>
        </p:spPr>
        <p:txBody>
          <a:bodyPr vert="horz" lIns="92830" tIns="46415" rIns="92830" bIns="46415" rtlCol="0" anchor="b"/>
          <a:lstStyle>
            <a:lvl1pPr algn="l">
              <a:defRPr sz="1200">
                <a:latin typeface="Calibri Light"/>
              </a:defRPr>
            </a:lvl1pPr>
          </a:lstStyle>
          <a:p>
            <a:endParaRPr lang="en-US" dirty="0"/>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2830" tIns="46415" rIns="92830" bIns="46415" rtlCol="0" anchor="b"/>
          <a:lstStyle>
            <a:lvl1pPr algn="r">
              <a:defRPr sz="1200">
                <a:latin typeface="Calibri Light"/>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457097" rtl="0" eaLnBrk="1" latinLnBrk="0" hangingPunct="1">
      <a:defRPr sz="1200" kern="1200">
        <a:solidFill>
          <a:schemeClr val="tx1"/>
        </a:solidFill>
        <a:latin typeface="Calibri Light"/>
        <a:ea typeface="+mn-ea"/>
        <a:cs typeface="+mn-cs"/>
      </a:defRPr>
    </a:lvl1pPr>
    <a:lvl2pPr marL="457097" algn="l" defTabSz="457097" rtl="0" eaLnBrk="1" latinLnBrk="0" hangingPunct="1">
      <a:defRPr sz="1200" kern="1200">
        <a:solidFill>
          <a:schemeClr val="tx1"/>
        </a:solidFill>
        <a:latin typeface="Calibri Light"/>
        <a:ea typeface="+mn-ea"/>
        <a:cs typeface="+mn-cs"/>
      </a:defRPr>
    </a:lvl2pPr>
    <a:lvl3pPr marL="914194" algn="l" defTabSz="457097" rtl="0" eaLnBrk="1" latinLnBrk="0" hangingPunct="1">
      <a:defRPr sz="1200" kern="1200">
        <a:solidFill>
          <a:schemeClr val="tx1"/>
        </a:solidFill>
        <a:latin typeface="Calibri Light"/>
        <a:ea typeface="+mn-ea"/>
        <a:cs typeface="+mn-cs"/>
      </a:defRPr>
    </a:lvl3pPr>
    <a:lvl4pPr marL="1371291" algn="l" defTabSz="457097" rtl="0" eaLnBrk="1" latinLnBrk="0" hangingPunct="1">
      <a:defRPr sz="1200" kern="1200">
        <a:solidFill>
          <a:schemeClr val="tx1"/>
        </a:solidFill>
        <a:latin typeface="Calibri Light"/>
        <a:ea typeface="+mn-ea"/>
        <a:cs typeface="+mn-cs"/>
      </a:defRPr>
    </a:lvl4pPr>
    <a:lvl5pPr marL="1828389" algn="l" defTabSz="457097" rtl="0" eaLnBrk="1" latinLnBrk="0" hangingPunct="1">
      <a:defRPr sz="1200" kern="1200">
        <a:solidFill>
          <a:schemeClr val="tx1"/>
        </a:solidFill>
        <a:latin typeface="Calibri Light"/>
        <a:ea typeface="+mn-ea"/>
        <a:cs typeface="+mn-cs"/>
      </a:defRPr>
    </a:lvl5pPr>
    <a:lvl6pPr marL="2285486" algn="l" defTabSz="457097" rtl="0" eaLnBrk="1" latinLnBrk="0" hangingPunct="1">
      <a:defRPr sz="1200" kern="1200">
        <a:solidFill>
          <a:schemeClr val="tx1"/>
        </a:solidFill>
        <a:latin typeface="+mn-lt"/>
        <a:ea typeface="+mn-ea"/>
        <a:cs typeface="+mn-cs"/>
      </a:defRPr>
    </a:lvl6pPr>
    <a:lvl7pPr marL="2742583" algn="l" defTabSz="457097" rtl="0" eaLnBrk="1" latinLnBrk="0" hangingPunct="1">
      <a:defRPr sz="1200" kern="1200">
        <a:solidFill>
          <a:schemeClr val="tx1"/>
        </a:solidFill>
        <a:latin typeface="+mn-lt"/>
        <a:ea typeface="+mn-ea"/>
        <a:cs typeface="+mn-cs"/>
      </a:defRPr>
    </a:lvl7pPr>
    <a:lvl8pPr marL="3199680" algn="l" defTabSz="457097" rtl="0" eaLnBrk="1" latinLnBrk="0" hangingPunct="1">
      <a:defRPr sz="1200" kern="1200">
        <a:solidFill>
          <a:schemeClr val="tx1"/>
        </a:solidFill>
        <a:latin typeface="+mn-lt"/>
        <a:ea typeface="+mn-ea"/>
        <a:cs typeface="+mn-cs"/>
      </a:defRPr>
    </a:lvl8pPr>
    <a:lvl9pPr marL="3656777" algn="l" defTabSz="45709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Arial" panose="020B0604020202020204" pitchFamily="34" charset="0"/>
                <a:ea typeface="Calibri" panose="020F0502020204030204" pitchFamily="34" charset="0"/>
              </a:rPr>
              <a:t>The reframing of corporate priorities brought on by the impact of the COVID-19 pandemic and resulting turbulent labor market have elevated HR leaders to a more strategic position as partners to the business. Unfortunately, many cross-organizational planning strategies don’t address these priorities, and overlook HR practitioners as a necessary participant in the planning process. Here’s why it’s high time planning strategies and tools take HR into consideration.</a:t>
            </a:r>
            <a:endParaRPr lang="en-GB"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1599037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r>
              <a:rPr lang="en-US" dirty="0"/>
              <a:t>It’s about the dollars, but it’s NOT just about the dollars. I don’t know about you but sometimes I’ll over-simplify staffing challenges by saying things like “well – we’ll just get someone else”, but what I am not considering are the nuances: sometimes here are costs you don’t see because you don’t measure them. And on the flip side, there are benefits you might be getting that you don’t see … because you don’t measure them. Let me give you an example.</a:t>
            </a:r>
          </a:p>
        </p:txBody>
      </p:sp>
      <p:sp>
        <p:nvSpPr>
          <p:cNvPr id="4" name="Slide Number Placeholder 3"/>
          <p:cNvSpPr>
            <a:spLocks noGrp="1"/>
          </p:cNvSpPr>
          <p:nvPr>
            <p:ph type="sldNum" sz="quarter" idx="5"/>
          </p:nvPr>
        </p:nvSpPr>
        <p:spPr/>
        <p:txBody>
          <a:bodyPr/>
          <a:lstStyle/>
          <a:p>
            <a:fld id="{6E2E38B8-B0B4-AD41-AC6E-B781F46A9FD3}" type="slidenum">
              <a:rPr lang="en-US" smtClean="0"/>
              <a:pPr/>
              <a:t>20</a:t>
            </a:fld>
            <a:endParaRPr lang="en-US" dirty="0"/>
          </a:p>
        </p:txBody>
      </p:sp>
      <p:sp>
        <p:nvSpPr>
          <p:cNvPr id="5" name="Footer Placeholder 4"/>
          <p:cNvSpPr>
            <a:spLocks noGrp="1"/>
          </p:cNvSpPr>
          <p:nvPr>
            <p:ph type="ftr" sz="quarter" idx="4"/>
          </p:nvPr>
        </p:nvSpPr>
        <p:spPr/>
        <p:txBody>
          <a:bodyPr/>
          <a:lstStyle/>
          <a:p>
            <a:r>
              <a:rPr lang="en-US"/>
              <a:t>Group Name / DOC ID / Month XX, 2022 / © 2022 IBM Corporation</a:t>
            </a:r>
            <a:endParaRPr lang="en-US" dirty="0"/>
          </a:p>
        </p:txBody>
      </p:sp>
    </p:spTree>
    <p:extLst>
      <p:ext uri="{BB962C8B-B14F-4D97-AF65-F5344CB8AC3E}">
        <p14:creationId xmlns:p14="http://schemas.microsoft.com/office/powerpoint/2010/main" val="2558243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r>
              <a:rPr lang="en-US" dirty="0"/>
              <a:t>EXAMPLE So you have to make an investment in programs and measuring metrics BUT you save on a bunch of dollars AND time, and even if it comes out in the wash you end up in a much better place because you have reaped all these intangible benefits like preserving institutional knowledge, and people feeling cared about so they are more motivated and give more at work, and see opportunity, so they want to show what they can do and so on.</a:t>
            </a:r>
          </a:p>
          <a:p>
            <a:r>
              <a:rPr lang="en-US" dirty="0"/>
              <a:t>Oh and please take note of the investments and metrics points on the right. I am going to come back to them in a minute, because hey are important.</a:t>
            </a:r>
          </a:p>
        </p:txBody>
      </p:sp>
      <p:sp>
        <p:nvSpPr>
          <p:cNvPr id="4" name="Slide Number Placeholder 3"/>
          <p:cNvSpPr>
            <a:spLocks noGrp="1"/>
          </p:cNvSpPr>
          <p:nvPr>
            <p:ph type="sldNum" sz="quarter" idx="5"/>
          </p:nvPr>
        </p:nvSpPr>
        <p:spPr/>
        <p:txBody>
          <a:bodyPr/>
          <a:lstStyle/>
          <a:p>
            <a:fld id="{6E2E38B8-B0B4-AD41-AC6E-B781F46A9FD3}" type="slidenum">
              <a:rPr lang="en-US" smtClean="0"/>
              <a:pPr/>
              <a:t>21</a:t>
            </a:fld>
            <a:endParaRPr lang="en-US" dirty="0"/>
          </a:p>
        </p:txBody>
      </p:sp>
      <p:sp>
        <p:nvSpPr>
          <p:cNvPr id="5" name="Footer Placeholder 4"/>
          <p:cNvSpPr>
            <a:spLocks noGrp="1"/>
          </p:cNvSpPr>
          <p:nvPr>
            <p:ph type="ftr" sz="quarter" idx="4"/>
          </p:nvPr>
        </p:nvSpPr>
        <p:spPr/>
        <p:txBody>
          <a:bodyPr/>
          <a:lstStyle/>
          <a:p>
            <a:r>
              <a:rPr lang="en-US"/>
              <a:t>Group Name / DOC ID / Month XX, 2022 / © 2022 IBM Corporation</a:t>
            </a:r>
            <a:endParaRPr lang="en-US" dirty="0"/>
          </a:p>
        </p:txBody>
      </p:sp>
    </p:spTree>
    <p:extLst>
      <p:ext uri="{BB962C8B-B14F-4D97-AF65-F5344CB8AC3E}">
        <p14:creationId xmlns:p14="http://schemas.microsoft.com/office/powerpoint/2010/main" val="122570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r>
              <a:rPr lang="en-US" dirty="0"/>
              <a:t>And by the way – there are people in ALL parts of the business, so this is something everyone needs to care about.</a:t>
            </a:r>
          </a:p>
        </p:txBody>
      </p:sp>
      <p:sp>
        <p:nvSpPr>
          <p:cNvPr id="4" name="Slide Number Placeholder 3"/>
          <p:cNvSpPr>
            <a:spLocks noGrp="1"/>
          </p:cNvSpPr>
          <p:nvPr>
            <p:ph type="sldNum" sz="quarter" idx="5"/>
          </p:nvPr>
        </p:nvSpPr>
        <p:spPr/>
        <p:txBody>
          <a:bodyPr/>
          <a:lstStyle/>
          <a:p>
            <a:fld id="{6E2E38B8-B0B4-AD41-AC6E-B781F46A9FD3}" type="slidenum">
              <a:rPr lang="en-US" smtClean="0"/>
              <a:pPr/>
              <a:t>22</a:t>
            </a:fld>
            <a:endParaRPr lang="en-US" dirty="0"/>
          </a:p>
        </p:txBody>
      </p:sp>
      <p:sp>
        <p:nvSpPr>
          <p:cNvPr id="5" name="Footer Placeholder 4"/>
          <p:cNvSpPr>
            <a:spLocks noGrp="1"/>
          </p:cNvSpPr>
          <p:nvPr>
            <p:ph type="ftr" sz="quarter" idx="4"/>
          </p:nvPr>
        </p:nvSpPr>
        <p:spPr/>
        <p:txBody>
          <a:bodyPr/>
          <a:lstStyle/>
          <a:p>
            <a:r>
              <a:rPr lang="en-US"/>
              <a:t>Group Name / DOC ID / Month XX, 2022 / © 2022 IBM Corporation</a:t>
            </a:r>
            <a:endParaRPr lang="en-US" dirty="0"/>
          </a:p>
        </p:txBody>
      </p:sp>
    </p:spTree>
    <p:extLst>
      <p:ext uri="{BB962C8B-B14F-4D97-AF65-F5344CB8AC3E}">
        <p14:creationId xmlns:p14="http://schemas.microsoft.com/office/powerpoint/2010/main" val="2662770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r>
              <a:rPr lang="en-US" dirty="0"/>
              <a:t>Just like a financial or any other business plan, the HR plan needs to be developed collaboratively, and then woven into the overall financial plan. It’s all very well to have lofty ambitions, but they also need to be affordable and realistic.</a:t>
            </a:r>
          </a:p>
        </p:txBody>
      </p:sp>
      <p:sp>
        <p:nvSpPr>
          <p:cNvPr id="4" name="Slide Number Placeholder 3"/>
          <p:cNvSpPr>
            <a:spLocks noGrp="1"/>
          </p:cNvSpPr>
          <p:nvPr>
            <p:ph type="sldNum" sz="quarter" idx="5"/>
          </p:nvPr>
        </p:nvSpPr>
        <p:spPr/>
        <p:txBody>
          <a:bodyPr/>
          <a:lstStyle/>
          <a:p>
            <a:fld id="{6E2E38B8-B0B4-AD41-AC6E-B781F46A9FD3}" type="slidenum">
              <a:rPr lang="en-US" smtClean="0"/>
              <a:pPr/>
              <a:t>23</a:t>
            </a:fld>
            <a:endParaRPr lang="en-US" dirty="0"/>
          </a:p>
        </p:txBody>
      </p:sp>
      <p:sp>
        <p:nvSpPr>
          <p:cNvPr id="5" name="Footer Placeholder 4"/>
          <p:cNvSpPr>
            <a:spLocks noGrp="1"/>
          </p:cNvSpPr>
          <p:nvPr>
            <p:ph type="ftr" sz="quarter" idx="4"/>
          </p:nvPr>
        </p:nvSpPr>
        <p:spPr/>
        <p:txBody>
          <a:bodyPr/>
          <a:lstStyle/>
          <a:p>
            <a:r>
              <a:rPr lang="en-US"/>
              <a:t>Group Name / DOC ID / Month XX, 2022 / © 2022 IBM Corporation</a:t>
            </a:r>
            <a:endParaRPr lang="en-US" dirty="0"/>
          </a:p>
        </p:txBody>
      </p:sp>
    </p:spTree>
    <p:extLst>
      <p:ext uri="{BB962C8B-B14F-4D97-AF65-F5344CB8AC3E}">
        <p14:creationId xmlns:p14="http://schemas.microsoft.com/office/powerpoint/2010/main" val="3573360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r>
              <a:rPr lang="en-US" dirty="0"/>
              <a:t>This is where you need technology.</a:t>
            </a:r>
          </a:p>
        </p:txBody>
      </p:sp>
      <p:sp>
        <p:nvSpPr>
          <p:cNvPr id="4" name="Slide Number Placeholder 3"/>
          <p:cNvSpPr>
            <a:spLocks noGrp="1"/>
          </p:cNvSpPr>
          <p:nvPr>
            <p:ph type="sldNum" sz="quarter" idx="5"/>
          </p:nvPr>
        </p:nvSpPr>
        <p:spPr/>
        <p:txBody>
          <a:bodyPr/>
          <a:lstStyle/>
          <a:p>
            <a:fld id="{6E2E38B8-B0B4-AD41-AC6E-B781F46A9FD3}" type="slidenum">
              <a:rPr lang="en-US" smtClean="0"/>
              <a:pPr/>
              <a:t>24</a:t>
            </a:fld>
            <a:endParaRPr lang="en-US" dirty="0"/>
          </a:p>
        </p:txBody>
      </p:sp>
      <p:sp>
        <p:nvSpPr>
          <p:cNvPr id="5" name="Footer Placeholder 4"/>
          <p:cNvSpPr>
            <a:spLocks noGrp="1"/>
          </p:cNvSpPr>
          <p:nvPr>
            <p:ph type="ftr" sz="quarter" idx="4"/>
          </p:nvPr>
        </p:nvSpPr>
        <p:spPr/>
        <p:txBody>
          <a:bodyPr/>
          <a:lstStyle/>
          <a:p>
            <a:r>
              <a:rPr lang="en-US"/>
              <a:t>Group Name / DOC ID / Month XX, 2022 / © 2022 IBM Corporation</a:t>
            </a:r>
            <a:endParaRPr lang="en-US" dirty="0"/>
          </a:p>
        </p:txBody>
      </p:sp>
    </p:spTree>
    <p:extLst>
      <p:ext uri="{BB962C8B-B14F-4D97-AF65-F5344CB8AC3E}">
        <p14:creationId xmlns:p14="http://schemas.microsoft.com/office/powerpoint/2010/main" val="1856976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r>
              <a:rPr lang="en-US" dirty="0"/>
              <a:t>Businesses plan by building models, often in spreadsheets. When a business gets big and complicated, the models also get big and numerous and complicated, and yet they still need to be consolidated together to answer the question “what’s all this going to cost?” and “what is our expected benefit?”.</a:t>
            </a:r>
          </a:p>
        </p:txBody>
      </p:sp>
      <p:sp>
        <p:nvSpPr>
          <p:cNvPr id="4" name="Slide Number Placeholder 3"/>
          <p:cNvSpPr>
            <a:spLocks noGrp="1"/>
          </p:cNvSpPr>
          <p:nvPr>
            <p:ph type="sldNum" sz="quarter" idx="5"/>
          </p:nvPr>
        </p:nvSpPr>
        <p:spPr/>
        <p:txBody>
          <a:bodyPr/>
          <a:lstStyle/>
          <a:p>
            <a:fld id="{6E2E38B8-B0B4-AD41-AC6E-B781F46A9FD3}" type="slidenum">
              <a:rPr lang="en-US" smtClean="0"/>
              <a:pPr/>
              <a:t>25</a:t>
            </a:fld>
            <a:endParaRPr lang="en-US" dirty="0"/>
          </a:p>
        </p:txBody>
      </p:sp>
      <p:sp>
        <p:nvSpPr>
          <p:cNvPr id="5" name="Footer Placeholder 4"/>
          <p:cNvSpPr>
            <a:spLocks noGrp="1"/>
          </p:cNvSpPr>
          <p:nvPr>
            <p:ph type="ftr" sz="quarter" idx="4"/>
          </p:nvPr>
        </p:nvSpPr>
        <p:spPr/>
        <p:txBody>
          <a:bodyPr/>
          <a:lstStyle/>
          <a:p>
            <a:r>
              <a:rPr lang="en-US"/>
              <a:t>Group Name / DOC ID / Month XX, 2022 / © 2022 IBM Corporation</a:t>
            </a:r>
            <a:endParaRPr lang="en-US" dirty="0"/>
          </a:p>
        </p:txBody>
      </p:sp>
    </p:spTree>
    <p:extLst>
      <p:ext uri="{BB962C8B-B14F-4D97-AF65-F5344CB8AC3E}">
        <p14:creationId xmlns:p14="http://schemas.microsoft.com/office/powerpoint/2010/main" val="1094835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r>
              <a:rPr lang="en-US" dirty="0"/>
              <a:t>At a lot of companies, this is what it ends up looking like: spreadsheet spaghetti. Different people pull different extracts from source systems, and do some analysis and build reports, and then email the report to someone else who puts it together with some other data and so on. Needless to say it’s time consuming, and if someone makes a mistake … it’s a nightmare to unravel! And by the way – NO ONE wants to do this kind of work! Spreadsheet Spaghetti is NOT GOOD for employee retention either!</a:t>
            </a:r>
          </a:p>
        </p:txBody>
      </p:sp>
      <p:sp>
        <p:nvSpPr>
          <p:cNvPr id="4" name="Slide Number Placeholder 3"/>
          <p:cNvSpPr>
            <a:spLocks noGrp="1"/>
          </p:cNvSpPr>
          <p:nvPr>
            <p:ph type="sldNum" sz="quarter" idx="5"/>
          </p:nvPr>
        </p:nvSpPr>
        <p:spPr/>
        <p:txBody>
          <a:bodyPr/>
          <a:lstStyle/>
          <a:p>
            <a:fld id="{6E2E38B8-B0B4-AD41-AC6E-B781F46A9FD3}" type="slidenum">
              <a:rPr lang="en-US" smtClean="0"/>
              <a:pPr/>
              <a:t>26</a:t>
            </a:fld>
            <a:endParaRPr lang="en-US" dirty="0"/>
          </a:p>
        </p:txBody>
      </p:sp>
      <p:sp>
        <p:nvSpPr>
          <p:cNvPr id="5" name="Footer Placeholder 4"/>
          <p:cNvSpPr>
            <a:spLocks noGrp="1"/>
          </p:cNvSpPr>
          <p:nvPr>
            <p:ph type="ftr" sz="quarter" idx="4"/>
          </p:nvPr>
        </p:nvSpPr>
        <p:spPr/>
        <p:txBody>
          <a:bodyPr/>
          <a:lstStyle/>
          <a:p>
            <a:r>
              <a:rPr lang="en-US"/>
              <a:t>Group Name / DOC ID / Month XX, 2022 / © 2022 IBM Corporation</a:t>
            </a:r>
            <a:endParaRPr lang="en-US" dirty="0"/>
          </a:p>
        </p:txBody>
      </p:sp>
    </p:spTree>
    <p:extLst>
      <p:ext uri="{BB962C8B-B14F-4D97-AF65-F5344CB8AC3E}">
        <p14:creationId xmlns:p14="http://schemas.microsoft.com/office/powerpoint/2010/main" val="590770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r>
              <a:rPr lang="en-US" dirty="0"/>
              <a:t>The good news is that there IS a better way: using a purpose-built software like IBM Planning Analytics that can have secure automated connections to all your source systems, model ALL your models from workforce planning to retention metrics, and make them available – securely – through reports and dashboards. My friend Mike McGeein from IBM is going to talk more about this in a minute but before I hand you over ….</a:t>
            </a:r>
          </a:p>
        </p:txBody>
      </p:sp>
      <p:sp>
        <p:nvSpPr>
          <p:cNvPr id="4" name="Slide Number Placeholder 3"/>
          <p:cNvSpPr>
            <a:spLocks noGrp="1"/>
          </p:cNvSpPr>
          <p:nvPr>
            <p:ph type="sldNum" sz="quarter" idx="5"/>
          </p:nvPr>
        </p:nvSpPr>
        <p:spPr/>
        <p:txBody>
          <a:bodyPr/>
          <a:lstStyle/>
          <a:p>
            <a:fld id="{6E2E38B8-B0B4-AD41-AC6E-B781F46A9FD3}" type="slidenum">
              <a:rPr lang="en-US" smtClean="0"/>
              <a:pPr/>
              <a:t>27</a:t>
            </a:fld>
            <a:endParaRPr lang="en-US" dirty="0"/>
          </a:p>
        </p:txBody>
      </p:sp>
      <p:sp>
        <p:nvSpPr>
          <p:cNvPr id="5" name="Footer Placeholder 4"/>
          <p:cNvSpPr>
            <a:spLocks noGrp="1"/>
          </p:cNvSpPr>
          <p:nvPr>
            <p:ph type="ftr" sz="quarter" idx="4"/>
          </p:nvPr>
        </p:nvSpPr>
        <p:spPr/>
        <p:txBody>
          <a:bodyPr/>
          <a:lstStyle/>
          <a:p>
            <a:r>
              <a:rPr lang="en-US"/>
              <a:t>Group Name / DOC ID / Month XX, 2022 / © 2022 IBM Corporation</a:t>
            </a:r>
            <a:endParaRPr lang="en-US" dirty="0"/>
          </a:p>
        </p:txBody>
      </p:sp>
    </p:spTree>
    <p:extLst>
      <p:ext uri="{BB962C8B-B14F-4D97-AF65-F5344CB8AC3E}">
        <p14:creationId xmlns:p14="http://schemas.microsoft.com/office/powerpoint/2010/main" val="856837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marL="285750" indent="-285750" defTabSz="914400">
              <a:buFontTx/>
              <a:buChar char="-"/>
            </a:pPr>
            <a:r>
              <a:rPr lang="en-US" kern="0" dirty="0"/>
              <a:t>Competing for talent in today’s world requires more than just “throwing money at the problem”</a:t>
            </a:r>
          </a:p>
          <a:p>
            <a:pPr marL="285750" indent="-285750" defTabSz="914400">
              <a:buFontTx/>
              <a:buChar char="-"/>
            </a:pPr>
            <a:r>
              <a:rPr lang="en-US" kern="0" dirty="0"/>
              <a:t>Retaining and developing talent has qualitative benefits beyond merely “filling a position”</a:t>
            </a:r>
          </a:p>
          <a:p>
            <a:pPr marL="285750" indent="-285750" defTabSz="914400">
              <a:buFontTx/>
              <a:buChar char="-"/>
            </a:pPr>
            <a:r>
              <a:rPr lang="en-US" kern="0" dirty="0"/>
              <a:t>Measurement and management</a:t>
            </a:r>
          </a:p>
          <a:p>
            <a:pPr marL="285750" indent="-285750" defTabSz="914400">
              <a:buFontTx/>
              <a:buChar char="-"/>
            </a:pPr>
            <a:r>
              <a:rPr lang="en-US" kern="0" dirty="0"/>
              <a:t>Program planning and justification</a:t>
            </a:r>
          </a:p>
          <a:p>
            <a:pPr marL="285750" indent="-285750" defTabSz="914400">
              <a:buFontTx/>
              <a:buChar char="-"/>
            </a:pPr>
            <a:r>
              <a:rPr lang="en-US" kern="0" dirty="0"/>
              <a:t>NO </a:t>
            </a:r>
            <a:r>
              <a:rPr lang="en-US" kern="0"/>
              <a:t>spreadsheet spaghetti</a:t>
            </a:r>
            <a:endParaRPr lang="en-US" kern="0" dirty="0"/>
          </a:p>
          <a:p>
            <a:pPr marL="285750" indent="-285750" defTabSz="914400">
              <a:buFontTx/>
              <a:buChar char="-"/>
            </a:pPr>
            <a:endParaRPr lang="en-US" kern="0" dirty="0"/>
          </a:p>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28</a:t>
            </a:fld>
            <a:endParaRPr lang="en-US" dirty="0"/>
          </a:p>
        </p:txBody>
      </p:sp>
      <p:sp>
        <p:nvSpPr>
          <p:cNvPr id="5" name="Footer Placeholder 4"/>
          <p:cNvSpPr>
            <a:spLocks noGrp="1"/>
          </p:cNvSpPr>
          <p:nvPr>
            <p:ph type="ftr" sz="quarter" idx="4"/>
          </p:nvPr>
        </p:nvSpPr>
        <p:spPr/>
        <p:txBody>
          <a:bodyPr/>
          <a:lstStyle/>
          <a:p>
            <a:r>
              <a:rPr lang="en-US"/>
              <a:t>Group Name / DOC ID / Month XX, 2022 / © 2022 IBM Corporation</a:t>
            </a:r>
            <a:endParaRPr lang="en-US" dirty="0"/>
          </a:p>
        </p:txBody>
      </p:sp>
    </p:spTree>
    <p:extLst>
      <p:ext uri="{BB962C8B-B14F-4D97-AF65-F5344CB8AC3E}">
        <p14:creationId xmlns:p14="http://schemas.microsoft.com/office/powerpoint/2010/main" val="2189448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327400" cy="1871663"/>
          </a:xfrm>
        </p:spPr>
      </p:sp>
      <p:sp>
        <p:nvSpPr>
          <p:cNvPr id="3" name="Notes Placeholder 2"/>
          <p:cNvSpPr>
            <a:spLocks noGrp="1"/>
          </p:cNvSpPr>
          <p:nvPr>
            <p:ph type="body" idx="1"/>
          </p:nvPr>
        </p:nvSpPr>
        <p:spPr/>
        <p:txBody>
          <a:bodyPr/>
          <a:lstStyle/>
          <a:p>
            <a:r>
              <a:rPr lang="en-US" dirty="0"/>
              <a:t>Organizations start with a set of priorities to achieve strategic business objectives and key results. This is the plan. Its goals inform how resources will be allocated across the organization from costs to expenses to human capital to capacity, and more. To appropriately define feasible targets, budgets, and timetables, decisions need to be made based on historical data. For example, if an organization wanted to increase production to meet a forecasted demand increase by 5%, they can review their previous years production data and adjust the necessary inputs to inventory and staffing to achieve this 5% increase. Will additional equipment need to be purchased and more staff need to be hired to meet this increase? Is it still profitable to increase production with these new expenditures? To answer these questions and allocate the required resources, it’s essential that the historical data be accurate and available to decision makers. Availability isn’t easy if the data is stored in various formats in different places when access and security aren’t in place. </a:t>
            </a:r>
          </a:p>
          <a:p>
            <a:endParaRPr lang="en-US" dirty="0"/>
          </a:p>
          <a:p>
            <a:r>
              <a:rPr lang="en-US" dirty="0"/>
              <a:t>Once available, the data will need to be analyzed to confirm viability of the budgets and targets, spending patterns can be evaluated, and recommendations and alternatives are proposed as needed. This part of the process is iterative with goals and targets being reviewed, revised, and adjusted until all concerns are addressed. After completion of this process, decisions are made, and the plan is finalized. </a:t>
            </a:r>
          </a:p>
          <a:p>
            <a:endParaRPr lang="en-US" dirty="0"/>
          </a:p>
          <a:p>
            <a:r>
              <a:rPr lang="en-US" dirty="0"/>
              <a:t>Upon implementation of the plan, monitoring is an essential step. Checking progress systematically to determine if there is a deviation in any of the inputs or outputs, and just as importantly understanding </a:t>
            </a:r>
            <a:r>
              <a:rPr lang="en-US" i="1" dirty="0"/>
              <a:t>why</a:t>
            </a:r>
            <a:r>
              <a:rPr lang="en-US" i="0" dirty="0"/>
              <a:t> there was a deviation, will help keep plans on target. When problems arise, plans must be flexible and dynamic in order to keep up with constantly evolving market conditions. When issues are identified earlier it provides an opportunity to revise and adjust in order to avert or minimize disaster.</a:t>
            </a:r>
            <a:endParaRPr lang="en-US" dirty="0"/>
          </a:p>
          <a:p>
            <a:endParaRPr lang="en-US" dirty="0"/>
          </a:p>
          <a:p>
            <a:r>
              <a:rPr lang="en-US" dirty="0"/>
              <a:t>But compiling data from across the enterprise comes with a unique set of challenges.</a:t>
            </a:r>
          </a:p>
        </p:txBody>
      </p:sp>
      <p:sp>
        <p:nvSpPr>
          <p:cNvPr id="4" name="Slide Number Placeholder 3"/>
          <p:cNvSpPr>
            <a:spLocks noGrp="1"/>
          </p:cNvSpPr>
          <p:nvPr>
            <p:ph type="sldNum" sz="quarter" idx="5"/>
          </p:nvPr>
        </p:nvSpPr>
        <p:spPr/>
        <p:txBody>
          <a:bodyPr/>
          <a:lstStyle/>
          <a:p>
            <a:fld id="{6E2E38B8-B0B4-AD41-AC6E-B781F46A9FD3}" type="slidenum">
              <a:rPr lang="en-US" smtClean="0"/>
              <a:pPr/>
              <a:t>29</a:t>
            </a:fld>
            <a:endParaRPr lang="en-US"/>
          </a:p>
        </p:txBody>
      </p:sp>
    </p:spTree>
    <p:extLst>
      <p:ext uri="{BB962C8B-B14F-4D97-AF65-F5344CB8AC3E}">
        <p14:creationId xmlns:p14="http://schemas.microsoft.com/office/powerpoint/2010/main" val="722418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9" name="Google Shape;789;p3:notes"/>
          <p:cNvSpPr txBox="1">
            <a:spLocks noGrp="1"/>
          </p:cNvSpPr>
          <p:nvPr>
            <p:ph type="body" idx="1"/>
          </p:nvPr>
        </p:nvSpPr>
        <p:spPr>
          <a:xfrm>
            <a:off x="701040" y="4415791"/>
            <a:ext cx="5608320" cy="4183380"/>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dirty="0"/>
          </a:p>
        </p:txBody>
      </p:sp>
      <p:sp>
        <p:nvSpPr>
          <p:cNvPr id="790" name="Google Shape;790;p3:notes"/>
          <p:cNvSpPr txBox="1">
            <a:spLocks noGrp="1"/>
          </p:cNvSpPr>
          <p:nvPr>
            <p:ph type="sldNum" idx="12"/>
          </p:nvPr>
        </p:nvSpPr>
        <p:spPr>
          <a:xfrm>
            <a:off x="3970938" y="8829966"/>
            <a:ext cx="3037840" cy="464820"/>
          </a:xfrm>
          <a:prstGeom prst="rect">
            <a:avLst/>
          </a:prstGeom>
          <a:noFill/>
          <a:ln>
            <a:noFill/>
          </a:ln>
        </p:spPr>
        <p:txBody>
          <a:bodyPr spcFirstLastPara="1" wrap="square" lIns="92825" tIns="46400" rIns="92825" bIns="46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2759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327400" cy="1871663"/>
          </a:xfrm>
        </p:spPr>
      </p:sp>
      <p:sp>
        <p:nvSpPr>
          <p:cNvPr id="3" name="Notes Placeholder 2"/>
          <p:cNvSpPr>
            <a:spLocks noGrp="1"/>
          </p:cNvSpPr>
          <p:nvPr>
            <p:ph type="body" idx="1"/>
          </p:nvPr>
        </p:nvSpPr>
        <p:spPr/>
        <p:txBody>
          <a:bodyPr/>
          <a:lstStyle/>
          <a:p>
            <a:r>
              <a:rPr lang="en-US" b="1" dirty="0"/>
              <a:t>**Animation plays on slide load.**</a:t>
            </a:r>
          </a:p>
          <a:p>
            <a:endParaRPr lang="en-US" dirty="0"/>
          </a:p>
          <a:p>
            <a:r>
              <a:rPr lang="en-US" dirty="0"/>
              <a:t>The goal is digitized, intelligent and integrated processes which are available anytime, anywhere.</a:t>
            </a:r>
          </a:p>
          <a:p>
            <a:endParaRPr lang="en-US" dirty="0"/>
          </a:p>
          <a:p>
            <a:r>
              <a:rPr lang="en-US" dirty="0"/>
              <a:t>The reality is multiple systems, inconsistent policies, manual sourcing of data, a lack of process standardization, poorly integrated systems, and fragmented tooling.</a:t>
            </a:r>
          </a:p>
          <a:p>
            <a:endParaRPr lang="en-US" dirty="0"/>
          </a:p>
          <a:p>
            <a:r>
              <a:rPr lang="en-US" dirty="0"/>
              <a:t>Integrated planning offers benefits organization-wide. When the organization is using a manual and disconnected process, it means that the plan is disconnected. Strategic planning is all about integrated decision-making, understanding interrelated tradeoffs, and driving towards bottom-line metrics with cause-and-effect accountability. This is a very difficult challenge in many organizations because of siloed planning, disparate data sources, and a lack of communication. As a result, most decisions or plans aren’t integrated across functional areas, which leads to decreased performance and poor execution.</a:t>
            </a:r>
          </a:p>
        </p:txBody>
      </p:sp>
      <p:sp>
        <p:nvSpPr>
          <p:cNvPr id="4" name="Slide Number Placeholder 3"/>
          <p:cNvSpPr>
            <a:spLocks noGrp="1"/>
          </p:cNvSpPr>
          <p:nvPr>
            <p:ph type="sldNum" sz="quarter" idx="5"/>
          </p:nvPr>
        </p:nvSpPr>
        <p:spPr/>
        <p:txBody>
          <a:bodyPr/>
          <a:lstStyle/>
          <a:p>
            <a:fld id="{6E2E38B8-B0B4-AD41-AC6E-B781F46A9FD3}" type="slidenum">
              <a:rPr lang="en-US" smtClean="0"/>
              <a:pPr/>
              <a:t>30</a:t>
            </a:fld>
            <a:endParaRPr lang="en-US"/>
          </a:p>
        </p:txBody>
      </p:sp>
    </p:spTree>
    <p:extLst>
      <p:ext uri="{BB962C8B-B14F-4D97-AF65-F5344CB8AC3E}">
        <p14:creationId xmlns:p14="http://schemas.microsoft.com/office/powerpoint/2010/main" val="1474671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327400" cy="18716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1100"/>
              </a:spcBef>
              <a:spcAft>
                <a:spcPts val="0"/>
              </a:spcAft>
              <a:buClrTx/>
              <a:buSzTx/>
              <a:buFont typeface="Arial"/>
              <a:buNone/>
              <a:tabLst/>
              <a:defRPr/>
            </a:pPr>
            <a:r>
              <a:rPr kumimoji="0" lang="en-US" b="0" i="0" u="none" strike="noStrike" kern="1200" cap="none" spc="0" normalizeH="0" baseline="0" noProof="0" dirty="0">
                <a:ln>
                  <a:noFill/>
                </a:ln>
                <a:effectLst/>
                <a:uLnTx/>
                <a:uFillTx/>
                <a:latin typeface="Arial" panose="020B0604020202020204" pitchFamily="34" charset="0"/>
                <a:ea typeface="+mn-ea"/>
                <a:cs typeface="Arial" charset="0"/>
              </a:rPr>
              <a:t>As the planning process is cyclical in nature, it’s important for a client’s tools to respond and adjust based on market events. Planning Analytics aligns processes across an organization and leads to high participation from disparate departments, which in turn leads to more accurate plans and forecasts, with built-in AI capabilities that gives stakeholders the confidence to make data-based decisions. </a:t>
            </a:r>
          </a:p>
          <a:p>
            <a:pPr marL="0" marR="0" lvl="0" indent="0" algn="l" defTabSz="457200" rtl="0" eaLnBrk="1" fontAlgn="auto" latinLnBrk="0" hangingPunct="1">
              <a:lnSpc>
                <a:spcPct val="100000"/>
              </a:lnSpc>
              <a:spcBef>
                <a:spcPts val="1100"/>
              </a:spcBef>
              <a:spcAft>
                <a:spcPts val="0"/>
              </a:spcAft>
              <a:buClrTx/>
              <a:buSzTx/>
              <a:buFont typeface="Arial"/>
              <a:buNone/>
              <a:tabLst/>
              <a:defRPr/>
            </a:pPr>
            <a:r>
              <a:rPr kumimoji="0" lang="en-US" b="0" i="0" u="none" strike="noStrike" kern="1200" cap="none" spc="0" normalizeH="0" baseline="0" noProof="0" dirty="0">
                <a:ln>
                  <a:noFill/>
                </a:ln>
                <a:effectLst/>
                <a:uLnTx/>
                <a:uFillTx/>
                <a:latin typeface="Arial" panose="020B0604020202020204" pitchFamily="34" charset="0"/>
                <a:ea typeface="+mn-ea"/>
                <a:cs typeface="Arial" charset="0"/>
              </a:rPr>
              <a:t>The scalable nature of Planning Analytics means that momentum is delivered with confidence. Clients can grow their planning data (which is the fuel for decision making) with their business by adapting to stakeholder needs. But it also evolves with a client’s IT needs and strategy with the flexibility of both standalone and hybrid deployment models. </a:t>
            </a: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31</a:t>
            </a:fld>
            <a:endParaRPr lang="en-US"/>
          </a:p>
        </p:txBody>
      </p:sp>
    </p:spTree>
    <p:extLst>
      <p:ext uri="{BB962C8B-B14F-4D97-AF65-F5344CB8AC3E}">
        <p14:creationId xmlns:p14="http://schemas.microsoft.com/office/powerpoint/2010/main" val="3820134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327400" cy="1871663"/>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000" b="0" dirty="0">
                <a:ea typeface="ＭＳ Ｐゴシック" pitchFamily="34" charset="-128"/>
              </a:rPr>
              <a:t>Planning isn’t only for Finance. </a:t>
            </a:r>
            <a:r>
              <a:rPr lang="en-US" sz="1000" dirty="0">
                <a:ea typeface="ＭＳ Ｐゴシック" pitchFamily="34" charset="-128"/>
              </a:rPr>
              <a:t>Operations</a:t>
            </a:r>
            <a:r>
              <a:rPr lang="en-US" sz="1000" dirty="0"/>
              <a:t>, Sales, Marketing, HR and other departments and disciplines all need fast, flexible planning and analysis: all of them. need tools that provide insight and help manage performance. IBM’s solution is about breaking down silos and generating an integrated view of a business’s departmental or organizational plans.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000" b="0" i="0" kern="1200" dirty="0">
              <a:solidFill>
                <a:schemeClr val="bg1"/>
              </a:solidFill>
              <a:effectLst/>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000" b="0" i="0" kern="1200" dirty="0">
                <a:solidFill>
                  <a:schemeClr val="bg1"/>
                </a:solidFill>
                <a:effectLst/>
                <a:latin typeface="Arial" panose="020B0604020202020204" pitchFamily="34" charset="0"/>
                <a:ea typeface="+mn-ea"/>
                <a:cs typeface="Arial" panose="020B0604020202020204" pitchFamily="34" charset="0"/>
              </a:rPr>
              <a:t>With the flexibility to create models for any use case, IBM lets clients connect plans across the organization. This slide shows some of the use cases that IBM Planning Analytics clients have already deployed</a:t>
            </a:r>
            <a:r>
              <a:rPr lang="en-US" sz="1000" b="0" i="0" kern="1200" baseline="0" dirty="0">
                <a:solidFill>
                  <a:schemeClr val="bg1"/>
                </a:solidFill>
                <a:effectLst/>
                <a:latin typeface="Arial" panose="020B0604020202020204" pitchFamily="34" charset="0"/>
                <a:ea typeface="+mn-ea"/>
                <a:cs typeface="Arial" panose="020B0604020202020204" pitchFamily="34" charset="0"/>
              </a:rPr>
              <a:t>. </a:t>
            </a:r>
            <a:r>
              <a:rPr lang="en-US" sz="1000" dirty="0">
                <a:ea typeface="ＭＳ Ｐゴシック" pitchFamily="34" charset="-128"/>
              </a:rPr>
              <a:t>Leading companies use analytics to link their planning. For example, demand plans automatically update revenue plans. Call-center staffing plans automatically update divisional expense plans, and so forth across the enterprise. This creates more lead time – more foresight – as operational causes are clearly linked to financial outcomes.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000" dirty="0">
              <a:ea typeface="ＭＳ Ｐゴシック" pitchFamily="34" charset="-128"/>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000" dirty="0">
                <a:ea typeface="ＭＳ Ｐゴシック" pitchFamily="34" charset="-128"/>
              </a:rPr>
              <a:t>Imagine what an extra month or quarter of reliable foresight on revenue or expenses could do for a business. This extra lead time could give business managers more time to assess alternatives and kick-off new initiatives that might have a positive</a:t>
            </a:r>
            <a:r>
              <a:rPr lang="en-US" sz="1000" baseline="0" dirty="0">
                <a:ea typeface="ＭＳ Ｐゴシック" pitchFamily="34" charset="-128"/>
              </a:rPr>
              <a:t> </a:t>
            </a:r>
            <a:r>
              <a:rPr lang="en-US" sz="1000" dirty="0">
                <a:ea typeface="ＭＳ Ｐゴシック" pitchFamily="34" charset="-128"/>
              </a:rPr>
              <a:t>impact sooner.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000" dirty="0">
              <a:ea typeface="ＭＳ Ｐゴシック" pitchFamily="34" charset="-128"/>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000" dirty="0">
                <a:ea typeface="ＭＳ Ｐゴシック" pitchFamily="34" charset="-128"/>
              </a:rPr>
              <a:t>IBM does this better than other tools that were designed primarily for cost-center budgeting. </a:t>
            </a:r>
            <a:r>
              <a:rPr lang="en-US" sz="1000" b="0" i="0" kern="1200" dirty="0">
                <a:solidFill>
                  <a:schemeClr val="bg1"/>
                </a:solidFill>
                <a:effectLst/>
                <a:latin typeface="Arial" panose="020B0604020202020204" pitchFamily="34" charset="0"/>
                <a:ea typeface="+mn-ea"/>
                <a:cs typeface="Arial" panose="020B0604020202020204" pitchFamily="34" charset="0"/>
              </a:rPr>
              <a:t>Processes can be automated and integrated planning across multiple use cases, such as Sales, Marking, Finance and Supply Chain – this helps in making more informed decisions. </a:t>
            </a:r>
            <a:r>
              <a:rPr lang="en-US" sz="1000" dirty="0">
                <a:ea typeface="ＭＳ Ｐゴシック" pitchFamily="34" charset="-128"/>
              </a:rPr>
              <a:t>Process reports are run to provide real-time visibility into the status of forecasts whether they are “not started”, “incomplete”, “in progress”, or successfully “submitted”. IBM has clients where cost center managers are updating driver-based, rolling forecasts on a monthly basis, and rolling these up into consolidated corporate </a:t>
            </a:r>
            <a:r>
              <a:rPr lang="en-US" dirty="0">
                <a:ea typeface="ＭＳ Ｐゴシック" pitchFamily="34" charset="-128"/>
              </a:rPr>
              <a:t>Profit &amp; Loss (also known as an Income Statement)</a:t>
            </a:r>
            <a:r>
              <a:rPr lang="en-US" sz="1000" dirty="0">
                <a:ea typeface="ＭＳ Ｐゴシック" pitchFamily="34" charset="-128"/>
              </a:rPr>
              <a:t>, Balance Sheet and Cash Flow projections. </a:t>
            </a:r>
            <a:r>
              <a:rPr lang="en-US" sz="1000">
                <a:ea typeface="ＭＳ Ｐゴシック" pitchFamily="34" charset="-128"/>
              </a:rPr>
              <a:t>Other tools, designed for cost-center budgets, are limited in these capabilities.</a:t>
            </a:r>
          </a:p>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32</a:t>
            </a:fld>
            <a:endParaRPr lang="en-US"/>
          </a:p>
        </p:txBody>
      </p:sp>
    </p:spTree>
    <p:extLst>
      <p:ext uri="{BB962C8B-B14F-4D97-AF65-F5344CB8AC3E}">
        <p14:creationId xmlns:p14="http://schemas.microsoft.com/office/powerpoint/2010/main" val="3453186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327400" cy="1871663"/>
          </a:xfrm>
        </p:spPr>
      </p:sp>
      <p:sp>
        <p:nvSpPr>
          <p:cNvPr id="3" name="Notes Placeholder 2"/>
          <p:cNvSpPr>
            <a:spLocks noGrp="1"/>
          </p:cNvSpPr>
          <p:nvPr>
            <p:ph type="body" idx="1"/>
          </p:nvPr>
        </p:nvSpPr>
        <p:spPr/>
        <p:txBody>
          <a:bodyPr/>
          <a:lstStyle/>
          <a:p>
            <a:pPr rtl="0" fontAlgn="base"/>
            <a:r>
              <a:rPr lang="en-US" sz="900" b="0" dirty="0">
                <a:ea typeface="ＭＳ Ｐゴシック" pitchFamily="34" charset="-128"/>
              </a:rPr>
              <a:t>IBM Planning Analytics offers everything clients need out-of-the-box with a focus on ease-of-use, including flexible modeling, </a:t>
            </a:r>
            <a:r>
              <a:rPr lang="en-US" sz="900" dirty="0">
                <a:ea typeface="ＭＳ Ｐゴシック" pitchFamily="34" charset="-128"/>
              </a:rPr>
              <a:t>automated workflow, visualization, management, automated alerts, and process reporting to help automate the distribution, collection, and aggregation of the data in a powerful engine from all the right participants in the enterprise. </a:t>
            </a:r>
          </a:p>
          <a:p>
            <a:pPr rtl="0" fontAlgn="base"/>
            <a:endParaRPr lang="en-US" sz="900" dirty="0">
              <a:ea typeface="ＭＳ Ｐゴシック" pitchFamily="34" charset="-128"/>
            </a:endParaRPr>
          </a:p>
          <a:p>
            <a:pPr rtl="0" fontAlgn="base"/>
            <a:r>
              <a:rPr lang="en-US" sz="900" dirty="0">
                <a:ea typeface="ＭＳ Ｐゴシック" pitchFamily="34" charset="-128"/>
              </a:rPr>
              <a:t>IBM </a:t>
            </a:r>
            <a:r>
              <a:rPr lang="en-US" sz="900" dirty="0"/>
              <a:t>Planning Analytics (PA) is a complete solution; most competitors lack many of the features and functionality IBM PA offers, and can support</a:t>
            </a:r>
            <a:r>
              <a:rPr lang="en-US" sz="900" baseline="0" dirty="0"/>
              <a:t> only limited </a:t>
            </a:r>
            <a:r>
              <a:rPr lang="en-US" sz="900" dirty="0"/>
              <a:t>data volumes. Finally, IBM PA is owned by the business versus most competitive solutions, which are owned by the IT department.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b="1"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dirty="0"/>
              <a:t>Features: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t>Easy-to-use interactive web-based experience: </a:t>
            </a:r>
            <a:r>
              <a:rPr lang="en-US" sz="900" dirty="0"/>
              <a:t>The IBM Planning Analytics interactive and customizable web interface (Workspace) provides a single, self-service experience for business users. It is a very powerful, rich interface with highly graphical deep analysis, natural language dialogue and collaboration. This means it is easy to adopt and share planning processes across the enterprise.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t>Excel interface</a:t>
            </a:r>
            <a:r>
              <a:rPr lang="en-US" sz="900" dirty="0"/>
              <a:t>: Business users who are more comfortable with Microsoft Excel continue to use Microsoft Excel, users can leverage and automate existing spreadsheets, while connected to their Planning Analytics solution. This encourages faster adoption of the solution, while reducing the issues associated with manual, disconnected processes.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t>Visual analysis and reporting</a:t>
            </a:r>
            <a:r>
              <a:rPr lang="en-US" sz="900" dirty="0"/>
              <a:t>: Embedded into IBM Planning Analytics is the ability to easily produce a variety of graphical charts within multi-tab displays to provide deep analysis where needed, without the need for a business user to leverage a different visualization</a:t>
            </a:r>
            <a:r>
              <a:rPr lang="en-US" sz="900" baseline="0" dirty="0"/>
              <a:t> </a:t>
            </a:r>
            <a:r>
              <a:rPr lang="en-US" sz="900" dirty="0"/>
              <a:t>tool. </a:t>
            </a:r>
            <a:r>
              <a:rPr lang="en-US" sz="900" kern="1200" dirty="0">
                <a:effectLst/>
                <a:ea typeface="+mn-ea"/>
                <a:cs typeface="+mn-cs"/>
              </a:rPr>
              <a:t>Users can create as many different dashboards, with selected charts and graphs, reports, and input fields as needed.</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t>Flexible modeling: </a:t>
            </a:r>
            <a:r>
              <a:rPr lang="en-US" sz="900" dirty="0">
                <a:ea typeface="Calibri" charset="0"/>
              </a:rPr>
              <a:t>Move from ‘conventional’ to ‘advanced’ scenario modeling including “What-If?” analysis. R</a:t>
            </a:r>
            <a:r>
              <a:rPr lang="en-US" sz="900" dirty="0"/>
              <a:t>un calculations and analyze large data sets quickly and easily. Additionally,</a:t>
            </a:r>
            <a:r>
              <a:rPr lang="en-US" sz="900" baseline="0" dirty="0"/>
              <a:t> with IBM Planning Analytics, clients can build their plans and forecasts based on their existing process, they do not have to change the process to fit a solution (unlike some vendors) – IBM Planning Analytics supports simple and complex models and supports any business requirement.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b="1" dirty="0"/>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t>Unlimited data volumes and users (Scale):</a:t>
            </a:r>
            <a:r>
              <a:rPr lang="en-US" sz="900" dirty="0"/>
              <a:t> Unlike planning solutions from other vendors, IBM Planning Analytics is not limited by data volumes or number of concurrent users. This allows for the storage and analysis of detailed data—for instance, product information down to the SKU level or customer information down to account level—and querying by users in many different departments. While competitors will limit use cases available to the Finance department, because of limited enterprise scalability, IBM Planning Analytics can be used for operational planning purposes by virtually all departments—Sales, Operations, HR, Supply Chain,</a:t>
            </a:r>
            <a:r>
              <a:rPr lang="en-US" sz="900" baseline="0" dirty="0"/>
              <a:t> </a:t>
            </a:r>
            <a:r>
              <a:rPr lang="en-US" sz="900" dirty="0"/>
              <a:t>Marketing and more.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t>Flexible deployment: </a:t>
            </a:r>
            <a:r>
              <a:rPr lang="en-US" sz="900" dirty="0"/>
              <a:t>Unlike other vendors, who may have different solutions for cloud and on-premises, IBM Planning Analytics is the same solution in both environments. A hybrid license entitlement offers clients the freedom and flexibility to respond quickly to business needs, whether to transition from an on-premises deployment to the cloud scaling with the business need or to be able to use both environments on an on-going basis.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t>Secure, governed and compliant: </a:t>
            </a:r>
            <a:r>
              <a:rPr lang="en-US" sz="900" dirty="0"/>
              <a:t>Businesses implementing IBM Planning Analytics can be rest assured that their critical financial and operational analytical data is properly secured and governed.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t>Align planning processes with corporate strategy: </a:t>
            </a:r>
            <a:r>
              <a:rPr lang="en-US" sz="900" dirty="0"/>
              <a:t>IBM Planning Analytics offers built-in scorecards and metrics (competitors charge extra). Scorecards include visual elements like stoplights, which allow a user to quickly monitor the health of the business, and strategy maps which allows them to link business strategy with operational and financial execution.</a:t>
            </a:r>
            <a:endParaRPr lang="en-US" sz="900" b="1" dirty="0">
              <a:ea typeface="ＭＳ Ｐゴシック" pitchFamily="34"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1" dirty="0"/>
          </a:p>
        </p:txBody>
      </p:sp>
      <p:sp>
        <p:nvSpPr>
          <p:cNvPr id="5" name="Slide Number Placeholder 4">
            <a:extLst>
              <a:ext uri="{FF2B5EF4-FFF2-40B4-BE49-F238E27FC236}">
                <a16:creationId xmlns:a16="http://schemas.microsoft.com/office/drawing/2014/main" id="{5494AB67-A023-9D49-91E7-4A3218585100}"/>
              </a:ext>
            </a:extLst>
          </p:cNvPr>
          <p:cNvSpPr>
            <a:spLocks noGrp="1"/>
          </p:cNvSpPr>
          <p:nvPr>
            <p:ph type="sldNum" sz="quarter" idx="5"/>
          </p:nvPr>
        </p:nvSpPr>
        <p:spPr/>
        <p:txBody>
          <a:bodyPr/>
          <a:lstStyle/>
          <a:p>
            <a:fld id="{6E2E38B8-B0B4-AD41-AC6E-B781F46A9FD3}" type="slidenum">
              <a:rPr lang="en-US" smtClean="0"/>
              <a:pPr/>
              <a:t>33</a:t>
            </a:fld>
            <a:endParaRPr lang="en-US"/>
          </a:p>
        </p:txBody>
      </p:sp>
    </p:spTree>
    <p:extLst>
      <p:ext uri="{BB962C8B-B14F-4D97-AF65-F5344CB8AC3E}">
        <p14:creationId xmlns:p14="http://schemas.microsoft.com/office/powerpoint/2010/main" val="121399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a:p>
          <a:p>
            <a:pPr marL="0" indent="0">
              <a:buFont typeface="Arial" panose="020B0604020202020204" pitchFamily="34" charset="0"/>
              <a:buNone/>
            </a:pPr>
            <a:endParaRPr lang="en-CA" sz="1000" b="1" i="0" kern="1200" dirty="0">
              <a:solidFill>
                <a:schemeClr val="bg1"/>
              </a:solidFill>
              <a:effectLst/>
              <a:latin typeface="IBM Plex Sans" panose="020B0503050203000203" pitchFamily="34" charset="0"/>
              <a:ea typeface="+mn-ea"/>
              <a:cs typeface="+mn-cs"/>
            </a:endParaRPr>
          </a:p>
          <a:p>
            <a:pPr marL="0" indent="0">
              <a:buFont typeface="Arial" panose="020B0604020202020204" pitchFamily="34" charset="0"/>
              <a:buNone/>
            </a:pPr>
            <a:r>
              <a:rPr lang="en-CA" sz="1000" b="1" i="0" kern="1200" dirty="0">
                <a:solidFill>
                  <a:schemeClr val="bg1"/>
                </a:solidFill>
                <a:effectLst/>
                <a:latin typeface="IBM Plex Sans" panose="020B0503050203000203" pitchFamily="34" charset="0"/>
                <a:ea typeface="+mn-ea"/>
                <a:cs typeface="+mn-cs"/>
              </a:rPr>
              <a:t>ADDITIONAL INFO</a:t>
            </a:r>
            <a:r>
              <a:rPr lang="en-CA" sz="1000" b="0" i="0" kern="1200" dirty="0">
                <a:solidFill>
                  <a:schemeClr val="bg1"/>
                </a:solidFill>
                <a:effectLst/>
                <a:latin typeface="IBM Plex Sans" panose="020B0503050203000203" pitchFamily="34" charset="0"/>
                <a:ea typeface="+mn-ea"/>
                <a:cs typeface="+mn-cs"/>
              </a:rPr>
              <a:t>: (please delete additional info if sending to a client)</a:t>
            </a:r>
          </a:p>
          <a:p>
            <a:pPr marL="0" marR="0" lvl="0" indent="0" algn="l" defTabSz="685800" rtl="0" eaLnBrk="1" fontAlgn="auto" latinLnBrk="0" hangingPunct="1">
              <a:lnSpc>
                <a:spcPct val="100000"/>
              </a:lnSpc>
              <a:spcBef>
                <a:spcPts val="0"/>
              </a:spcBef>
              <a:spcAft>
                <a:spcPts val="0"/>
              </a:spcAft>
              <a:buClrTx/>
              <a:buSzTx/>
              <a:buFontTx/>
              <a:buNone/>
              <a:tabLst/>
              <a:defRPr/>
            </a:pPr>
            <a:r>
              <a:rPr lang="en-CA" sz="1000" dirty="0"/>
              <a:t>Image - https://1.cms.s81c.com/sites/default/files/2018-12-20/Leadspace-497666314_flipped.jpg_resized%281%29_0.jpg</a:t>
            </a:r>
          </a:p>
          <a:p>
            <a:pPr marL="0" indent="0">
              <a:buFont typeface="Arial" panose="020B0604020202020204" pitchFamily="34" charset="0"/>
              <a:buNone/>
            </a:pPr>
            <a:endParaRPr lang="en-CA" sz="1000" b="0" i="0" kern="1200" dirty="0">
              <a:solidFill>
                <a:schemeClr val="bg1"/>
              </a:solidFill>
              <a:effectLst/>
              <a:latin typeface="IBM Plex Sans" panose="020B0503050203000203" pitchFamily="34" charset="0"/>
              <a:ea typeface="+mn-ea"/>
              <a:cs typeface="+mn-cs"/>
            </a:endParaRPr>
          </a:p>
          <a:p>
            <a:endParaRPr lang="en-CA" sz="1000" b="0" i="0" kern="1200" dirty="0">
              <a:solidFill>
                <a:schemeClr val="bg1"/>
              </a:solidFill>
              <a:effectLst/>
              <a:latin typeface="IBM Plex Sans"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panose="020B0503050203000203" pitchFamily="34" charset="0"/>
                <a:ea typeface="+mn-ea"/>
                <a:cs typeface="+mn-cs"/>
              </a:rPr>
              <a:pPr marL="0" marR="0" lvl="0" indent="0" algn="l" defTabSz="685983" rtl="0" eaLnBrk="1" fontAlgn="auto" latinLnBrk="0" hangingPunct="1">
                <a:lnSpc>
                  <a:spcPct val="100000"/>
                </a:lnSpc>
                <a:spcBef>
                  <a:spcPts val="0"/>
                </a:spcBef>
                <a:spcAft>
                  <a:spcPts val="0"/>
                </a:spcAft>
                <a:buClrTx/>
                <a:buSzTx/>
                <a:buFontTx/>
                <a:buNone/>
                <a:tabLst/>
                <a:defRPr/>
              </a:pPr>
              <a:t>34</a:t>
            </a:fld>
            <a:endParaRPr kumimoji="0" lang="en-US" sz="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rPr>
              <a:t>Group Name / DOC ID / Month XX, 2019 / © 2019 IBM Corporation</a:t>
            </a:r>
            <a:endParaRPr kumimoji="0" lang="en-US" sz="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spTree>
    <p:extLst>
      <p:ext uri="{BB962C8B-B14F-4D97-AF65-F5344CB8AC3E}">
        <p14:creationId xmlns:p14="http://schemas.microsoft.com/office/powerpoint/2010/main" val="5035282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r>
              <a:rPr lang="en-US" sz="1050" dirty="0"/>
              <a:t>IBM Planning Analytics unifies an organization’s budgeting and forecasting needs in a way that leads to more informed decisions and better outcomes.</a:t>
            </a:r>
          </a:p>
        </p:txBody>
      </p:sp>
      <p:sp>
        <p:nvSpPr>
          <p:cNvPr id="4" name="Slide Number Placeholder 3"/>
          <p:cNvSpPr>
            <a:spLocks noGrp="1"/>
          </p:cNvSpPr>
          <p:nvPr>
            <p:ph type="sldNum" sz="quarter" idx="5"/>
          </p:nvPr>
        </p:nvSpPr>
        <p:spPr/>
        <p:txBody>
          <a:bodyPr/>
          <a:lstStyle/>
          <a:p>
            <a:fld id="{6E2E38B8-B0B4-AD41-AC6E-B781F46A9FD3}" type="slidenum">
              <a:rPr lang="en-US" smtClean="0"/>
              <a:pPr/>
              <a:t>35</a:t>
            </a:fld>
            <a:endParaRPr lang="en-US" dirty="0"/>
          </a:p>
        </p:txBody>
      </p:sp>
      <p:sp>
        <p:nvSpPr>
          <p:cNvPr id="5" name="Footer Placeholder 4"/>
          <p:cNvSpPr>
            <a:spLocks noGrp="1"/>
          </p:cNvSpPr>
          <p:nvPr>
            <p:ph type="ftr" sz="quarter" idx="4"/>
          </p:nvPr>
        </p:nvSpPr>
        <p:spPr/>
        <p:txBody>
          <a:bodyPr/>
          <a:lstStyle/>
          <a:p>
            <a:r>
              <a:rPr lang="en-US" dirty="0">
                <a:latin typeface="Arial" panose="020B0604020202020204" pitchFamily="34" charset="0"/>
              </a:rPr>
              <a:t>Group Name / DOC ID / Month XX, 2019 / © 2019 IBM Corporation</a:t>
            </a:r>
          </a:p>
        </p:txBody>
      </p:sp>
    </p:spTree>
    <p:extLst>
      <p:ext uri="{BB962C8B-B14F-4D97-AF65-F5344CB8AC3E}">
        <p14:creationId xmlns:p14="http://schemas.microsoft.com/office/powerpoint/2010/main" val="3164550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327400" cy="18716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Try our 30-day trial of Planning Analytics with Watson today at </a:t>
            </a:r>
            <a:r>
              <a:rPr lang="en-US" sz="1000" dirty="0" err="1"/>
              <a:t>ibm.com</a:t>
            </a:r>
            <a:r>
              <a:rPr lang="en-US" sz="1000" dirty="0"/>
              <a:t>/planning</a:t>
            </a:r>
          </a:p>
        </p:txBody>
      </p:sp>
      <p:sp>
        <p:nvSpPr>
          <p:cNvPr id="4" name="Slide Number Placeholder 3"/>
          <p:cNvSpPr>
            <a:spLocks noGrp="1"/>
          </p:cNvSpPr>
          <p:nvPr>
            <p:ph type="sldNum" sz="quarter" idx="5"/>
          </p:nvPr>
        </p:nvSpPr>
        <p:spPr/>
        <p:txBody>
          <a:bodyPr/>
          <a:lstStyle/>
          <a:p>
            <a:fld id="{6E2E38B8-B0B4-AD41-AC6E-B781F46A9FD3}" type="slidenum">
              <a:rPr lang="en-US" smtClean="0"/>
              <a:pPr/>
              <a:t>36</a:t>
            </a:fld>
            <a:endParaRPr lang="en-US"/>
          </a:p>
        </p:txBody>
      </p:sp>
    </p:spTree>
    <p:extLst>
      <p:ext uri="{BB962C8B-B14F-4D97-AF65-F5344CB8AC3E}">
        <p14:creationId xmlns:p14="http://schemas.microsoft.com/office/powerpoint/2010/main" val="2532953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Priority alignment – Why is this so difficult</a:t>
            </a:r>
          </a:p>
          <a:p>
            <a:pPr marL="171450" indent="-171450">
              <a:buFontTx/>
              <a:buChar char="-"/>
            </a:pPr>
            <a:r>
              <a:rPr lang="en-US" dirty="0"/>
              <a:t>Reasons could be the lack of communication among department heads, or lack of communication from the top-down—making it difficult for these leaders to understating the corporate plan and get on board. In order for priorities to be </a:t>
            </a:r>
            <a:r>
              <a:rPr lang="en-US" dirty="0" err="1"/>
              <a:t>aliogned</a:t>
            </a:r>
            <a:r>
              <a:rPr lang="en-US" dirty="0"/>
              <a:t> in strategic planning, all stakeholders must have the requisite visibility and understanding of the company strategy and vision.</a:t>
            </a:r>
          </a:p>
          <a:p>
            <a:pPr marL="171450" indent="-171450">
              <a:buFontTx/>
              <a:buChar char="-"/>
            </a:pPr>
            <a:r>
              <a:rPr lang="en-US" dirty="0"/>
              <a:t>So, why must we work so hard to overcome these struggles? In what ways are we working to improve the business?</a:t>
            </a:r>
          </a:p>
        </p:txBody>
      </p:sp>
      <p:sp>
        <p:nvSpPr>
          <p:cNvPr id="4" name="Slide Number Placeholder 3"/>
          <p:cNvSpPr>
            <a:spLocks noGrp="1"/>
          </p:cNvSpPr>
          <p:nvPr>
            <p:ph type="sldNum" sz="quarter" idx="5"/>
          </p:nvPr>
        </p:nvSpPr>
        <p:spPr/>
        <p:txBody>
          <a:bodyPr/>
          <a:lstStyle/>
          <a:p>
            <a:fld id="{006BE02D-20C0-F840-AFAC-BEA99C74FDC2}" type="slidenum">
              <a:rPr lang="en-US" smtClean="0"/>
              <a:pPr/>
              <a:t>6</a:t>
            </a:fld>
            <a:endParaRPr lang="en-US" dirty="0"/>
          </a:p>
        </p:txBody>
      </p:sp>
    </p:spTree>
    <p:extLst>
      <p:ext uri="{BB962C8B-B14F-4D97-AF65-F5344CB8AC3E}">
        <p14:creationId xmlns:p14="http://schemas.microsoft.com/office/powerpoint/2010/main" val="2579920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 zero-sum game</a:t>
            </a:r>
          </a:p>
          <a:p>
            <a:endParaRPr lang="en-US" dirty="0"/>
          </a:p>
          <a:p>
            <a:r>
              <a:rPr lang="en-US" dirty="0"/>
              <a:t>These three things driven by employee engagement</a:t>
            </a:r>
          </a:p>
          <a:p>
            <a:endParaRPr lang="en-US" dirty="0"/>
          </a:p>
          <a:p>
            <a:r>
              <a:rPr lang="en-US" dirty="0"/>
              <a:t>Who is the author of employee engagement - HR</a:t>
            </a:r>
          </a:p>
        </p:txBody>
      </p:sp>
      <p:sp>
        <p:nvSpPr>
          <p:cNvPr id="4" name="Slide Number Placeholder 3"/>
          <p:cNvSpPr>
            <a:spLocks noGrp="1"/>
          </p:cNvSpPr>
          <p:nvPr>
            <p:ph type="sldNum" sz="quarter" idx="5"/>
          </p:nvPr>
        </p:nvSpPr>
        <p:spPr/>
        <p:txBody>
          <a:bodyPr/>
          <a:lstStyle/>
          <a:p>
            <a:fld id="{006BE02D-20C0-F840-AFAC-BEA99C74FDC2}" type="slidenum">
              <a:rPr lang="en-US" smtClean="0"/>
              <a:pPr/>
              <a:t>7</a:t>
            </a:fld>
            <a:endParaRPr lang="en-US" dirty="0"/>
          </a:p>
        </p:txBody>
      </p:sp>
    </p:spTree>
    <p:extLst>
      <p:ext uri="{BB962C8B-B14F-4D97-AF65-F5344CB8AC3E}">
        <p14:creationId xmlns:p14="http://schemas.microsoft.com/office/powerpoint/2010/main" val="364258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451 research’s Voice of the Customer: Macroeconomic Outlook, Business Trends, 2022 Outlook survey employee retention and engagement is a higher priority for businesses in 2022 than business expansion efforts, such as entering new markets. We also know from this survey that this disparity is much more pronounced in larger companies.</a:t>
            </a:r>
          </a:p>
          <a:p>
            <a:endParaRPr lang="en-US" dirty="0"/>
          </a:p>
          <a:p>
            <a:r>
              <a:rPr lang="en-US" dirty="0"/>
              <a:t>This tells us that either a) employee retention issues will prevent potential business expansion, or b) that retention and engagement will inform expansion strategies in the future. </a:t>
            </a:r>
          </a:p>
        </p:txBody>
      </p:sp>
      <p:sp>
        <p:nvSpPr>
          <p:cNvPr id="4" name="Slide Number Placeholder 3"/>
          <p:cNvSpPr>
            <a:spLocks noGrp="1"/>
          </p:cNvSpPr>
          <p:nvPr>
            <p:ph type="sldNum" sz="quarter" idx="5"/>
          </p:nvPr>
        </p:nvSpPr>
        <p:spPr/>
        <p:txBody>
          <a:bodyPr/>
          <a:lstStyle/>
          <a:p>
            <a:fld id="{006BE02D-20C0-F840-AFAC-BEA99C74FDC2}" type="slidenum">
              <a:rPr lang="en-US" smtClean="0"/>
              <a:pPr/>
              <a:t>10</a:t>
            </a:fld>
            <a:endParaRPr lang="en-US" dirty="0"/>
          </a:p>
        </p:txBody>
      </p:sp>
    </p:spTree>
    <p:extLst>
      <p:ext uri="{BB962C8B-B14F-4D97-AF65-F5344CB8AC3E}">
        <p14:creationId xmlns:p14="http://schemas.microsoft.com/office/powerpoint/2010/main" val="2909160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not only a skill set and language alignment, HR’s technical proficiency is increasing as well. When asked what technologies HR departments are currently using, our HR respondents listed the top three as workflow automation tools (54%), Data analytics platforms (53%) and AI/machine learning (34%)</a:t>
            </a:r>
          </a:p>
        </p:txBody>
      </p:sp>
      <p:sp>
        <p:nvSpPr>
          <p:cNvPr id="4" name="Slide Number Placeholder 3"/>
          <p:cNvSpPr>
            <a:spLocks noGrp="1"/>
          </p:cNvSpPr>
          <p:nvPr>
            <p:ph type="sldNum" sz="quarter" idx="5"/>
          </p:nvPr>
        </p:nvSpPr>
        <p:spPr/>
        <p:txBody>
          <a:bodyPr/>
          <a:lstStyle/>
          <a:p>
            <a:fld id="{006BE02D-20C0-F840-AFAC-BEA99C74FDC2}" type="slidenum">
              <a:rPr lang="en-US" smtClean="0"/>
              <a:pPr/>
              <a:t>14</a:t>
            </a:fld>
            <a:endParaRPr lang="en-US" dirty="0"/>
          </a:p>
        </p:txBody>
      </p:sp>
    </p:spTree>
    <p:extLst>
      <p:ext uri="{BB962C8B-B14F-4D97-AF65-F5344CB8AC3E}">
        <p14:creationId xmlns:p14="http://schemas.microsoft.com/office/powerpoint/2010/main" val="1165834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r>
              <a:rPr lang="en-US" dirty="0"/>
              <a:t>Let’s go behind the scenes to an executive management meeting where the CEO and other C-suite people are starting to work on defining strategic goals for the coming year. This is a made up example, inspired by real-life experiences we have had.</a:t>
            </a:r>
          </a:p>
        </p:txBody>
      </p:sp>
      <p:sp>
        <p:nvSpPr>
          <p:cNvPr id="4" name="Slide Number Placeholder 3"/>
          <p:cNvSpPr>
            <a:spLocks noGrp="1"/>
          </p:cNvSpPr>
          <p:nvPr>
            <p:ph type="sldNum" sz="quarter" idx="5"/>
          </p:nvPr>
        </p:nvSpPr>
        <p:spPr/>
        <p:txBody>
          <a:bodyPr/>
          <a:lstStyle/>
          <a:p>
            <a:fld id="{6E2E38B8-B0B4-AD41-AC6E-B781F46A9FD3}" type="slidenum">
              <a:rPr lang="en-US" smtClean="0"/>
              <a:pPr/>
              <a:t>16</a:t>
            </a:fld>
            <a:endParaRPr lang="en-US" dirty="0"/>
          </a:p>
        </p:txBody>
      </p:sp>
      <p:sp>
        <p:nvSpPr>
          <p:cNvPr id="5" name="Footer Placeholder 4"/>
          <p:cNvSpPr>
            <a:spLocks noGrp="1"/>
          </p:cNvSpPr>
          <p:nvPr>
            <p:ph type="ftr" sz="quarter" idx="4"/>
          </p:nvPr>
        </p:nvSpPr>
        <p:spPr/>
        <p:txBody>
          <a:bodyPr/>
          <a:lstStyle/>
          <a:p>
            <a:r>
              <a:rPr lang="en-US"/>
              <a:t>Group Name / DOC ID / Month XX, 2022 / © 2022 IBM Corporation</a:t>
            </a:r>
            <a:endParaRPr lang="en-US" dirty="0"/>
          </a:p>
        </p:txBody>
      </p:sp>
    </p:spTree>
    <p:extLst>
      <p:ext uri="{BB962C8B-B14F-4D97-AF65-F5344CB8AC3E}">
        <p14:creationId xmlns:p14="http://schemas.microsoft.com/office/powerpoint/2010/main" val="4032453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r>
              <a:rPr lang="en-US" dirty="0"/>
              <a:t>So this is a Big Box retailer that operates in a high volume and low margin business. They have gone through a few years of high growth where they invested in building stores across the USA and stablishing the brand, but now they need to start realizing some returns on that growth. However, the timing is unfortunate and happening against the backdrop of the COVID-19 pandemic, and the subsequent supply chain and labor challenges driving up costs.</a:t>
            </a:r>
          </a:p>
        </p:txBody>
      </p:sp>
      <p:sp>
        <p:nvSpPr>
          <p:cNvPr id="4" name="Slide Number Placeholder 3"/>
          <p:cNvSpPr>
            <a:spLocks noGrp="1"/>
          </p:cNvSpPr>
          <p:nvPr>
            <p:ph type="sldNum" sz="quarter" idx="5"/>
          </p:nvPr>
        </p:nvSpPr>
        <p:spPr/>
        <p:txBody>
          <a:bodyPr/>
          <a:lstStyle/>
          <a:p>
            <a:fld id="{6E2E38B8-B0B4-AD41-AC6E-B781F46A9FD3}" type="slidenum">
              <a:rPr lang="en-US" smtClean="0"/>
              <a:pPr/>
              <a:t>17</a:t>
            </a:fld>
            <a:endParaRPr lang="en-US" dirty="0"/>
          </a:p>
        </p:txBody>
      </p:sp>
      <p:sp>
        <p:nvSpPr>
          <p:cNvPr id="5" name="Footer Placeholder 4"/>
          <p:cNvSpPr>
            <a:spLocks noGrp="1"/>
          </p:cNvSpPr>
          <p:nvPr>
            <p:ph type="ftr" sz="quarter" idx="4"/>
          </p:nvPr>
        </p:nvSpPr>
        <p:spPr/>
        <p:txBody>
          <a:bodyPr/>
          <a:lstStyle/>
          <a:p>
            <a:r>
              <a:rPr lang="en-US"/>
              <a:t>Group Name / DOC ID / Month XX, 2022 / © 2022 IBM Corporation</a:t>
            </a:r>
            <a:endParaRPr lang="en-US" dirty="0"/>
          </a:p>
        </p:txBody>
      </p:sp>
    </p:spTree>
    <p:extLst>
      <p:ext uri="{BB962C8B-B14F-4D97-AF65-F5344CB8AC3E}">
        <p14:creationId xmlns:p14="http://schemas.microsoft.com/office/powerpoint/2010/main" val="3982973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r>
              <a:rPr lang="en-US" dirty="0"/>
              <a:t>Remember if you want more profit, you really want your revenue to be growing more quickly than your costs, so it’s a good idea to look at all the pieces of your cost. So this particular set of managers are definitely looking at a bunch of different things including supply chains and transportation and so on BUT since we are here to talk about HR, let’s focus on the people piece: Labor costs.</a:t>
            </a:r>
          </a:p>
          <a:p>
            <a:r>
              <a:rPr lang="en-US" dirty="0"/>
              <a:t>Straight off the bat we see this real-life government statistic – labor costs ALONE increased 4.8% since a year ago! And that’s even if we can FIND someone willing to work at all!</a:t>
            </a:r>
          </a:p>
        </p:txBody>
      </p:sp>
      <p:sp>
        <p:nvSpPr>
          <p:cNvPr id="4" name="Slide Number Placeholder 3"/>
          <p:cNvSpPr>
            <a:spLocks noGrp="1"/>
          </p:cNvSpPr>
          <p:nvPr>
            <p:ph type="sldNum" sz="quarter" idx="5"/>
          </p:nvPr>
        </p:nvSpPr>
        <p:spPr/>
        <p:txBody>
          <a:bodyPr/>
          <a:lstStyle/>
          <a:p>
            <a:fld id="{6E2E38B8-B0B4-AD41-AC6E-B781F46A9FD3}" type="slidenum">
              <a:rPr lang="en-US" smtClean="0"/>
              <a:pPr/>
              <a:t>18</a:t>
            </a:fld>
            <a:endParaRPr lang="en-US" dirty="0"/>
          </a:p>
        </p:txBody>
      </p:sp>
      <p:sp>
        <p:nvSpPr>
          <p:cNvPr id="5" name="Footer Placeholder 4"/>
          <p:cNvSpPr>
            <a:spLocks noGrp="1"/>
          </p:cNvSpPr>
          <p:nvPr>
            <p:ph type="ftr" sz="quarter" idx="4"/>
          </p:nvPr>
        </p:nvSpPr>
        <p:spPr/>
        <p:txBody>
          <a:bodyPr/>
          <a:lstStyle/>
          <a:p>
            <a:r>
              <a:rPr lang="en-US"/>
              <a:t>Group Name / DOC ID / Month XX, 2022 / © 2022 IBM Corporation</a:t>
            </a:r>
            <a:endParaRPr lang="en-US" dirty="0"/>
          </a:p>
        </p:txBody>
      </p:sp>
    </p:spTree>
    <p:extLst>
      <p:ext uri="{BB962C8B-B14F-4D97-AF65-F5344CB8AC3E}">
        <p14:creationId xmlns:p14="http://schemas.microsoft.com/office/powerpoint/2010/main" val="32995115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mailto:first.last@spglobal.com"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black Slim imag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164594"/>
            <a:ext cx="6705600" cy="1568639"/>
          </a:xfrm>
        </p:spPr>
        <p:txBody>
          <a:bodyPr tIns="0" anchor="t">
            <a:normAutofit/>
          </a:bodyPr>
          <a:lstStyle>
            <a:lvl1pPr algn="l">
              <a:defRPr sz="4000" b="1" baseline="0"/>
            </a:lvl1pPr>
          </a:lstStyle>
          <a:p>
            <a:r>
              <a:rPr lang="en-US" sz="3600" dirty="0">
                <a:solidFill>
                  <a:srgbClr val="D6002A"/>
                </a:solidFill>
              </a:rPr>
              <a:t>[Webinar] </a:t>
            </a:r>
            <a:r>
              <a:rPr lang="en-US" sz="3600" dirty="0"/>
              <a:t>[Month] 2021</a:t>
            </a:r>
            <a:br>
              <a:rPr lang="en-US" sz="3600" dirty="0"/>
            </a:br>
            <a:r>
              <a:rPr lang="en-US" sz="5400" dirty="0"/>
              <a:t>[Title]</a:t>
            </a:r>
            <a:endParaRPr lang="en-US" dirty="0"/>
          </a:p>
        </p:txBody>
      </p:sp>
      <p:sp>
        <p:nvSpPr>
          <p:cNvPr id="7" name="Text Placeholder 5"/>
          <p:cNvSpPr>
            <a:spLocks noGrp="1"/>
          </p:cNvSpPr>
          <p:nvPr>
            <p:ph type="body" sz="quarter" idx="11" hasCustomPrompt="1"/>
          </p:nvPr>
        </p:nvSpPr>
        <p:spPr>
          <a:xfrm>
            <a:off x="8618069" y="1111723"/>
            <a:ext cx="3169920" cy="259884"/>
          </a:xfrm>
        </p:spPr>
        <p:txBody>
          <a:bodyPr>
            <a:noAutofit/>
          </a:bodyPr>
          <a:lstStyle>
            <a:lvl1pPr marL="0" indent="0">
              <a:buNone/>
              <a:defRPr sz="1051" b="0"/>
            </a:lvl1pPr>
          </a:lstStyle>
          <a:p>
            <a:pPr lvl="0"/>
            <a:r>
              <a:rPr lang="en-US" dirty="0"/>
              <a:t>Click to insert date</a:t>
            </a:r>
          </a:p>
        </p:txBody>
      </p:sp>
      <p:sp>
        <p:nvSpPr>
          <p:cNvPr id="5" name="Picture Placeholder 4"/>
          <p:cNvSpPr>
            <a:spLocks noGrp="1"/>
          </p:cNvSpPr>
          <p:nvPr>
            <p:ph type="pic" sz="quarter" idx="13" hasCustomPrompt="1"/>
          </p:nvPr>
        </p:nvSpPr>
        <p:spPr>
          <a:xfrm>
            <a:off x="411480" y="2423160"/>
            <a:ext cx="11379200" cy="2542032"/>
          </a:xfrm>
        </p:spPr>
        <p:txBody>
          <a:bodyPr anchor="ctr"/>
          <a:lstStyle>
            <a:lvl1pPr marL="0" indent="0" algn="ctr">
              <a:buNone/>
              <a:defRPr/>
            </a:lvl1pPr>
          </a:lstStyle>
          <a:p>
            <a:r>
              <a:rPr lang="en-US" dirty="0"/>
              <a:t>Click to insert cover image</a:t>
            </a:r>
          </a:p>
        </p:txBody>
      </p:sp>
      <p:sp>
        <p:nvSpPr>
          <p:cNvPr id="14" name="Text Placeholder 5"/>
          <p:cNvSpPr>
            <a:spLocks noGrp="1"/>
          </p:cNvSpPr>
          <p:nvPr>
            <p:ph type="body" sz="quarter" idx="10" hasCustomPrompt="1"/>
          </p:nvPr>
        </p:nvSpPr>
        <p:spPr>
          <a:xfrm>
            <a:off x="8618071" y="152586"/>
            <a:ext cx="3169920" cy="896287"/>
          </a:xfrm>
        </p:spPr>
        <p:txBody>
          <a:bodyPr>
            <a:noAutofit/>
          </a:bodyPr>
          <a:lstStyle>
            <a:lvl1pPr marL="0" indent="0">
              <a:spcBef>
                <a:spcPts val="300"/>
              </a:spcBef>
              <a:spcAft>
                <a:spcPts val="0"/>
              </a:spcAft>
              <a:buNone/>
              <a:defRPr sz="1100" b="1" baseline="0"/>
            </a:lvl1pPr>
          </a:lstStyle>
          <a:p>
            <a:pPr lvl="0"/>
            <a:r>
              <a:rPr lang="en-US" dirty="0"/>
              <a:t>Click to insert Presenter Name(s)</a:t>
            </a:r>
            <a:br>
              <a:rPr lang="en-US" dirty="0"/>
            </a:br>
            <a:r>
              <a:rPr lang="en-US" dirty="0"/>
              <a:t>Job Title</a:t>
            </a:r>
            <a:br>
              <a:rPr lang="en-US" dirty="0"/>
            </a:br>
            <a:r>
              <a:rPr lang="en-US" dirty="0"/>
              <a:t>Department / Sector</a:t>
            </a:r>
          </a:p>
        </p:txBody>
      </p:sp>
      <p:sp>
        <p:nvSpPr>
          <p:cNvPr id="9" name="Rectangle 8"/>
          <p:cNvSpPr/>
          <p:nvPr/>
        </p:nvSpPr>
        <p:spPr>
          <a:xfrm>
            <a:off x="12287026" y="-4043"/>
            <a:ext cx="1386247" cy="24297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dirty="0">
                <a:solidFill>
                  <a:schemeClr val="bg1"/>
                </a:solidFill>
              </a:rPr>
              <a:t>Cover</a:t>
            </a:r>
            <a:r>
              <a:rPr lang="en-US" sz="1000" b="1" baseline="0" dirty="0">
                <a:solidFill>
                  <a:schemeClr val="bg1"/>
                </a:solidFill>
              </a:rPr>
              <a:t> + Image</a:t>
            </a:r>
          </a:p>
          <a:p>
            <a:pPr algn="l"/>
            <a:r>
              <a:rPr lang="en-US" sz="1000" baseline="0" dirty="0">
                <a:solidFill>
                  <a:schemeClr val="bg1"/>
                </a:solidFill>
              </a:rPr>
              <a:t>Do not change the size of the title. Keep the title short and use the subtitle area for longer descriptions if needed. Insert rectangular image by clicking the image icon. </a:t>
            </a:r>
            <a:endParaRPr lang="en-US" sz="1000" dirty="0">
              <a:solidFill>
                <a:schemeClr val="bg1"/>
              </a:solidFill>
            </a:endParaRPr>
          </a:p>
        </p:txBody>
      </p:sp>
      <p:sp>
        <p:nvSpPr>
          <p:cNvPr id="23" name="Text Placeholder 5"/>
          <p:cNvSpPr>
            <a:spLocks noGrp="1"/>
          </p:cNvSpPr>
          <p:nvPr>
            <p:ph type="body" sz="quarter" idx="12" hasCustomPrompt="1"/>
          </p:nvPr>
        </p:nvSpPr>
        <p:spPr>
          <a:xfrm>
            <a:off x="6096000" y="5826300"/>
            <a:ext cx="5689600" cy="738819"/>
          </a:xfrm>
        </p:spPr>
        <p:txBody>
          <a:bodyPr tIns="0" rIns="0" bIns="0" anchor="b">
            <a:noAutofit/>
          </a:bodyPr>
          <a:lstStyle>
            <a:lvl1pPr marL="0" indent="0" algn="r">
              <a:buNone/>
              <a:defRPr sz="900" b="0">
                <a:solidFill>
                  <a:schemeClr val="tx1"/>
                </a:solidFill>
                <a:latin typeface="Arial Narrow" panose="020B0606020202030204" pitchFamily="34" charset="0"/>
              </a:defRPr>
            </a:lvl1pPr>
          </a:lstStyle>
          <a:p>
            <a:r>
              <a:rPr lang="en-US" dirty="0"/>
              <a:t>Copyright © 2022 S&amp;P Global Market Intelligence.  </a:t>
            </a:r>
            <a:br>
              <a:rPr lang="en-US" dirty="0"/>
            </a:br>
            <a:r>
              <a:rPr lang="en-US" dirty="0"/>
              <a:t>Permission to reprint or distribute any content from this presentation requires the prior written approval of S&amp;P Global Market Intelligence.</a:t>
            </a:r>
          </a:p>
        </p:txBody>
      </p:sp>
      <p:grpSp>
        <p:nvGrpSpPr>
          <p:cNvPr id="24" name="Group 23"/>
          <p:cNvGrpSpPr/>
          <p:nvPr/>
        </p:nvGrpSpPr>
        <p:grpSpPr>
          <a:xfrm>
            <a:off x="12284311" y="2497575"/>
            <a:ext cx="1389888" cy="1233768"/>
            <a:chOff x="9215268" y="3023356"/>
            <a:chExt cx="1389888" cy="1233768"/>
          </a:xfrm>
        </p:grpSpPr>
        <p:sp>
          <p:nvSpPr>
            <p:cNvPr id="25" name="Rectangle 24"/>
            <p:cNvSpPr/>
            <p:nvPr userDrawn="1"/>
          </p:nvSpPr>
          <p:spPr>
            <a:xfrm>
              <a:off x="9215268" y="3023356"/>
              <a:ext cx="1389888" cy="12337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dirty="0">
                  <a:solidFill>
                    <a:schemeClr val="bg1"/>
                  </a:solidFill>
                </a:rPr>
                <a:t>Only use </a:t>
              </a:r>
              <a:r>
                <a:rPr lang="en-US" sz="1000" b="0" baseline="0" dirty="0">
                  <a:solidFill>
                    <a:srgbClr val="D6002A"/>
                  </a:solidFill>
                </a:rPr>
                <a:t>S&amp;P Global Red </a:t>
              </a:r>
              <a:r>
                <a:rPr lang="en-US" sz="1000" b="0" baseline="0" dirty="0">
                  <a:solidFill>
                    <a:schemeClr val="bg1"/>
                  </a:solidFill>
                </a:rPr>
                <a:t>for key text high-lights, not shapes or charts. </a:t>
              </a:r>
              <a:br>
                <a:rPr lang="en-US" sz="1000" b="0" baseline="0" dirty="0">
                  <a:solidFill>
                    <a:schemeClr val="bg1"/>
                  </a:solidFill>
                </a:rPr>
              </a:br>
              <a:r>
                <a:rPr lang="en-US" sz="1000" b="0" baseline="0" dirty="0">
                  <a:solidFill>
                    <a:schemeClr val="bg1"/>
                  </a:solidFill>
                </a:rPr>
                <a:t>It’s available in the custom color palette</a:t>
              </a:r>
              <a:r>
                <a:rPr lang="en-US" sz="1000" b="0" baseline="0" dirty="0">
                  <a:solidFill>
                    <a:schemeClr val="tx1"/>
                  </a:solidFill>
                </a:rPr>
                <a:t>. </a:t>
              </a:r>
            </a:p>
          </p:txBody>
        </p:sp>
        <p:sp>
          <p:nvSpPr>
            <p:cNvPr id="26" name="Rectangle 25"/>
            <p:cNvSpPr/>
            <p:nvPr userDrawn="1"/>
          </p:nvSpPr>
          <p:spPr>
            <a:xfrm>
              <a:off x="9264542" y="4042368"/>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1"/>
                </a:solidFill>
              </a:endParaRPr>
            </a:p>
          </p:txBody>
        </p:sp>
      </p:grpSp>
      <p:pic>
        <p:nvPicPr>
          <p:cNvPr id="15" name="Picture 14">
            <a:extLst>
              <a:ext uri="{FF2B5EF4-FFF2-40B4-BE49-F238E27FC236}">
                <a16:creationId xmlns:a16="http://schemas.microsoft.com/office/drawing/2014/main" id="{4B98C492-3DED-41AB-ABF8-3216D0F24E7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21746" y="5387214"/>
            <a:ext cx="2844848" cy="1353538"/>
          </a:xfrm>
          <a:prstGeom prst="rect">
            <a:avLst/>
          </a:prstGeom>
        </p:spPr>
      </p:pic>
    </p:spTree>
    <p:extLst>
      <p:ext uri="{BB962C8B-B14F-4D97-AF65-F5344CB8AC3E}">
        <p14:creationId xmlns:p14="http://schemas.microsoft.com/office/powerpoint/2010/main" val="3572318232"/>
      </p:ext>
    </p:extLst>
  </p:cSld>
  <p:clrMapOvr>
    <a:overrideClrMapping bg1="dk1" tx1="lt1" bg2="dk2" tx2="lt2" accent1="accent1" accent2="accent2" accent3="accent3" accent4="accent4" accent5="accent5" accent6="accent6" hlink="hlink" folHlink="folHlink"/>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Main ">
    <p:spTree>
      <p:nvGrpSpPr>
        <p:cNvPr id="1" name=""/>
        <p:cNvGrpSpPr/>
        <p:nvPr/>
      </p:nvGrpSpPr>
      <p:grpSpPr>
        <a:xfrm>
          <a:off x="0" y="0"/>
          <a:ext cx="0" cy="0"/>
          <a:chOff x="0" y="0"/>
          <a:chExt cx="0" cy="0"/>
        </a:xfrm>
      </p:grpSpPr>
      <p:sp>
        <p:nvSpPr>
          <p:cNvPr id="2" name="Title 1"/>
          <p:cNvSpPr>
            <a:spLocks noGrp="1"/>
          </p:cNvSpPr>
          <p:nvPr>
            <p:ph type="title"/>
          </p:nvPr>
        </p:nvSpPr>
        <p:spPr>
          <a:xfrm>
            <a:off x="414528" y="219458"/>
            <a:ext cx="11358880" cy="785411"/>
          </a:xfrm>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a:xfrm>
            <a:off x="414528" y="1371600"/>
            <a:ext cx="11367253" cy="40671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12287026" y="-4043"/>
            <a:ext cx="1386247" cy="313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dirty="0">
                <a:solidFill>
                  <a:schemeClr val="tx1"/>
                </a:solidFill>
              </a:rPr>
              <a:t>Content – No subtitle</a:t>
            </a:r>
          </a:p>
          <a:p>
            <a:pPr algn="l"/>
            <a:r>
              <a:rPr lang="en-US" sz="1000" b="0" baseline="0" dirty="0">
                <a:solidFill>
                  <a:schemeClr val="tx1"/>
                </a:solidFill>
              </a:rPr>
              <a:t>Level 1 has a bullet turned on –you can turn bullets off by marking the Level 1 text and unclick the bullet icon on the Home Tab. </a:t>
            </a:r>
          </a:p>
          <a:p>
            <a:pPr algn="l"/>
            <a:endParaRPr lang="en-US" sz="1000" b="0" baseline="0" dirty="0">
              <a:solidFill>
                <a:schemeClr val="tx1"/>
              </a:solidFill>
            </a:endParaRPr>
          </a:p>
          <a:p>
            <a:pPr algn="l"/>
            <a:endParaRPr lang="en-US" sz="1000" b="0" baseline="0" dirty="0">
              <a:solidFill>
                <a:schemeClr val="tx1"/>
              </a:solidFill>
            </a:endParaRPr>
          </a:p>
          <a:p>
            <a:pPr algn="l"/>
            <a:r>
              <a:rPr lang="en-US" sz="1000" b="0" baseline="0" dirty="0">
                <a:solidFill>
                  <a:schemeClr val="tx1"/>
                </a:solidFill>
              </a:rPr>
              <a:t>To get to the next bullet level, use “Increase List level” on the Home Tab. </a:t>
            </a:r>
          </a:p>
        </p:txBody>
      </p:sp>
      <p:sp>
        <p:nvSpPr>
          <p:cNvPr id="9" name="Text Placeholder 11"/>
          <p:cNvSpPr>
            <a:spLocks noGrp="1"/>
          </p:cNvSpPr>
          <p:nvPr>
            <p:ph type="body" sz="quarter" idx="15"/>
          </p:nvPr>
        </p:nvSpPr>
        <p:spPr>
          <a:xfrm>
            <a:off x="405737" y="5531467"/>
            <a:ext cx="11358880" cy="418783"/>
          </a:xfrm>
        </p:spPr>
        <p:txBody>
          <a:bodyPr tIns="0" bIns="0" anchor="b"/>
          <a:lstStyle>
            <a:lvl1pPr marL="0" indent="0">
              <a:lnSpc>
                <a:spcPct val="100000"/>
              </a:lnSpc>
              <a:spcBef>
                <a:spcPts val="0"/>
              </a:spcBef>
              <a:spcAft>
                <a:spcPts val="200"/>
              </a:spcAft>
              <a:buSzPct val="25000"/>
              <a:buFont typeface="Arial" panose="020B0604020202020204" pitchFamily="34" charset="0"/>
              <a:buNone/>
              <a:defRPr sz="900">
                <a:latin typeface="Arial Narrow" panose="020B0606020202030204" pitchFamily="34" charset="0"/>
              </a:defRPr>
            </a:lvl1pPr>
            <a:lvl2pPr marL="169858" indent="-112711">
              <a:lnSpc>
                <a:spcPct val="70000"/>
              </a:lnSpc>
              <a:spcBef>
                <a:spcPts val="0"/>
              </a:spcBef>
              <a:buFont typeface="Arial" panose="020B0604020202020204" pitchFamily="34" charset="0"/>
              <a:buChar char="•"/>
              <a:defRPr sz="900">
                <a:latin typeface="Arial Narrow" panose="020B0606020202030204" pitchFamily="34" charset="0"/>
              </a:defRPr>
            </a:lvl2pPr>
            <a:lvl3pPr marL="341303" indent="0">
              <a:buNone/>
              <a:defRPr/>
            </a:lvl3pPr>
          </a:lstStyle>
          <a:p>
            <a:pPr lvl="0"/>
            <a:r>
              <a:rPr lang="en-US"/>
              <a:t>Click to edit Master text styles</a:t>
            </a:r>
          </a:p>
        </p:txBody>
      </p:sp>
      <p:pic>
        <p:nvPicPr>
          <p:cNvPr id="13" name="bullets"/>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345151" y="1307765"/>
            <a:ext cx="277343" cy="241891"/>
          </a:xfrm>
          <a:prstGeom prst="rect">
            <a:avLst/>
          </a:prstGeom>
          <a:ln>
            <a:noFill/>
          </a:ln>
        </p:spPr>
      </p:pic>
      <p:pic>
        <p:nvPicPr>
          <p:cNvPr id="14" name="increase list level"/>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342987" y="2222893"/>
            <a:ext cx="391319" cy="241891"/>
          </a:xfrm>
          <a:prstGeom prst="rect">
            <a:avLst/>
          </a:prstGeom>
        </p:spPr>
      </p:pic>
      <p:grpSp>
        <p:nvGrpSpPr>
          <p:cNvPr id="15" name="Group 14"/>
          <p:cNvGrpSpPr/>
          <p:nvPr/>
        </p:nvGrpSpPr>
        <p:grpSpPr>
          <a:xfrm>
            <a:off x="12284311" y="3212875"/>
            <a:ext cx="1389888" cy="1233768"/>
            <a:chOff x="9215268" y="3023356"/>
            <a:chExt cx="1389888" cy="1233768"/>
          </a:xfrm>
        </p:grpSpPr>
        <p:sp>
          <p:nvSpPr>
            <p:cNvPr id="16" name="Rectangle 15"/>
            <p:cNvSpPr/>
            <p:nvPr userDrawn="1"/>
          </p:nvSpPr>
          <p:spPr>
            <a:xfrm>
              <a:off x="9215268" y="3023356"/>
              <a:ext cx="1389888" cy="12337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dirty="0">
                  <a:solidFill>
                    <a:schemeClr val="tx1"/>
                  </a:solidFill>
                </a:rPr>
                <a:t>Only use </a:t>
              </a:r>
              <a:r>
                <a:rPr lang="en-US" sz="1000" b="0" baseline="0" dirty="0">
                  <a:solidFill>
                    <a:srgbClr val="D6002A"/>
                  </a:solidFill>
                </a:rPr>
                <a:t>S&amp;P Global Red </a:t>
              </a:r>
              <a:r>
                <a:rPr lang="en-US" sz="1000" b="0" baseline="0" dirty="0">
                  <a:solidFill>
                    <a:schemeClr val="tx1"/>
                  </a:solidFill>
                </a:rPr>
                <a:t>for key text high-lights, not shapes or charts. </a:t>
              </a:r>
              <a:br>
                <a:rPr lang="en-US" sz="1000" b="0" baseline="0" dirty="0">
                  <a:solidFill>
                    <a:schemeClr val="tx1"/>
                  </a:solidFill>
                </a:rPr>
              </a:br>
              <a:r>
                <a:rPr lang="en-US" sz="1000" b="0" baseline="0" dirty="0">
                  <a:solidFill>
                    <a:schemeClr val="tx1"/>
                  </a:solidFill>
                </a:rPr>
                <a:t>It’s available in the custom color palette. </a:t>
              </a:r>
            </a:p>
          </p:txBody>
        </p:sp>
        <p:sp>
          <p:nvSpPr>
            <p:cNvPr id="17" name="Rectangle 16"/>
            <p:cNvSpPr/>
            <p:nvPr userDrawn="1"/>
          </p:nvSpPr>
          <p:spPr>
            <a:xfrm>
              <a:off x="9264542" y="4042368"/>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1"/>
                </a:solidFill>
              </a:endParaRPr>
            </a:p>
          </p:txBody>
        </p:sp>
      </p:grpSp>
      <p:sp>
        <p:nvSpPr>
          <p:cNvPr id="7" name="Date Placeholder 6"/>
          <p:cNvSpPr>
            <a:spLocks noGrp="1"/>
          </p:cNvSpPr>
          <p:nvPr>
            <p:ph type="dt" sz="half" idx="16"/>
          </p:nvPr>
        </p:nvSpPr>
        <p:spPr/>
        <p:txBody>
          <a:bodyPr/>
          <a:lstStyle/>
          <a:p>
            <a:endParaRPr lang="en-US" dirty="0"/>
          </a:p>
        </p:txBody>
      </p:sp>
      <p:sp>
        <p:nvSpPr>
          <p:cNvPr id="11" name="Slide Number Placeholder 10"/>
          <p:cNvSpPr>
            <a:spLocks noGrp="1"/>
          </p:cNvSpPr>
          <p:nvPr>
            <p:ph type="sldNum" sz="quarter" idx="18"/>
          </p:nvPr>
        </p:nvSpPr>
        <p:spPr>
          <a:xfrm>
            <a:off x="11216641" y="6316981"/>
            <a:ext cx="570795" cy="373695"/>
          </a:xfrm>
          <a:prstGeom prst="rect">
            <a:avLst/>
          </a:prstGeom>
        </p:spPr>
        <p:txBody>
          <a:body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266380634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in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a:xfrm>
            <a:off x="414528" y="1794416"/>
            <a:ext cx="11367253" cy="3640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a:xfrm>
            <a:off x="11216641" y="6316981"/>
            <a:ext cx="570795" cy="373695"/>
          </a:xfrm>
          <a:prstGeom prst="rect">
            <a:avLst/>
          </a:prstGeom>
        </p:spPr>
        <p:txBody>
          <a:bodyPr/>
          <a:lstStyle/>
          <a:p>
            <a:fld id="{DC9A5423-F5A2-45E3-8854-82458581CD79}" type="slidenum">
              <a:rPr lang="en-US" smtClean="0"/>
              <a:pPr/>
              <a:t>‹#›</a:t>
            </a:fld>
            <a:endParaRPr lang="en-US" dirty="0"/>
          </a:p>
        </p:txBody>
      </p:sp>
      <p:sp>
        <p:nvSpPr>
          <p:cNvPr id="8" name="Text Placeholder 7"/>
          <p:cNvSpPr>
            <a:spLocks noGrp="1"/>
          </p:cNvSpPr>
          <p:nvPr>
            <p:ph type="body" sz="quarter" idx="13" hasCustomPrompt="1"/>
          </p:nvPr>
        </p:nvSpPr>
        <p:spPr>
          <a:xfrm>
            <a:off x="411480" y="1084264"/>
            <a:ext cx="11379200" cy="706437"/>
          </a:xfrm>
        </p:spPr>
        <p:txBody>
          <a:bodyPr/>
          <a:lstStyle>
            <a:lvl1pPr marL="0" indent="0">
              <a:buNone/>
              <a:defRPr b="1"/>
            </a:lvl1pPr>
            <a:lvl2pPr marL="169858" indent="0">
              <a:buNone/>
              <a:defRPr/>
            </a:lvl2pPr>
          </a:lstStyle>
          <a:p>
            <a:pPr lvl="0"/>
            <a:r>
              <a:rPr lang="en-US" dirty="0"/>
              <a:t>Click to add subtitle</a:t>
            </a:r>
          </a:p>
        </p:txBody>
      </p:sp>
      <p:sp>
        <p:nvSpPr>
          <p:cNvPr id="19" name="Rectangle 18"/>
          <p:cNvSpPr/>
          <p:nvPr/>
        </p:nvSpPr>
        <p:spPr>
          <a:xfrm>
            <a:off x="12287026" y="-4043"/>
            <a:ext cx="1386247" cy="313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dirty="0">
                <a:solidFill>
                  <a:schemeClr val="tx1"/>
                </a:solidFill>
              </a:rPr>
              <a:t>Content </a:t>
            </a:r>
          </a:p>
          <a:p>
            <a:pPr algn="l"/>
            <a:r>
              <a:rPr lang="en-US" sz="1000" b="0" baseline="0" dirty="0">
                <a:solidFill>
                  <a:schemeClr val="tx1"/>
                </a:solidFill>
              </a:rPr>
              <a:t>Level 1 has a bullet turned on –you can turn bullets off by marking the Level 1 text and unclick the bullet icon on the Home Tab. </a:t>
            </a:r>
          </a:p>
          <a:p>
            <a:pPr algn="l"/>
            <a:endParaRPr lang="en-US" sz="1000" b="0" baseline="0" dirty="0">
              <a:solidFill>
                <a:schemeClr val="tx1"/>
              </a:solidFill>
            </a:endParaRPr>
          </a:p>
          <a:p>
            <a:pPr algn="l"/>
            <a:endParaRPr lang="en-US" sz="1000" b="0" baseline="0" dirty="0">
              <a:solidFill>
                <a:schemeClr val="tx1"/>
              </a:solidFill>
            </a:endParaRPr>
          </a:p>
          <a:p>
            <a:pPr algn="l"/>
            <a:r>
              <a:rPr lang="en-US" sz="1000" b="0" baseline="0" dirty="0">
                <a:solidFill>
                  <a:schemeClr val="tx1"/>
                </a:solidFill>
              </a:rPr>
              <a:t>To get to the next bullet level, use “Increase List level” on the Home Tab. </a:t>
            </a:r>
          </a:p>
        </p:txBody>
      </p:sp>
      <p:pic>
        <p:nvPicPr>
          <p:cNvPr id="20" name="bullets"/>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345151" y="1304623"/>
            <a:ext cx="277343" cy="241891"/>
          </a:xfrm>
          <a:prstGeom prst="rect">
            <a:avLst/>
          </a:prstGeom>
          <a:ln>
            <a:noFill/>
          </a:ln>
        </p:spPr>
      </p:pic>
      <p:pic>
        <p:nvPicPr>
          <p:cNvPr id="21" name="increase list level"/>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342987" y="2219751"/>
            <a:ext cx="391319" cy="241891"/>
          </a:xfrm>
          <a:prstGeom prst="rect">
            <a:avLst/>
          </a:prstGeom>
        </p:spPr>
      </p:pic>
      <p:grpSp>
        <p:nvGrpSpPr>
          <p:cNvPr id="22" name="Group 21"/>
          <p:cNvGrpSpPr/>
          <p:nvPr/>
        </p:nvGrpSpPr>
        <p:grpSpPr>
          <a:xfrm>
            <a:off x="12284311" y="3212875"/>
            <a:ext cx="1389888" cy="1233768"/>
            <a:chOff x="9215268" y="3023356"/>
            <a:chExt cx="1389888" cy="1233768"/>
          </a:xfrm>
        </p:grpSpPr>
        <p:sp>
          <p:nvSpPr>
            <p:cNvPr id="23" name="Rectangle 22"/>
            <p:cNvSpPr/>
            <p:nvPr userDrawn="1"/>
          </p:nvSpPr>
          <p:spPr>
            <a:xfrm>
              <a:off x="9215268" y="3023356"/>
              <a:ext cx="1389888" cy="12337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dirty="0">
                  <a:solidFill>
                    <a:schemeClr val="tx1"/>
                  </a:solidFill>
                </a:rPr>
                <a:t>Only use </a:t>
              </a:r>
              <a:r>
                <a:rPr lang="en-US" sz="1000" b="0" baseline="0" dirty="0">
                  <a:solidFill>
                    <a:srgbClr val="D6002A"/>
                  </a:solidFill>
                </a:rPr>
                <a:t>S&amp;P Global Red </a:t>
              </a:r>
              <a:r>
                <a:rPr lang="en-US" sz="1000" b="0" baseline="0" dirty="0">
                  <a:solidFill>
                    <a:schemeClr val="tx1"/>
                  </a:solidFill>
                </a:rPr>
                <a:t>for key text high-lights, not shapes or charts. </a:t>
              </a:r>
              <a:br>
                <a:rPr lang="en-US" sz="1000" b="0" baseline="0" dirty="0">
                  <a:solidFill>
                    <a:schemeClr val="tx1"/>
                  </a:solidFill>
                </a:rPr>
              </a:br>
              <a:r>
                <a:rPr lang="en-US" sz="1000" b="0" baseline="0" dirty="0">
                  <a:solidFill>
                    <a:schemeClr val="tx1"/>
                  </a:solidFill>
                </a:rPr>
                <a:t>It’s available in the custom color palette. </a:t>
              </a:r>
            </a:p>
          </p:txBody>
        </p:sp>
        <p:sp>
          <p:nvSpPr>
            <p:cNvPr id="24" name="Rectangle 23"/>
            <p:cNvSpPr/>
            <p:nvPr userDrawn="1"/>
          </p:nvSpPr>
          <p:spPr>
            <a:xfrm>
              <a:off x="9264542" y="4042368"/>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1"/>
                </a:solidFill>
              </a:endParaRPr>
            </a:p>
          </p:txBody>
        </p:sp>
      </p:grpSp>
      <p:sp>
        <p:nvSpPr>
          <p:cNvPr id="13" name="Text Placeholder 11">
            <a:extLst>
              <a:ext uri="{FF2B5EF4-FFF2-40B4-BE49-F238E27FC236}">
                <a16:creationId xmlns:a16="http://schemas.microsoft.com/office/drawing/2014/main" id="{1895E19B-50AB-4519-9C42-E858B4BE8661}"/>
              </a:ext>
            </a:extLst>
          </p:cNvPr>
          <p:cNvSpPr>
            <a:spLocks noGrp="1"/>
          </p:cNvSpPr>
          <p:nvPr>
            <p:ph type="body" sz="quarter" idx="15"/>
          </p:nvPr>
        </p:nvSpPr>
        <p:spPr>
          <a:xfrm>
            <a:off x="405737" y="5531467"/>
            <a:ext cx="11384943" cy="418783"/>
          </a:xfrm>
        </p:spPr>
        <p:txBody>
          <a:bodyPr tIns="0" bIns="0" anchor="b"/>
          <a:lstStyle>
            <a:lvl1pPr marL="0" indent="0">
              <a:lnSpc>
                <a:spcPct val="90000"/>
              </a:lnSpc>
              <a:spcBef>
                <a:spcPts val="0"/>
              </a:spcBef>
              <a:spcAft>
                <a:spcPts val="200"/>
              </a:spcAft>
              <a:buSzPct val="25000"/>
              <a:buFont typeface="Arial" panose="020B0604020202020204" pitchFamily="34" charset="0"/>
              <a:buNone/>
              <a:defRPr sz="900">
                <a:latin typeface="Arial Narrow" panose="020B0606020202030204" pitchFamily="34" charset="0"/>
              </a:defRPr>
            </a:lvl1pPr>
            <a:lvl2pPr marL="169858" indent="-112711">
              <a:lnSpc>
                <a:spcPct val="70000"/>
              </a:lnSpc>
              <a:spcBef>
                <a:spcPts val="0"/>
              </a:spcBef>
              <a:buFont typeface="Arial" panose="020B0604020202020204" pitchFamily="34" charset="0"/>
              <a:buChar char="•"/>
              <a:defRPr sz="900">
                <a:latin typeface="Arial Narrow" panose="020B0606020202030204" pitchFamily="34" charset="0"/>
              </a:defRPr>
            </a:lvl2pPr>
            <a:lvl3pPr marL="341303" indent="0">
              <a:buNone/>
              <a:defRPr/>
            </a:lvl3pPr>
          </a:lstStyle>
          <a:p>
            <a:pPr lvl="0"/>
            <a:r>
              <a:rPr lang="en-US"/>
              <a:t>Click to edit Master text styles</a:t>
            </a:r>
          </a:p>
        </p:txBody>
      </p:sp>
    </p:spTree>
    <p:extLst>
      <p:ext uri="{BB962C8B-B14F-4D97-AF65-F5344CB8AC3E}">
        <p14:creationId xmlns:p14="http://schemas.microsoft.com/office/powerpoint/2010/main" val="61306563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ft side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0850A30-22DC-4124-93E4-C922CE38FA90}"/>
              </a:ext>
            </a:extLst>
          </p:cNvPr>
          <p:cNvSpPr>
            <a:spLocks noGrp="1"/>
          </p:cNvSpPr>
          <p:nvPr>
            <p:ph type="pic" sz="quarter" idx="19"/>
          </p:nvPr>
        </p:nvSpPr>
        <p:spPr>
          <a:xfrm>
            <a:off x="0" y="0"/>
            <a:ext cx="5325852" cy="6858000"/>
          </a:xfrm>
        </p:spPr>
        <p:txBody>
          <a:bodyPr/>
          <a:lstStyle>
            <a:lvl1pPr marL="0" indent="0">
              <a:buFontTx/>
              <a:buNone/>
              <a:defRPr/>
            </a:lvl1pPr>
          </a:lstStyle>
          <a:p>
            <a:r>
              <a:rPr lang="en-US"/>
              <a:t>Click icon to add picture</a:t>
            </a:r>
            <a:endParaRPr lang="en-US" dirty="0"/>
          </a:p>
        </p:txBody>
      </p:sp>
      <p:sp>
        <p:nvSpPr>
          <p:cNvPr id="2" name="Title 1"/>
          <p:cNvSpPr>
            <a:spLocks noGrp="1"/>
          </p:cNvSpPr>
          <p:nvPr>
            <p:ph type="title"/>
          </p:nvPr>
        </p:nvSpPr>
        <p:spPr>
          <a:xfrm>
            <a:off x="5827256" y="1365624"/>
            <a:ext cx="5946152" cy="865273"/>
          </a:xfrm>
        </p:spPr>
        <p:txBody>
          <a:bodyPr/>
          <a:lstStyle>
            <a:lvl1pPr>
              <a:defRPr baseline="0"/>
            </a:lvl1pPr>
          </a:lstStyle>
          <a:p>
            <a:r>
              <a:rPr lang="en-US"/>
              <a:t>Click to edit Master title style</a:t>
            </a:r>
            <a:endParaRPr lang="en-US" dirty="0"/>
          </a:p>
        </p:txBody>
      </p:sp>
      <p:sp>
        <p:nvSpPr>
          <p:cNvPr id="8" name="Rectangle 7"/>
          <p:cNvSpPr/>
          <p:nvPr/>
        </p:nvSpPr>
        <p:spPr>
          <a:xfrm>
            <a:off x="12287026" y="-4043"/>
            <a:ext cx="1386247" cy="313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dirty="0">
                <a:solidFill>
                  <a:schemeClr val="tx1"/>
                </a:solidFill>
              </a:rPr>
              <a:t>Content – No subtitle</a:t>
            </a:r>
          </a:p>
          <a:p>
            <a:pPr algn="l"/>
            <a:r>
              <a:rPr lang="en-US" sz="1000" b="0" baseline="0" dirty="0">
                <a:solidFill>
                  <a:schemeClr val="tx1"/>
                </a:solidFill>
              </a:rPr>
              <a:t>Level 1 has a bullet turned on –you can turn bullets off by marking the Level 1 text and unclick the bullet icon on the Home Tab. </a:t>
            </a:r>
          </a:p>
          <a:p>
            <a:pPr algn="l"/>
            <a:endParaRPr lang="en-US" sz="1000" b="0" baseline="0" dirty="0">
              <a:solidFill>
                <a:schemeClr val="tx1"/>
              </a:solidFill>
            </a:endParaRPr>
          </a:p>
          <a:p>
            <a:pPr algn="l"/>
            <a:endParaRPr lang="en-US" sz="1000" b="0" baseline="0" dirty="0">
              <a:solidFill>
                <a:schemeClr val="tx1"/>
              </a:solidFill>
            </a:endParaRPr>
          </a:p>
          <a:p>
            <a:pPr algn="l"/>
            <a:r>
              <a:rPr lang="en-US" sz="1000" b="0" baseline="0" dirty="0">
                <a:solidFill>
                  <a:schemeClr val="tx1"/>
                </a:solidFill>
              </a:rPr>
              <a:t>To get to the next bullet level, use “Increase List level” on the Home Tab. </a:t>
            </a:r>
          </a:p>
        </p:txBody>
      </p:sp>
      <p:pic>
        <p:nvPicPr>
          <p:cNvPr id="13" name="bullets"/>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345151" y="1307765"/>
            <a:ext cx="277343" cy="241891"/>
          </a:xfrm>
          <a:prstGeom prst="rect">
            <a:avLst/>
          </a:prstGeom>
          <a:ln>
            <a:noFill/>
          </a:ln>
        </p:spPr>
      </p:pic>
      <p:pic>
        <p:nvPicPr>
          <p:cNvPr id="14" name="increase list level"/>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342987" y="2222893"/>
            <a:ext cx="391319" cy="241891"/>
          </a:xfrm>
          <a:prstGeom prst="rect">
            <a:avLst/>
          </a:prstGeom>
        </p:spPr>
      </p:pic>
      <p:grpSp>
        <p:nvGrpSpPr>
          <p:cNvPr id="15" name="Group 14"/>
          <p:cNvGrpSpPr/>
          <p:nvPr/>
        </p:nvGrpSpPr>
        <p:grpSpPr>
          <a:xfrm>
            <a:off x="12284311" y="3212875"/>
            <a:ext cx="1389888" cy="1233768"/>
            <a:chOff x="9215268" y="3023356"/>
            <a:chExt cx="1389888" cy="1233768"/>
          </a:xfrm>
        </p:grpSpPr>
        <p:sp>
          <p:nvSpPr>
            <p:cNvPr id="16" name="Rectangle 15"/>
            <p:cNvSpPr/>
            <p:nvPr userDrawn="1"/>
          </p:nvSpPr>
          <p:spPr>
            <a:xfrm>
              <a:off x="9215268" y="3023356"/>
              <a:ext cx="1389888" cy="12337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dirty="0">
                  <a:solidFill>
                    <a:schemeClr val="tx1"/>
                  </a:solidFill>
                </a:rPr>
                <a:t>Only use </a:t>
              </a:r>
              <a:r>
                <a:rPr lang="en-US" sz="1000" b="0" baseline="0" dirty="0">
                  <a:solidFill>
                    <a:srgbClr val="D6002A"/>
                  </a:solidFill>
                </a:rPr>
                <a:t>S&amp;P Global Red </a:t>
              </a:r>
              <a:r>
                <a:rPr lang="en-US" sz="1000" b="0" baseline="0" dirty="0">
                  <a:solidFill>
                    <a:schemeClr val="tx1"/>
                  </a:solidFill>
                </a:rPr>
                <a:t>for key text high-lights, not shapes or charts. </a:t>
              </a:r>
              <a:br>
                <a:rPr lang="en-US" sz="1000" b="0" baseline="0" dirty="0">
                  <a:solidFill>
                    <a:schemeClr val="tx1"/>
                  </a:solidFill>
                </a:rPr>
              </a:br>
              <a:r>
                <a:rPr lang="en-US" sz="1000" b="0" baseline="0" dirty="0">
                  <a:solidFill>
                    <a:schemeClr val="tx1"/>
                  </a:solidFill>
                </a:rPr>
                <a:t>It’s available in the custom color palette. </a:t>
              </a:r>
            </a:p>
          </p:txBody>
        </p:sp>
        <p:sp>
          <p:nvSpPr>
            <p:cNvPr id="17" name="Rectangle 16"/>
            <p:cNvSpPr/>
            <p:nvPr userDrawn="1"/>
          </p:nvSpPr>
          <p:spPr>
            <a:xfrm>
              <a:off x="9264542" y="4042368"/>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1"/>
                </a:solidFill>
              </a:endParaRPr>
            </a:p>
          </p:txBody>
        </p:sp>
      </p:grpSp>
      <p:sp>
        <p:nvSpPr>
          <p:cNvPr id="7" name="Date Placeholder 6"/>
          <p:cNvSpPr>
            <a:spLocks noGrp="1"/>
          </p:cNvSpPr>
          <p:nvPr>
            <p:ph type="dt" sz="half" idx="16"/>
          </p:nvPr>
        </p:nvSpPr>
        <p:spPr/>
        <p:txBody>
          <a:bodyPr/>
          <a:lstStyle/>
          <a:p>
            <a:endParaRPr lang="en-US" dirty="0"/>
          </a:p>
        </p:txBody>
      </p:sp>
      <p:sp>
        <p:nvSpPr>
          <p:cNvPr id="11" name="Slide Number Placeholder 10"/>
          <p:cNvSpPr>
            <a:spLocks noGrp="1"/>
          </p:cNvSpPr>
          <p:nvPr>
            <p:ph type="sldNum" sz="quarter" idx="18"/>
          </p:nvPr>
        </p:nvSpPr>
        <p:spPr>
          <a:xfrm>
            <a:off x="11216641" y="6316981"/>
            <a:ext cx="570795" cy="373695"/>
          </a:xfrm>
          <a:prstGeom prst="rect">
            <a:avLst/>
          </a:prstGeom>
        </p:spPr>
        <p:txBody>
          <a:bodyPr/>
          <a:lstStyle/>
          <a:p>
            <a:fld id="{DC9A5423-F5A2-45E3-8854-82458581CD79}" type="slidenum">
              <a:rPr lang="en-US" smtClean="0"/>
              <a:pPr/>
              <a:t>‹#›</a:t>
            </a:fld>
            <a:endParaRPr lang="en-US" dirty="0"/>
          </a:p>
        </p:txBody>
      </p:sp>
      <p:sp>
        <p:nvSpPr>
          <p:cNvPr id="10" name="Text Placeholder 9">
            <a:extLst>
              <a:ext uri="{FF2B5EF4-FFF2-40B4-BE49-F238E27FC236}">
                <a16:creationId xmlns:a16="http://schemas.microsoft.com/office/drawing/2014/main" id="{5656B6D3-28A9-4E73-B394-463C222D4D94}"/>
              </a:ext>
            </a:extLst>
          </p:cNvPr>
          <p:cNvSpPr>
            <a:spLocks noGrp="1"/>
          </p:cNvSpPr>
          <p:nvPr>
            <p:ph type="body" sz="quarter" idx="20"/>
          </p:nvPr>
        </p:nvSpPr>
        <p:spPr>
          <a:xfrm>
            <a:off x="5827269" y="2231485"/>
            <a:ext cx="5959919" cy="2722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1">
            <a:extLst>
              <a:ext uri="{FF2B5EF4-FFF2-40B4-BE49-F238E27FC236}">
                <a16:creationId xmlns:a16="http://schemas.microsoft.com/office/drawing/2014/main" id="{BC9C03F3-137B-467A-8264-D051DB90C4D5}"/>
              </a:ext>
            </a:extLst>
          </p:cNvPr>
          <p:cNvSpPr>
            <a:spLocks noGrp="1"/>
          </p:cNvSpPr>
          <p:nvPr>
            <p:ph type="body" sz="quarter" idx="15"/>
          </p:nvPr>
        </p:nvSpPr>
        <p:spPr>
          <a:xfrm>
            <a:off x="5827517" y="5776023"/>
            <a:ext cx="5959919" cy="418783"/>
          </a:xfrm>
        </p:spPr>
        <p:txBody>
          <a:bodyPr tIns="0" bIns="0" anchor="b"/>
          <a:lstStyle>
            <a:lvl1pPr marL="0" indent="0">
              <a:lnSpc>
                <a:spcPct val="90000"/>
              </a:lnSpc>
              <a:spcBef>
                <a:spcPts val="0"/>
              </a:spcBef>
              <a:spcAft>
                <a:spcPts val="200"/>
              </a:spcAft>
              <a:buSzPct val="25000"/>
              <a:buFont typeface="Arial" panose="020B0604020202020204" pitchFamily="34" charset="0"/>
              <a:buNone/>
              <a:defRPr sz="900">
                <a:latin typeface="Arial Narrow" panose="020B0606020202030204" pitchFamily="34" charset="0"/>
              </a:defRPr>
            </a:lvl1pPr>
            <a:lvl2pPr marL="169858" indent="-112711">
              <a:lnSpc>
                <a:spcPct val="70000"/>
              </a:lnSpc>
              <a:spcBef>
                <a:spcPts val="0"/>
              </a:spcBef>
              <a:buFont typeface="Arial" panose="020B0604020202020204" pitchFamily="34" charset="0"/>
              <a:buChar char="•"/>
              <a:defRPr sz="900">
                <a:latin typeface="Arial Narrow" panose="020B0606020202030204" pitchFamily="34" charset="0"/>
              </a:defRPr>
            </a:lvl2pPr>
            <a:lvl3pPr marL="341303" indent="0">
              <a:buNone/>
              <a:defRPr/>
            </a:lvl3pPr>
          </a:lstStyle>
          <a:p>
            <a:pPr lvl="0"/>
            <a:r>
              <a:rPr lang="en-US"/>
              <a:t>Click to edit Master text styles</a:t>
            </a:r>
          </a:p>
        </p:txBody>
      </p:sp>
    </p:spTree>
    <p:extLst>
      <p:ext uri="{BB962C8B-B14F-4D97-AF65-F5344CB8AC3E}">
        <p14:creationId xmlns:p14="http://schemas.microsoft.com/office/powerpoint/2010/main" val="425195184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ngled photo">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DB229096-E0A0-4EAD-8EA9-F5872758753A}"/>
              </a:ext>
            </a:extLst>
          </p:cNvPr>
          <p:cNvSpPr>
            <a:spLocks noGrp="1"/>
          </p:cNvSpPr>
          <p:nvPr>
            <p:ph type="pic" sz="quarter" idx="28"/>
          </p:nvPr>
        </p:nvSpPr>
        <p:spPr>
          <a:xfrm>
            <a:off x="7792720" y="-6607"/>
            <a:ext cx="4389886" cy="6097530"/>
          </a:xfrm>
          <a:custGeom>
            <a:avLst/>
            <a:gdLst>
              <a:gd name="connsiteX0" fmla="*/ 1446082 w 4462826"/>
              <a:gd name="connsiteY0" fmla="*/ 0 h 5146675"/>
              <a:gd name="connsiteX1" fmla="*/ 3016170 w 4462826"/>
              <a:gd name="connsiteY1" fmla="*/ 0 h 5146675"/>
              <a:gd name="connsiteX2" fmla="*/ 3024551 w 4462826"/>
              <a:gd name="connsiteY2" fmla="*/ 29829 h 5146675"/>
              <a:gd name="connsiteX3" fmla="*/ 3024551 w 4462826"/>
              <a:gd name="connsiteY3" fmla="*/ 0 h 5146675"/>
              <a:gd name="connsiteX4" fmla="*/ 4462826 w 4462826"/>
              <a:gd name="connsiteY4" fmla="*/ 0 h 5146675"/>
              <a:gd name="connsiteX5" fmla="*/ 4462826 w 4462826"/>
              <a:gd name="connsiteY5" fmla="*/ 5146675 h 5146675"/>
              <a:gd name="connsiteX6" fmla="*/ 4462252 w 4462826"/>
              <a:gd name="connsiteY6" fmla="*/ 5146675 h 5146675"/>
              <a:gd name="connsiteX7" fmla="*/ 3024551 w 4462826"/>
              <a:gd name="connsiteY7" fmla="*/ 5146675 h 5146675"/>
              <a:gd name="connsiteX8" fmla="*/ 0 w 4462826"/>
              <a:gd name="connsiteY8" fmla="*/ 5146675 h 514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2826" h="5146675">
                <a:moveTo>
                  <a:pt x="1446082" y="0"/>
                </a:moveTo>
                <a:lnTo>
                  <a:pt x="3016170" y="0"/>
                </a:lnTo>
                <a:lnTo>
                  <a:pt x="3024551" y="29829"/>
                </a:lnTo>
                <a:lnTo>
                  <a:pt x="3024551" y="0"/>
                </a:lnTo>
                <a:lnTo>
                  <a:pt x="4462826" y="0"/>
                </a:lnTo>
                <a:lnTo>
                  <a:pt x="4462826" y="5146675"/>
                </a:lnTo>
                <a:lnTo>
                  <a:pt x="4462252" y="5146675"/>
                </a:lnTo>
                <a:lnTo>
                  <a:pt x="3024551" y="5146675"/>
                </a:lnTo>
                <a:lnTo>
                  <a:pt x="0" y="5146675"/>
                </a:lnTo>
                <a:close/>
              </a:path>
            </a:pathLst>
          </a:custGeom>
        </p:spPr>
        <p:txBody>
          <a:bodyPr wrap="square">
            <a:noAutofit/>
          </a:bodyPr>
          <a:lstStyle/>
          <a:p>
            <a:r>
              <a:rPr lang="en-US"/>
              <a:t>Click icon to add picture</a:t>
            </a:r>
            <a:endParaRPr lang="en-US" dirty="0"/>
          </a:p>
        </p:txBody>
      </p:sp>
      <p:sp>
        <p:nvSpPr>
          <p:cNvPr id="2" name="Title 1"/>
          <p:cNvSpPr>
            <a:spLocks noGrp="1"/>
          </p:cNvSpPr>
          <p:nvPr>
            <p:ph type="title"/>
          </p:nvPr>
        </p:nvSpPr>
        <p:spPr>
          <a:xfrm>
            <a:off x="414528" y="219458"/>
            <a:ext cx="7239465" cy="865273"/>
          </a:xfrm>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a:xfrm>
            <a:off x="414528" y="1371601"/>
            <a:ext cx="7244801" cy="4019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12287026" y="-4043"/>
            <a:ext cx="1386247" cy="313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dirty="0">
                <a:solidFill>
                  <a:schemeClr val="tx1"/>
                </a:solidFill>
              </a:rPr>
              <a:t>Content – No subtitle</a:t>
            </a:r>
          </a:p>
          <a:p>
            <a:pPr algn="l"/>
            <a:r>
              <a:rPr lang="en-US" sz="1000" b="0" baseline="0" dirty="0">
                <a:solidFill>
                  <a:schemeClr val="tx1"/>
                </a:solidFill>
              </a:rPr>
              <a:t>Level 1 has a bullet turned on –you can turn bullets off by marking the Level 1 text and unclick the bullet icon on the Home Tab. </a:t>
            </a:r>
          </a:p>
          <a:p>
            <a:pPr algn="l"/>
            <a:endParaRPr lang="en-US" sz="1000" b="0" baseline="0" dirty="0">
              <a:solidFill>
                <a:schemeClr val="tx1"/>
              </a:solidFill>
            </a:endParaRPr>
          </a:p>
          <a:p>
            <a:pPr algn="l"/>
            <a:endParaRPr lang="en-US" sz="1000" b="0" baseline="0" dirty="0">
              <a:solidFill>
                <a:schemeClr val="tx1"/>
              </a:solidFill>
            </a:endParaRPr>
          </a:p>
          <a:p>
            <a:pPr algn="l"/>
            <a:r>
              <a:rPr lang="en-US" sz="1000" b="0" baseline="0" dirty="0">
                <a:solidFill>
                  <a:schemeClr val="tx1"/>
                </a:solidFill>
              </a:rPr>
              <a:t>To get to the next bullet level, use “Increase List level” on the Home Tab. </a:t>
            </a:r>
          </a:p>
        </p:txBody>
      </p:sp>
      <p:pic>
        <p:nvPicPr>
          <p:cNvPr id="13" name="bullets"/>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345151" y="1307765"/>
            <a:ext cx="277343" cy="241891"/>
          </a:xfrm>
          <a:prstGeom prst="rect">
            <a:avLst/>
          </a:prstGeom>
          <a:ln>
            <a:noFill/>
          </a:ln>
        </p:spPr>
      </p:pic>
      <p:pic>
        <p:nvPicPr>
          <p:cNvPr id="14" name="increase list level"/>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342987" y="2222893"/>
            <a:ext cx="391319" cy="241891"/>
          </a:xfrm>
          <a:prstGeom prst="rect">
            <a:avLst/>
          </a:prstGeom>
        </p:spPr>
      </p:pic>
      <p:grpSp>
        <p:nvGrpSpPr>
          <p:cNvPr id="15" name="Group 14"/>
          <p:cNvGrpSpPr/>
          <p:nvPr/>
        </p:nvGrpSpPr>
        <p:grpSpPr>
          <a:xfrm>
            <a:off x="12284311" y="3212875"/>
            <a:ext cx="1389888" cy="1233768"/>
            <a:chOff x="9215268" y="3023356"/>
            <a:chExt cx="1389888" cy="1233768"/>
          </a:xfrm>
        </p:grpSpPr>
        <p:sp>
          <p:nvSpPr>
            <p:cNvPr id="16" name="Rectangle 15"/>
            <p:cNvSpPr/>
            <p:nvPr userDrawn="1"/>
          </p:nvSpPr>
          <p:spPr>
            <a:xfrm>
              <a:off x="9215268" y="3023356"/>
              <a:ext cx="1389888" cy="12337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dirty="0">
                  <a:solidFill>
                    <a:schemeClr val="tx1"/>
                  </a:solidFill>
                </a:rPr>
                <a:t>Only use </a:t>
              </a:r>
              <a:r>
                <a:rPr lang="en-US" sz="1000" b="0" baseline="0" dirty="0">
                  <a:solidFill>
                    <a:srgbClr val="D6002A"/>
                  </a:solidFill>
                </a:rPr>
                <a:t>S&amp;P Global Red </a:t>
              </a:r>
              <a:r>
                <a:rPr lang="en-US" sz="1000" b="0" baseline="0" dirty="0">
                  <a:solidFill>
                    <a:schemeClr val="tx1"/>
                  </a:solidFill>
                </a:rPr>
                <a:t>for key text high-lights, not shapes or charts. </a:t>
              </a:r>
              <a:br>
                <a:rPr lang="en-US" sz="1000" b="0" baseline="0" dirty="0">
                  <a:solidFill>
                    <a:schemeClr val="tx1"/>
                  </a:solidFill>
                </a:rPr>
              </a:br>
              <a:r>
                <a:rPr lang="en-US" sz="1000" b="0" baseline="0" dirty="0">
                  <a:solidFill>
                    <a:schemeClr val="tx1"/>
                  </a:solidFill>
                </a:rPr>
                <a:t>It’s available in the custom color palette. </a:t>
              </a:r>
            </a:p>
          </p:txBody>
        </p:sp>
        <p:sp>
          <p:nvSpPr>
            <p:cNvPr id="17" name="Rectangle 16"/>
            <p:cNvSpPr/>
            <p:nvPr userDrawn="1"/>
          </p:nvSpPr>
          <p:spPr>
            <a:xfrm>
              <a:off x="9264542" y="4042368"/>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1"/>
                </a:solidFill>
              </a:endParaRPr>
            </a:p>
          </p:txBody>
        </p:sp>
      </p:grpSp>
      <p:sp>
        <p:nvSpPr>
          <p:cNvPr id="18" name="Slide Number Placeholder 6">
            <a:extLst>
              <a:ext uri="{FF2B5EF4-FFF2-40B4-BE49-F238E27FC236}">
                <a16:creationId xmlns:a16="http://schemas.microsoft.com/office/drawing/2014/main" id="{55CAC085-9FF7-496E-B4D9-63FC3F0D7708}"/>
              </a:ext>
            </a:extLst>
          </p:cNvPr>
          <p:cNvSpPr>
            <a:spLocks noGrp="1"/>
          </p:cNvSpPr>
          <p:nvPr>
            <p:ph type="sldNum" sz="quarter" idx="12"/>
          </p:nvPr>
        </p:nvSpPr>
        <p:spPr>
          <a:xfrm>
            <a:off x="11216641" y="6316981"/>
            <a:ext cx="570795" cy="373695"/>
          </a:xfrm>
          <a:prstGeom prst="rect">
            <a:avLst/>
          </a:prstGeom>
        </p:spPr>
        <p:txBody>
          <a:bodyPr/>
          <a:lstStyle/>
          <a:p>
            <a:fld id="{DC9A5423-F5A2-45E3-8854-82458581CD79}" type="slidenum">
              <a:rPr lang="en-US" smtClean="0"/>
              <a:pPr/>
              <a:t>‹#›</a:t>
            </a:fld>
            <a:endParaRPr lang="en-US" dirty="0"/>
          </a:p>
        </p:txBody>
      </p:sp>
      <p:sp>
        <p:nvSpPr>
          <p:cNvPr id="20" name="Text Placeholder 11">
            <a:extLst>
              <a:ext uri="{FF2B5EF4-FFF2-40B4-BE49-F238E27FC236}">
                <a16:creationId xmlns:a16="http://schemas.microsoft.com/office/drawing/2014/main" id="{28F52E7B-B2CD-4478-8A9E-087636CD4F43}"/>
              </a:ext>
            </a:extLst>
          </p:cNvPr>
          <p:cNvSpPr>
            <a:spLocks noGrp="1"/>
          </p:cNvSpPr>
          <p:nvPr>
            <p:ph type="body" sz="quarter" idx="15"/>
          </p:nvPr>
        </p:nvSpPr>
        <p:spPr>
          <a:xfrm>
            <a:off x="405737" y="5531467"/>
            <a:ext cx="7239465" cy="418783"/>
          </a:xfrm>
        </p:spPr>
        <p:txBody>
          <a:bodyPr tIns="0" bIns="0" anchor="b"/>
          <a:lstStyle>
            <a:lvl1pPr marL="0" indent="0">
              <a:lnSpc>
                <a:spcPct val="90000"/>
              </a:lnSpc>
              <a:spcBef>
                <a:spcPts val="0"/>
              </a:spcBef>
              <a:spcAft>
                <a:spcPts val="200"/>
              </a:spcAft>
              <a:buSzPct val="25000"/>
              <a:buFont typeface="Arial" panose="020B0604020202020204" pitchFamily="34" charset="0"/>
              <a:buNone/>
              <a:defRPr sz="900">
                <a:latin typeface="Arial Narrow" panose="020B0606020202030204" pitchFamily="34" charset="0"/>
              </a:defRPr>
            </a:lvl1pPr>
            <a:lvl2pPr marL="169858" indent="-112711">
              <a:lnSpc>
                <a:spcPct val="70000"/>
              </a:lnSpc>
              <a:spcBef>
                <a:spcPts val="0"/>
              </a:spcBef>
              <a:buFont typeface="Arial" panose="020B0604020202020204" pitchFamily="34" charset="0"/>
              <a:buChar char="•"/>
              <a:defRPr sz="900">
                <a:latin typeface="Arial Narrow" panose="020B0606020202030204" pitchFamily="34" charset="0"/>
              </a:defRPr>
            </a:lvl2pPr>
            <a:lvl3pPr marL="341303" indent="0">
              <a:buNone/>
              <a:defRPr/>
            </a:lvl3pPr>
          </a:lstStyle>
          <a:p>
            <a:pPr lvl="0"/>
            <a:r>
              <a:rPr lang="en-US"/>
              <a:t>Click to edit Master text styles</a:t>
            </a:r>
          </a:p>
        </p:txBody>
      </p:sp>
    </p:spTree>
    <p:extLst>
      <p:ext uri="{BB962C8B-B14F-4D97-AF65-F5344CB8AC3E}">
        <p14:creationId xmlns:p14="http://schemas.microsoft.com/office/powerpoint/2010/main" val="185073474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2 columns -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11480" y="1371601"/>
            <a:ext cx="5491389" cy="4062045"/>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9207" y="1371601"/>
            <a:ext cx="5491389" cy="4062045"/>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7" name="Slide Number Placeholder 6"/>
          <p:cNvSpPr>
            <a:spLocks noGrp="1"/>
          </p:cNvSpPr>
          <p:nvPr>
            <p:ph type="sldNum" sz="quarter" idx="12"/>
          </p:nvPr>
        </p:nvSpPr>
        <p:spPr>
          <a:xfrm>
            <a:off x="11216641" y="6316981"/>
            <a:ext cx="570795" cy="373695"/>
          </a:xfrm>
          <a:prstGeom prst="rect">
            <a:avLst/>
          </a:prstGeom>
        </p:spPr>
        <p:txBody>
          <a:bodyPr/>
          <a:lstStyle/>
          <a:p>
            <a:fld id="{DC9A5423-F5A2-45E3-8854-82458581CD79}" type="slidenum">
              <a:rPr lang="en-US" smtClean="0"/>
              <a:pPr/>
              <a:t>‹#›</a:t>
            </a:fld>
            <a:endParaRPr lang="en-US" dirty="0"/>
          </a:p>
        </p:txBody>
      </p:sp>
      <p:sp>
        <p:nvSpPr>
          <p:cNvPr id="10" name="Rectangle 9"/>
          <p:cNvSpPr/>
          <p:nvPr/>
        </p:nvSpPr>
        <p:spPr>
          <a:xfrm>
            <a:off x="12287026" y="-4043"/>
            <a:ext cx="1386247" cy="313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dirty="0">
                <a:solidFill>
                  <a:schemeClr val="tx1"/>
                </a:solidFill>
              </a:rPr>
              <a:t>Content 2</a:t>
            </a:r>
            <a:r>
              <a:rPr lang="en-US" sz="1000" b="1" baseline="0" dirty="0">
                <a:solidFill>
                  <a:schemeClr val="tx1"/>
                </a:solidFill>
              </a:rPr>
              <a:t> columns</a:t>
            </a:r>
            <a:endParaRPr lang="en-US" sz="1000" b="1" dirty="0">
              <a:solidFill>
                <a:schemeClr val="tx1"/>
              </a:solidFill>
            </a:endParaRPr>
          </a:p>
          <a:p>
            <a:pPr algn="l"/>
            <a:r>
              <a:rPr lang="en-US" sz="1000" b="0" baseline="0" dirty="0">
                <a:solidFill>
                  <a:schemeClr val="tx1"/>
                </a:solidFill>
              </a:rPr>
              <a:t>Level 1 has a bullet turned on –you can turn bullets off by marking the Level 1 text and unclick the bullet icon on the Home Tab. </a:t>
            </a:r>
          </a:p>
          <a:p>
            <a:pPr algn="l"/>
            <a:endParaRPr lang="en-US" sz="1000" b="0" baseline="0" dirty="0">
              <a:solidFill>
                <a:schemeClr val="tx1"/>
              </a:solidFill>
            </a:endParaRPr>
          </a:p>
          <a:p>
            <a:pPr algn="l"/>
            <a:endParaRPr lang="en-US" sz="1000" b="0" baseline="0" dirty="0">
              <a:solidFill>
                <a:schemeClr val="tx1"/>
              </a:solidFill>
            </a:endParaRPr>
          </a:p>
          <a:p>
            <a:pPr algn="l"/>
            <a:r>
              <a:rPr lang="en-US" sz="1000" b="0" baseline="0" dirty="0">
                <a:solidFill>
                  <a:schemeClr val="tx1"/>
                </a:solidFill>
              </a:rPr>
              <a:t>To get to the next bullet level, use “Increase List level” on the Home Tab. </a:t>
            </a:r>
          </a:p>
        </p:txBody>
      </p:sp>
      <p:pic>
        <p:nvPicPr>
          <p:cNvPr id="15" name="bullets"/>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345151" y="1307765"/>
            <a:ext cx="277343" cy="241891"/>
          </a:xfrm>
          <a:prstGeom prst="rect">
            <a:avLst/>
          </a:prstGeom>
          <a:ln>
            <a:noFill/>
          </a:ln>
        </p:spPr>
      </p:pic>
      <p:pic>
        <p:nvPicPr>
          <p:cNvPr id="16" name="increase list level"/>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342987" y="2222893"/>
            <a:ext cx="391319" cy="241891"/>
          </a:xfrm>
          <a:prstGeom prst="rect">
            <a:avLst/>
          </a:prstGeom>
        </p:spPr>
      </p:pic>
      <p:grpSp>
        <p:nvGrpSpPr>
          <p:cNvPr id="17" name="Group 16"/>
          <p:cNvGrpSpPr/>
          <p:nvPr/>
        </p:nvGrpSpPr>
        <p:grpSpPr>
          <a:xfrm>
            <a:off x="12284311" y="3212875"/>
            <a:ext cx="1389888" cy="1233768"/>
            <a:chOff x="9215268" y="3023356"/>
            <a:chExt cx="1389888" cy="1233768"/>
          </a:xfrm>
        </p:grpSpPr>
        <p:sp>
          <p:nvSpPr>
            <p:cNvPr id="18" name="Rectangle 17"/>
            <p:cNvSpPr/>
            <p:nvPr userDrawn="1"/>
          </p:nvSpPr>
          <p:spPr>
            <a:xfrm>
              <a:off x="9215268" y="3023356"/>
              <a:ext cx="1389888" cy="12337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dirty="0">
                  <a:solidFill>
                    <a:schemeClr val="tx1"/>
                  </a:solidFill>
                </a:rPr>
                <a:t>Only use </a:t>
              </a:r>
              <a:r>
                <a:rPr lang="en-US" sz="1000" b="0" baseline="0" dirty="0">
                  <a:solidFill>
                    <a:srgbClr val="D6002A"/>
                  </a:solidFill>
                </a:rPr>
                <a:t>S&amp;P Global Red </a:t>
              </a:r>
              <a:r>
                <a:rPr lang="en-US" sz="1000" b="0" baseline="0" dirty="0">
                  <a:solidFill>
                    <a:schemeClr val="tx1"/>
                  </a:solidFill>
                </a:rPr>
                <a:t>for key text high-lights, not shapes or charts. </a:t>
              </a:r>
              <a:br>
                <a:rPr lang="en-US" sz="1000" b="0" baseline="0" dirty="0">
                  <a:solidFill>
                    <a:schemeClr val="tx1"/>
                  </a:solidFill>
                </a:rPr>
              </a:br>
              <a:r>
                <a:rPr lang="en-US" sz="1000" b="0" baseline="0" dirty="0">
                  <a:solidFill>
                    <a:schemeClr val="tx1"/>
                  </a:solidFill>
                </a:rPr>
                <a:t>It’s available in the custom color palette. </a:t>
              </a:r>
            </a:p>
          </p:txBody>
        </p:sp>
        <p:sp>
          <p:nvSpPr>
            <p:cNvPr id="19" name="Rectangle 18"/>
            <p:cNvSpPr/>
            <p:nvPr userDrawn="1"/>
          </p:nvSpPr>
          <p:spPr>
            <a:xfrm>
              <a:off x="9264542" y="4042368"/>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1"/>
                </a:solidFill>
              </a:endParaRPr>
            </a:p>
          </p:txBody>
        </p:sp>
      </p:grpSp>
      <p:sp>
        <p:nvSpPr>
          <p:cNvPr id="20" name="Text Placeholder 11">
            <a:extLst>
              <a:ext uri="{FF2B5EF4-FFF2-40B4-BE49-F238E27FC236}">
                <a16:creationId xmlns:a16="http://schemas.microsoft.com/office/drawing/2014/main" id="{E6044C42-6530-4415-ADED-76374589D4C0}"/>
              </a:ext>
            </a:extLst>
          </p:cNvPr>
          <p:cNvSpPr>
            <a:spLocks noGrp="1"/>
          </p:cNvSpPr>
          <p:nvPr>
            <p:ph type="body" sz="quarter" idx="15"/>
          </p:nvPr>
        </p:nvSpPr>
        <p:spPr>
          <a:xfrm>
            <a:off x="405737" y="5531467"/>
            <a:ext cx="11358880" cy="418783"/>
          </a:xfrm>
        </p:spPr>
        <p:txBody>
          <a:bodyPr tIns="0" bIns="0" anchor="b"/>
          <a:lstStyle>
            <a:lvl1pPr marL="0" indent="0">
              <a:lnSpc>
                <a:spcPct val="90000"/>
              </a:lnSpc>
              <a:spcBef>
                <a:spcPts val="0"/>
              </a:spcBef>
              <a:spcAft>
                <a:spcPts val="200"/>
              </a:spcAft>
              <a:buSzPct val="25000"/>
              <a:buFont typeface="Arial" panose="020B0604020202020204" pitchFamily="34" charset="0"/>
              <a:buNone/>
              <a:defRPr sz="900">
                <a:latin typeface="Arial Narrow" panose="020B0606020202030204" pitchFamily="34" charset="0"/>
              </a:defRPr>
            </a:lvl1pPr>
            <a:lvl2pPr marL="169858" indent="-112711">
              <a:lnSpc>
                <a:spcPct val="70000"/>
              </a:lnSpc>
              <a:spcBef>
                <a:spcPts val="0"/>
              </a:spcBef>
              <a:buFont typeface="Arial" panose="020B0604020202020204" pitchFamily="34" charset="0"/>
              <a:buChar char="•"/>
              <a:defRPr sz="900">
                <a:latin typeface="Arial Narrow" panose="020B0606020202030204" pitchFamily="34" charset="0"/>
              </a:defRPr>
            </a:lvl2pPr>
            <a:lvl3pPr marL="341303" indent="0">
              <a:buNone/>
              <a:defRPr/>
            </a:lvl3pPr>
          </a:lstStyle>
          <a:p>
            <a:pPr lvl="0"/>
            <a:r>
              <a:rPr lang="en-US"/>
              <a:t>Click to edit Master text styles</a:t>
            </a:r>
          </a:p>
        </p:txBody>
      </p:sp>
    </p:spTree>
    <p:extLst>
      <p:ext uri="{BB962C8B-B14F-4D97-AF65-F5344CB8AC3E}">
        <p14:creationId xmlns:p14="http://schemas.microsoft.com/office/powerpoint/2010/main" val="36342093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Quot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1481" y="219456"/>
            <a:ext cx="11375955" cy="5180499"/>
          </a:xfrm>
        </p:spPr>
        <p:txBody>
          <a:bodyPr tIns="0" anchor="ctr">
            <a:normAutofit/>
          </a:bodyPr>
          <a:lstStyle>
            <a:lvl1pPr>
              <a:defRPr sz="4800" b="1"/>
            </a:lvl1pPr>
          </a:lstStyle>
          <a:p>
            <a:r>
              <a:rPr lang="en-US" dirty="0"/>
              <a:t>Add quote and highlight key words in S&amp;P Global red</a:t>
            </a:r>
          </a:p>
        </p:txBody>
      </p:sp>
      <p:sp>
        <p:nvSpPr>
          <p:cNvPr id="3" name="Text Placeholder 2"/>
          <p:cNvSpPr>
            <a:spLocks noGrp="1"/>
          </p:cNvSpPr>
          <p:nvPr>
            <p:ph type="body" idx="1" hasCustomPrompt="1"/>
          </p:nvPr>
        </p:nvSpPr>
        <p:spPr>
          <a:xfrm>
            <a:off x="411481" y="5399955"/>
            <a:ext cx="11375955" cy="534853"/>
          </a:xfrm>
        </p:spPr>
        <p:txBody>
          <a:bodyPr wrap="square" anchor="t">
            <a:normAutofit/>
          </a:bodyPr>
          <a:lstStyle>
            <a:lvl1pPr marL="0" indent="0">
              <a:spcBef>
                <a:spcPts val="0"/>
              </a:spcBef>
              <a:buNone/>
              <a:defRPr sz="1800" i="0">
                <a:solidFill>
                  <a:schemeClr val="tx1"/>
                </a:solidFill>
                <a:latin typeface="Arial Narrow" panose="020B060602020203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source</a:t>
            </a:r>
          </a:p>
        </p:txBody>
      </p:sp>
      <p:sp>
        <p:nvSpPr>
          <p:cNvPr id="5" name="Rectangle 4"/>
          <p:cNvSpPr/>
          <p:nvPr/>
        </p:nvSpPr>
        <p:spPr>
          <a:xfrm>
            <a:off x="12287026" y="-4043"/>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baseline="0" dirty="0">
                <a:solidFill>
                  <a:schemeClr val="tx1"/>
                </a:solidFill>
              </a:rPr>
              <a:t>Quote</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Add quote and highlight key word in </a:t>
            </a:r>
            <a:r>
              <a:rPr lang="en-US" sz="1000" b="0" baseline="0" dirty="0">
                <a:solidFill>
                  <a:srgbClr val="D6002A"/>
                </a:solidFill>
              </a:rPr>
              <a:t>S&amp;P Global Red </a:t>
            </a:r>
            <a:r>
              <a:rPr lang="en-US" sz="1000" b="0" baseline="0" dirty="0">
                <a:solidFill>
                  <a:schemeClr val="tx1"/>
                </a:solidFill>
              </a:rPr>
              <a:t>if needed to make a point. </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000" b="0" baseline="0" dirty="0">
                <a:solidFill>
                  <a:schemeClr val="tx1"/>
                </a:solidFill>
              </a:rPr>
              <a:t>It’s available in the custom color palette.</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000" b="0" baseline="0" dirty="0">
              <a:solidFill>
                <a:schemeClr val="tx1"/>
              </a:solidFill>
            </a:endParaRPr>
          </a:p>
          <a:p>
            <a:pPr algn="l"/>
            <a:endParaRPr lang="en-US" sz="1000" dirty="0">
              <a:solidFill>
                <a:schemeClr val="tx1"/>
              </a:solidFill>
            </a:endParaRPr>
          </a:p>
        </p:txBody>
      </p:sp>
      <p:sp>
        <p:nvSpPr>
          <p:cNvPr id="6" name="Rectangle 5"/>
          <p:cNvSpPr/>
          <p:nvPr/>
        </p:nvSpPr>
        <p:spPr>
          <a:xfrm>
            <a:off x="12342988" y="1312107"/>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1"/>
              </a:solidFill>
            </a:endParaRPr>
          </a:p>
        </p:txBody>
      </p:sp>
      <p:sp>
        <p:nvSpPr>
          <p:cNvPr id="7" name="Slide Number Placeholder 4">
            <a:extLst>
              <a:ext uri="{FF2B5EF4-FFF2-40B4-BE49-F238E27FC236}">
                <a16:creationId xmlns:a16="http://schemas.microsoft.com/office/drawing/2014/main" id="{4D444521-09CD-4F8E-8844-CA3BA37AD9B3}"/>
              </a:ext>
            </a:extLst>
          </p:cNvPr>
          <p:cNvSpPr>
            <a:spLocks noGrp="1"/>
          </p:cNvSpPr>
          <p:nvPr>
            <p:ph type="sldNum" sz="quarter" idx="12"/>
          </p:nvPr>
        </p:nvSpPr>
        <p:spPr>
          <a:xfrm>
            <a:off x="11216641" y="6316981"/>
            <a:ext cx="570795" cy="373695"/>
          </a:xfrm>
          <a:prstGeom prst="rect">
            <a:avLst/>
          </a:prstGeom>
        </p:spPr>
        <p:txBody>
          <a:body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2374682613"/>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a:xfrm>
            <a:off x="11216641" y="6316981"/>
            <a:ext cx="570795" cy="373695"/>
          </a:xfrm>
          <a:prstGeom prst="rect">
            <a:avLst/>
          </a:prstGeom>
        </p:spPr>
        <p:txBody>
          <a:bodyPr/>
          <a:lstStyle/>
          <a:p>
            <a:fld id="{DC9A5423-F5A2-45E3-8854-82458581CD79}" type="slidenum">
              <a:rPr lang="en-US" smtClean="0"/>
              <a:pPr/>
              <a:t>‹#›</a:t>
            </a:fld>
            <a:endParaRPr lang="en-US" dirty="0"/>
          </a:p>
        </p:txBody>
      </p:sp>
      <p:sp>
        <p:nvSpPr>
          <p:cNvPr id="8" name="Text Placeholder 7"/>
          <p:cNvSpPr>
            <a:spLocks noGrp="1"/>
          </p:cNvSpPr>
          <p:nvPr>
            <p:ph type="body" sz="quarter" idx="13" hasCustomPrompt="1"/>
          </p:nvPr>
        </p:nvSpPr>
        <p:spPr>
          <a:xfrm>
            <a:off x="411480" y="1084264"/>
            <a:ext cx="11379200" cy="706437"/>
          </a:xfrm>
        </p:spPr>
        <p:txBody>
          <a:bodyPr/>
          <a:lstStyle>
            <a:lvl1pPr marL="0" indent="0">
              <a:buNone/>
              <a:defRPr b="0"/>
            </a:lvl1pPr>
            <a:lvl2pPr marL="169858" indent="0">
              <a:buNone/>
              <a:defRPr/>
            </a:lvl2pPr>
          </a:lstStyle>
          <a:p>
            <a:pPr lvl="0"/>
            <a:r>
              <a:rPr lang="en-US" dirty="0"/>
              <a:t>Click to add subtitle</a:t>
            </a:r>
          </a:p>
        </p:txBody>
      </p:sp>
      <p:sp>
        <p:nvSpPr>
          <p:cNvPr id="9" name="Chart Placeholder 8"/>
          <p:cNvSpPr>
            <a:spLocks noGrp="1"/>
          </p:cNvSpPr>
          <p:nvPr>
            <p:ph type="chart" sz="quarter" idx="16" hasCustomPrompt="1"/>
          </p:nvPr>
        </p:nvSpPr>
        <p:spPr>
          <a:xfrm>
            <a:off x="411480" y="1790701"/>
            <a:ext cx="11379200" cy="3608311"/>
          </a:xfrm>
        </p:spPr>
        <p:txBody>
          <a:bodyPr anchor="ctr"/>
          <a:lstStyle>
            <a:lvl1pPr marL="0" indent="0" algn="ctr">
              <a:buNone/>
              <a:defRPr b="1"/>
            </a:lvl1pPr>
          </a:lstStyle>
          <a:p>
            <a:r>
              <a:rPr lang="en-US" dirty="0"/>
              <a:t>Click to insert chart</a:t>
            </a:r>
          </a:p>
        </p:txBody>
      </p:sp>
      <p:sp>
        <p:nvSpPr>
          <p:cNvPr id="11" name="Rectangle 10"/>
          <p:cNvSpPr/>
          <p:nvPr/>
        </p:nvSpPr>
        <p:spPr>
          <a:xfrm>
            <a:off x="12287026" y="-4043"/>
            <a:ext cx="1386247" cy="24310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baseline="0" dirty="0">
                <a:solidFill>
                  <a:schemeClr val="tx1"/>
                </a:solidFill>
              </a:rPr>
              <a:t>Chart wShort Copy</a:t>
            </a:r>
          </a:p>
          <a:p>
            <a:pPr algn="l"/>
            <a:r>
              <a:rPr lang="en-US" sz="1000" b="0" baseline="0" dirty="0">
                <a:solidFill>
                  <a:schemeClr val="tx1"/>
                </a:solidFill>
              </a:rPr>
              <a:t>Use for charts and add a chart introduction above the chart. </a:t>
            </a:r>
          </a:p>
        </p:txBody>
      </p:sp>
      <p:grpSp>
        <p:nvGrpSpPr>
          <p:cNvPr id="12" name="Group 11"/>
          <p:cNvGrpSpPr/>
          <p:nvPr/>
        </p:nvGrpSpPr>
        <p:grpSpPr>
          <a:xfrm>
            <a:off x="12284311" y="2497575"/>
            <a:ext cx="1389888" cy="1233768"/>
            <a:chOff x="9215268" y="3023356"/>
            <a:chExt cx="1389888" cy="1233768"/>
          </a:xfrm>
        </p:grpSpPr>
        <p:sp>
          <p:nvSpPr>
            <p:cNvPr id="14" name="Rectangle 13"/>
            <p:cNvSpPr/>
            <p:nvPr userDrawn="1"/>
          </p:nvSpPr>
          <p:spPr>
            <a:xfrm>
              <a:off x="9215268" y="3023356"/>
              <a:ext cx="1389888" cy="12337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dirty="0">
                  <a:solidFill>
                    <a:schemeClr val="tx1"/>
                  </a:solidFill>
                </a:rPr>
                <a:t>Only use </a:t>
              </a:r>
              <a:r>
                <a:rPr lang="en-US" sz="1000" b="0" baseline="0" dirty="0">
                  <a:solidFill>
                    <a:srgbClr val="D6002A"/>
                  </a:solidFill>
                </a:rPr>
                <a:t>S&amp;P Global Red </a:t>
              </a:r>
              <a:r>
                <a:rPr lang="en-US" sz="1000" b="0" baseline="0" dirty="0">
                  <a:solidFill>
                    <a:schemeClr val="tx1"/>
                  </a:solidFill>
                </a:rPr>
                <a:t>for key text high-lights, not shapes or charts. </a:t>
              </a:r>
              <a:br>
                <a:rPr lang="en-US" sz="1000" b="0" baseline="0" dirty="0">
                  <a:solidFill>
                    <a:schemeClr val="tx1"/>
                  </a:solidFill>
                </a:rPr>
              </a:br>
              <a:r>
                <a:rPr lang="en-US" sz="1000" b="0" baseline="0" dirty="0">
                  <a:solidFill>
                    <a:schemeClr val="tx1"/>
                  </a:solidFill>
                </a:rPr>
                <a:t>It’s available in the custom color palette. </a:t>
              </a:r>
            </a:p>
          </p:txBody>
        </p:sp>
        <p:sp>
          <p:nvSpPr>
            <p:cNvPr id="15" name="Rectangle 14"/>
            <p:cNvSpPr/>
            <p:nvPr userDrawn="1"/>
          </p:nvSpPr>
          <p:spPr>
            <a:xfrm>
              <a:off x="9264542" y="4042368"/>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1"/>
                </a:solidFill>
              </a:endParaRPr>
            </a:p>
          </p:txBody>
        </p:sp>
      </p:grpSp>
      <p:sp>
        <p:nvSpPr>
          <p:cNvPr id="13" name="Text Placeholder 11">
            <a:extLst>
              <a:ext uri="{FF2B5EF4-FFF2-40B4-BE49-F238E27FC236}">
                <a16:creationId xmlns:a16="http://schemas.microsoft.com/office/drawing/2014/main" id="{74F3AAE2-4676-4840-B590-F0474911488E}"/>
              </a:ext>
            </a:extLst>
          </p:cNvPr>
          <p:cNvSpPr>
            <a:spLocks noGrp="1"/>
          </p:cNvSpPr>
          <p:nvPr>
            <p:ph type="body" sz="quarter" idx="15"/>
          </p:nvPr>
        </p:nvSpPr>
        <p:spPr>
          <a:xfrm>
            <a:off x="405737" y="5531467"/>
            <a:ext cx="11358880" cy="418783"/>
          </a:xfrm>
        </p:spPr>
        <p:txBody>
          <a:bodyPr tIns="0" bIns="0" anchor="b"/>
          <a:lstStyle>
            <a:lvl1pPr marL="0" indent="0">
              <a:lnSpc>
                <a:spcPct val="90000"/>
              </a:lnSpc>
              <a:spcBef>
                <a:spcPts val="0"/>
              </a:spcBef>
              <a:spcAft>
                <a:spcPts val="200"/>
              </a:spcAft>
              <a:buSzPct val="25000"/>
              <a:buFont typeface="Arial" panose="020B0604020202020204" pitchFamily="34" charset="0"/>
              <a:buNone/>
              <a:defRPr sz="900">
                <a:latin typeface="Arial Narrow" panose="020B0606020202030204" pitchFamily="34" charset="0"/>
              </a:defRPr>
            </a:lvl1pPr>
            <a:lvl2pPr marL="169858" indent="-112711">
              <a:lnSpc>
                <a:spcPct val="70000"/>
              </a:lnSpc>
              <a:spcBef>
                <a:spcPts val="0"/>
              </a:spcBef>
              <a:buFont typeface="Arial" panose="020B0604020202020204" pitchFamily="34" charset="0"/>
              <a:buChar char="•"/>
              <a:defRPr sz="900">
                <a:latin typeface="Arial Narrow" panose="020B0606020202030204" pitchFamily="34" charset="0"/>
              </a:defRPr>
            </a:lvl2pPr>
            <a:lvl3pPr marL="341303" indent="0">
              <a:buNone/>
              <a:defRPr/>
            </a:lvl3pPr>
          </a:lstStyle>
          <a:p>
            <a:pPr lvl="0"/>
            <a:r>
              <a:rPr lang="en-US"/>
              <a:t>Click to edit Master text styles</a:t>
            </a:r>
          </a:p>
        </p:txBody>
      </p:sp>
    </p:spTree>
    <p:extLst>
      <p:ext uri="{BB962C8B-B14F-4D97-AF65-F5344CB8AC3E}">
        <p14:creationId xmlns:p14="http://schemas.microsoft.com/office/powerpoint/2010/main" val="4047273456"/>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with left 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a:xfrm>
            <a:off x="11216641" y="6316981"/>
            <a:ext cx="570795" cy="373695"/>
          </a:xfrm>
          <a:prstGeom prst="rect">
            <a:avLst/>
          </a:prstGeom>
        </p:spPr>
        <p:txBody>
          <a:bodyPr/>
          <a:lstStyle/>
          <a:p>
            <a:fld id="{DC9A5423-F5A2-45E3-8854-82458581CD79}" type="slidenum">
              <a:rPr lang="en-US" smtClean="0"/>
              <a:pPr/>
              <a:t>‹#›</a:t>
            </a:fld>
            <a:endParaRPr lang="en-US" dirty="0"/>
          </a:p>
        </p:txBody>
      </p:sp>
      <p:sp>
        <p:nvSpPr>
          <p:cNvPr id="8" name="Text Placeholder 7"/>
          <p:cNvSpPr>
            <a:spLocks noGrp="1"/>
          </p:cNvSpPr>
          <p:nvPr>
            <p:ph type="body" sz="quarter" idx="13" hasCustomPrompt="1"/>
          </p:nvPr>
        </p:nvSpPr>
        <p:spPr>
          <a:xfrm>
            <a:off x="411480" y="1084265"/>
            <a:ext cx="3403436" cy="4331798"/>
          </a:xfrm>
        </p:spPr>
        <p:txBody>
          <a:bodyPr anchor="ctr"/>
          <a:lstStyle>
            <a:lvl1pPr marL="0" indent="0">
              <a:buNone/>
              <a:defRPr sz="1800" b="0"/>
            </a:lvl1pPr>
            <a:lvl2pPr marL="169858" indent="0">
              <a:buNone/>
              <a:defRPr/>
            </a:lvl2pPr>
          </a:lstStyle>
          <a:p>
            <a:pPr lvl="0"/>
            <a:r>
              <a:rPr lang="en-US" dirty="0"/>
              <a:t>Click to add text</a:t>
            </a:r>
          </a:p>
        </p:txBody>
      </p:sp>
      <p:sp>
        <p:nvSpPr>
          <p:cNvPr id="9" name="Chart Placeholder 8"/>
          <p:cNvSpPr>
            <a:spLocks noGrp="1"/>
          </p:cNvSpPr>
          <p:nvPr>
            <p:ph type="chart" sz="quarter" idx="16" hasCustomPrompt="1"/>
          </p:nvPr>
        </p:nvSpPr>
        <p:spPr>
          <a:xfrm>
            <a:off x="3814916" y="1097719"/>
            <a:ext cx="7975763" cy="4331798"/>
          </a:xfrm>
        </p:spPr>
        <p:txBody>
          <a:bodyPr anchor="ctr"/>
          <a:lstStyle>
            <a:lvl1pPr marL="0" indent="0" algn="ctr">
              <a:buNone/>
              <a:defRPr b="1"/>
            </a:lvl1pPr>
          </a:lstStyle>
          <a:p>
            <a:r>
              <a:rPr lang="en-US" dirty="0"/>
              <a:t>Click to insert chart</a:t>
            </a:r>
          </a:p>
        </p:txBody>
      </p:sp>
      <p:sp>
        <p:nvSpPr>
          <p:cNvPr id="11" name="Rectangle 10"/>
          <p:cNvSpPr/>
          <p:nvPr/>
        </p:nvSpPr>
        <p:spPr>
          <a:xfrm>
            <a:off x="12287026" y="-4043"/>
            <a:ext cx="1386247" cy="24310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baseline="0" dirty="0">
                <a:solidFill>
                  <a:schemeClr val="tx1"/>
                </a:solidFill>
              </a:rPr>
              <a:t>Chart wShort Copy</a:t>
            </a:r>
          </a:p>
          <a:p>
            <a:pPr algn="l"/>
            <a:r>
              <a:rPr lang="en-US" sz="1000" b="0" baseline="0" dirty="0">
                <a:solidFill>
                  <a:schemeClr val="tx1"/>
                </a:solidFill>
              </a:rPr>
              <a:t>Use for charts and add a chart introduction above the chart. </a:t>
            </a:r>
          </a:p>
        </p:txBody>
      </p:sp>
      <p:grpSp>
        <p:nvGrpSpPr>
          <p:cNvPr id="12" name="Group 11"/>
          <p:cNvGrpSpPr/>
          <p:nvPr/>
        </p:nvGrpSpPr>
        <p:grpSpPr>
          <a:xfrm>
            <a:off x="12284311" y="2497575"/>
            <a:ext cx="1389888" cy="1233768"/>
            <a:chOff x="9215268" y="3023356"/>
            <a:chExt cx="1389888" cy="1233768"/>
          </a:xfrm>
        </p:grpSpPr>
        <p:sp>
          <p:nvSpPr>
            <p:cNvPr id="14" name="Rectangle 13"/>
            <p:cNvSpPr/>
            <p:nvPr userDrawn="1"/>
          </p:nvSpPr>
          <p:spPr>
            <a:xfrm>
              <a:off x="9215268" y="3023356"/>
              <a:ext cx="1389888" cy="12337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dirty="0">
                  <a:solidFill>
                    <a:schemeClr val="tx1"/>
                  </a:solidFill>
                </a:rPr>
                <a:t>Only use </a:t>
              </a:r>
              <a:r>
                <a:rPr lang="en-US" sz="1000" b="0" baseline="0" dirty="0">
                  <a:solidFill>
                    <a:srgbClr val="D6002A"/>
                  </a:solidFill>
                </a:rPr>
                <a:t>S&amp;P Global Red </a:t>
              </a:r>
              <a:r>
                <a:rPr lang="en-US" sz="1000" b="0" baseline="0" dirty="0">
                  <a:solidFill>
                    <a:schemeClr val="tx1"/>
                  </a:solidFill>
                </a:rPr>
                <a:t>for key text high-lights, not shapes or charts. </a:t>
              </a:r>
              <a:br>
                <a:rPr lang="en-US" sz="1000" b="0" baseline="0" dirty="0">
                  <a:solidFill>
                    <a:schemeClr val="tx1"/>
                  </a:solidFill>
                </a:rPr>
              </a:br>
              <a:r>
                <a:rPr lang="en-US" sz="1000" b="0" baseline="0" dirty="0">
                  <a:solidFill>
                    <a:schemeClr val="tx1"/>
                  </a:solidFill>
                </a:rPr>
                <a:t>It’s available in the custom color palette. </a:t>
              </a:r>
            </a:p>
          </p:txBody>
        </p:sp>
        <p:sp>
          <p:nvSpPr>
            <p:cNvPr id="15" name="Rectangle 14"/>
            <p:cNvSpPr/>
            <p:nvPr userDrawn="1"/>
          </p:nvSpPr>
          <p:spPr>
            <a:xfrm>
              <a:off x="9264542" y="4042368"/>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1"/>
                </a:solidFill>
              </a:endParaRPr>
            </a:p>
          </p:txBody>
        </p:sp>
      </p:grpSp>
      <p:sp>
        <p:nvSpPr>
          <p:cNvPr id="16" name="Text Placeholder 11">
            <a:extLst>
              <a:ext uri="{FF2B5EF4-FFF2-40B4-BE49-F238E27FC236}">
                <a16:creationId xmlns:a16="http://schemas.microsoft.com/office/drawing/2014/main" id="{4F593107-DBDE-4C1E-BB5F-215A53085F92}"/>
              </a:ext>
            </a:extLst>
          </p:cNvPr>
          <p:cNvSpPr>
            <a:spLocks noGrp="1"/>
          </p:cNvSpPr>
          <p:nvPr>
            <p:ph type="body" sz="quarter" idx="15"/>
          </p:nvPr>
        </p:nvSpPr>
        <p:spPr>
          <a:xfrm>
            <a:off x="405737" y="5531467"/>
            <a:ext cx="11358880" cy="418783"/>
          </a:xfrm>
        </p:spPr>
        <p:txBody>
          <a:bodyPr tIns="0" bIns="0" anchor="b"/>
          <a:lstStyle>
            <a:lvl1pPr marL="0" indent="0">
              <a:lnSpc>
                <a:spcPct val="90000"/>
              </a:lnSpc>
              <a:spcBef>
                <a:spcPts val="0"/>
              </a:spcBef>
              <a:spcAft>
                <a:spcPts val="200"/>
              </a:spcAft>
              <a:buSzPct val="25000"/>
              <a:buFont typeface="Arial" panose="020B0604020202020204" pitchFamily="34" charset="0"/>
              <a:buNone/>
              <a:defRPr sz="900">
                <a:latin typeface="Arial Narrow" panose="020B0606020202030204" pitchFamily="34" charset="0"/>
              </a:defRPr>
            </a:lvl1pPr>
            <a:lvl2pPr marL="169858" indent="-112711">
              <a:lnSpc>
                <a:spcPct val="70000"/>
              </a:lnSpc>
              <a:spcBef>
                <a:spcPts val="0"/>
              </a:spcBef>
              <a:buFont typeface="Arial" panose="020B0604020202020204" pitchFamily="34" charset="0"/>
              <a:buChar char="•"/>
              <a:defRPr sz="900">
                <a:latin typeface="Arial Narrow" panose="020B0606020202030204" pitchFamily="34" charset="0"/>
              </a:defRPr>
            </a:lvl2pPr>
            <a:lvl3pPr marL="341303" indent="0">
              <a:buNone/>
              <a:defRPr/>
            </a:lvl3pPr>
          </a:lstStyle>
          <a:p>
            <a:pPr lvl="0"/>
            <a:r>
              <a:rPr lang="en-US"/>
              <a:t>Click to edit Master text styles</a:t>
            </a:r>
          </a:p>
        </p:txBody>
      </p:sp>
    </p:spTree>
    <p:extLst>
      <p:ext uri="{BB962C8B-B14F-4D97-AF65-F5344CB8AC3E}">
        <p14:creationId xmlns:p14="http://schemas.microsoft.com/office/powerpoint/2010/main" val="3010025264"/>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10575" y="1371600"/>
            <a:ext cx="5491389" cy="4026877"/>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7" name="Slide Number Placeholder 6"/>
          <p:cNvSpPr>
            <a:spLocks noGrp="1"/>
          </p:cNvSpPr>
          <p:nvPr>
            <p:ph type="sldNum" sz="quarter" idx="12"/>
          </p:nvPr>
        </p:nvSpPr>
        <p:spPr>
          <a:xfrm>
            <a:off x="11216641" y="6316981"/>
            <a:ext cx="570795" cy="373695"/>
          </a:xfrm>
          <a:prstGeom prst="rect">
            <a:avLst/>
          </a:prstGeom>
        </p:spPr>
        <p:txBody>
          <a:bodyPr/>
          <a:lstStyle/>
          <a:p>
            <a:fld id="{DC9A5423-F5A2-45E3-8854-82458581CD79}" type="slidenum">
              <a:rPr lang="en-US" smtClean="0"/>
              <a:pPr/>
              <a:t>‹#›</a:t>
            </a:fld>
            <a:endParaRPr lang="en-US" dirty="0"/>
          </a:p>
        </p:txBody>
      </p:sp>
      <p:sp>
        <p:nvSpPr>
          <p:cNvPr id="9" name="Picture Placeholder 8"/>
          <p:cNvSpPr>
            <a:spLocks noGrp="1"/>
          </p:cNvSpPr>
          <p:nvPr>
            <p:ph type="pic" sz="quarter" idx="16" hasCustomPrompt="1"/>
          </p:nvPr>
        </p:nvSpPr>
        <p:spPr>
          <a:xfrm>
            <a:off x="6096002" y="1371600"/>
            <a:ext cx="5676900" cy="4026877"/>
          </a:xfrm>
        </p:spPr>
        <p:txBody>
          <a:bodyPr anchor="ctr"/>
          <a:lstStyle>
            <a:lvl1pPr marL="0" indent="0" algn="ctr">
              <a:buNone/>
              <a:defRPr/>
            </a:lvl1pPr>
          </a:lstStyle>
          <a:p>
            <a:r>
              <a:rPr lang="en-US" dirty="0"/>
              <a:t>Click to insert image</a:t>
            </a:r>
          </a:p>
        </p:txBody>
      </p:sp>
      <p:sp>
        <p:nvSpPr>
          <p:cNvPr id="10" name="Rectangle 9"/>
          <p:cNvSpPr/>
          <p:nvPr/>
        </p:nvSpPr>
        <p:spPr>
          <a:xfrm>
            <a:off x="12287026" y="-4042"/>
            <a:ext cx="1386247" cy="24310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dirty="0">
                <a:solidFill>
                  <a:schemeClr val="tx1"/>
                </a:solidFill>
              </a:rPr>
              <a:t>Content  + Image</a:t>
            </a:r>
            <a:endParaRPr lang="en-US" sz="1000" b="1" baseline="0" dirty="0">
              <a:solidFill>
                <a:schemeClr val="tx1"/>
              </a:solidFill>
            </a:endParaRPr>
          </a:p>
          <a:p>
            <a:pPr algn="l"/>
            <a:r>
              <a:rPr lang="en-US" sz="1000" baseline="0" dirty="0">
                <a:solidFill>
                  <a:schemeClr val="tx1"/>
                </a:solidFill>
              </a:rPr>
              <a:t>Click image icon to insert image to fill the image placeholder. </a:t>
            </a:r>
            <a:endParaRPr lang="en-US" sz="1000" dirty="0">
              <a:solidFill>
                <a:schemeClr val="tx1"/>
              </a:solidFill>
            </a:endParaRPr>
          </a:p>
        </p:txBody>
      </p:sp>
      <p:grpSp>
        <p:nvGrpSpPr>
          <p:cNvPr id="11" name="Group 10"/>
          <p:cNvGrpSpPr/>
          <p:nvPr/>
        </p:nvGrpSpPr>
        <p:grpSpPr>
          <a:xfrm>
            <a:off x="12284311" y="2497575"/>
            <a:ext cx="1389888" cy="1233768"/>
            <a:chOff x="9215268" y="3023356"/>
            <a:chExt cx="1389888" cy="1233768"/>
          </a:xfrm>
        </p:grpSpPr>
        <p:sp>
          <p:nvSpPr>
            <p:cNvPr id="14" name="Rectangle 13"/>
            <p:cNvSpPr/>
            <p:nvPr userDrawn="1"/>
          </p:nvSpPr>
          <p:spPr>
            <a:xfrm>
              <a:off x="9215268" y="3023356"/>
              <a:ext cx="1389888" cy="12337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dirty="0">
                  <a:solidFill>
                    <a:schemeClr val="tx1"/>
                  </a:solidFill>
                </a:rPr>
                <a:t>Only use </a:t>
              </a:r>
              <a:r>
                <a:rPr lang="en-US" sz="1000" b="0" baseline="0" dirty="0">
                  <a:solidFill>
                    <a:srgbClr val="D6002A"/>
                  </a:solidFill>
                </a:rPr>
                <a:t>S&amp;P Global Red </a:t>
              </a:r>
              <a:r>
                <a:rPr lang="en-US" sz="1000" b="0" baseline="0" dirty="0">
                  <a:solidFill>
                    <a:schemeClr val="tx1"/>
                  </a:solidFill>
                </a:rPr>
                <a:t>for key text high-lights, not shapes or charts. </a:t>
              </a:r>
              <a:br>
                <a:rPr lang="en-US" sz="1000" b="0" baseline="0" dirty="0">
                  <a:solidFill>
                    <a:schemeClr val="tx1"/>
                  </a:solidFill>
                </a:rPr>
              </a:br>
              <a:r>
                <a:rPr lang="en-US" sz="1000" b="0" baseline="0" dirty="0">
                  <a:solidFill>
                    <a:schemeClr val="tx1"/>
                  </a:solidFill>
                </a:rPr>
                <a:t>It’s available in the custom color palette. </a:t>
              </a:r>
            </a:p>
          </p:txBody>
        </p:sp>
        <p:sp>
          <p:nvSpPr>
            <p:cNvPr id="15" name="Rectangle 14"/>
            <p:cNvSpPr/>
            <p:nvPr userDrawn="1"/>
          </p:nvSpPr>
          <p:spPr>
            <a:xfrm>
              <a:off x="9264542" y="4042368"/>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1"/>
                </a:solidFill>
              </a:endParaRPr>
            </a:p>
          </p:txBody>
        </p:sp>
      </p:grpSp>
      <p:sp>
        <p:nvSpPr>
          <p:cNvPr id="13" name="Text Placeholder 11">
            <a:extLst>
              <a:ext uri="{FF2B5EF4-FFF2-40B4-BE49-F238E27FC236}">
                <a16:creationId xmlns:a16="http://schemas.microsoft.com/office/drawing/2014/main" id="{8C8D808E-FAE2-4DE1-B931-C2CAD574EF9E}"/>
              </a:ext>
            </a:extLst>
          </p:cNvPr>
          <p:cNvSpPr>
            <a:spLocks noGrp="1"/>
          </p:cNvSpPr>
          <p:nvPr>
            <p:ph type="body" sz="quarter" idx="15"/>
          </p:nvPr>
        </p:nvSpPr>
        <p:spPr>
          <a:xfrm>
            <a:off x="405737" y="5531467"/>
            <a:ext cx="11358880" cy="418783"/>
          </a:xfrm>
        </p:spPr>
        <p:txBody>
          <a:bodyPr tIns="0" bIns="0" anchor="b"/>
          <a:lstStyle>
            <a:lvl1pPr marL="0" indent="0">
              <a:lnSpc>
                <a:spcPct val="90000"/>
              </a:lnSpc>
              <a:spcBef>
                <a:spcPts val="0"/>
              </a:spcBef>
              <a:spcAft>
                <a:spcPts val="200"/>
              </a:spcAft>
              <a:buSzPct val="25000"/>
              <a:buFont typeface="Arial" panose="020B0604020202020204" pitchFamily="34" charset="0"/>
              <a:buNone/>
              <a:defRPr sz="900">
                <a:latin typeface="Arial Narrow" panose="020B0606020202030204" pitchFamily="34" charset="0"/>
              </a:defRPr>
            </a:lvl1pPr>
            <a:lvl2pPr marL="169858" indent="-112711">
              <a:lnSpc>
                <a:spcPct val="70000"/>
              </a:lnSpc>
              <a:spcBef>
                <a:spcPts val="0"/>
              </a:spcBef>
              <a:buFont typeface="Arial" panose="020B0604020202020204" pitchFamily="34" charset="0"/>
              <a:buChar char="•"/>
              <a:defRPr sz="900">
                <a:latin typeface="Arial Narrow" panose="020B0606020202030204" pitchFamily="34" charset="0"/>
              </a:defRPr>
            </a:lvl2pPr>
            <a:lvl3pPr marL="341303" indent="0">
              <a:buNone/>
              <a:defRPr/>
            </a:lvl3pPr>
          </a:lstStyle>
          <a:p>
            <a:pPr lvl="0"/>
            <a:r>
              <a:rPr lang="en-US"/>
              <a:t>Click to edit Master text styles</a:t>
            </a:r>
          </a:p>
        </p:txBody>
      </p:sp>
    </p:spTree>
    <p:extLst>
      <p:ext uri="{BB962C8B-B14F-4D97-AF65-F5344CB8AC3E}">
        <p14:creationId xmlns:p14="http://schemas.microsoft.com/office/powerpoint/2010/main" val="2438027336"/>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debar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8B9454-4578-4134-9AB5-A3717BC50324}"/>
              </a:ext>
            </a:extLst>
          </p:cNvPr>
          <p:cNvSpPr/>
          <p:nvPr userDrawn="1"/>
        </p:nvSpPr>
        <p:spPr>
          <a:xfrm>
            <a:off x="7596554" y="1371600"/>
            <a:ext cx="4299438" cy="4159867"/>
          </a:xfrm>
          <a:prstGeom prst="rect">
            <a:avLst/>
          </a:prstGeom>
          <a:solidFill>
            <a:schemeClr val="bg1"/>
          </a:solid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10574" y="1371600"/>
            <a:ext cx="7109908" cy="4067121"/>
          </a:xfrm>
        </p:spPr>
        <p:txBody>
          <a:bodyPr>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1216641" y="6316981"/>
            <a:ext cx="570795" cy="373695"/>
          </a:xfrm>
          <a:prstGeom prst="rect">
            <a:avLst/>
          </a:prstGeom>
        </p:spPr>
        <p:txBody>
          <a:bodyPr/>
          <a:lstStyle/>
          <a:p>
            <a:fld id="{DC9A5423-F5A2-45E3-8854-82458581CD79}" type="slidenum">
              <a:rPr lang="en-US" smtClean="0"/>
              <a:pPr/>
              <a:t>‹#›</a:t>
            </a:fld>
            <a:endParaRPr lang="en-US" dirty="0"/>
          </a:p>
        </p:txBody>
      </p:sp>
      <p:sp>
        <p:nvSpPr>
          <p:cNvPr id="9" name="Text Placeholder 8"/>
          <p:cNvSpPr>
            <a:spLocks noGrp="1"/>
          </p:cNvSpPr>
          <p:nvPr>
            <p:ph type="body" sz="quarter" idx="16"/>
          </p:nvPr>
        </p:nvSpPr>
        <p:spPr>
          <a:xfrm>
            <a:off x="7713643" y="1451462"/>
            <a:ext cx="4076700" cy="3987259"/>
          </a:xfrm>
          <a:noFill/>
        </p:spPr>
        <p:txBody>
          <a:bodyPr lIns="182880" tIns="91440" bIns="91440" anchor="ctr"/>
          <a:lstStyle>
            <a:lvl1pPr marL="0" indent="0">
              <a:buFontTx/>
              <a:buNone/>
              <a:defRPr sz="1600"/>
            </a:lvl1pPr>
            <a:lvl2pPr marL="183764" indent="0">
              <a:buFontTx/>
              <a:buNone/>
              <a:defRPr sz="1600"/>
            </a:lvl2pPr>
            <a:lvl3pPr marL="397056" indent="0">
              <a:buFontTx/>
              <a:buNone/>
              <a:defRPr sz="1400"/>
            </a:lvl3pPr>
            <a:lvl4pPr marL="566913" indent="0">
              <a:buFontTx/>
              <a:buNone/>
              <a:defRPr sz="1400"/>
            </a:lvl4pPr>
            <a:lvl5pPr marL="740645" indent="0">
              <a:buFontTx/>
              <a:buNone/>
              <a:defRPr sz="1400"/>
            </a:lvl5pPr>
          </a:lstStyle>
          <a:p>
            <a:pPr lvl="0"/>
            <a:r>
              <a:rPr lang="en-US"/>
              <a:t>Click to edit Master text styles</a:t>
            </a:r>
          </a:p>
        </p:txBody>
      </p:sp>
      <p:sp>
        <p:nvSpPr>
          <p:cNvPr id="10" name="Rectangle 9"/>
          <p:cNvSpPr/>
          <p:nvPr/>
        </p:nvSpPr>
        <p:spPr>
          <a:xfrm>
            <a:off x="12287026" y="-4042"/>
            <a:ext cx="1386247" cy="24310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dirty="0">
                <a:solidFill>
                  <a:schemeClr val="tx1"/>
                </a:solidFill>
              </a:rPr>
              <a:t>Content + box</a:t>
            </a:r>
          </a:p>
          <a:p>
            <a:pPr algn="l"/>
            <a:r>
              <a:rPr lang="en-US" sz="1000" b="0" baseline="0" dirty="0">
                <a:solidFill>
                  <a:schemeClr val="tx1"/>
                </a:solidFill>
              </a:rPr>
              <a:t>Use to create pop-out text/content in the right-hand box. Resize the box as needed. </a:t>
            </a:r>
          </a:p>
        </p:txBody>
      </p:sp>
      <p:grpSp>
        <p:nvGrpSpPr>
          <p:cNvPr id="11" name="Group 10"/>
          <p:cNvGrpSpPr/>
          <p:nvPr/>
        </p:nvGrpSpPr>
        <p:grpSpPr>
          <a:xfrm>
            <a:off x="12284311" y="2497575"/>
            <a:ext cx="1389888" cy="1233768"/>
            <a:chOff x="9215268" y="3023356"/>
            <a:chExt cx="1389888" cy="1233768"/>
          </a:xfrm>
        </p:grpSpPr>
        <p:sp>
          <p:nvSpPr>
            <p:cNvPr id="14" name="Rectangle 13"/>
            <p:cNvSpPr/>
            <p:nvPr userDrawn="1"/>
          </p:nvSpPr>
          <p:spPr>
            <a:xfrm>
              <a:off x="9215268" y="3023356"/>
              <a:ext cx="1389888" cy="12337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dirty="0">
                  <a:solidFill>
                    <a:schemeClr val="tx1"/>
                  </a:solidFill>
                </a:rPr>
                <a:t>Only use </a:t>
              </a:r>
              <a:r>
                <a:rPr lang="en-US" sz="1000" b="0" baseline="0" dirty="0">
                  <a:solidFill>
                    <a:srgbClr val="D6002A"/>
                  </a:solidFill>
                </a:rPr>
                <a:t>S&amp;P Global Red </a:t>
              </a:r>
              <a:r>
                <a:rPr lang="en-US" sz="1000" b="0" baseline="0" dirty="0">
                  <a:solidFill>
                    <a:schemeClr val="tx1"/>
                  </a:solidFill>
                </a:rPr>
                <a:t>for key text high-lights, not shapes or charts. </a:t>
              </a:r>
              <a:br>
                <a:rPr lang="en-US" sz="1000" b="0" baseline="0" dirty="0">
                  <a:solidFill>
                    <a:schemeClr val="tx1"/>
                  </a:solidFill>
                </a:rPr>
              </a:br>
              <a:r>
                <a:rPr lang="en-US" sz="1000" b="0" baseline="0" dirty="0">
                  <a:solidFill>
                    <a:schemeClr val="tx1"/>
                  </a:solidFill>
                </a:rPr>
                <a:t>It’s available in the custom color palette. </a:t>
              </a:r>
            </a:p>
          </p:txBody>
        </p:sp>
        <p:sp>
          <p:nvSpPr>
            <p:cNvPr id="15" name="Rectangle 14"/>
            <p:cNvSpPr/>
            <p:nvPr userDrawn="1"/>
          </p:nvSpPr>
          <p:spPr>
            <a:xfrm>
              <a:off x="9264542" y="4042368"/>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1"/>
                </a:solidFill>
              </a:endParaRPr>
            </a:p>
          </p:txBody>
        </p:sp>
      </p:grpSp>
      <p:sp>
        <p:nvSpPr>
          <p:cNvPr id="12" name="Text Placeholder 11">
            <a:extLst>
              <a:ext uri="{FF2B5EF4-FFF2-40B4-BE49-F238E27FC236}">
                <a16:creationId xmlns:a16="http://schemas.microsoft.com/office/drawing/2014/main" id="{A370B6E5-EC90-49E0-A5D2-23E8CC499E74}"/>
              </a:ext>
            </a:extLst>
          </p:cNvPr>
          <p:cNvSpPr>
            <a:spLocks noGrp="1"/>
          </p:cNvSpPr>
          <p:nvPr>
            <p:ph type="body" sz="quarter" idx="15"/>
          </p:nvPr>
        </p:nvSpPr>
        <p:spPr>
          <a:xfrm>
            <a:off x="405737" y="5531467"/>
            <a:ext cx="11358880" cy="418783"/>
          </a:xfrm>
        </p:spPr>
        <p:txBody>
          <a:bodyPr tIns="0" bIns="0" anchor="b"/>
          <a:lstStyle>
            <a:lvl1pPr marL="0" indent="0">
              <a:lnSpc>
                <a:spcPct val="90000"/>
              </a:lnSpc>
              <a:spcBef>
                <a:spcPts val="0"/>
              </a:spcBef>
              <a:spcAft>
                <a:spcPts val="200"/>
              </a:spcAft>
              <a:buSzPct val="25000"/>
              <a:buFont typeface="Arial" panose="020B0604020202020204" pitchFamily="34" charset="0"/>
              <a:buNone/>
              <a:defRPr sz="900">
                <a:latin typeface="Arial Narrow" panose="020B0606020202030204" pitchFamily="34" charset="0"/>
              </a:defRPr>
            </a:lvl1pPr>
            <a:lvl2pPr marL="169858" indent="-112711">
              <a:lnSpc>
                <a:spcPct val="70000"/>
              </a:lnSpc>
              <a:spcBef>
                <a:spcPts val="0"/>
              </a:spcBef>
              <a:buFont typeface="Arial" panose="020B0604020202020204" pitchFamily="34" charset="0"/>
              <a:buChar char="•"/>
              <a:defRPr sz="900">
                <a:latin typeface="Arial Narrow" panose="020B0606020202030204" pitchFamily="34" charset="0"/>
              </a:defRPr>
            </a:lvl2pPr>
            <a:lvl3pPr marL="341303" indent="0">
              <a:buNone/>
              <a:defRPr/>
            </a:lvl3pPr>
          </a:lstStyle>
          <a:p>
            <a:pPr lvl="0"/>
            <a:r>
              <a:rPr lang="en-US"/>
              <a:t>Click to edit Master text styles</a:t>
            </a:r>
          </a:p>
        </p:txBody>
      </p:sp>
    </p:spTree>
    <p:extLst>
      <p:ext uri="{BB962C8B-B14F-4D97-AF65-F5344CB8AC3E}">
        <p14:creationId xmlns:p14="http://schemas.microsoft.com/office/powerpoint/2010/main" val="160669479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 no image">
    <p:spTree>
      <p:nvGrpSpPr>
        <p:cNvPr id="1" name=""/>
        <p:cNvGrpSpPr/>
        <p:nvPr/>
      </p:nvGrpSpPr>
      <p:grpSpPr>
        <a:xfrm>
          <a:off x="0" y="0"/>
          <a:ext cx="0" cy="0"/>
          <a:chOff x="0" y="0"/>
          <a:chExt cx="0" cy="0"/>
        </a:xfrm>
      </p:grpSpPr>
      <p:sp>
        <p:nvSpPr>
          <p:cNvPr id="2" name="Title 1"/>
          <p:cNvSpPr>
            <a:spLocks noGrp="1"/>
          </p:cNvSpPr>
          <p:nvPr>
            <p:ph type="title"/>
          </p:nvPr>
        </p:nvSpPr>
        <p:spPr>
          <a:xfrm>
            <a:off x="411481" y="206375"/>
            <a:ext cx="11027311" cy="5719640"/>
          </a:xfrm>
        </p:spPr>
        <p:txBody>
          <a:bodyPr tIns="0" anchor="ctr"/>
          <a:lstStyle>
            <a:lvl1pPr>
              <a:defRPr sz="5400" b="1"/>
            </a:lvl1pPr>
          </a:lstStyle>
          <a:p>
            <a:r>
              <a:rPr lang="en-US"/>
              <a:t>Click to edit Master title style</a:t>
            </a:r>
            <a:endParaRPr lang="en-US" dirty="0"/>
          </a:p>
        </p:txBody>
      </p:sp>
      <p:sp>
        <p:nvSpPr>
          <p:cNvPr id="4" name="Rectangle 3"/>
          <p:cNvSpPr/>
          <p:nvPr/>
        </p:nvSpPr>
        <p:spPr>
          <a:xfrm>
            <a:off x="12287026" y="-4043"/>
            <a:ext cx="1386247" cy="24297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dirty="0">
                <a:solidFill>
                  <a:schemeClr val="tx1"/>
                </a:solidFill>
              </a:rPr>
              <a:t>Divider</a:t>
            </a:r>
            <a:endParaRPr lang="en-US" sz="1000" b="1" baseline="0" dirty="0">
              <a:solidFill>
                <a:schemeClr val="tx1"/>
              </a:solidFill>
            </a:endParaRPr>
          </a:p>
          <a:p>
            <a:pPr algn="l"/>
            <a:r>
              <a:rPr lang="en-US" sz="1000" baseline="0" dirty="0">
                <a:solidFill>
                  <a:schemeClr val="tx1"/>
                </a:solidFill>
              </a:rPr>
              <a:t>Remove subtitle placeholder if not needed. </a:t>
            </a:r>
            <a:endParaRPr lang="en-US" sz="1000" dirty="0">
              <a:solidFill>
                <a:schemeClr val="tx1"/>
              </a:solidFill>
            </a:endParaRPr>
          </a:p>
        </p:txBody>
      </p:sp>
      <p:grpSp>
        <p:nvGrpSpPr>
          <p:cNvPr id="6" name="Group 5"/>
          <p:cNvGrpSpPr/>
          <p:nvPr/>
        </p:nvGrpSpPr>
        <p:grpSpPr>
          <a:xfrm>
            <a:off x="12284311" y="2497575"/>
            <a:ext cx="1389888" cy="1233768"/>
            <a:chOff x="9215268" y="3023356"/>
            <a:chExt cx="1389888" cy="1233768"/>
          </a:xfrm>
        </p:grpSpPr>
        <p:sp>
          <p:nvSpPr>
            <p:cNvPr id="7" name="Rectangle 6"/>
            <p:cNvSpPr/>
            <p:nvPr userDrawn="1"/>
          </p:nvSpPr>
          <p:spPr>
            <a:xfrm>
              <a:off x="9215268" y="3023356"/>
              <a:ext cx="1389888" cy="12337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dirty="0">
                  <a:solidFill>
                    <a:schemeClr val="tx1"/>
                  </a:solidFill>
                </a:rPr>
                <a:t>Only use </a:t>
              </a:r>
              <a:r>
                <a:rPr lang="en-US" sz="1000" b="0" baseline="0" dirty="0">
                  <a:solidFill>
                    <a:srgbClr val="D6002A"/>
                  </a:solidFill>
                </a:rPr>
                <a:t>S&amp;P Global Red </a:t>
              </a:r>
              <a:r>
                <a:rPr lang="en-US" sz="1000" b="0" baseline="0" dirty="0">
                  <a:solidFill>
                    <a:schemeClr val="tx1"/>
                  </a:solidFill>
                </a:rPr>
                <a:t>for key text high-lights, not shapes or charts. </a:t>
              </a:r>
              <a:br>
                <a:rPr lang="en-US" sz="1000" b="0" baseline="0" dirty="0">
                  <a:solidFill>
                    <a:schemeClr val="tx1"/>
                  </a:solidFill>
                </a:rPr>
              </a:br>
              <a:r>
                <a:rPr lang="en-US" sz="1000" b="0" baseline="0" dirty="0">
                  <a:solidFill>
                    <a:schemeClr val="tx1"/>
                  </a:solidFill>
                </a:rPr>
                <a:t>It’s available in the custom color palette. </a:t>
              </a:r>
            </a:p>
          </p:txBody>
        </p:sp>
        <p:sp>
          <p:nvSpPr>
            <p:cNvPr id="8" name="Rectangle 7"/>
            <p:cNvSpPr/>
            <p:nvPr userDrawn="1"/>
          </p:nvSpPr>
          <p:spPr>
            <a:xfrm>
              <a:off x="9264542" y="4042368"/>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1"/>
                </a:solidFill>
              </a:endParaRPr>
            </a:p>
          </p:txBody>
        </p:sp>
      </p:grpSp>
      <p:sp>
        <p:nvSpPr>
          <p:cNvPr id="9" name="Slide Number Placeholder 5">
            <a:extLst>
              <a:ext uri="{FF2B5EF4-FFF2-40B4-BE49-F238E27FC236}">
                <a16:creationId xmlns:a16="http://schemas.microsoft.com/office/drawing/2014/main" id="{3CBAA90D-C27B-40AE-9639-1BECB64016C0}"/>
              </a:ext>
            </a:extLst>
          </p:cNvPr>
          <p:cNvSpPr>
            <a:spLocks noGrp="1"/>
          </p:cNvSpPr>
          <p:nvPr>
            <p:ph type="sldNum" sz="quarter" idx="4"/>
          </p:nvPr>
        </p:nvSpPr>
        <p:spPr>
          <a:xfrm>
            <a:off x="11216640" y="6316980"/>
            <a:ext cx="570795" cy="373694"/>
          </a:xfrm>
          <a:prstGeom prst="rect">
            <a:avLst/>
          </a:prstGeom>
        </p:spPr>
        <p:txBody>
          <a:bodyPr vert="horz" lIns="91440" tIns="0" rIns="0" bIns="0" rtlCol="0" anchor="b"/>
          <a:lstStyle>
            <a:lvl1pPr algn="r">
              <a:defRPr sz="1050">
                <a:solidFill>
                  <a:schemeClr val="tx1"/>
                </a:solidFill>
              </a:defRPr>
            </a:lvl1pPr>
          </a:lstStyle>
          <a:p>
            <a:fld id="{5246FB18-5DF1-419A-B975-14AFDDD65B9F}" type="slidenum">
              <a:rPr lang="en-US" smtClean="0"/>
              <a:pPr/>
              <a:t>‹#›</a:t>
            </a:fld>
            <a:endParaRPr lang="en-US" dirty="0"/>
          </a:p>
        </p:txBody>
      </p:sp>
    </p:spTree>
    <p:extLst>
      <p:ext uri="{BB962C8B-B14F-4D97-AF65-F5344CB8AC3E}">
        <p14:creationId xmlns:p14="http://schemas.microsoft.com/office/powerpoint/2010/main" val="146769792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216641" y="6316981"/>
            <a:ext cx="570795" cy="373695"/>
          </a:xfrm>
          <a:prstGeom prst="rect">
            <a:avLst/>
          </a:prstGeom>
        </p:spPr>
        <p:txBody>
          <a:bodyPr/>
          <a:lstStyle/>
          <a:p>
            <a:fld id="{DC9A5423-F5A2-45E3-8854-82458581CD79}" type="slidenum">
              <a:rPr lang="en-US" smtClean="0"/>
              <a:pPr/>
              <a:t>‹#›</a:t>
            </a:fld>
            <a:endParaRPr lang="en-US" dirty="0"/>
          </a:p>
        </p:txBody>
      </p:sp>
      <p:sp>
        <p:nvSpPr>
          <p:cNvPr id="7" name="Rectangle 6"/>
          <p:cNvSpPr/>
          <p:nvPr/>
        </p:nvSpPr>
        <p:spPr>
          <a:xfrm>
            <a:off x="12287026" y="-4042"/>
            <a:ext cx="1386247" cy="24310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dirty="0">
                <a:solidFill>
                  <a:schemeClr val="tx1"/>
                </a:solidFill>
              </a:rPr>
              <a:t>Blank</a:t>
            </a:r>
          </a:p>
          <a:p>
            <a:pPr algn="l"/>
            <a:r>
              <a:rPr lang="en-US" sz="1000" b="0" baseline="0" dirty="0">
                <a:solidFill>
                  <a:schemeClr val="tx1"/>
                </a:solidFill>
              </a:rPr>
              <a:t>A blank slide layout with no headline, subtitle or content placeholders. </a:t>
            </a:r>
          </a:p>
        </p:txBody>
      </p:sp>
      <p:grpSp>
        <p:nvGrpSpPr>
          <p:cNvPr id="10" name="Group 9"/>
          <p:cNvGrpSpPr/>
          <p:nvPr/>
        </p:nvGrpSpPr>
        <p:grpSpPr>
          <a:xfrm>
            <a:off x="12284311" y="2497575"/>
            <a:ext cx="1389888" cy="1233768"/>
            <a:chOff x="9215268" y="3023356"/>
            <a:chExt cx="1389888" cy="1233768"/>
          </a:xfrm>
        </p:grpSpPr>
        <p:sp>
          <p:nvSpPr>
            <p:cNvPr id="11" name="Rectangle 10"/>
            <p:cNvSpPr/>
            <p:nvPr userDrawn="1"/>
          </p:nvSpPr>
          <p:spPr>
            <a:xfrm>
              <a:off x="9215268" y="3023356"/>
              <a:ext cx="1389888" cy="12337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dirty="0">
                  <a:solidFill>
                    <a:schemeClr val="tx1"/>
                  </a:solidFill>
                </a:rPr>
                <a:t>Only use </a:t>
              </a:r>
              <a:r>
                <a:rPr lang="en-US" sz="1000" b="0" baseline="0" dirty="0">
                  <a:solidFill>
                    <a:srgbClr val="D6002A"/>
                  </a:solidFill>
                </a:rPr>
                <a:t>S&amp;P Global Red </a:t>
              </a:r>
              <a:r>
                <a:rPr lang="en-US" sz="1000" b="0" baseline="0" dirty="0">
                  <a:solidFill>
                    <a:schemeClr val="tx1"/>
                  </a:solidFill>
                </a:rPr>
                <a:t>for key text high-lights, not shapes or charts. </a:t>
              </a:r>
              <a:br>
                <a:rPr lang="en-US" sz="1000" b="0" baseline="0" dirty="0">
                  <a:solidFill>
                    <a:schemeClr val="tx1"/>
                  </a:solidFill>
                </a:rPr>
              </a:br>
              <a:r>
                <a:rPr lang="en-US" sz="1000" b="0" baseline="0" dirty="0">
                  <a:solidFill>
                    <a:schemeClr val="tx1"/>
                  </a:solidFill>
                </a:rPr>
                <a:t>It’s available in the custom color palette. </a:t>
              </a:r>
            </a:p>
          </p:txBody>
        </p:sp>
        <p:sp>
          <p:nvSpPr>
            <p:cNvPr id="12" name="Rectangle 11"/>
            <p:cNvSpPr/>
            <p:nvPr userDrawn="1"/>
          </p:nvSpPr>
          <p:spPr>
            <a:xfrm>
              <a:off x="9264542" y="4042368"/>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1"/>
                </a:solidFill>
              </a:endParaRPr>
            </a:p>
          </p:txBody>
        </p:sp>
      </p:grpSp>
      <p:sp>
        <p:nvSpPr>
          <p:cNvPr id="13" name="Text Placeholder 11">
            <a:extLst>
              <a:ext uri="{FF2B5EF4-FFF2-40B4-BE49-F238E27FC236}">
                <a16:creationId xmlns:a16="http://schemas.microsoft.com/office/drawing/2014/main" id="{74BA0000-C925-4329-8721-125CB7F9A948}"/>
              </a:ext>
            </a:extLst>
          </p:cNvPr>
          <p:cNvSpPr>
            <a:spLocks noGrp="1"/>
          </p:cNvSpPr>
          <p:nvPr>
            <p:ph type="body" sz="quarter" idx="15"/>
          </p:nvPr>
        </p:nvSpPr>
        <p:spPr>
          <a:xfrm>
            <a:off x="405737" y="5531467"/>
            <a:ext cx="11358880" cy="418783"/>
          </a:xfrm>
        </p:spPr>
        <p:txBody>
          <a:bodyPr tIns="0" bIns="0" anchor="b"/>
          <a:lstStyle>
            <a:lvl1pPr marL="0" indent="0">
              <a:lnSpc>
                <a:spcPct val="90000"/>
              </a:lnSpc>
              <a:spcBef>
                <a:spcPts val="0"/>
              </a:spcBef>
              <a:spcAft>
                <a:spcPts val="200"/>
              </a:spcAft>
              <a:buSzPct val="25000"/>
              <a:buFont typeface="Arial" panose="020B0604020202020204" pitchFamily="34" charset="0"/>
              <a:buNone/>
              <a:defRPr sz="900">
                <a:latin typeface="Arial Narrow" panose="020B0606020202030204" pitchFamily="34" charset="0"/>
              </a:defRPr>
            </a:lvl1pPr>
            <a:lvl2pPr marL="169858" indent="-112711">
              <a:lnSpc>
                <a:spcPct val="70000"/>
              </a:lnSpc>
              <a:spcBef>
                <a:spcPts val="0"/>
              </a:spcBef>
              <a:buFont typeface="Arial" panose="020B0604020202020204" pitchFamily="34" charset="0"/>
              <a:buChar char="•"/>
              <a:defRPr sz="900">
                <a:latin typeface="Arial Narrow" panose="020B0606020202030204" pitchFamily="34" charset="0"/>
              </a:defRPr>
            </a:lvl2pPr>
            <a:lvl3pPr marL="341303" indent="0">
              <a:buNone/>
              <a:defRPr/>
            </a:lvl3pPr>
          </a:lstStyle>
          <a:p>
            <a:pPr lvl="0"/>
            <a:r>
              <a:rPr lang="en-US"/>
              <a:t>Click to edit Master text styles</a:t>
            </a:r>
          </a:p>
        </p:txBody>
      </p:sp>
    </p:spTree>
    <p:extLst>
      <p:ext uri="{BB962C8B-B14F-4D97-AF65-F5344CB8AC3E}">
        <p14:creationId xmlns:p14="http://schemas.microsoft.com/office/powerpoint/2010/main" val="4202373551"/>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sp>
        <p:nvSpPr>
          <p:cNvPr id="12" name="Rectangle 11"/>
          <p:cNvSpPr/>
          <p:nvPr userDrawn="1"/>
        </p:nvSpPr>
        <p:spPr>
          <a:xfrm>
            <a:off x="12287025" y="-4042"/>
            <a:ext cx="1386247" cy="36247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dirty="0">
                <a:solidFill>
                  <a:schemeClr val="tx1"/>
                </a:solidFill>
              </a:rPr>
              <a:t>Content Big Point</a:t>
            </a:r>
          </a:p>
          <a:p>
            <a:pPr algn="l"/>
            <a:r>
              <a:rPr lang="en-US" sz="1000" b="0" baseline="0" dirty="0">
                <a:solidFill>
                  <a:schemeClr val="tx1"/>
                </a:solidFill>
              </a:rPr>
              <a:t>Level 1 has a bullet turned on –you can turn bullets off by marking the Level 1 text and unclick the bullet icon on the Home Tab. </a:t>
            </a:r>
          </a:p>
          <a:p>
            <a:pPr algn="l"/>
            <a:endParaRPr lang="en-US" sz="1000" b="0" baseline="0" dirty="0">
              <a:solidFill>
                <a:schemeClr val="tx1"/>
              </a:solidFill>
            </a:endParaRPr>
          </a:p>
          <a:p>
            <a:pPr algn="l"/>
            <a:endParaRPr lang="en-US" sz="1000" b="0" baseline="0" dirty="0">
              <a:solidFill>
                <a:schemeClr val="tx1"/>
              </a:solidFill>
            </a:endParaRPr>
          </a:p>
          <a:p>
            <a:pPr algn="l"/>
            <a:r>
              <a:rPr lang="en-US" sz="1000" b="0" baseline="0" dirty="0">
                <a:solidFill>
                  <a:schemeClr val="tx1"/>
                </a:solidFill>
              </a:rPr>
              <a:t>To get to the next bullet level, use “Increase List level” on the Home Tab. </a:t>
            </a:r>
          </a:p>
          <a:p>
            <a:pPr algn="l"/>
            <a:endParaRPr lang="sv-SE" sz="1000" b="0" baseline="0" dirty="0">
              <a:solidFill>
                <a:schemeClr val="tx1"/>
              </a:solidFill>
            </a:endParaRPr>
          </a:p>
          <a:p>
            <a:pPr algn="l"/>
            <a:endParaRPr lang="sv-SE" sz="1000" b="0" baseline="0" dirty="0">
              <a:solidFill>
                <a:schemeClr val="tx1"/>
              </a:solidFill>
            </a:endParaRPr>
          </a:p>
          <a:p>
            <a:pPr algn="l"/>
            <a:endParaRPr lang="sv-SE" sz="1000" b="0" baseline="0" dirty="0">
              <a:solidFill>
                <a:schemeClr val="tx1"/>
              </a:solidFill>
            </a:endParaRPr>
          </a:p>
          <a:p>
            <a:pPr algn="l"/>
            <a:r>
              <a:rPr lang="sv-SE" sz="1000" b="0" baseline="0" dirty="0">
                <a:solidFill>
                  <a:schemeClr val="tx1"/>
                </a:solidFill>
              </a:rPr>
              <a:t>U</a:t>
            </a:r>
            <a:r>
              <a:rPr lang="en-US" sz="1000" b="0" baseline="0" dirty="0">
                <a:solidFill>
                  <a:schemeClr val="tx1"/>
                </a:solidFill>
              </a:rPr>
              <a:t>se </a:t>
            </a:r>
            <a:r>
              <a:rPr lang="en-US" sz="1000" b="0" baseline="0" dirty="0">
                <a:solidFill>
                  <a:srgbClr val="D6002A"/>
                </a:solidFill>
              </a:rPr>
              <a:t>S&amp;P Global Red </a:t>
            </a:r>
            <a:r>
              <a:rPr lang="en-US" sz="1000" b="0" baseline="0" dirty="0">
                <a:solidFill>
                  <a:schemeClr val="tx1"/>
                </a:solidFill>
              </a:rPr>
              <a:t>to highlight key words in your point. </a:t>
            </a:r>
          </a:p>
          <a:p>
            <a:pPr algn="l"/>
            <a:r>
              <a:rPr lang="en-US" sz="1000" b="0" baseline="0" dirty="0">
                <a:solidFill>
                  <a:schemeClr val="tx1"/>
                </a:solidFill>
              </a:rPr>
              <a:t>It’s available in the custom color palette.</a:t>
            </a:r>
          </a:p>
        </p:txBody>
      </p:sp>
      <p:pic>
        <p:nvPicPr>
          <p:cNvPr id="13" name="bullets"/>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2345151" y="1307765"/>
            <a:ext cx="277342" cy="241890"/>
          </a:xfrm>
          <a:prstGeom prst="rect">
            <a:avLst/>
          </a:prstGeom>
          <a:ln>
            <a:noFill/>
          </a:ln>
        </p:spPr>
      </p:pic>
      <p:pic>
        <p:nvPicPr>
          <p:cNvPr id="17" name="increase list level"/>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2342987" y="2222893"/>
            <a:ext cx="391318" cy="241890"/>
          </a:xfrm>
          <a:prstGeom prst="rect">
            <a:avLst/>
          </a:prstGeom>
        </p:spPr>
      </p:pic>
      <p:sp>
        <p:nvSpPr>
          <p:cNvPr id="18" name="Rectangle 17"/>
          <p:cNvSpPr/>
          <p:nvPr userDrawn="1"/>
        </p:nvSpPr>
        <p:spPr>
          <a:xfrm>
            <a:off x="12342987" y="3429000"/>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Slide Number Placeholder 4"/>
          <p:cNvSpPr>
            <a:spLocks noGrp="1"/>
          </p:cNvSpPr>
          <p:nvPr>
            <p:ph type="sldNum" sz="quarter" idx="12"/>
          </p:nvPr>
        </p:nvSpPr>
        <p:spPr>
          <a:xfrm>
            <a:off x="11216640" y="6316980"/>
            <a:ext cx="570795" cy="373694"/>
          </a:xfrm>
          <a:prstGeom prst="rect">
            <a:avLst/>
          </a:prstGeom>
        </p:spPr>
        <p:txBody>
          <a:bodyPr/>
          <a:lstStyle/>
          <a:p>
            <a:fld id="{5246FB18-5DF1-419A-B975-14AFDDD65B9F}" type="slidenum">
              <a:rPr lang="en-US" smtClean="0"/>
              <a:t>‹#›</a:t>
            </a:fld>
            <a:endParaRPr lang="en-US" dirty="0"/>
          </a:p>
        </p:txBody>
      </p:sp>
      <p:sp>
        <p:nvSpPr>
          <p:cNvPr id="15" name="Title 7">
            <a:extLst>
              <a:ext uri="{FF2B5EF4-FFF2-40B4-BE49-F238E27FC236}">
                <a16:creationId xmlns:a16="http://schemas.microsoft.com/office/drawing/2014/main" id="{881D5D57-E021-47BC-8DDA-C3AE94E62788}"/>
              </a:ext>
            </a:extLst>
          </p:cNvPr>
          <p:cNvSpPr>
            <a:spLocks noGrp="1"/>
          </p:cNvSpPr>
          <p:nvPr>
            <p:ph type="title"/>
          </p:nvPr>
        </p:nvSpPr>
        <p:spPr>
          <a:xfrm>
            <a:off x="414528" y="219456"/>
            <a:ext cx="11371072" cy="868680"/>
          </a:xfrm>
        </p:spPr>
        <p:txBody>
          <a:bodyPr anchor="ctr"/>
          <a:lstStyle/>
          <a:p>
            <a:r>
              <a:rPr lang="en-US" sz="4400"/>
              <a:t>Click to edit Master title style</a:t>
            </a:r>
            <a:endParaRPr lang="en-US" sz="4400" dirty="0"/>
          </a:p>
        </p:txBody>
      </p:sp>
      <p:sp>
        <p:nvSpPr>
          <p:cNvPr id="19" name="Content Placeholder 2">
            <a:extLst>
              <a:ext uri="{FF2B5EF4-FFF2-40B4-BE49-F238E27FC236}">
                <a16:creationId xmlns:a16="http://schemas.microsoft.com/office/drawing/2014/main" id="{4AACD5C7-35E9-4CBD-BB2B-0CF3D05434C2}"/>
              </a:ext>
            </a:extLst>
          </p:cNvPr>
          <p:cNvSpPr>
            <a:spLocks noGrp="1"/>
          </p:cNvSpPr>
          <p:nvPr>
            <p:ph idx="1"/>
          </p:nvPr>
        </p:nvSpPr>
        <p:spPr>
          <a:xfrm>
            <a:off x="7064210" y="1290961"/>
            <a:ext cx="4018927" cy="4381500"/>
          </a:xfrm>
        </p:spPr>
        <p:txBody>
          <a:bodyPr/>
          <a:lstStyle/>
          <a:p>
            <a:pPr marL="0" lvl="0" indent="0">
              <a:buNone/>
            </a:pPr>
            <a:r>
              <a:rPr lang="en-US" b="1">
                <a:solidFill>
                  <a:srgbClr val="D6002A"/>
                </a:solidFill>
              </a:rPr>
              <a:t>Click to edit Master text styles</a:t>
            </a:r>
          </a:p>
        </p:txBody>
      </p:sp>
      <p:sp>
        <p:nvSpPr>
          <p:cNvPr id="7" name="Text Placeholder 6">
            <a:extLst>
              <a:ext uri="{FF2B5EF4-FFF2-40B4-BE49-F238E27FC236}">
                <a16:creationId xmlns:a16="http://schemas.microsoft.com/office/drawing/2014/main" id="{AB46E044-45C4-4DD2-9491-802D7E376F04}"/>
              </a:ext>
            </a:extLst>
          </p:cNvPr>
          <p:cNvSpPr>
            <a:spLocks noGrp="1"/>
          </p:cNvSpPr>
          <p:nvPr>
            <p:ph type="body" sz="quarter" idx="13" hasCustomPrompt="1"/>
          </p:nvPr>
        </p:nvSpPr>
        <p:spPr>
          <a:xfrm>
            <a:off x="414339" y="1283493"/>
            <a:ext cx="6382116" cy="4291013"/>
          </a:xfrm>
        </p:spPr>
        <p:txBody>
          <a:bodyPr/>
          <a:lstStyle>
            <a:lvl1pPr marL="0" indent="0">
              <a:buFontTx/>
              <a:buNone/>
              <a:defRPr/>
            </a:lvl1pPr>
          </a:lstStyle>
          <a:p>
            <a:pPr lvl="0">
              <a:spcBef>
                <a:spcPts val="0"/>
              </a:spcBef>
              <a:spcAft>
                <a:spcPts val="600"/>
              </a:spcAft>
              <a:defRPr/>
            </a:pPr>
            <a:r>
              <a:rPr lang="en-US" sz="2000" b="1" dirty="0"/>
              <a:t>[Name], </a:t>
            </a:r>
            <a:r>
              <a:rPr lang="en-US" sz="2000" dirty="0"/>
              <a:t>[Title], 451 Research</a:t>
            </a:r>
            <a:r>
              <a:rPr lang="en-US" sz="2000" b="1" dirty="0"/>
              <a:t>, </a:t>
            </a:r>
            <a:br>
              <a:rPr lang="en-US" sz="2000" b="1" dirty="0"/>
            </a:br>
            <a:r>
              <a:rPr lang="en-US" sz="2000" b="1" dirty="0"/>
              <a:t>S&amp;P Global Market Intelligence</a:t>
            </a:r>
          </a:p>
          <a:p>
            <a:pPr lvl="0">
              <a:spcBef>
                <a:spcPts val="0"/>
              </a:spcBef>
              <a:spcAft>
                <a:spcPts val="600"/>
              </a:spcAft>
              <a:defRPr/>
            </a:pPr>
            <a:r>
              <a:rPr lang="en-US" sz="2000" dirty="0">
                <a:hlinkClick r:id="rId4">
                  <a:extLst>
                    <a:ext uri="{A12FA001-AC4F-418D-AE19-62706E023703}">
                      <ahyp:hlinkClr xmlns:ahyp="http://schemas.microsoft.com/office/drawing/2018/hyperlinkcolor" val="tx"/>
                    </a:ext>
                  </a:extLst>
                </a:hlinkClick>
              </a:rPr>
              <a:t>first.last@spglobal.com</a:t>
            </a:r>
            <a:endParaRPr lang="en-US" sz="2000" dirty="0"/>
          </a:p>
          <a:p>
            <a:pPr lvl="0">
              <a:spcBef>
                <a:spcPts val="0"/>
              </a:spcBef>
              <a:spcAft>
                <a:spcPts val="600"/>
              </a:spcAft>
              <a:defRPr/>
            </a:pPr>
            <a:endParaRPr lang="en-US" sz="2000" b="1" dirty="0"/>
          </a:p>
          <a:p>
            <a:pPr lvl="0">
              <a:spcBef>
                <a:spcPts val="0"/>
              </a:spcBef>
              <a:spcAft>
                <a:spcPts val="600"/>
              </a:spcAft>
              <a:defRPr/>
            </a:pPr>
            <a:r>
              <a:rPr lang="en-US" sz="2000" b="1" dirty="0"/>
              <a:t>[Name], </a:t>
            </a:r>
            <a:r>
              <a:rPr lang="en-US" sz="2000" dirty="0"/>
              <a:t>[Title], 451 Research</a:t>
            </a:r>
            <a:r>
              <a:rPr lang="en-US" sz="2000" b="1" dirty="0"/>
              <a:t>, </a:t>
            </a:r>
            <a:br>
              <a:rPr lang="en-US" sz="2000" b="1" dirty="0"/>
            </a:br>
            <a:r>
              <a:rPr lang="en-US" sz="2000" b="1" dirty="0"/>
              <a:t>S&amp;P Global Market Intelligence</a:t>
            </a:r>
          </a:p>
          <a:p>
            <a:pPr lvl="0">
              <a:spcBef>
                <a:spcPts val="0"/>
              </a:spcBef>
              <a:spcAft>
                <a:spcPts val="600"/>
              </a:spcAft>
              <a:defRPr/>
            </a:pPr>
            <a:r>
              <a:rPr lang="en-US" sz="2000" dirty="0">
                <a:hlinkClick r:id="rId4">
                  <a:extLst>
                    <a:ext uri="{A12FA001-AC4F-418D-AE19-62706E023703}">
                      <ahyp:hlinkClr xmlns:ahyp="http://schemas.microsoft.com/office/drawing/2018/hyperlinkcolor" val="tx"/>
                    </a:ext>
                  </a:extLst>
                </a:hlinkClick>
              </a:rPr>
              <a:t>first.last@spglobal.com</a:t>
            </a:r>
            <a:endParaRPr lang="en-US" sz="2000" dirty="0"/>
          </a:p>
        </p:txBody>
      </p:sp>
    </p:spTree>
    <p:extLst>
      <p:ext uri="{BB962C8B-B14F-4D97-AF65-F5344CB8AC3E}">
        <p14:creationId xmlns:p14="http://schemas.microsoft.com/office/powerpoint/2010/main" val="11514720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Contact / Auth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a:xfrm>
            <a:off x="11216641" y="6316982"/>
            <a:ext cx="570795" cy="373695"/>
          </a:xfrm>
          <a:prstGeom prst="rect">
            <a:avLst/>
          </a:prstGeom>
        </p:spPr>
        <p:txBody>
          <a:bodyPr/>
          <a:lstStyle/>
          <a:p>
            <a:fld id="{DC9A5423-F5A2-45E3-8854-82458581CD79}" type="slidenum">
              <a:rPr lang="en-US" smtClean="0"/>
              <a:pPr/>
              <a:t>‹#›</a:t>
            </a:fld>
            <a:endParaRPr lang="en-US" dirty="0"/>
          </a:p>
        </p:txBody>
      </p:sp>
      <p:sp>
        <p:nvSpPr>
          <p:cNvPr id="6" name="Text Placeholder 7"/>
          <p:cNvSpPr>
            <a:spLocks noGrp="1"/>
          </p:cNvSpPr>
          <p:nvPr>
            <p:ph type="body" sz="quarter" idx="13" hasCustomPrompt="1"/>
          </p:nvPr>
        </p:nvSpPr>
        <p:spPr>
          <a:xfrm>
            <a:off x="472440" y="4249619"/>
            <a:ext cx="5512296" cy="332160"/>
          </a:xfrm>
        </p:spPr>
        <p:txBody>
          <a:bodyPr anchor="ctr">
            <a:noAutofit/>
          </a:bodyPr>
          <a:lstStyle>
            <a:lvl1pPr marL="0" indent="0">
              <a:spcBef>
                <a:spcPts val="0"/>
              </a:spcBef>
              <a:spcAft>
                <a:spcPts val="0"/>
              </a:spcAft>
              <a:buNone/>
              <a:defRPr sz="1800" b="1"/>
            </a:lvl1pPr>
            <a:lvl2pPr marL="169854" indent="0">
              <a:buNone/>
              <a:defRPr/>
            </a:lvl2pPr>
          </a:lstStyle>
          <a:p>
            <a:pPr lvl="0"/>
            <a:r>
              <a:rPr lang="en-US" dirty="0"/>
              <a:t>Click to add name</a:t>
            </a:r>
          </a:p>
        </p:txBody>
      </p:sp>
      <p:sp>
        <p:nvSpPr>
          <p:cNvPr id="8" name="Text Placeholder 7"/>
          <p:cNvSpPr>
            <a:spLocks noGrp="1"/>
          </p:cNvSpPr>
          <p:nvPr>
            <p:ph type="body" sz="quarter" idx="14" hasCustomPrompt="1"/>
          </p:nvPr>
        </p:nvSpPr>
        <p:spPr>
          <a:xfrm>
            <a:off x="475488" y="4506881"/>
            <a:ext cx="5512296" cy="640744"/>
          </a:xfrm>
        </p:spPr>
        <p:txBody>
          <a:bodyPr anchor="t">
            <a:noAutofit/>
          </a:bodyPr>
          <a:lstStyle>
            <a:lvl1pPr marL="0" indent="0">
              <a:spcBef>
                <a:spcPts val="0"/>
              </a:spcBef>
              <a:spcAft>
                <a:spcPts val="0"/>
              </a:spcAft>
              <a:buNone/>
              <a:defRPr sz="1400" b="0" i="0"/>
            </a:lvl1pPr>
            <a:lvl2pPr marL="169854" indent="0">
              <a:buNone/>
              <a:defRPr/>
            </a:lvl2pPr>
          </a:lstStyle>
          <a:p>
            <a:pPr lvl="0"/>
            <a:r>
              <a:rPr lang="en-US" dirty="0"/>
              <a:t>Click to add title</a:t>
            </a:r>
          </a:p>
        </p:txBody>
      </p:sp>
      <p:sp>
        <p:nvSpPr>
          <p:cNvPr id="9" name="Text Placeholder 7"/>
          <p:cNvSpPr>
            <a:spLocks noGrp="1"/>
          </p:cNvSpPr>
          <p:nvPr>
            <p:ph type="body" sz="quarter" idx="15" hasCustomPrompt="1"/>
          </p:nvPr>
        </p:nvSpPr>
        <p:spPr>
          <a:xfrm>
            <a:off x="472440" y="5173785"/>
            <a:ext cx="5512296" cy="332160"/>
          </a:xfrm>
        </p:spPr>
        <p:txBody>
          <a:bodyPr anchor="ctr">
            <a:noAutofit/>
          </a:bodyPr>
          <a:lstStyle>
            <a:lvl1pPr marL="0" indent="0">
              <a:buNone/>
              <a:defRPr sz="1400" b="0"/>
            </a:lvl1pPr>
            <a:lvl2pPr marL="169854" indent="0">
              <a:buNone/>
              <a:defRPr/>
            </a:lvl2pPr>
          </a:lstStyle>
          <a:p>
            <a:r>
              <a:rPr lang="en-US" dirty="0"/>
              <a:t>Click to add contact info (email/phone/fax)</a:t>
            </a:r>
          </a:p>
        </p:txBody>
      </p:sp>
      <p:sp>
        <p:nvSpPr>
          <p:cNvPr id="10" name="Text Placeholder 7"/>
          <p:cNvSpPr>
            <a:spLocks noGrp="1"/>
          </p:cNvSpPr>
          <p:nvPr>
            <p:ph type="body" sz="quarter" idx="16" hasCustomPrompt="1"/>
          </p:nvPr>
        </p:nvSpPr>
        <p:spPr>
          <a:xfrm>
            <a:off x="472442" y="5474335"/>
            <a:ext cx="5512297" cy="332160"/>
          </a:xfrm>
        </p:spPr>
        <p:txBody>
          <a:bodyPr anchor="ctr">
            <a:noAutofit/>
          </a:bodyPr>
          <a:lstStyle>
            <a:lvl1pPr marL="0" indent="0">
              <a:buNone/>
              <a:defRPr sz="1400" b="0"/>
            </a:lvl1pPr>
            <a:lvl2pPr marL="169854" indent="0">
              <a:buNone/>
              <a:defRPr/>
            </a:lvl2pPr>
          </a:lstStyle>
          <a:p>
            <a:r>
              <a:rPr lang="en-US" dirty="0"/>
              <a:t>Click to add contact info (email/phone/fax)</a:t>
            </a:r>
          </a:p>
        </p:txBody>
      </p:sp>
      <p:sp>
        <p:nvSpPr>
          <p:cNvPr id="11" name="Text Placeholder 7"/>
          <p:cNvSpPr>
            <a:spLocks noGrp="1"/>
          </p:cNvSpPr>
          <p:nvPr>
            <p:ph type="body" sz="quarter" idx="17" hasCustomPrompt="1"/>
          </p:nvPr>
        </p:nvSpPr>
        <p:spPr>
          <a:xfrm>
            <a:off x="6166921" y="4249619"/>
            <a:ext cx="5512296" cy="332160"/>
          </a:xfrm>
        </p:spPr>
        <p:txBody>
          <a:bodyPr anchor="ctr">
            <a:noAutofit/>
          </a:bodyPr>
          <a:lstStyle>
            <a:lvl1pPr marL="0" indent="0">
              <a:spcBef>
                <a:spcPts val="0"/>
              </a:spcBef>
              <a:spcAft>
                <a:spcPts val="0"/>
              </a:spcAft>
              <a:buNone/>
              <a:defRPr sz="1800" b="1"/>
            </a:lvl1pPr>
            <a:lvl2pPr marL="169854" indent="0">
              <a:buNone/>
              <a:defRPr/>
            </a:lvl2pPr>
          </a:lstStyle>
          <a:p>
            <a:pPr lvl="0"/>
            <a:r>
              <a:rPr lang="en-US" dirty="0"/>
              <a:t>Click to add name</a:t>
            </a:r>
          </a:p>
        </p:txBody>
      </p:sp>
      <p:sp>
        <p:nvSpPr>
          <p:cNvPr id="12" name="Text Placeholder 7"/>
          <p:cNvSpPr>
            <a:spLocks noGrp="1"/>
          </p:cNvSpPr>
          <p:nvPr>
            <p:ph type="body" sz="quarter" idx="18" hasCustomPrompt="1"/>
          </p:nvPr>
        </p:nvSpPr>
        <p:spPr>
          <a:xfrm>
            <a:off x="6166921" y="4506881"/>
            <a:ext cx="5512296" cy="640744"/>
          </a:xfrm>
        </p:spPr>
        <p:txBody>
          <a:bodyPr anchor="t">
            <a:noAutofit/>
          </a:bodyPr>
          <a:lstStyle>
            <a:lvl1pPr marL="0" indent="0">
              <a:spcBef>
                <a:spcPts val="0"/>
              </a:spcBef>
              <a:spcAft>
                <a:spcPts val="0"/>
              </a:spcAft>
              <a:buNone/>
              <a:defRPr sz="1400" b="0" i="0"/>
            </a:lvl1pPr>
            <a:lvl2pPr marL="169854" indent="0">
              <a:buNone/>
              <a:defRPr/>
            </a:lvl2pPr>
          </a:lstStyle>
          <a:p>
            <a:pPr lvl="0"/>
            <a:r>
              <a:rPr lang="en-US" dirty="0"/>
              <a:t>Click to add title</a:t>
            </a:r>
          </a:p>
        </p:txBody>
      </p:sp>
      <p:sp>
        <p:nvSpPr>
          <p:cNvPr id="13" name="Text Placeholder 7"/>
          <p:cNvSpPr>
            <a:spLocks noGrp="1"/>
          </p:cNvSpPr>
          <p:nvPr>
            <p:ph type="body" sz="quarter" idx="19" hasCustomPrompt="1"/>
          </p:nvPr>
        </p:nvSpPr>
        <p:spPr>
          <a:xfrm>
            <a:off x="6166921" y="5173785"/>
            <a:ext cx="5512296" cy="332160"/>
          </a:xfrm>
        </p:spPr>
        <p:txBody>
          <a:bodyPr anchor="ctr">
            <a:noAutofit/>
          </a:bodyPr>
          <a:lstStyle>
            <a:lvl1pPr marL="0" indent="0">
              <a:buNone/>
              <a:defRPr sz="1400" b="0"/>
            </a:lvl1pPr>
            <a:lvl2pPr marL="169854" indent="0">
              <a:buNone/>
              <a:defRPr/>
            </a:lvl2pPr>
          </a:lstStyle>
          <a:p>
            <a:r>
              <a:rPr lang="en-US" dirty="0"/>
              <a:t>Click to add contact info (email/phone/fax)</a:t>
            </a:r>
          </a:p>
        </p:txBody>
      </p:sp>
      <p:sp>
        <p:nvSpPr>
          <p:cNvPr id="14" name="Text Placeholder 7"/>
          <p:cNvSpPr>
            <a:spLocks noGrp="1"/>
          </p:cNvSpPr>
          <p:nvPr>
            <p:ph type="body" sz="quarter" idx="20" hasCustomPrompt="1"/>
          </p:nvPr>
        </p:nvSpPr>
        <p:spPr>
          <a:xfrm>
            <a:off x="6166925" y="5474335"/>
            <a:ext cx="5512297" cy="332160"/>
          </a:xfrm>
        </p:spPr>
        <p:txBody>
          <a:bodyPr anchor="ctr">
            <a:noAutofit/>
          </a:bodyPr>
          <a:lstStyle>
            <a:lvl1pPr marL="0" indent="0">
              <a:buNone/>
              <a:defRPr sz="1400" b="0"/>
            </a:lvl1pPr>
            <a:lvl2pPr marL="169854" indent="0">
              <a:buNone/>
              <a:defRPr/>
            </a:lvl2pPr>
          </a:lstStyle>
          <a:p>
            <a:r>
              <a:rPr lang="en-US" dirty="0"/>
              <a:t>Click to add contact info (email/phone/fax)</a:t>
            </a:r>
          </a:p>
        </p:txBody>
      </p:sp>
      <p:sp>
        <p:nvSpPr>
          <p:cNvPr id="15" name="Text Placeholder 7"/>
          <p:cNvSpPr>
            <a:spLocks noGrp="1"/>
          </p:cNvSpPr>
          <p:nvPr>
            <p:ph type="body" sz="quarter" idx="21" hasCustomPrompt="1"/>
          </p:nvPr>
        </p:nvSpPr>
        <p:spPr>
          <a:xfrm>
            <a:off x="472442" y="5774883"/>
            <a:ext cx="5512297" cy="332160"/>
          </a:xfrm>
        </p:spPr>
        <p:txBody>
          <a:bodyPr anchor="ctr">
            <a:noAutofit/>
          </a:bodyPr>
          <a:lstStyle>
            <a:lvl1pPr marL="0" indent="0">
              <a:buNone/>
              <a:defRPr sz="1400" b="0"/>
            </a:lvl1pPr>
            <a:lvl2pPr marL="169854" indent="0">
              <a:buNone/>
              <a:defRPr/>
            </a:lvl2pPr>
          </a:lstStyle>
          <a:p>
            <a:r>
              <a:rPr lang="en-US" dirty="0"/>
              <a:t>Click to add contact info (email/phone/fax)</a:t>
            </a:r>
          </a:p>
        </p:txBody>
      </p:sp>
      <p:sp>
        <p:nvSpPr>
          <p:cNvPr id="16" name="Text Placeholder 7"/>
          <p:cNvSpPr>
            <a:spLocks noGrp="1"/>
          </p:cNvSpPr>
          <p:nvPr>
            <p:ph type="body" sz="quarter" idx="22" hasCustomPrompt="1"/>
          </p:nvPr>
        </p:nvSpPr>
        <p:spPr>
          <a:xfrm>
            <a:off x="6166925" y="5774883"/>
            <a:ext cx="5512297" cy="332160"/>
          </a:xfrm>
        </p:spPr>
        <p:txBody>
          <a:bodyPr anchor="ctr">
            <a:noAutofit/>
          </a:bodyPr>
          <a:lstStyle>
            <a:lvl1pPr marL="0" indent="0">
              <a:buNone/>
              <a:defRPr sz="1400" b="0"/>
            </a:lvl1pPr>
            <a:lvl2pPr marL="169854" indent="0">
              <a:buNone/>
              <a:defRPr/>
            </a:lvl2pPr>
          </a:lstStyle>
          <a:p>
            <a:r>
              <a:rPr lang="en-US" dirty="0"/>
              <a:t>Click to add contact info (email/phone/fax)</a:t>
            </a:r>
          </a:p>
        </p:txBody>
      </p:sp>
      <p:sp>
        <p:nvSpPr>
          <p:cNvPr id="18" name="Picture Placeholder 17"/>
          <p:cNvSpPr>
            <a:spLocks noGrp="1"/>
          </p:cNvSpPr>
          <p:nvPr>
            <p:ph type="pic" sz="quarter" idx="23" hasCustomPrompt="1"/>
          </p:nvPr>
        </p:nvSpPr>
        <p:spPr>
          <a:xfrm>
            <a:off x="472442" y="1903425"/>
            <a:ext cx="2233084" cy="2187575"/>
          </a:xfrm>
          <a:pattFill prst="pct5">
            <a:fgClr>
              <a:schemeClr val="accent1"/>
            </a:fgClr>
            <a:bgClr>
              <a:schemeClr val="bg1"/>
            </a:bgClr>
          </a:pattFill>
        </p:spPr>
        <p:txBody>
          <a:bodyPr anchor="ctr"/>
          <a:lstStyle>
            <a:lvl1pPr marL="0" indent="0" algn="ctr">
              <a:buNone/>
              <a:defRPr b="1"/>
            </a:lvl1pPr>
          </a:lstStyle>
          <a:p>
            <a:r>
              <a:rPr lang="en-US" dirty="0"/>
              <a:t>Click to add portrait photo or remove</a:t>
            </a:r>
          </a:p>
        </p:txBody>
      </p:sp>
      <p:sp>
        <p:nvSpPr>
          <p:cNvPr id="19" name="Picture Placeholder 17"/>
          <p:cNvSpPr>
            <a:spLocks noGrp="1"/>
          </p:cNvSpPr>
          <p:nvPr>
            <p:ph type="pic" sz="quarter" idx="24" hasCustomPrompt="1"/>
          </p:nvPr>
        </p:nvSpPr>
        <p:spPr>
          <a:xfrm>
            <a:off x="6154931" y="1901257"/>
            <a:ext cx="2233084" cy="2187575"/>
          </a:xfrm>
          <a:pattFill prst="pct5">
            <a:fgClr>
              <a:schemeClr val="accent1"/>
            </a:fgClr>
            <a:bgClr>
              <a:schemeClr val="bg1"/>
            </a:bgClr>
          </a:pattFill>
        </p:spPr>
        <p:txBody>
          <a:bodyPr anchor="ctr"/>
          <a:lstStyle>
            <a:lvl1pPr marL="0" indent="0" algn="ctr">
              <a:buNone/>
              <a:defRPr b="1" baseline="0"/>
            </a:lvl1pPr>
          </a:lstStyle>
          <a:p>
            <a:r>
              <a:rPr lang="en-US" dirty="0"/>
              <a:t>Click to add portrait photo or remove</a:t>
            </a:r>
          </a:p>
        </p:txBody>
      </p:sp>
      <p:sp>
        <p:nvSpPr>
          <p:cNvPr id="20" name="Rectangle 19"/>
          <p:cNvSpPr/>
          <p:nvPr/>
        </p:nvSpPr>
        <p:spPr>
          <a:xfrm>
            <a:off x="12287027" y="-4041"/>
            <a:ext cx="1386247" cy="24310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dirty="0">
                <a:solidFill>
                  <a:schemeClr val="tx1"/>
                </a:solidFill>
              </a:rPr>
              <a:t>Contact</a:t>
            </a:r>
          </a:p>
          <a:p>
            <a:pPr algn="l"/>
            <a:r>
              <a:rPr lang="en-US" sz="1000" b="0" baseline="0" dirty="0">
                <a:solidFill>
                  <a:schemeClr val="tx1"/>
                </a:solidFill>
              </a:rPr>
              <a:t>Use for contact or author information. </a:t>
            </a:r>
          </a:p>
          <a:p>
            <a:pPr algn="l"/>
            <a:r>
              <a:rPr lang="en-US" sz="1000" b="0" baseline="0" dirty="0">
                <a:solidFill>
                  <a:schemeClr val="tx1"/>
                </a:solidFill>
              </a:rPr>
              <a:t>Remove placeholders not used. </a:t>
            </a:r>
          </a:p>
        </p:txBody>
      </p:sp>
      <p:grpSp>
        <p:nvGrpSpPr>
          <p:cNvPr id="21" name="Group 20"/>
          <p:cNvGrpSpPr/>
          <p:nvPr/>
        </p:nvGrpSpPr>
        <p:grpSpPr>
          <a:xfrm>
            <a:off x="12284311" y="2497575"/>
            <a:ext cx="1389888" cy="1233768"/>
            <a:chOff x="9215268" y="3023356"/>
            <a:chExt cx="1389888" cy="1233768"/>
          </a:xfrm>
        </p:grpSpPr>
        <p:sp>
          <p:nvSpPr>
            <p:cNvPr id="23" name="Rectangle 22"/>
            <p:cNvSpPr/>
            <p:nvPr userDrawn="1"/>
          </p:nvSpPr>
          <p:spPr>
            <a:xfrm>
              <a:off x="9215268" y="3023356"/>
              <a:ext cx="1389888" cy="12337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dirty="0">
                  <a:solidFill>
                    <a:schemeClr val="tx1"/>
                  </a:solidFill>
                </a:rPr>
                <a:t>Only use </a:t>
              </a:r>
              <a:r>
                <a:rPr lang="en-US" sz="1000" b="0" baseline="0" dirty="0">
                  <a:solidFill>
                    <a:srgbClr val="D6002A"/>
                  </a:solidFill>
                </a:rPr>
                <a:t>S&amp;P Global Red </a:t>
              </a:r>
              <a:r>
                <a:rPr lang="en-US" sz="1000" b="0" baseline="0" dirty="0">
                  <a:solidFill>
                    <a:schemeClr val="tx1"/>
                  </a:solidFill>
                </a:rPr>
                <a:t>for key text high-lights, not shapes or charts. </a:t>
              </a:r>
              <a:br>
                <a:rPr lang="en-US" sz="1000" b="0" baseline="0" dirty="0">
                  <a:solidFill>
                    <a:schemeClr val="tx1"/>
                  </a:solidFill>
                </a:rPr>
              </a:br>
              <a:r>
                <a:rPr lang="en-US" sz="1000" b="0" baseline="0" dirty="0">
                  <a:solidFill>
                    <a:schemeClr val="tx1"/>
                  </a:solidFill>
                </a:rPr>
                <a:t>It’s available in the custom color palette. </a:t>
              </a:r>
            </a:p>
          </p:txBody>
        </p:sp>
        <p:sp>
          <p:nvSpPr>
            <p:cNvPr id="24" name="Rectangle 23"/>
            <p:cNvSpPr/>
            <p:nvPr userDrawn="1"/>
          </p:nvSpPr>
          <p:spPr>
            <a:xfrm>
              <a:off x="9264542" y="4042368"/>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1"/>
                </a:solidFill>
              </a:endParaRPr>
            </a:p>
          </p:txBody>
        </p:sp>
      </p:grpSp>
    </p:spTree>
    <p:extLst>
      <p:ext uri="{BB962C8B-B14F-4D97-AF65-F5344CB8AC3E}">
        <p14:creationId xmlns:p14="http://schemas.microsoft.com/office/powerpoint/2010/main" val="3778273246"/>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accent2"/>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pic>
        <p:nvPicPr>
          <p:cNvPr id="6" name="Picture"/>
          <p:cNvPicPr>
            <a:picLocks noChangeAspect="1"/>
          </p:cNvPicPr>
          <p:nvPr userDrawn="1"/>
        </p:nvPicPr>
        <p:blipFill>
          <a:blip r:embed="rId2"/>
          <a:srcRect/>
          <a:stretch/>
        </p:blipFill>
        <p:spPr>
          <a:xfrm>
            <a:off x="11191752" y="6273671"/>
            <a:ext cx="695449" cy="277477"/>
          </a:xfrm>
          <a:prstGeom prst="rect">
            <a:avLst/>
          </a:prstGeom>
        </p:spPr>
      </p:pic>
    </p:spTree>
    <p:extLst>
      <p:ext uri="{BB962C8B-B14F-4D97-AF65-F5344CB8AC3E}">
        <p14:creationId xmlns:p14="http://schemas.microsoft.com/office/powerpoint/2010/main" val="33119847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6968" y="610"/>
            <a:ext cx="12178064" cy="6856780"/>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pic>
        <p:nvPicPr>
          <p:cNvPr id="10" name="Picture">
            <a:extLst>
              <a:ext uri="{FF2B5EF4-FFF2-40B4-BE49-F238E27FC236}">
                <a16:creationId xmlns:a16="http://schemas.microsoft.com/office/drawing/2014/main" id="{AF27D010-9F2C-E24B-9425-1712E900993B}"/>
              </a:ext>
            </a:extLst>
          </p:cNvPr>
          <p:cNvPicPr>
            <a:picLocks noChangeAspect="1"/>
          </p:cNvPicPr>
          <p:nvPr userDrawn="1"/>
        </p:nvPicPr>
        <p:blipFill>
          <a:blip r:embed="rId3"/>
          <a:srcRect/>
          <a:stretch/>
        </p:blipFill>
        <p:spPr>
          <a:xfrm>
            <a:off x="11191752" y="6273671"/>
            <a:ext cx="695449" cy="277477"/>
          </a:xfrm>
          <a:prstGeom prst="rect">
            <a:avLst/>
          </a:prstGeom>
        </p:spPr>
      </p:pic>
    </p:spTree>
    <p:extLst>
      <p:ext uri="{BB962C8B-B14F-4D97-AF65-F5344CB8AC3E}">
        <p14:creationId xmlns:p14="http://schemas.microsoft.com/office/powerpoint/2010/main" val="3029644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6968" y="609"/>
            <a:ext cx="12178064" cy="6856779"/>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pic>
        <p:nvPicPr>
          <p:cNvPr id="9" name="Picture">
            <a:extLst>
              <a:ext uri="{FF2B5EF4-FFF2-40B4-BE49-F238E27FC236}">
                <a16:creationId xmlns:a16="http://schemas.microsoft.com/office/drawing/2014/main" id="{F7EA8AAE-0BDE-7D4C-B52A-496FD9C298D3}"/>
              </a:ext>
            </a:extLst>
          </p:cNvPr>
          <p:cNvPicPr>
            <a:picLocks noChangeAspect="1"/>
          </p:cNvPicPr>
          <p:nvPr userDrawn="1"/>
        </p:nvPicPr>
        <p:blipFill>
          <a:blip r:embed="rId3"/>
          <a:srcRect/>
          <a:stretch/>
        </p:blipFill>
        <p:spPr>
          <a:xfrm>
            <a:off x="11191752" y="6273671"/>
            <a:ext cx="695449" cy="277477"/>
          </a:xfrm>
          <a:prstGeom prst="rect">
            <a:avLst/>
          </a:prstGeom>
        </p:spPr>
      </p:pic>
    </p:spTree>
    <p:extLst>
      <p:ext uri="{BB962C8B-B14F-4D97-AF65-F5344CB8AC3E}">
        <p14:creationId xmlns:p14="http://schemas.microsoft.com/office/powerpoint/2010/main" val="40934320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6970" y="609"/>
            <a:ext cx="12178061" cy="6856779"/>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pic>
        <p:nvPicPr>
          <p:cNvPr id="9" name="Picture">
            <a:extLst>
              <a:ext uri="{FF2B5EF4-FFF2-40B4-BE49-F238E27FC236}">
                <a16:creationId xmlns:a16="http://schemas.microsoft.com/office/drawing/2014/main" id="{2F8C8987-724F-6B47-A6B9-8E11DF00B812}"/>
              </a:ext>
            </a:extLst>
          </p:cNvPr>
          <p:cNvPicPr>
            <a:picLocks noChangeAspect="1"/>
          </p:cNvPicPr>
          <p:nvPr userDrawn="1"/>
        </p:nvPicPr>
        <p:blipFill>
          <a:blip r:embed="rId3"/>
          <a:srcRect/>
          <a:stretch/>
        </p:blipFill>
        <p:spPr>
          <a:xfrm>
            <a:off x="11191752" y="6273671"/>
            <a:ext cx="695449" cy="277477"/>
          </a:xfrm>
          <a:prstGeom prst="rect">
            <a:avLst/>
          </a:prstGeom>
        </p:spPr>
      </p:pic>
    </p:spTree>
    <p:extLst>
      <p:ext uri="{BB962C8B-B14F-4D97-AF65-F5344CB8AC3E}">
        <p14:creationId xmlns:p14="http://schemas.microsoft.com/office/powerpoint/2010/main" val="1190750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6970" y="610"/>
            <a:ext cx="12178061" cy="6856777"/>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pic>
        <p:nvPicPr>
          <p:cNvPr id="9" name="Picture">
            <a:extLst>
              <a:ext uri="{FF2B5EF4-FFF2-40B4-BE49-F238E27FC236}">
                <a16:creationId xmlns:a16="http://schemas.microsoft.com/office/drawing/2014/main" id="{7B48B5CA-5BC1-8844-81E1-24543A8F2C9A}"/>
              </a:ext>
            </a:extLst>
          </p:cNvPr>
          <p:cNvPicPr>
            <a:picLocks noChangeAspect="1"/>
          </p:cNvPicPr>
          <p:nvPr userDrawn="1"/>
        </p:nvPicPr>
        <p:blipFill>
          <a:blip r:embed="rId3"/>
          <a:srcRect/>
          <a:stretch/>
        </p:blipFill>
        <p:spPr>
          <a:xfrm>
            <a:off x="11191752" y="6273671"/>
            <a:ext cx="695449" cy="277477"/>
          </a:xfrm>
          <a:prstGeom prst="rect">
            <a:avLst/>
          </a:prstGeom>
        </p:spPr>
      </p:pic>
    </p:spTree>
    <p:extLst>
      <p:ext uri="{BB962C8B-B14F-4D97-AF65-F5344CB8AC3E}">
        <p14:creationId xmlns:p14="http://schemas.microsoft.com/office/powerpoint/2010/main" val="38182438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image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596131-38DE-3A44-BE82-CDD2A1709808}"/>
              </a:ext>
            </a:extLst>
          </p:cNvPr>
          <p:cNvPicPr>
            <a:picLocks noChangeAspect="1"/>
          </p:cNvPicPr>
          <p:nvPr userDrawn="1"/>
        </p:nvPicPr>
        <p:blipFill>
          <a:blip r:embed="rId2"/>
          <a:stretch>
            <a:fillRect/>
          </a:stretch>
        </p:blipFill>
        <p:spPr>
          <a:xfrm>
            <a:off x="0" y="0"/>
            <a:ext cx="12192000" cy="6864627"/>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Group Name / DOC ID / Month XX, 2022 / © 2022 IBM Corporation</a:t>
            </a:r>
          </a:p>
        </p:txBody>
      </p:sp>
      <p:pic>
        <p:nvPicPr>
          <p:cNvPr id="6" name="Picture"/>
          <p:cNvPicPr>
            <a:picLocks noChangeAspect="1"/>
          </p:cNvPicPr>
          <p:nvPr userDrawn="1"/>
        </p:nvPicPr>
        <p:blipFill>
          <a:blip r:embed="rId3"/>
          <a:srcRect/>
          <a:stretch/>
        </p:blipFill>
        <p:spPr>
          <a:xfrm>
            <a:off x="11191752" y="6273671"/>
            <a:ext cx="695449" cy="277477"/>
          </a:xfrm>
          <a:prstGeom prst="rect">
            <a:avLst/>
          </a:prstGeom>
        </p:spPr>
      </p:pic>
    </p:spTree>
    <p:extLst>
      <p:ext uri="{BB962C8B-B14F-4D97-AF65-F5344CB8AC3E}">
        <p14:creationId xmlns:p14="http://schemas.microsoft.com/office/powerpoint/2010/main" val="1776808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image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6EA217-D975-DE4B-A991-B3A7FEFBAC32}"/>
              </a:ext>
            </a:extLst>
          </p:cNvPr>
          <p:cNvPicPr>
            <a:picLocks noChangeAspect="1"/>
          </p:cNvPicPr>
          <p:nvPr userDrawn="1"/>
        </p:nvPicPr>
        <p:blipFill>
          <a:blip r:embed="rId2"/>
          <a:srcRect/>
          <a:stretch/>
        </p:blipFill>
        <p:spPr>
          <a:xfrm>
            <a:off x="14916" y="5080"/>
            <a:ext cx="12171208" cy="6852920"/>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pic>
        <p:nvPicPr>
          <p:cNvPr id="9" name="Picture">
            <a:extLst>
              <a:ext uri="{FF2B5EF4-FFF2-40B4-BE49-F238E27FC236}">
                <a16:creationId xmlns:a16="http://schemas.microsoft.com/office/drawing/2014/main" id="{9FC9FB8B-2D23-D949-963B-B1200DEDE836}"/>
              </a:ext>
            </a:extLst>
          </p:cNvPr>
          <p:cNvPicPr>
            <a:picLocks noChangeAspect="1"/>
          </p:cNvPicPr>
          <p:nvPr userDrawn="1"/>
        </p:nvPicPr>
        <p:blipFill>
          <a:blip r:embed="rId3"/>
          <a:srcRect/>
          <a:stretch/>
        </p:blipFill>
        <p:spPr>
          <a:xfrm>
            <a:off x="11191752" y="6273671"/>
            <a:ext cx="695449" cy="277477"/>
          </a:xfrm>
          <a:prstGeom prst="rect">
            <a:avLst/>
          </a:prstGeom>
        </p:spPr>
      </p:pic>
    </p:spTree>
    <p:extLst>
      <p:ext uri="{BB962C8B-B14F-4D97-AF65-F5344CB8AC3E}">
        <p14:creationId xmlns:p14="http://schemas.microsoft.com/office/powerpoint/2010/main" val="1164902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no image - black">
    <p:bg>
      <p:bgRef idx="1001">
        <a:schemeClr val="bg1"/>
      </p:bgRef>
    </p:bg>
    <p:spTree>
      <p:nvGrpSpPr>
        <p:cNvPr id="1" name=""/>
        <p:cNvGrpSpPr/>
        <p:nvPr/>
      </p:nvGrpSpPr>
      <p:grpSpPr>
        <a:xfrm>
          <a:off x="0" y="0"/>
          <a:ext cx="0" cy="0"/>
          <a:chOff x="0" y="0"/>
          <a:chExt cx="0" cy="0"/>
        </a:xfrm>
      </p:grpSpPr>
      <p:sp>
        <p:nvSpPr>
          <p:cNvPr id="7" name="Rectangle 6"/>
          <p:cNvSpPr/>
          <p:nvPr/>
        </p:nvSpPr>
        <p:spPr>
          <a:xfrm>
            <a:off x="12287026" y="-4042"/>
            <a:ext cx="1386247" cy="24310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dirty="0">
                <a:solidFill>
                  <a:schemeClr val="bg1"/>
                </a:solidFill>
              </a:rPr>
              <a:t>Divider</a:t>
            </a:r>
            <a:endParaRPr lang="en-US" sz="1000" b="1" baseline="0" dirty="0">
              <a:solidFill>
                <a:schemeClr val="bg1"/>
              </a:solidFill>
            </a:endParaRPr>
          </a:p>
          <a:p>
            <a:pPr algn="l"/>
            <a:r>
              <a:rPr lang="en-US" sz="1000" baseline="0" dirty="0">
                <a:solidFill>
                  <a:schemeClr val="bg1"/>
                </a:solidFill>
              </a:rPr>
              <a:t>Remove subtitle placeholder if not needed. </a:t>
            </a:r>
          </a:p>
          <a:p>
            <a:pPr algn="l"/>
            <a:endParaRPr lang="en-US" sz="1000" baseline="0" dirty="0">
              <a:solidFill>
                <a:schemeClr val="bg1"/>
              </a:solidFill>
            </a:endParaRPr>
          </a:p>
        </p:txBody>
      </p:sp>
      <p:sp>
        <p:nvSpPr>
          <p:cNvPr id="9" name="Rectangle 8"/>
          <p:cNvSpPr/>
          <p:nvPr/>
        </p:nvSpPr>
        <p:spPr>
          <a:xfrm>
            <a:off x="-13250" y="6878698"/>
            <a:ext cx="12205252" cy="367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chemeClr val="tx1"/>
              </a:solidFill>
            </a:endParaRPr>
          </a:p>
        </p:txBody>
      </p:sp>
      <p:sp>
        <p:nvSpPr>
          <p:cNvPr id="18" name="TextBox 17"/>
          <p:cNvSpPr txBox="1"/>
          <p:nvPr/>
        </p:nvSpPr>
        <p:spPr>
          <a:xfrm>
            <a:off x="12287024" y="5975775"/>
            <a:ext cx="1706880" cy="142555"/>
          </a:xfrm>
          <a:prstGeom prst="rect">
            <a:avLst/>
          </a:prstGeom>
          <a:noFill/>
        </p:spPr>
        <p:txBody>
          <a:bodyPr wrap="square" lIns="0" tIns="0" rIns="0" bIns="0" rtlCol="0">
            <a:noAutofit/>
          </a:bodyPr>
          <a:lstStyle/>
          <a:p>
            <a:pPr algn="l"/>
            <a:r>
              <a:rPr lang="en-US" sz="800" dirty="0">
                <a:solidFill>
                  <a:schemeClr val="tx1">
                    <a:lumMod val="65000"/>
                  </a:schemeClr>
                </a:solidFill>
                <a:latin typeface="Arial Narrow" panose="020B0606020202030204" pitchFamily="34" charset="0"/>
              </a:rPr>
              <a:t>No content below the line</a:t>
            </a:r>
          </a:p>
        </p:txBody>
      </p:sp>
      <p:sp>
        <p:nvSpPr>
          <p:cNvPr id="19" name="TextBox 18"/>
          <p:cNvSpPr txBox="1"/>
          <p:nvPr/>
        </p:nvSpPr>
        <p:spPr>
          <a:xfrm>
            <a:off x="-1786823" y="5987533"/>
            <a:ext cx="1706880" cy="142555"/>
          </a:xfrm>
          <a:prstGeom prst="rect">
            <a:avLst/>
          </a:prstGeom>
          <a:noFill/>
        </p:spPr>
        <p:txBody>
          <a:bodyPr wrap="square" lIns="0" tIns="0" rIns="0" bIns="0" rtlCol="0">
            <a:noAutofit/>
          </a:bodyPr>
          <a:lstStyle/>
          <a:p>
            <a:pPr algn="r"/>
            <a:r>
              <a:rPr lang="en-US" sz="800" dirty="0">
                <a:solidFill>
                  <a:schemeClr val="tx1">
                    <a:lumMod val="65000"/>
                  </a:schemeClr>
                </a:solidFill>
                <a:latin typeface="Arial Narrow" panose="020B0606020202030204" pitchFamily="34" charset="0"/>
              </a:rPr>
              <a:t>No content below the line</a:t>
            </a:r>
          </a:p>
        </p:txBody>
      </p:sp>
      <p:cxnSp>
        <p:nvCxnSpPr>
          <p:cNvPr id="20" name="Straight Connector 19"/>
          <p:cNvCxnSpPr/>
          <p:nvPr/>
        </p:nvCxnSpPr>
        <p:spPr>
          <a:xfrm>
            <a:off x="-395621" y="6090880"/>
            <a:ext cx="395621" cy="0"/>
          </a:xfrm>
          <a:prstGeom prst="line">
            <a:avLst/>
          </a:prstGeom>
          <a:ln w="317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2192000" y="6091823"/>
            <a:ext cx="395621" cy="0"/>
          </a:xfrm>
          <a:prstGeom prst="line">
            <a:avLst/>
          </a:prstGeom>
          <a:ln w="317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2284311" y="2497575"/>
            <a:ext cx="1389888" cy="1233768"/>
            <a:chOff x="9215268" y="3023356"/>
            <a:chExt cx="1389888" cy="1233768"/>
          </a:xfrm>
        </p:grpSpPr>
        <p:sp>
          <p:nvSpPr>
            <p:cNvPr id="23" name="Rectangle 22"/>
            <p:cNvSpPr/>
            <p:nvPr userDrawn="1"/>
          </p:nvSpPr>
          <p:spPr>
            <a:xfrm>
              <a:off x="9215268" y="3023356"/>
              <a:ext cx="1389888" cy="12337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dirty="0">
                  <a:solidFill>
                    <a:schemeClr val="bg1"/>
                  </a:solidFill>
                </a:rPr>
                <a:t>Only use </a:t>
              </a:r>
              <a:r>
                <a:rPr lang="en-US" sz="1000" b="0" baseline="0" dirty="0">
                  <a:solidFill>
                    <a:srgbClr val="D6002A"/>
                  </a:solidFill>
                </a:rPr>
                <a:t>S&amp;P Global Red </a:t>
              </a:r>
              <a:r>
                <a:rPr lang="en-US" sz="1000" b="0" baseline="0" dirty="0">
                  <a:solidFill>
                    <a:schemeClr val="bg1"/>
                  </a:solidFill>
                </a:rPr>
                <a:t>for key text high-lights, not shapes or charts. </a:t>
              </a:r>
              <a:br>
                <a:rPr lang="en-US" sz="1000" b="0" baseline="0" dirty="0">
                  <a:solidFill>
                    <a:schemeClr val="bg1"/>
                  </a:solidFill>
                </a:rPr>
              </a:br>
              <a:r>
                <a:rPr lang="en-US" sz="1000" b="0" baseline="0" dirty="0">
                  <a:solidFill>
                    <a:schemeClr val="bg1"/>
                  </a:solidFill>
                </a:rPr>
                <a:t>It’s available in the custom color palette</a:t>
              </a:r>
              <a:r>
                <a:rPr lang="en-US" sz="1000" b="0" baseline="0" dirty="0">
                  <a:solidFill>
                    <a:schemeClr val="tx1"/>
                  </a:solidFill>
                </a:rPr>
                <a:t>. </a:t>
              </a:r>
            </a:p>
          </p:txBody>
        </p:sp>
        <p:sp>
          <p:nvSpPr>
            <p:cNvPr id="24" name="Rectangle 23"/>
            <p:cNvSpPr/>
            <p:nvPr userDrawn="1"/>
          </p:nvSpPr>
          <p:spPr>
            <a:xfrm>
              <a:off x="9264542" y="4042368"/>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1"/>
                </a:solidFill>
              </a:endParaRPr>
            </a:p>
          </p:txBody>
        </p:sp>
      </p:grpSp>
      <p:sp>
        <p:nvSpPr>
          <p:cNvPr id="14" name="Rectangle 13"/>
          <p:cNvSpPr/>
          <p:nvPr/>
        </p:nvSpPr>
        <p:spPr>
          <a:xfrm>
            <a:off x="-13250" y="6878698"/>
            <a:ext cx="12205252" cy="367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chemeClr val="tx1"/>
              </a:solidFill>
            </a:endParaRPr>
          </a:p>
        </p:txBody>
      </p:sp>
      <p:sp>
        <p:nvSpPr>
          <p:cNvPr id="16" name="Rectangle 15"/>
          <p:cNvSpPr/>
          <p:nvPr/>
        </p:nvSpPr>
        <p:spPr>
          <a:xfrm>
            <a:off x="0" y="6874279"/>
            <a:ext cx="12192000" cy="3428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1"/>
              </a:solidFill>
            </a:endParaRPr>
          </a:p>
        </p:txBody>
      </p:sp>
      <p:cxnSp>
        <p:nvCxnSpPr>
          <p:cNvPr id="17" name="Straight Connector 16"/>
          <p:cNvCxnSpPr/>
          <p:nvPr/>
        </p:nvCxnSpPr>
        <p:spPr>
          <a:xfrm rot="5400000" flipH="1" flipV="1">
            <a:off x="5947643" y="7006359"/>
            <a:ext cx="296716"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H="1" flipV="1">
            <a:off x="11637250" y="7006359"/>
            <a:ext cx="296716"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311592" y="6892981"/>
            <a:ext cx="5880409" cy="286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r>
              <a:rPr lang="en-US" sz="1000" b="1" baseline="0" dirty="0">
                <a:solidFill>
                  <a:schemeClr val="bg1"/>
                </a:solidFill>
              </a:rPr>
              <a:t>Footer :  </a:t>
            </a:r>
            <a:r>
              <a:rPr lang="en-US" sz="1000" baseline="0" dirty="0">
                <a:solidFill>
                  <a:schemeClr val="bg1"/>
                </a:solidFill>
                <a:sym typeface="Wingdings 3" panose="05040102010807070707" pitchFamily="18" charset="2"/>
              </a:rPr>
              <a:t>Never change the footer text on individual slides. Change, t</a:t>
            </a:r>
            <a:r>
              <a:rPr lang="en-US" sz="1000" baseline="0" dirty="0">
                <a:solidFill>
                  <a:schemeClr val="bg1"/>
                </a:solidFill>
              </a:rPr>
              <a:t>urn on or off footer by using </a:t>
            </a:r>
            <a:br>
              <a:rPr lang="en-US" sz="1000" baseline="0" dirty="0">
                <a:solidFill>
                  <a:schemeClr val="bg1"/>
                </a:solidFill>
              </a:rPr>
            </a:br>
            <a:r>
              <a:rPr lang="en-US" sz="1000" baseline="0" dirty="0">
                <a:solidFill>
                  <a:schemeClr val="bg1"/>
                </a:solidFill>
              </a:rPr>
              <a:t>Insert </a:t>
            </a:r>
            <a:r>
              <a:rPr lang="en-US" sz="1000" baseline="0" dirty="0">
                <a:solidFill>
                  <a:schemeClr val="bg1"/>
                </a:solidFill>
                <a:sym typeface="Wingdings 3" panose="05040102010807070707" pitchFamily="18" charset="2"/>
              </a:rPr>
              <a:t> Header &amp; Footer Enter / change text  Click Apply All. </a:t>
            </a:r>
            <a:endParaRPr lang="en-US" sz="1000" baseline="0" dirty="0">
              <a:solidFill>
                <a:schemeClr val="bg1"/>
              </a:solidFill>
            </a:endParaRPr>
          </a:p>
        </p:txBody>
      </p:sp>
      <p:sp>
        <p:nvSpPr>
          <p:cNvPr id="27" name="TextBox 26"/>
          <p:cNvSpPr txBox="1"/>
          <p:nvPr/>
        </p:nvSpPr>
        <p:spPr>
          <a:xfrm>
            <a:off x="55813" y="6883560"/>
            <a:ext cx="903163" cy="142555"/>
          </a:xfrm>
          <a:prstGeom prst="rect">
            <a:avLst/>
          </a:prstGeom>
          <a:noFill/>
        </p:spPr>
        <p:txBody>
          <a:bodyPr wrap="square" lIns="0" tIns="0" rIns="0" bIns="0" rtlCol="0">
            <a:noAutofit/>
          </a:bodyPr>
          <a:lstStyle/>
          <a:p>
            <a:pPr algn="l"/>
            <a:r>
              <a:rPr lang="en-US" sz="800" dirty="0">
                <a:solidFill>
                  <a:schemeClr val="bg1"/>
                </a:solidFill>
                <a:latin typeface="Arial Narrow" panose="020B0606020202030204" pitchFamily="34" charset="0"/>
              </a:rPr>
              <a:t>Data color order</a:t>
            </a:r>
            <a:r>
              <a:rPr lang="en-US" sz="800" baseline="0" dirty="0">
                <a:solidFill>
                  <a:schemeClr val="bg1"/>
                </a:solidFill>
                <a:latin typeface="Arial Narrow" panose="020B0606020202030204" pitchFamily="34" charset="0"/>
              </a:rPr>
              <a:t>:</a:t>
            </a:r>
            <a:endParaRPr lang="en-US" sz="800" dirty="0">
              <a:solidFill>
                <a:schemeClr val="bg1"/>
              </a:solidFill>
              <a:latin typeface="Arial Narrow" panose="020B0606020202030204" pitchFamily="34" charset="0"/>
            </a:endParaRPr>
          </a:p>
        </p:txBody>
      </p:sp>
      <p:sp>
        <p:nvSpPr>
          <p:cNvPr id="28" name="TextBox 27"/>
          <p:cNvSpPr txBox="1"/>
          <p:nvPr/>
        </p:nvSpPr>
        <p:spPr>
          <a:xfrm>
            <a:off x="2804798" y="7042642"/>
            <a:ext cx="1320629" cy="136444"/>
          </a:xfrm>
          <a:prstGeom prst="rect">
            <a:avLst/>
          </a:prstGeom>
          <a:noFill/>
        </p:spPr>
        <p:txBody>
          <a:bodyPr wrap="square" lIns="0" tIns="0" rIns="0" bIns="0" rtlCol="0">
            <a:noAutofit/>
          </a:bodyPr>
          <a:lstStyle/>
          <a:p>
            <a:pPr algn="l"/>
            <a:r>
              <a:rPr lang="en-US" sz="800" dirty="0">
                <a:solidFill>
                  <a:schemeClr val="bg1"/>
                </a:solidFill>
                <a:latin typeface="Arial Narrow" panose="020B0606020202030204" pitchFamily="34" charset="0"/>
              </a:rPr>
              <a:t>Used with accent colors: </a:t>
            </a:r>
          </a:p>
        </p:txBody>
      </p:sp>
      <p:grpSp>
        <p:nvGrpSpPr>
          <p:cNvPr id="29" name="Group 28"/>
          <p:cNvGrpSpPr/>
          <p:nvPr/>
        </p:nvGrpSpPr>
        <p:grpSpPr>
          <a:xfrm>
            <a:off x="731577" y="6907927"/>
            <a:ext cx="1601607" cy="100584"/>
            <a:chOff x="914339" y="6913770"/>
            <a:chExt cx="1558450" cy="100584"/>
          </a:xfrm>
        </p:grpSpPr>
        <p:sp>
          <p:nvSpPr>
            <p:cNvPr id="30" name="Rectangle 29"/>
            <p:cNvSpPr/>
            <p:nvPr/>
          </p:nvSpPr>
          <p:spPr>
            <a:xfrm>
              <a:off x="914339" y="6913770"/>
              <a:ext cx="100584" cy="100584"/>
            </a:xfrm>
            <a:prstGeom prst="rect">
              <a:avLst/>
            </a:prstGeom>
            <a:solidFill>
              <a:srgbClr val="4F99C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31" name="Rectangle 30"/>
            <p:cNvSpPr/>
            <p:nvPr/>
          </p:nvSpPr>
          <p:spPr>
            <a:xfrm>
              <a:off x="1138627" y="6913770"/>
              <a:ext cx="100584" cy="100584"/>
            </a:xfrm>
            <a:prstGeom prst="rect">
              <a:avLst/>
            </a:prstGeom>
            <a:solidFill>
              <a:srgbClr val="FCB31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chemeClr val="bg1"/>
                </a:solidFill>
                <a:effectLst/>
                <a:uLnTx/>
                <a:uFillTx/>
                <a:latin typeface="Akkurat Pro" pitchFamily="34" charset="0"/>
                <a:cs typeface="Arial"/>
              </a:endParaRPr>
            </a:p>
          </p:txBody>
        </p:sp>
        <p:sp>
          <p:nvSpPr>
            <p:cNvPr id="32" name="Rectangle 31"/>
            <p:cNvSpPr/>
            <p:nvPr/>
          </p:nvSpPr>
          <p:spPr>
            <a:xfrm>
              <a:off x="1026483" y="6913770"/>
              <a:ext cx="100584" cy="100584"/>
            </a:xfrm>
            <a:prstGeom prst="rect">
              <a:avLst/>
            </a:prstGeom>
            <a:solidFill>
              <a:srgbClr val="002B5F"/>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33" name="Rectangle 32"/>
            <p:cNvSpPr/>
            <p:nvPr/>
          </p:nvSpPr>
          <p:spPr>
            <a:xfrm>
              <a:off x="1250771" y="6913770"/>
              <a:ext cx="100584" cy="100584"/>
            </a:xfrm>
            <a:prstGeom prst="rect">
              <a:avLst/>
            </a:prstGeom>
            <a:solidFill>
              <a:srgbClr val="50280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34" name="Rectangle 33"/>
            <p:cNvSpPr/>
            <p:nvPr/>
          </p:nvSpPr>
          <p:spPr>
            <a:xfrm>
              <a:off x="1362915" y="6913770"/>
              <a:ext cx="100584" cy="100584"/>
            </a:xfrm>
            <a:prstGeom prst="rect">
              <a:avLst/>
            </a:prstGeom>
            <a:solidFill>
              <a:srgbClr val="DE8BA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35" name="Rectangle 34"/>
            <p:cNvSpPr/>
            <p:nvPr/>
          </p:nvSpPr>
          <p:spPr>
            <a:xfrm>
              <a:off x="1475059" y="6913770"/>
              <a:ext cx="100584" cy="100584"/>
            </a:xfrm>
            <a:prstGeom prst="rect">
              <a:avLst/>
            </a:prstGeom>
            <a:solidFill>
              <a:srgbClr val="6A035C"/>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36" name="Rectangle 35"/>
            <p:cNvSpPr/>
            <p:nvPr/>
          </p:nvSpPr>
          <p:spPr>
            <a:xfrm>
              <a:off x="1587203" y="6913770"/>
              <a:ext cx="100584" cy="100584"/>
            </a:xfrm>
            <a:prstGeom prst="rect">
              <a:avLst/>
            </a:prstGeom>
            <a:solidFill>
              <a:srgbClr val="00B3A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37" name="Rectangle 36"/>
            <p:cNvSpPr/>
            <p:nvPr/>
          </p:nvSpPr>
          <p:spPr>
            <a:xfrm>
              <a:off x="1699347" y="6913770"/>
              <a:ext cx="100584" cy="100584"/>
            </a:xfrm>
            <a:prstGeom prst="rect">
              <a:avLst/>
            </a:prstGeom>
            <a:solidFill>
              <a:srgbClr val="004D4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rgbClr val="712300"/>
                </a:solidFill>
                <a:effectLst/>
                <a:uLnTx/>
                <a:uFillTx/>
                <a:latin typeface="Akkurat Pro" pitchFamily="34" charset="0"/>
                <a:cs typeface="Arial"/>
              </a:endParaRPr>
            </a:p>
          </p:txBody>
        </p:sp>
        <p:sp>
          <p:nvSpPr>
            <p:cNvPr id="38" name="Rectangle 37"/>
            <p:cNvSpPr/>
            <p:nvPr/>
          </p:nvSpPr>
          <p:spPr>
            <a:xfrm>
              <a:off x="1811491" y="6913770"/>
              <a:ext cx="100584" cy="100584"/>
            </a:xfrm>
            <a:prstGeom prst="rect">
              <a:avLst/>
            </a:prstGeom>
            <a:solidFill>
              <a:srgbClr val="F79668"/>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pt-BR" sz="200" b="0" i="0" u="none" strike="noStrike" kern="0" cap="none" spc="0" normalizeH="0" baseline="0" noProof="0" dirty="0">
                <a:ln>
                  <a:noFill/>
                </a:ln>
                <a:solidFill>
                  <a:schemeClr val="bg1"/>
                </a:solidFill>
                <a:effectLst/>
                <a:uLnTx/>
                <a:uFillTx/>
                <a:latin typeface="Akkurat Pro" pitchFamily="34" charset="0"/>
                <a:cs typeface="Arial"/>
              </a:endParaRPr>
            </a:p>
          </p:txBody>
        </p:sp>
        <p:sp>
          <p:nvSpPr>
            <p:cNvPr id="39" name="Rectangle 38"/>
            <p:cNvSpPr/>
            <p:nvPr/>
          </p:nvSpPr>
          <p:spPr>
            <a:xfrm>
              <a:off x="1923635" y="6913770"/>
              <a:ext cx="100584" cy="100584"/>
            </a:xfrm>
            <a:prstGeom prst="rect">
              <a:avLst/>
            </a:prstGeom>
            <a:solidFill>
              <a:srgbClr val="7123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rgbClr val="6A035C"/>
                </a:solidFill>
                <a:effectLst/>
                <a:uLnTx/>
                <a:uFillTx/>
                <a:latin typeface="Akkurat Pro" pitchFamily="34" charset="0"/>
                <a:cs typeface="Arial"/>
              </a:endParaRPr>
            </a:p>
          </p:txBody>
        </p:sp>
        <p:sp>
          <p:nvSpPr>
            <p:cNvPr id="40" name="Rectangle 39"/>
            <p:cNvSpPr/>
            <p:nvPr/>
          </p:nvSpPr>
          <p:spPr>
            <a:xfrm>
              <a:off x="2035779" y="6913770"/>
              <a:ext cx="100584" cy="100584"/>
            </a:xfrm>
            <a:prstGeom prst="rect">
              <a:avLst/>
            </a:prstGeom>
            <a:solidFill>
              <a:srgbClr val="908EC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41" name="Rectangle 40"/>
            <p:cNvSpPr/>
            <p:nvPr/>
          </p:nvSpPr>
          <p:spPr>
            <a:xfrm>
              <a:off x="2147923" y="6913770"/>
              <a:ext cx="100584" cy="100584"/>
            </a:xfrm>
            <a:prstGeom prst="rect">
              <a:avLst/>
            </a:prstGeom>
            <a:solidFill>
              <a:srgbClr val="37237B"/>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rgbClr val="712300"/>
                </a:solidFill>
                <a:effectLst/>
                <a:uLnTx/>
                <a:uFillTx/>
                <a:latin typeface="Akkurat Pro" pitchFamily="34" charset="0"/>
                <a:cs typeface="Arial"/>
              </a:endParaRPr>
            </a:p>
          </p:txBody>
        </p:sp>
        <p:sp>
          <p:nvSpPr>
            <p:cNvPr id="42" name="Rectangle 41"/>
            <p:cNvSpPr/>
            <p:nvPr/>
          </p:nvSpPr>
          <p:spPr>
            <a:xfrm>
              <a:off x="2260067" y="6913770"/>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pt-BR" sz="200" b="0" i="0" u="none" strike="noStrike" kern="0" cap="none" spc="0" normalizeH="0" baseline="0" noProof="0" dirty="0">
                <a:ln>
                  <a:noFill/>
                </a:ln>
                <a:solidFill>
                  <a:schemeClr val="bg1"/>
                </a:solidFill>
                <a:effectLst/>
                <a:uLnTx/>
                <a:uFillTx/>
                <a:latin typeface="Akkurat Pro" pitchFamily="34" charset="0"/>
                <a:cs typeface="Arial"/>
              </a:endParaRPr>
            </a:p>
          </p:txBody>
        </p:sp>
        <p:sp>
          <p:nvSpPr>
            <p:cNvPr id="43" name="Rectangle 42"/>
            <p:cNvSpPr/>
            <p:nvPr/>
          </p:nvSpPr>
          <p:spPr>
            <a:xfrm>
              <a:off x="2372205" y="6913770"/>
              <a:ext cx="100584" cy="100584"/>
            </a:xfrm>
            <a:prstGeom prst="rect">
              <a:avLst/>
            </a:prstGeom>
            <a:solidFill>
              <a:srgbClr val="2C3B0D"/>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rgbClr val="6A035C"/>
                </a:solidFill>
                <a:effectLst/>
                <a:uLnTx/>
                <a:uFillTx/>
                <a:latin typeface="Akkurat Pro" pitchFamily="34" charset="0"/>
                <a:cs typeface="Arial"/>
              </a:endParaRPr>
            </a:p>
          </p:txBody>
        </p:sp>
      </p:grpSp>
      <p:sp>
        <p:nvSpPr>
          <p:cNvPr id="44" name="TextBox 43"/>
          <p:cNvSpPr txBox="1"/>
          <p:nvPr/>
        </p:nvSpPr>
        <p:spPr>
          <a:xfrm>
            <a:off x="2535079" y="6883560"/>
            <a:ext cx="907901" cy="142555"/>
          </a:xfrm>
          <a:prstGeom prst="rect">
            <a:avLst/>
          </a:prstGeom>
          <a:noFill/>
        </p:spPr>
        <p:txBody>
          <a:bodyPr wrap="square" lIns="0" tIns="0" rIns="0" bIns="0" rtlCol="0">
            <a:noAutofit/>
          </a:bodyPr>
          <a:lstStyle/>
          <a:p>
            <a:pPr algn="l"/>
            <a:r>
              <a:rPr lang="en-US" sz="800" dirty="0">
                <a:solidFill>
                  <a:schemeClr val="bg1"/>
                </a:solidFill>
                <a:latin typeface="Arial Narrow" panose="020B0606020202030204" pitchFamily="34" charset="0"/>
              </a:rPr>
              <a:t>Complimentary colors:</a:t>
            </a:r>
          </a:p>
        </p:txBody>
      </p:sp>
      <p:grpSp>
        <p:nvGrpSpPr>
          <p:cNvPr id="45" name="Group 44"/>
          <p:cNvGrpSpPr/>
          <p:nvPr/>
        </p:nvGrpSpPr>
        <p:grpSpPr>
          <a:xfrm>
            <a:off x="2551547" y="7022893"/>
            <a:ext cx="218964" cy="91440"/>
            <a:chOff x="2279174" y="7027888"/>
            <a:chExt cx="164223" cy="91440"/>
          </a:xfrm>
        </p:grpSpPr>
        <p:cxnSp>
          <p:nvCxnSpPr>
            <p:cNvPr id="46" name="Straight Arrow Connector 45"/>
            <p:cNvCxnSpPr>
              <a:cxnSpLocks/>
            </p:cNvCxnSpPr>
            <p:nvPr userDrawn="1"/>
          </p:nvCxnSpPr>
          <p:spPr>
            <a:xfrm>
              <a:off x="2279174" y="7114593"/>
              <a:ext cx="164223" cy="0"/>
            </a:xfrm>
            <a:prstGeom prst="straightConnector1">
              <a:avLst/>
            </a:prstGeom>
            <a:ln w="952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cxnSpLocks/>
            </p:cNvCxnSpPr>
            <p:nvPr userDrawn="1"/>
          </p:nvCxnSpPr>
          <p:spPr>
            <a:xfrm flipV="1">
              <a:off x="2281672" y="7027888"/>
              <a:ext cx="0" cy="9144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3760820" y="7063095"/>
            <a:ext cx="778165" cy="100584"/>
            <a:chOff x="1566748" y="7022234"/>
            <a:chExt cx="778165" cy="100584"/>
          </a:xfrm>
        </p:grpSpPr>
        <p:sp>
          <p:nvSpPr>
            <p:cNvPr id="49" name="Rectangle 48"/>
            <p:cNvSpPr/>
            <p:nvPr userDrawn="1"/>
          </p:nvSpPr>
          <p:spPr>
            <a:xfrm>
              <a:off x="1566748" y="7022234"/>
              <a:ext cx="100584" cy="100584"/>
            </a:xfrm>
            <a:prstGeom prst="rect">
              <a:avLst/>
            </a:prstGeom>
            <a:solidFill>
              <a:srgbClr val="007EAE"/>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50" name="Rectangle 49"/>
            <p:cNvSpPr/>
            <p:nvPr userDrawn="1"/>
          </p:nvSpPr>
          <p:spPr>
            <a:xfrm>
              <a:off x="1793022" y="7022234"/>
              <a:ext cx="100584" cy="100584"/>
            </a:xfrm>
            <a:prstGeom prst="rect">
              <a:avLst/>
            </a:prstGeom>
            <a:solidFill>
              <a:srgbClr val="C4006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chemeClr val="bg1"/>
                </a:solidFill>
                <a:effectLst/>
                <a:uLnTx/>
                <a:uFillTx/>
                <a:latin typeface="Akkurat Pro" pitchFamily="34" charset="0"/>
                <a:cs typeface="Arial"/>
              </a:endParaRPr>
            </a:p>
          </p:txBody>
        </p:sp>
        <p:sp>
          <p:nvSpPr>
            <p:cNvPr id="51" name="Rectangle 50"/>
            <p:cNvSpPr/>
            <p:nvPr userDrawn="1"/>
          </p:nvSpPr>
          <p:spPr>
            <a:xfrm>
              <a:off x="1679885" y="7022234"/>
              <a:ext cx="100584" cy="100584"/>
            </a:xfrm>
            <a:prstGeom prst="rect">
              <a:avLst/>
            </a:prstGeom>
            <a:solidFill>
              <a:srgbClr val="FFAC1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52" name="Rectangle 51"/>
            <p:cNvSpPr/>
            <p:nvPr userDrawn="1"/>
          </p:nvSpPr>
          <p:spPr>
            <a:xfrm>
              <a:off x="1906159" y="7022234"/>
              <a:ext cx="100584" cy="100584"/>
            </a:xfrm>
            <a:prstGeom prst="rect">
              <a:avLst/>
            </a:prstGeom>
            <a:solidFill>
              <a:srgbClr val="08C3A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53" name="Rectangle 52"/>
            <p:cNvSpPr/>
            <p:nvPr userDrawn="1"/>
          </p:nvSpPr>
          <p:spPr>
            <a:xfrm>
              <a:off x="2019296" y="7022234"/>
              <a:ext cx="100584" cy="100584"/>
            </a:xfrm>
            <a:prstGeom prst="rect">
              <a:avLst/>
            </a:prstGeom>
            <a:solidFill>
              <a:srgbClr val="F36C3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54" name="Rectangle 53"/>
            <p:cNvSpPr/>
            <p:nvPr userDrawn="1"/>
          </p:nvSpPr>
          <p:spPr>
            <a:xfrm>
              <a:off x="2132432" y="7022234"/>
              <a:ext cx="100584" cy="100584"/>
            </a:xfrm>
            <a:prstGeom prst="rect">
              <a:avLst/>
            </a:prstGeom>
            <a:solidFill>
              <a:srgbClr val="6A6AB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55" name="Rectangle 54"/>
            <p:cNvSpPr/>
            <p:nvPr userDrawn="1"/>
          </p:nvSpPr>
          <p:spPr>
            <a:xfrm>
              <a:off x="2244329" y="7022234"/>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grpSp>
      <p:grpSp>
        <p:nvGrpSpPr>
          <p:cNvPr id="56" name="Group 55"/>
          <p:cNvGrpSpPr/>
          <p:nvPr/>
        </p:nvGrpSpPr>
        <p:grpSpPr>
          <a:xfrm>
            <a:off x="3475603" y="6905748"/>
            <a:ext cx="549776" cy="100584"/>
            <a:chOff x="3141899" y="6907927"/>
            <a:chExt cx="549776" cy="100584"/>
          </a:xfrm>
        </p:grpSpPr>
        <p:sp>
          <p:nvSpPr>
            <p:cNvPr id="57" name="Rectangle 56"/>
            <p:cNvSpPr/>
            <p:nvPr/>
          </p:nvSpPr>
          <p:spPr>
            <a:xfrm>
              <a:off x="3141899" y="6907927"/>
              <a:ext cx="100584" cy="10058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58" name="Rectangle 57"/>
            <p:cNvSpPr/>
            <p:nvPr/>
          </p:nvSpPr>
          <p:spPr>
            <a:xfrm>
              <a:off x="3366495" y="6907927"/>
              <a:ext cx="100584" cy="100584"/>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chemeClr val="bg1"/>
                </a:solidFill>
                <a:effectLst/>
                <a:uLnTx/>
                <a:uFillTx/>
                <a:latin typeface="Akkurat Pro" pitchFamily="34" charset="0"/>
                <a:cs typeface="Arial"/>
              </a:endParaRPr>
            </a:p>
          </p:txBody>
        </p:sp>
        <p:sp>
          <p:nvSpPr>
            <p:cNvPr id="59" name="Rectangle 58"/>
            <p:cNvSpPr/>
            <p:nvPr/>
          </p:nvSpPr>
          <p:spPr>
            <a:xfrm>
              <a:off x="3254197" y="6907927"/>
              <a:ext cx="100584" cy="100584"/>
            </a:xfrm>
            <a:prstGeom prst="rect">
              <a:avLst/>
            </a:prstGeom>
            <a:solidFill>
              <a:srgbClr val="333333"/>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60" name="Rectangle 59"/>
            <p:cNvSpPr/>
            <p:nvPr/>
          </p:nvSpPr>
          <p:spPr>
            <a:xfrm>
              <a:off x="3478793" y="6907927"/>
              <a:ext cx="100584" cy="100584"/>
            </a:xfrm>
            <a:prstGeom prst="rect">
              <a:avLst/>
            </a:prstGeom>
            <a:solidFill>
              <a:srgbClr val="99999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61" name="Rectangle 60"/>
            <p:cNvSpPr/>
            <p:nvPr/>
          </p:nvSpPr>
          <p:spPr>
            <a:xfrm>
              <a:off x="3591091" y="6907927"/>
              <a:ext cx="100584" cy="100584"/>
            </a:xfrm>
            <a:prstGeom prst="rect">
              <a:avLst/>
            </a:prstGeom>
            <a:solidFill>
              <a:srgbClr val="CCCCCC"/>
            </a:solidFill>
            <a:ln w="3175">
              <a:solidFill>
                <a:srgbClr val="A7A9AC"/>
              </a:solid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grpSp>
      <p:grpSp>
        <p:nvGrpSpPr>
          <p:cNvPr id="62" name="Group 61"/>
          <p:cNvGrpSpPr/>
          <p:nvPr/>
        </p:nvGrpSpPr>
        <p:grpSpPr>
          <a:xfrm>
            <a:off x="4110316" y="6905748"/>
            <a:ext cx="549777" cy="100584"/>
            <a:chOff x="2057435" y="7026985"/>
            <a:chExt cx="549777" cy="100584"/>
          </a:xfrm>
        </p:grpSpPr>
        <p:sp>
          <p:nvSpPr>
            <p:cNvPr id="63" name="Rectangle 62"/>
            <p:cNvSpPr/>
            <p:nvPr/>
          </p:nvSpPr>
          <p:spPr>
            <a:xfrm>
              <a:off x="2057435" y="7026985"/>
              <a:ext cx="100584" cy="100584"/>
            </a:xfrm>
            <a:prstGeom prst="rect">
              <a:avLst/>
            </a:prstGeom>
            <a:solidFill>
              <a:srgbClr val="47372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64" name="Rectangle 63"/>
            <p:cNvSpPr/>
            <p:nvPr/>
          </p:nvSpPr>
          <p:spPr>
            <a:xfrm>
              <a:off x="2282031" y="7026985"/>
              <a:ext cx="100584" cy="100584"/>
            </a:xfrm>
            <a:prstGeom prst="rect">
              <a:avLst/>
            </a:prstGeom>
            <a:solidFill>
              <a:srgbClr val="A3938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chemeClr val="bg1"/>
                </a:solidFill>
                <a:effectLst/>
                <a:uLnTx/>
                <a:uFillTx/>
                <a:latin typeface="Akkurat Pro" pitchFamily="34" charset="0"/>
                <a:cs typeface="Arial"/>
              </a:endParaRPr>
            </a:p>
          </p:txBody>
        </p:sp>
        <p:sp>
          <p:nvSpPr>
            <p:cNvPr id="65" name="Rectangle 64"/>
            <p:cNvSpPr/>
            <p:nvPr/>
          </p:nvSpPr>
          <p:spPr>
            <a:xfrm>
              <a:off x="2169733" y="7026985"/>
              <a:ext cx="100584" cy="100584"/>
            </a:xfrm>
            <a:prstGeom prst="rect">
              <a:avLst/>
            </a:prstGeom>
            <a:solidFill>
              <a:srgbClr val="7A685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66" name="Rectangle 65"/>
            <p:cNvSpPr/>
            <p:nvPr/>
          </p:nvSpPr>
          <p:spPr>
            <a:xfrm>
              <a:off x="2394329" y="7026985"/>
              <a:ext cx="100584" cy="100584"/>
            </a:xfrm>
            <a:prstGeom prst="rect">
              <a:avLst/>
            </a:prstGeom>
            <a:solidFill>
              <a:srgbClr val="B7A99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67" name="Rectangle 66"/>
            <p:cNvSpPr/>
            <p:nvPr/>
          </p:nvSpPr>
          <p:spPr>
            <a:xfrm>
              <a:off x="2506628" y="7026985"/>
              <a:ext cx="100584" cy="100584"/>
            </a:xfrm>
            <a:prstGeom prst="rect">
              <a:avLst/>
            </a:prstGeom>
            <a:solidFill>
              <a:srgbClr val="CEC2B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grpSp>
      <p:pic>
        <p:nvPicPr>
          <p:cNvPr id="68" name="Picture 67">
            <a:extLst>
              <a:ext uri="{FF2B5EF4-FFF2-40B4-BE49-F238E27FC236}">
                <a16:creationId xmlns:a16="http://schemas.microsoft.com/office/drawing/2014/main" id="{1356C3B8-B4EC-4F4C-81E7-6C40A2B273C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82966" y="5957368"/>
            <a:ext cx="1705055" cy="811241"/>
          </a:xfrm>
          <a:prstGeom prst="rect">
            <a:avLst/>
          </a:prstGeom>
        </p:spPr>
      </p:pic>
      <p:sp>
        <p:nvSpPr>
          <p:cNvPr id="69" name="Title 1">
            <a:extLst>
              <a:ext uri="{FF2B5EF4-FFF2-40B4-BE49-F238E27FC236}">
                <a16:creationId xmlns:a16="http://schemas.microsoft.com/office/drawing/2014/main" id="{557EE42C-9E11-4D22-8C73-F2DFEA4D1519}"/>
              </a:ext>
            </a:extLst>
          </p:cNvPr>
          <p:cNvSpPr>
            <a:spLocks noGrp="1"/>
          </p:cNvSpPr>
          <p:nvPr>
            <p:ph type="title"/>
          </p:nvPr>
        </p:nvSpPr>
        <p:spPr>
          <a:xfrm>
            <a:off x="411481" y="206375"/>
            <a:ext cx="11027311" cy="5719640"/>
          </a:xfrm>
        </p:spPr>
        <p:txBody>
          <a:bodyPr tIns="0" anchor="ctr"/>
          <a:lstStyle>
            <a:lvl1pPr>
              <a:defRPr sz="5400" b="1"/>
            </a:lvl1pPr>
          </a:lstStyle>
          <a:p>
            <a:r>
              <a:rPr lang="en-US"/>
              <a:t>Click to edit Master title style</a:t>
            </a:r>
            <a:endParaRPr lang="en-US" dirty="0"/>
          </a:p>
        </p:txBody>
      </p:sp>
      <p:sp>
        <p:nvSpPr>
          <p:cNvPr id="70" name="Rectangle 69">
            <a:extLst>
              <a:ext uri="{FF2B5EF4-FFF2-40B4-BE49-F238E27FC236}">
                <a16:creationId xmlns:a16="http://schemas.microsoft.com/office/drawing/2014/main" id="{184275FB-780A-474E-A946-BCA64519569B}"/>
              </a:ext>
            </a:extLst>
          </p:cNvPr>
          <p:cNvSpPr/>
          <p:nvPr userDrawn="1"/>
        </p:nvSpPr>
        <p:spPr>
          <a:xfrm>
            <a:off x="5275229" y="6362989"/>
            <a:ext cx="6358888" cy="369332"/>
          </a:xfrm>
          <a:prstGeom prst="rect">
            <a:avLst/>
          </a:prstGeom>
        </p:spPr>
        <p:txBody>
          <a:bodyPr wrap="square">
            <a:spAutoFit/>
          </a:bodyPr>
          <a:lstStyle/>
          <a:p>
            <a:pPr algn="r"/>
            <a:r>
              <a:rPr lang="en-US" sz="900" dirty="0">
                <a:latin typeface="Arial Narrow" panose="020B0606020202030204" pitchFamily="34" charset="0"/>
              </a:rPr>
              <a:t>Copyright © 2022 S&amp;P Global Market Intelligence. </a:t>
            </a:r>
            <a:br>
              <a:rPr lang="en-US" sz="900" dirty="0">
                <a:latin typeface="Arial Narrow" panose="020B0606020202030204" pitchFamily="34" charset="0"/>
              </a:rPr>
            </a:br>
            <a:r>
              <a:rPr lang="en-US" sz="900" dirty="0">
                <a:latin typeface="Arial Narrow" panose="020B0606020202030204" pitchFamily="34" charset="0"/>
              </a:rPr>
              <a:t>Permission to reprint or distribute any content from this presentation requires the prior written approval of S&amp;P Global Market Intelligence.</a:t>
            </a:r>
          </a:p>
        </p:txBody>
      </p:sp>
      <p:sp>
        <p:nvSpPr>
          <p:cNvPr id="71" name="Slide Number Placeholder 5">
            <a:extLst>
              <a:ext uri="{FF2B5EF4-FFF2-40B4-BE49-F238E27FC236}">
                <a16:creationId xmlns:a16="http://schemas.microsoft.com/office/drawing/2014/main" id="{5020F47A-632D-4D41-A40D-526835A1C3D9}"/>
              </a:ext>
            </a:extLst>
          </p:cNvPr>
          <p:cNvSpPr>
            <a:spLocks noGrp="1"/>
          </p:cNvSpPr>
          <p:nvPr>
            <p:ph type="sldNum" sz="quarter" idx="4"/>
          </p:nvPr>
        </p:nvSpPr>
        <p:spPr>
          <a:xfrm>
            <a:off x="11216640" y="6316980"/>
            <a:ext cx="570795" cy="373694"/>
          </a:xfrm>
          <a:prstGeom prst="rect">
            <a:avLst/>
          </a:prstGeom>
        </p:spPr>
        <p:txBody>
          <a:bodyPr vert="horz" lIns="91440" tIns="0" rIns="0" bIns="0" rtlCol="0" anchor="b"/>
          <a:lstStyle>
            <a:lvl1pPr algn="r">
              <a:defRPr sz="1050">
                <a:solidFill>
                  <a:schemeClr val="tx1"/>
                </a:solidFill>
              </a:defRPr>
            </a:lvl1pPr>
          </a:lstStyle>
          <a:p>
            <a:fld id="{5246FB18-5DF1-419A-B975-14AFDDD65B9F}" type="slidenum">
              <a:rPr lang="en-US" smtClean="0"/>
              <a:pPr/>
              <a:t>‹#›</a:t>
            </a:fld>
            <a:endParaRPr lang="en-US" dirty="0"/>
          </a:p>
        </p:txBody>
      </p:sp>
    </p:spTree>
    <p:extLst>
      <p:ext uri="{BB962C8B-B14F-4D97-AF65-F5344CB8AC3E}">
        <p14:creationId xmlns:p14="http://schemas.microsoft.com/office/powerpoint/2010/main" val="1090417381"/>
      </p:ext>
    </p:extLst>
  </p:cSld>
  <p:clrMapOvr>
    <a:overrideClrMapping bg1="dk1" tx1="lt1" bg2="dk2" tx2="lt2" accent1="accent1" accent2="accent2" accent3="accent3" accent4="accent4" accent5="accent5" accent6="accent6" hlink="hlink" folHlink="folHlink"/>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image 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6970" y="610"/>
            <a:ext cx="12178060" cy="6856777"/>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pic>
        <p:nvPicPr>
          <p:cNvPr id="9" name="Picture">
            <a:extLst>
              <a:ext uri="{FF2B5EF4-FFF2-40B4-BE49-F238E27FC236}">
                <a16:creationId xmlns:a16="http://schemas.microsoft.com/office/drawing/2014/main" id="{14C6F24E-1E96-144E-A44F-8124FE9D9BA3}"/>
              </a:ext>
            </a:extLst>
          </p:cNvPr>
          <p:cNvPicPr>
            <a:picLocks noChangeAspect="1"/>
          </p:cNvPicPr>
          <p:nvPr userDrawn="1"/>
        </p:nvPicPr>
        <p:blipFill>
          <a:blip r:embed="rId3"/>
          <a:srcRect/>
          <a:stretch/>
        </p:blipFill>
        <p:spPr>
          <a:xfrm>
            <a:off x="11191752" y="6273671"/>
            <a:ext cx="695449" cy="277477"/>
          </a:xfrm>
          <a:prstGeom prst="rect">
            <a:avLst/>
          </a:prstGeom>
        </p:spPr>
      </p:pic>
    </p:spTree>
    <p:extLst>
      <p:ext uri="{BB962C8B-B14F-4D97-AF65-F5344CB8AC3E}">
        <p14:creationId xmlns:p14="http://schemas.microsoft.com/office/powerpoint/2010/main" val="744944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image 8">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6970" y="609"/>
            <a:ext cx="12178060" cy="6856776"/>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pic>
        <p:nvPicPr>
          <p:cNvPr id="9" name="Picture">
            <a:extLst>
              <a:ext uri="{FF2B5EF4-FFF2-40B4-BE49-F238E27FC236}">
                <a16:creationId xmlns:a16="http://schemas.microsoft.com/office/drawing/2014/main" id="{BE20C7ED-E83C-DE49-B49C-6FE6E39CB338}"/>
              </a:ext>
            </a:extLst>
          </p:cNvPr>
          <p:cNvPicPr>
            <a:picLocks noChangeAspect="1"/>
          </p:cNvPicPr>
          <p:nvPr userDrawn="1"/>
        </p:nvPicPr>
        <p:blipFill>
          <a:blip r:embed="rId3"/>
          <a:srcRect/>
          <a:stretch/>
        </p:blipFill>
        <p:spPr>
          <a:xfrm>
            <a:off x="11191752" y="6273671"/>
            <a:ext cx="695449" cy="277477"/>
          </a:xfrm>
          <a:prstGeom prst="rect">
            <a:avLst/>
          </a:prstGeom>
        </p:spPr>
      </p:pic>
    </p:spTree>
    <p:extLst>
      <p:ext uri="{BB962C8B-B14F-4D97-AF65-F5344CB8AC3E}">
        <p14:creationId xmlns:p14="http://schemas.microsoft.com/office/powerpoint/2010/main" val="1537521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accent2"/>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247387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66800"/>
          </a:xfrm>
        </p:spPr>
        <p:txBody>
          <a:bodyPr/>
          <a:lstStyle>
            <a:lvl1pPr>
              <a:defRPr>
                <a:solidFill>
                  <a:schemeClr val="accent2"/>
                </a:solidFill>
              </a:defRPr>
            </a:lvl1p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5498592" cy="4336288"/>
          </a:xfrm>
        </p:spPr>
        <p:txBody>
          <a:bodyPr/>
          <a:lstStyle>
            <a:lvl1pPr>
              <a:spcBef>
                <a:spcPts val="0"/>
              </a:spcBef>
              <a:defRPr>
                <a:solidFill>
                  <a:schemeClr val="accent2"/>
                </a:solidFill>
              </a:defRPr>
            </a:lvl1pPr>
            <a:lvl2pPr marL="0" indent="0">
              <a:spcBef>
                <a:spcPts val="0"/>
              </a:spcBef>
              <a:buNone/>
              <a:defRPr>
                <a:solidFill>
                  <a:schemeClr val="accent2"/>
                </a:solidFill>
              </a:defRPr>
            </a:lvl2pPr>
            <a:lvl3pPr marL="268813" indent="0">
              <a:buNone/>
              <a:defRPr/>
            </a:lvl3pPr>
            <a:lvl4pPr marL="579960" indent="0">
              <a:buNone/>
              <a:defRPr/>
            </a:lvl4pPr>
            <a:lvl5pPr marL="84242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6388608" y="1658112"/>
            <a:ext cx="5498592" cy="4336288"/>
          </a:xfrm>
        </p:spPr>
        <p:txBody>
          <a:bodyPr/>
          <a:lstStyle>
            <a:lvl1pPr>
              <a:spcBef>
                <a:spcPts val="0"/>
              </a:spcBef>
              <a:defRPr>
                <a:solidFill>
                  <a:schemeClr val="accent2"/>
                </a:solidFill>
              </a:defRPr>
            </a:lvl1pPr>
            <a:lvl2pPr marL="0" indent="0">
              <a:spcBef>
                <a:spcPts val="0"/>
              </a:spcBef>
              <a:buNone/>
              <a:defRPr>
                <a:solidFill>
                  <a:schemeClr val="accent2"/>
                </a:solidFill>
              </a:defRPr>
            </a:lvl2pPr>
            <a:lvl3pPr marL="268813" indent="0">
              <a:buNone/>
              <a:defRPr/>
            </a:lvl3pPr>
            <a:lvl4pPr marL="579960" indent="0">
              <a:buNone/>
              <a:defRPr/>
            </a:lvl4pPr>
            <a:lvl5pPr marL="84242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6925582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solidFill>
                  <a:schemeClr val="accent2"/>
                </a:solidFill>
              </a:defRPr>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0" i="0">
                <a:solidFill>
                  <a:schemeClr val="accent2"/>
                </a:solidFill>
                <a:latin typeface="Arial" panose="020B0604020202020204" pitchFamily="34" charset="0"/>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0777866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b="0" i="0">
                <a:solidFill>
                  <a:schemeClr val="accent2"/>
                </a:solidFill>
                <a:latin typeface="Arial" panose="020B0604020202020204" pitchFamily="34" charset="0"/>
              </a:defRPr>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0" i="0">
                <a:solidFill>
                  <a:schemeClr val="accent2"/>
                </a:solidFill>
                <a:latin typeface="Arial" panose="020B0604020202020204" pitchFamily="34" charset="0"/>
              </a:defRPr>
            </a:lvl1pPr>
          </a:lstStyle>
          <a:p>
            <a:pPr lvl="0"/>
            <a:r>
              <a:rPr lang="en-US"/>
              <a:t>Click to edit Master text styles</a:t>
            </a:r>
          </a:p>
        </p:txBody>
      </p:sp>
      <p:sp>
        <p:nvSpPr>
          <p:cNvPr id="7" name="Picture Placeholder"/>
          <p:cNvSpPr>
            <a:spLocks noGrp="1"/>
          </p:cNvSpPr>
          <p:nvPr>
            <p:ph type="pic" sz="quarter" idx="13"/>
          </p:nvPr>
        </p:nvSpPr>
        <p:spPr>
          <a:xfrm>
            <a:off x="6096000" y="0"/>
            <a:ext cx="6096000" cy="6858000"/>
          </a:xfrm>
        </p:spPr>
        <p:txBody>
          <a:bodyPr lIns="91440" tIns="91440" rIns="91440" bIns="91440"/>
          <a:lstStyle>
            <a:lvl1pPr>
              <a:defRPr b="0" i="0" baseline="0">
                <a:solidFill>
                  <a:schemeClr val="tx1"/>
                </a:solidFill>
                <a:latin typeface="Arial" panose="020B0604020202020204" pitchFamily="34" charset="0"/>
              </a:defRPr>
            </a:lvl1pPr>
          </a:lstStyle>
          <a:p>
            <a:r>
              <a:rPr lang="en-US"/>
              <a:t>Click icon to add picture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028097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82882" y="121920"/>
            <a:ext cx="11704229" cy="5872480"/>
          </a:xfrm>
        </p:spPr>
        <p:txBody>
          <a:bodyPr/>
          <a:lstStyle>
            <a:lvl1pPr>
              <a:defRPr sz="12800" b="0" i="0">
                <a:solidFill>
                  <a:schemeClr val="accent2"/>
                </a:solidFill>
                <a:latin typeface="Arial" panose="020B0604020202020204" pitchFamily="34" charset="0"/>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2607521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80418" y="268224"/>
            <a:ext cx="7416713" cy="5726176"/>
          </a:xfrm>
        </p:spPr>
        <p:txBody>
          <a:bodyPr/>
          <a:lstStyle>
            <a:lvl1pPr>
              <a:defRPr>
                <a:solidFill>
                  <a:schemeClr val="accent2"/>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055028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lvl1pPr>
              <a:defRPr>
                <a:solidFill>
                  <a:schemeClr val="tx1"/>
                </a:solidFill>
              </a:defRPr>
            </a:lvl1pPr>
          </a:lstStyle>
          <a:p>
            <a:r>
              <a:rPr lang="en-US"/>
              <a:t>Click to edit Master title style</a:t>
            </a:r>
            <a:endParaRPr lang="en-US" dirty="0"/>
          </a:p>
        </p:txBody>
      </p:sp>
      <p:sp>
        <p:nvSpPr>
          <p:cNvPr id="6" name="Text Placeholder"/>
          <p:cNvSpPr>
            <a:spLocks noGrp="1"/>
          </p:cNvSpPr>
          <p:nvPr>
            <p:ph type="body" sz="quarter" idx="12"/>
          </p:nvPr>
        </p:nvSpPr>
        <p:spPr>
          <a:xfrm>
            <a:off x="6388608" y="268224"/>
            <a:ext cx="5498592" cy="57261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56239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lvl1pPr>
              <a:defRPr>
                <a:solidFill>
                  <a:schemeClr val="tx1"/>
                </a:solidFill>
              </a:defRPr>
            </a:lvl1p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5498592" cy="4336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6388610" y="1658112"/>
            <a:ext cx="5498501" cy="4336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108578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divider with image">
    <p:spTree>
      <p:nvGrpSpPr>
        <p:cNvPr id="1" name=""/>
        <p:cNvGrpSpPr/>
        <p:nvPr/>
      </p:nvGrpSpPr>
      <p:grpSpPr>
        <a:xfrm>
          <a:off x="0" y="0"/>
          <a:ext cx="0" cy="0"/>
          <a:chOff x="0" y="0"/>
          <a:chExt cx="0" cy="0"/>
        </a:xfrm>
      </p:grpSpPr>
      <p:sp>
        <p:nvSpPr>
          <p:cNvPr id="2" name="Title 1"/>
          <p:cNvSpPr>
            <a:spLocks noGrp="1"/>
          </p:cNvSpPr>
          <p:nvPr>
            <p:ph type="title"/>
          </p:nvPr>
        </p:nvSpPr>
        <p:spPr>
          <a:xfrm>
            <a:off x="411481" y="206377"/>
            <a:ext cx="11379199" cy="2115484"/>
          </a:xfrm>
        </p:spPr>
        <p:txBody>
          <a:bodyPr tIns="0" anchor="ctr"/>
          <a:lstStyle>
            <a:lvl1pPr>
              <a:defRPr sz="4400" b="1"/>
            </a:lvl1pPr>
          </a:lstStyle>
          <a:p>
            <a:r>
              <a:rPr lang="en-US"/>
              <a:t>Click to edit Master title style</a:t>
            </a:r>
            <a:endParaRPr lang="en-US" dirty="0"/>
          </a:p>
        </p:txBody>
      </p:sp>
      <p:sp>
        <p:nvSpPr>
          <p:cNvPr id="5" name="Picture Placeholder 4"/>
          <p:cNvSpPr>
            <a:spLocks noGrp="1"/>
          </p:cNvSpPr>
          <p:nvPr>
            <p:ph type="pic" sz="quarter" idx="10" hasCustomPrompt="1"/>
          </p:nvPr>
        </p:nvSpPr>
        <p:spPr>
          <a:xfrm>
            <a:off x="411480" y="2411509"/>
            <a:ext cx="11379200" cy="3390900"/>
          </a:xfrm>
        </p:spPr>
        <p:txBody>
          <a:bodyPr anchor="ctr"/>
          <a:lstStyle>
            <a:lvl1pPr marL="0" indent="0" algn="ctr">
              <a:buNone/>
              <a:defRPr b="1"/>
            </a:lvl1pPr>
          </a:lstStyle>
          <a:p>
            <a:r>
              <a:rPr lang="en-US" dirty="0"/>
              <a:t>Click to add image</a:t>
            </a:r>
          </a:p>
        </p:txBody>
      </p:sp>
      <p:sp>
        <p:nvSpPr>
          <p:cNvPr id="4" name="Rectangle 3"/>
          <p:cNvSpPr/>
          <p:nvPr/>
        </p:nvSpPr>
        <p:spPr>
          <a:xfrm>
            <a:off x="12287026" y="-4042"/>
            <a:ext cx="1386247" cy="24310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dirty="0">
                <a:solidFill>
                  <a:schemeClr val="tx1"/>
                </a:solidFill>
              </a:rPr>
              <a:t>Divider + Image</a:t>
            </a:r>
            <a:endParaRPr lang="en-US" sz="1000" b="1" baseline="0" dirty="0">
              <a:solidFill>
                <a:schemeClr val="tx1"/>
              </a:solidFill>
            </a:endParaRPr>
          </a:p>
          <a:p>
            <a:pPr algn="l"/>
            <a:r>
              <a:rPr lang="en-US" sz="1000" baseline="0" dirty="0">
                <a:solidFill>
                  <a:schemeClr val="tx1"/>
                </a:solidFill>
              </a:rPr>
              <a:t>Click image icon to insert rectangular image. </a:t>
            </a:r>
            <a:endParaRPr lang="en-US" sz="1000" dirty="0">
              <a:solidFill>
                <a:schemeClr val="tx1"/>
              </a:solidFill>
            </a:endParaRPr>
          </a:p>
        </p:txBody>
      </p:sp>
      <p:grpSp>
        <p:nvGrpSpPr>
          <p:cNvPr id="7" name="Group 6"/>
          <p:cNvGrpSpPr/>
          <p:nvPr/>
        </p:nvGrpSpPr>
        <p:grpSpPr>
          <a:xfrm>
            <a:off x="12284311" y="2497575"/>
            <a:ext cx="1389888" cy="1233768"/>
            <a:chOff x="9215268" y="3023356"/>
            <a:chExt cx="1389888" cy="1233768"/>
          </a:xfrm>
        </p:grpSpPr>
        <p:sp>
          <p:nvSpPr>
            <p:cNvPr id="8" name="Rectangle 7"/>
            <p:cNvSpPr/>
            <p:nvPr userDrawn="1"/>
          </p:nvSpPr>
          <p:spPr>
            <a:xfrm>
              <a:off x="9215268" y="3023356"/>
              <a:ext cx="1389888" cy="12337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dirty="0">
                  <a:solidFill>
                    <a:schemeClr val="tx1"/>
                  </a:solidFill>
                </a:rPr>
                <a:t>Only use </a:t>
              </a:r>
              <a:r>
                <a:rPr lang="en-US" sz="1000" b="0" baseline="0" dirty="0">
                  <a:solidFill>
                    <a:srgbClr val="D6002A"/>
                  </a:solidFill>
                </a:rPr>
                <a:t>S&amp;P Global Red </a:t>
              </a:r>
              <a:r>
                <a:rPr lang="en-US" sz="1000" b="0" baseline="0" dirty="0">
                  <a:solidFill>
                    <a:schemeClr val="tx1"/>
                  </a:solidFill>
                </a:rPr>
                <a:t>for key text high-lights, not shapes or charts. </a:t>
              </a:r>
              <a:br>
                <a:rPr lang="en-US" sz="1000" b="0" baseline="0" dirty="0">
                  <a:solidFill>
                    <a:schemeClr val="tx1"/>
                  </a:solidFill>
                </a:rPr>
              </a:br>
              <a:r>
                <a:rPr lang="en-US" sz="1000" b="0" baseline="0" dirty="0">
                  <a:solidFill>
                    <a:schemeClr val="tx1"/>
                  </a:solidFill>
                </a:rPr>
                <a:t>It’s available in the custom color palette. </a:t>
              </a:r>
            </a:p>
          </p:txBody>
        </p:sp>
        <p:sp>
          <p:nvSpPr>
            <p:cNvPr id="9" name="Rectangle 8"/>
            <p:cNvSpPr/>
            <p:nvPr userDrawn="1"/>
          </p:nvSpPr>
          <p:spPr>
            <a:xfrm>
              <a:off x="9264542" y="4042368"/>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1"/>
                </a:solidFill>
              </a:endParaRPr>
            </a:p>
          </p:txBody>
        </p:sp>
      </p:grpSp>
      <p:sp>
        <p:nvSpPr>
          <p:cNvPr id="10" name="Slide Number Placeholder 5">
            <a:extLst>
              <a:ext uri="{FF2B5EF4-FFF2-40B4-BE49-F238E27FC236}">
                <a16:creationId xmlns:a16="http://schemas.microsoft.com/office/drawing/2014/main" id="{30C45EE2-D65C-4EE7-9B2E-6B75F6875F5B}"/>
              </a:ext>
            </a:extLst>
          </p:cNvPr>
          <p:cNvSpPr>
            <a:spLocks noGrp="1"/>
          </p:cNvSpPr>
          <p:nvPr>
            <p:ph type="sldNum" sz="quarter" idx="4"/>
          </p:nvPr>
        </p:nvSpPr>
        <p:spPr>
          <a:xfrm>
            <a:off x="11216640" y="6316980"/>
            <a:ext cx="570795" cy="373694"/>
          </a:xfrm>
          <a:prstGeom prst="rect">
            <a:avLst/>
          </a:prstGeom>
        </p:spPr>
        <p:txBody>
          <a:bodyPr vert="horz" lIns="91440" tIns="0" rIns="0" bIns="0" rtlCol="0" anchor="b"/>
          <a:lstStyle>
            <a:lvl1pPr algn="r">
              <a:defRPr sz="1050">
                <a:solidFill>
                  <a:schemeClr val="tx1"/>
                </a:solidFill>
              </a:defRPr>
            </a:lvl1pPr>
          </a:lstStyle>
          <a:p>
            <a:fld id="{5246FB18-5DF1-419A-B975-14AFDDD65B9F}" type="slidenum">
              <a:rPr lang="en-US" smtClean="0"/>
              <a:pPr/>
              <a:t>‹#›</a:t>
            </a:fld>
            <a:endParaRPr lang="en-US" dirty="0"/>
          </a:p>
        </p:txBody>
      </p:sp>
    </p:spTree>
    <p:extLst>
      <p:ext uri="{BB962C8B-B14F-4D97-AF65-F5344CB8AC3E}">
        <p14:creationId xmlns:p14="http://schemas.microsoft.com/office/powerpoint/2010/main" val="3758619126"/>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lvl1pPr>
              <a:defRPr>
                <a:solidFill>
                  <a:schemeClr val="tx1"/>
                </a:solidFill>
              </a:defRPr>
            </a:lvl1pPr>
          </a:lstStyle>
          <a:p>
            <a:r>
              <a:rPr lang="en-US"/>
              <a:t>Click to edit Master title style</a:t>
            </a:r>
            <a:endParaRPr lang="en-US" dirty="0"/>
          </a:p>
        </p:txBody>
      </p:sp>
      <p:sp>
        <p:nvSpPr>
          <p:cNvPr id="7" name="Content Placeholder"/>
          <p:cNvSpPr>
            <a:spLocks noGrp="1"/>
          </p:cNvSpPr>
          <p:nvPr>
            <p:ph sz="quarter" idx="13"/>
          </p:nvPr>
        </p:nvSpPr>
        <p:spPr>
          <a:xfrm>
            <a:off x="280416" y="1621536"/>
            <a:ext cx="5522976" cy="4372864"/>
          </a:xfrm>
        </p:spPr>
        <p:txBody>
          <a:bodyPr/>
          <a:lstStyle>
            <a:lvl1pPr>
              <a:defRPr sz="3200">
                <a:solidFill>
                  <a:schemeClr val="tx1"/>
                </a:solidFill>
              </a:defRPr>
            </a:lvl1pPr>
          </a:lstStyle>
          <a:p>
            <a:pPr lvl="0"/>
            <a:r>
              <a:rPr lang="en-US"/>
              <a:t>Click to edit Master text styles</a:t>
            </a:r>
          </a:p>
        </p:txBody>
      </p:sp>
      <p:sp>
        <p:nvSpPr>
          <p:cNvPr id="6" name="Text Placeholder"/>
          <p:cNvSpPr>
            <a:spLocks noGrp="1"/>
          </p:cNvSpPr>
          <p:nvPr>
            <p:ph type="body" sz="quarter" idx="12"/>
          </p:nvPr>
        </p:nvSpPr>
        <p:spPr>
          <a:xfrm>
            <a:off x="6388608" y="1658112"/>
            <a:ext cx="5498592" cy="4336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2813435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lvl1pPr>
              <a:defRPr>
                <a:solidFill>
                  <a:schemeClr val="tx1"/>
                </a:solidFill>
              </a:defRPr>
            </a:lvl1pPr>
          </a:lstStyle>
          <a:p>
            <a:r>
              <a:rPr lang="en-US"/>
              <a:t>Click to edit Master title style</a:t>
            </a:r>
            <a:endParaRPr lang="en-US" dirty="0"/>
          </a:p>
        </p:txBody>
      </p:sp>
      <p:sp>
        <p:nvSpPr>
          <p:cNvPr id="6" name="Text Placeholder 1"/>
          <p:cNvSpPr>
            <a:spLocks noGrp="1"/>
          </p:cNvSpPr>
          <p:nvPr>
            <p:ph type="body" sz="quarter" idx="12"/>
          </p:nvPr>
        </p:nvSpPr>
        <p:spPr>
          <a:xfrm>
            <a:off x="292608" y="1658112"/>
            <a:ext cx="2450592" cy="4336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3340608" y="1658112"/>
            <a:ext cx="2450592" cy="4336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88608" y="1658112"/>
            <a:ext cx="2450592" cy="4336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9436608" y="1658112"/>
            <a:ext cx="2450592" cy="4336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926456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lvl1pPr>
              <a:defRPr>
                <a:solidFill>
                  <a:schemeClr val="tx1"/>
                </a:solidFill>
              </a:defRPr>
            </a:lvl1p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lvl1pPr>
              <a:defRPr>
                <a:solidFill>
                  <a:schemeClr val="tx1"/>
                </a:solidFill>
              </a:defRPr>
            </a:lvl1pPr>
          </a:lstStyle>
          <a:p>
            <a:r>
              <a:rPr lang="en-US"/>
              <a:t>Click icon to add picture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85940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lvl1pPr>
              <a:defRPr>
                <a:solidFill>
                  <a:schemeClr val="tx1"/>
                </a:solidFill>
              </a:defRPr>
            </a:lvl1pPr>
          </a:lstStyle>
          <a:p>
            <a:r>
              <a:rPr lang="en-US"/>
              <a:t>Click to edit Master title style</a:t>
            </a:r>
            <a:endParaRPr lang="en-US" dirty="0"/>
          </a:p>
        </p:txBody>
      </p:sp>
      <p:sp>
        <p:nvSpPr>
          <p:cNvPr id="6" name="Text Placeholder 1"/>
          <p:cNvSpPr>
            <a:spLocks noGrp="1"/>
          </p:cNvSpPr>
          <p:nvPr>
            <p:ph type="body" sz="quarter" idx="12"/>
          </p:nvPr>
        </p:nvSpPr>
        <p:spPr>
          <a:xfrm>
            <a:off x="6388608" y="268224"/>
            <a:ext cx="2450592" cy="57261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9436608" y="268224"/>
            <a:ext cx="2450592" cy="57261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9373953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80418" y="268224"/>
            <a:ext cx="5522885" cy="5726176"/>
          </a:xfrm>
        </p:spPr>
        <p:txBody>
          <a:bodyPr/>
          <a:lstStyle>
            <a:lvl1pPr>
              <a:defRPr>
                <a:solidFill>
                  <a:schemeClr val="tx1"/>
                </a:solidFill>
              </a:defRPr>
            </a:lvl1pPr>
          </a:lstStyle>
          <a:p>
            <a:r>
              <a:rPr lang="en-US"/>
              <a:t>Click to edit Master title style</a:t>
            </a:r>
            <a:endParaRPr lang="en-US" dirty="0"/>
          </a:p>
        </p:txBody>
      </p:sp>
      <p:sp>
        <p:nvSpPr>
          <p:cNvPr id="7" name="Black rectangle">
            <a:extLst>
              <a:ext uri="{FF2B5EF4-FFF2-40B4-BE49-F238E27FC236}">
                <a16:creationId xmlns:a16="http://schemas.microsoft.com/office/drawing/2014/main" id="{612CE115-19C6-174D-97D1-85AD78D8BEA7}"/>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chemeClr val="tx2"/>
          </a:solidFill>
        </p:spPr>
        <p:txBody>
          <a:bodyPr wrap="square" lIns="0" tIns="0" rIns="0" bIns="0" rtlCol="0" anchor="ctr">
            <a:noAutofit/>
          </a:bodyPr>
          <a:lstStyle/>
          <a:p>
            <a:pPr algn="ctr"/>
            <a:endParaRPr lang="en-US" sz="1600" b="0" i="0" dirty="0">
              <a:solidFill>
                <a:schemeClr val="tx1"/>
              </a:solidFill>
              <a:latin typeface="Arial" panose="020B0604020202020204" pitchFamily="34" charset="0"/>
              <a:cs typeface="Arial" panose="020B0604020202020204" pitchFamily="34" charset="0"/>
            </a:endParaRPr>
          </a:p>
        </p:txBody>
      </p:sp>
      <p:sp>
        <p:nvSpPr>
          <p:cNvPr id="6" name="Text Placeholder"/>
          <p:cNvSpPr>
            <a:spLocks noGrp="1"/>
          </p:cNvSpPr>
          <p:nvPr>
            <p:ph type="body" sz="quarter" idx="12"/>
          </p:nvPr>
        </p:nvSpPr>
        <p:spPr>
          <a:xfrm>
            <a:off x="6388608" y="268224"/>
            <a:ext cx="5498592" cy="5726176"/>
          </a:xfrm>
        </p:spPr>
        <p:txBody>
          <a:bodyPr/>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256388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lvl1pPr>
              <a:defRPr>
                <a:solidFill>
                  <a:schemeClr val="tx1"/>
                </a:solidFill>
              </a:defRPr>
            </a:lvl1pPr>
          </a:lstStyle>
          <a:p>
            <a:r>
              <a:rPr lang="en-US"/>
              <a:t>Click to edit Master title style</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lvl1pPr>
              <a:defRPr>
                <a:solidFill>
                  <a:schemeClr val="tx1"/>
                </a:solidFill>
              </a:defRPr>
            </a:lvl1pPr>
          </a:lstStyle>
          <a:p>
            <a:r>
              <a:rPr lang="en-US"/>
              <a:t>Click icon to add picture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852239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lvl1pPr>
              <a:defRPr>
                <a:solidFill>
                  <a:schemeClr val="tx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472262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lvl1pPr>
              <a:defRPr>
                <a:solidFill>
                  <a:schemeClr val="tx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5969562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lvl1pPr>
              <a:defRPr>
                <a:solidFill>
                  <a:schemeClr val="tx1"/>
                </a:solidFill>
              </a:defRPr>
            </a:lvl1p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6096000" y="0"/>
            <a:ext cx="3048000" cy="3429000"/>
          </a:xfrm>
          <a:noFill/>
          <a:ln>
            <a:noFill/>
          </a:ln>
        </p:spPr>
        <p:txBody>
          <a:bodyPr lIns="219456" tIns="201168" rIns="228600" bIns="228600"/>
          <a:lstStyle>
            <a:lvl1pPr>
              <a:defRPr b="0" i="0">
                <a:solidFill>
                  <a:schemeClr val="tx1"/>
                </a:solidFill>
                <a:latin typeface="Arial" panose="020B0604020202020204" pitchFamily="34" charset="0"/>
              </a:defRPr>
            </a:lvl1pPr>
          </a:lstStyle>
          <a:p>
            <a:pPr lvl="0"/>
            <a:r>
              <a:rPr lang="en-US"/>
              <a:t>Click to edit Master text styles</a:t>
            </a:r>
          </a:p>
        </p:txBody>
      </p:sp>
      <p:sp>
        <p:nvSpPr>
          <p:cNvPr id="10" name="Content Placeholder 2"/>
          <p:cNvSpPr>
            <a:spLocks noGrp="1"/>
          </p:cNvSpPr>
          <p:nvPr>
            <p:ph sz="quarter" idx="18"/>
          </p:nvPr>
        </p:nvSpPr>
        <p:spPr>
          <a:xfrm>
            <a:off x="9144000" y="0"/>
            <a:ext cx="3048000" cy="3429000"/>
          </a:xfrm>
          <a:noFill/>
          <a:ln>
            <a:noFill/>
          </a:ln>
        </p:spPr>
        <p:txBody>
          <a:bodyPr lIns="219456" tIns="201168" rIns="228600" bIns="228600"/>
          <a:lstStyle>
            <a:lvl1pPr>
              <a:defRPr b="0" i="0">
                <a:solidFill>
                  <a:schemeClr val="tx1"/>
                </a:solidFill>
                <a:latin typeface="Arial" panose="020B0604020202020204" pitchFamily="34" charset="0"/>
              </a:defRPr>
            </a:lvl1pPr>
          </a:lstStyle>
          <a:p>
            <a:pPr lvl="0"/>
            <a:r>
              <a:rPr lang="en-US"/>
              <a:t>Click to edit Master text styles</a:t>
            </a:r>
          </a:p>
        </p:txBody>
      </p:sp>
      <p:sp>
        <p:nvSpPr>
          <p:cNvPr id="12" name="Content Placeholder 3"/>
          <p:cNvSpPr>
            <a:spLocks noGrp="1"/>
          </p:cNvSpPr>
          <p:nvPr>
            <p:ph sz="quarter" idx="19"/>
          </p:nvPr>
        </p:nvSpPr>
        <p:spPr>
          <a:xfrm>
            <a:off x="6096000" y="3426885"/>
            <a:ext cx="6096000" cy="3431116"/>
          </a:xfrm>
          <a:noFill/>
          <a:ln>
            <a:noFill/>
          </a:ln>
        </p:spPr>
        <p:txBody>
          <a:bodyPr lIns="219456" tIns="201168" rIns="228600" bIns="228600"/>
          <a:lstStyle>
            <a:lvl1pPr>
              <a:defRPr b="0" i="0">
                <a:solidFill>
                  <a:schemeClr val="tx1"/>
                </a:solidFill>
                <a:latin typeface="Arial" panose="020B0604020202020204" pitchFamily="34" charset="0"/>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cxnSp>
        <p:nvCxnSpPr>
          <p:cNvPr id="11" name="Straight Connector 10">
            <a:extLst>
              <a:ext uri="{FF2B5EF4-FFF2-40B4-BE49-F238E27FC236}">
                <a16:creationId xmlns:a16="http://schemas.microsoft.com/office/drawing/2014/main" id="{C9AF558B-7F9E-D94C-91DC-907B299967CF}"/>
              </a:ext>
            </a:extLst>
          </p:cNvPr>
          <p:cNvCxnSpPr/>
          <p:nvPr userDrawn="1"/>
        </p:nvCxnSpPr>
        <p:spPr bwMode="auto">
          <a:xfrm flipV="1">
            <a:off x="6096000" y="313267"/>
            <a:ext cx="0" cy="5681133"/>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13EAF49-221E-8B43-8D20-D58F4F885163}"/>
              </a:ext>
            </a:extLst>
          </p:cNvPr>
          <p:cNvCxnSpPr>
            <a:cxnSpLocks/>
          </p:cNvCxnSpPr>
          <p:nvPr userDrawn="1"/>
        </p:nvCxnSpPr>
        <p:spPr bwMode="auto">
          <a:xfrm flipV="1">
            <a:off x="9139245" y="313269"/>
            <a:ext cx="0" cy="2822545"/>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F54D63C-09D4-6A49-B605-D1076B01100F}"/>
              </a:ext>
            </a:extLst>
          </p:cNvPr>
          <p:cNvCxnSpPr>
            <a:cxnSpLocks/>
          </p:cNvCxnSpPr>
          <p:nvPr userDrawn="1"/>
        </p:nvCxnSpPr>
        <p:spPr bwMode="auto">
          <a:xfrm>
            <a:off x="6389817" y="3426884"/>
            <a:ext cx="5486401"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232621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6096000" cy="3429001"/>
          </a:xfrm>
          <a:noFill/>
        </p:spPr>
        <p:txBody>
          <a:bodyPr lIns="210312" tIns="201168" rIns="228600" bIns="228600"/>
          <a:lstStyle>
            <a:lvl1pPr>
              <a:defRPr>
                <a:solidFill>
                  <a:schemeClr val="tx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6096000" y="0"/>
            <a:ext cx="3048000" cy="3429000"/>
          </a:xfrm>
          <a:no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11" name="Content Placeholder 2"/>
          <p:cNvSpPr>
            <a:spLocks noGrp="1"/>
          </p:cNvSpPr>
          <p:nvPr>
            <p:ph sz="quarter" idx="18"/>
          </p:nvPr>
        </p:nvSpPr>
        <p:spPr>
          <a:xfrm>
            <a:off x="9144000" y="0"/>
            <a:ext cx="3048000" cy="3429000"/>
          </a:xfrm>
          <a:no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7" name="Content Placeholder 3"/>
          <p:cNvSpPr>
            <a:spLocks noGrp="1"/>
          </p:cNvSpPr>
          <p:nvPr>
            <p:ph sz="quarter" idx="20"/>
          </p:nvPr>
        </p:nvSpPr>
        <p:spPr>
          <a:xfrm>
            <a:off x="0" y="3426885"/>
            <a:ext cx="6096000" cy="3431116"/>
          </a:xfrm>
          <a:noFill/>
        </p:spPr>
        <p:txBody>
          <a:bodyPr lIns="219456" tIns="201168" rIns="228600" bIns="228600"/>
          <a:lstStyle>
            <a:lvl1pPr>
              <a:defRPr>
                <a:solidFill>
                  <a:schemeClr val="tx1"/>
                </a:solidFill>
              </a:defRPr>
            </a:lvl1pPr>
          </a:lstStyle>
          <a:p>
            <a:pPr lvl="0"/>
            <a:r>
              <a:rPr lang="en-US"/>
              <a:t>Click to edit Master text styles</a:t>
            </a:r>
          </a:p>
        </p:txBody>
      </p:sp>
      <p:sp>
        <p:nvSpPr>
          <p:cNvPr id="14" name="Content Placeholder 4"/>
          <p:cNvSpPr>
            <a:spLocks noGrp="1"/>
          </p:cNvSpPr>
          <p:nvPr>
            <p:ph sz="quarter" idx="19"/>
          </p:nvPr>
        </p:nvSpPr>
        <p:spPr>
          <a:xfrm>
            <a:off x="6096000" y="3426885"/>
            <a:ext cx="6096000" cy="3431116"/>
          </a:xfrm>
          <a:no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3" name="Footer Placeholder"/>
          <p:cNvSpPr>
            <a:spLocks noGrp="1"/>
          </p:cNvSpPr>
          <p:nvPr>
            <p:ph type="ftr" sz="quarter" idx="10"/>
          </p:nvPr>
        </p:nvSpPr>
        <p:spPr>
          <a:noFill/>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a:noFill/>
        </p:spPr>
        <p:txBody>
          <a:bodyPr/>
          <a:lstStyle>
            <a:lvl1pPr>
              <a:defRPr>
                <a:solidFill>
                  <a:schemeClr val="tx1"/>
                </a:solidFill>
              </a:defRPr>
            </a:lvl1pPr>
          </a:lstStyle>
          <a:p>
            <a:fld id="{59395FB3-9C97-154F-86B2-7E381B951268}" type="slidenum">
              <a:rPr lang="en-US" smtClean="0"/>
              <a:pPr/>
              <a:t>‹#›</a:t>
            </a:fld>
            <a:endParaRPr lang="en-US" dirty="0"/>
          </a:p>
        </p:txBody>
      </p:sp>
      <p:cxnSp>
        <p:nvCxnSpPr>
          <p:cNvPr id="9" name="Straight Connector 8">
            <a:extLst>
              <a:ext uri="{FF2B5EF4-FFF2-40B4-BE49-F238E27FC236}">
                <a16:creationId xmlns:a16="http://schemas.microsoft.com/office/drawing/2014/main" id="{97703589-7433-EC4D-BE5D-6575D7E7166A}"/>
              </a:ext>
            </a:extLst>
          </p:cNvPr>
          <p:cNvCxnSpPr/>
          <p:nvPr userDrawn="1"/>
        </p:nvCxnSpPr>
        <p:spPr bwMode="auto">
          <a:xfrm flipV="1">
            <a:off x="6096000" y="313267"/>
            <a:ext cx="0" cy="5681133"/>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318C1B72-1958-D34C-A6E7-456FA9B0FC99}"/>
              </a:ext>
            </a:extLst>
          </p:cNvPr>
          <p:cNvCxnSpPr>
            <a:cxnSpLocks/>
          </p:cNvCxnSpPr>
          <p:nvPr userDrawn="1"/>
        </p:nvCxnSpPr>
        <p:spPr bwMode="auto">
          <a:xfrm>
            <a:off x="304801" y="3422651"/>
            <a:ext cx="5486401"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806980A7-369F-8B4C-8947-FB084B5C4D98}"/>
              </a:ext>
            </a:extLst>
          </p:cNvPr>
          <p:cNvCxnSpPr>
            <a:cxnSpLocks/>
          </p:cNvCxnSpPr>
          <p:nvPr userDrawn="1"/>
        </p:nvCxnSpPr>
        <p:spPr bwMode="auto">
          <a:xfrm>
            <a:off x="6389817" y="3422651"/>
            <a:ext cx="5486401"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255AABD-2874-C04C-A3C5-21D11C371163}"/>
              </a:ext>
            </a:extLst>
          </p:cNvPr>
          <p:cNvCxnSpPr>
            <a:cxnSpLocks/>
          </p:cNvCxnSpPr>
          <p:nvPr userDrawn="1"/>
        </p:nvCxnSpPr>
        <p:spPr bwMode="auto">
          <a:xfrm flipV="1">
            <a:off x="9141024" y="313269"/>
            <a:ext cx="0" cy="2822545"/>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61344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with image - black">
    <p:bg>
      <p:bgRef idx="1001">
        <a:schemeClr val="bg1"/>
      </p:bgRef>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411480" y="2411509"/>
            <a:ext cx="11379200" cy="3390900"/>
          </a:xfrm>
        </p:spPr>
        <p:txBody>
          <a:bodyPr anchor="ctr"/>
          <a:lstStyle>
            <a:lvl1pPr marL="0" indent="0" algn="ctr">
              <a:buNone/>
              <a:defRPr b="1"/>
            </a:lvl1pPr>
          </a:lstStyle>
          <a:p>
            <a:r>
              <a:rPr lang="en-US" dirty="0"/>
              <a:t>Click to add image</a:t>
            </a:r>
          </a:p>
        </p:txBody>
      </p:sp>
      <p:sp>
        <p:nvSpPr>
          <p:cNvPr id="8" name="Rectangle 7"/>
          <p:cNvSpPr/>
          <p:nvPr/>
        </p:nvSpPr>
        <p:spPr>
          <a:xfrm>
            <a:off x="12287026" y="-4042"/>
            <a:ext cx="1386247" cy="24310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dirty="0">
                <a:solidFill>
                  <a:schemeClr val="bg1"/>
                </a:solidFill>
              </a:rPr>
              <a:t>Divider + Image</a:t>
            </a:r>
            <a:endParaRPr lang="en-US" sz="1000" b="1" baseline="0" dirty="0">
              <a:solidFill>
                <a:schemeClr val="bg1"/>
              </a:solidFill>
            </a:endParaRPr>
          </a:p>
          <a:p>
            <a:pPr algn="l"/>
            <a:r>
              <a:rPr lang="en-US" sz="1000" baseline="0" dirty="0">
                <a:solidFill>
                  <a:schemeClr val="bg1"/>
                </a:solidFill>
              </a:rPr>
              <a:t>Click image icon to insert rectangular image. </a:t>
            </a:r>
            <a:endParaRPr lang="en-US" sz="1000" dirty="0">
              <a:solidFill>
                <a:schemeClr val="bg1"/>
              </a:solidFill>
            </a:endParaRPr>
          </a:p>
        </p:txBody>
      </p:sp>
      <p:sp>
        <p:nvSpPr>
          <p:cNvPr id="10" name="Rectangle 9"/>
          <p:cNvSpPr/>
          <p:nvPr/>
        </p:nvSpPr>
        <p:spPr>
          <a:xfrm>
            <a:off x="-13250" y="6889455"/>
            <a:ext cx="12205252" cy="367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chemeClr val="tx1"/>
              </a:solidFill>
            </a:endParaRPr>
          </a:p>
        </p:txBody>
      </p:sp>
      <p:sp>
        <p:nvSpPr>
          <p:cNvPr id="21" name="TextBox 20"/>
          <p:cNvSpPr txBox="1"/>
          <p:nvPr/>
        </p:nvSpPr>
        <p:spPr>
          <a:xfrm>
            <a:off x="12287024" y="5975775"/>
            <a:ext cx="1706880" cy="142555"/>
          </a:xfrm>
          <a:prstGeom prst="rect">
            <a:avLst/>
          </a:prstGeom>
          <a:noFill/>
        </p:spPr>
        <p:txBody>
          <a:bodyPr wrap="square" lIns="0" tIns="0" rIns="0" bIns="0" rtlCol="0">
            <a:noAutofit/>
          </a:bodyPr>
          <a:lstStyle/>
          <a:p>
            <a:pPr algn="l"/>
            <a:r>
              <a:rPr lang="en-US" sz="800" dirty="0">
                <a:solidFill>
                  <a:schemeClr val="tx1">
                    <a:lumMod val="65000"/>
                  </a:schemeClr>
                </a:solidFill>
                <a:latin typeface="Arial Narrow" panose="020B0606020202030204" pitchFamily="34" charset="0"/>
              </a:rPr>
              <a:t>No content below the line</a:t>
            </a:r>
          </a:p>
        </p:txBody>
      </p:sp>
      <p:sp>
        <p:nvSpPr>
          <p:cNvPr id="22" name="TextBox 21"/>
          <p:cNvSpPr txBox="1"/>
          <p:nvPr/>
        </p:nvSpPr>
        <p:spPr>
          <a:xfrm>
            <a:off x="-1786823" y="5987533"/>
            <a:ext cx="1706880" cy="142555"/>
          </a:xfrm>
          <a:prstGeom prst="rect">
            <a:avLst/>
          </a:prstGeom>
          <a:noFill/>
        </p:spPr>
        <p:txBody>
          <a:bodyPr wrap="square" lIns="0" tIns="0" rIns="0" bIns="0" rtlCol="0">
            <a:noAutofit/>
          </a:bodyPr>
          <a:lstStyle/>
          <a:p>
            <a:pPr algn="r"/>
            <a:r>
              <a:rPr lang="en-US" sz="800" dirty="0">
                <a:solidFill>
                  <a:schemeClr val="tx1">
                    <a:lumMod val="65000"/>
                  </a:schemeClr>
                </a:solidFill>
                <a:latin typeface="Arial Narrow" panose="020B0606020202030204" pitchFamily="34" charset="0"/>
              </a:rPr>
              <a:t>No content below the line</a:t>
            </a:r>
          </a:p>
        </p:txBody>
      </p:sp>
      <p:cxnSp>
        <p:nvCxnSpPr>
          <p:cNvPr id="23" name="Straight Connector 22"/>
          <p:cNvCxnSpPr/>
          <p:nvPr/>
        </p:nvCxnSpPr>
        <p:spPr>
          <a:xfrm>
            <a:off x="-395621" y="6090880"/>
            <a:ext cx="395621" cy="0"/>
          </a:xfrm>
          <a:prstGeom prst="line">
            <a:avLst/>
          </a:prstGeom>
          <a:ln w="317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192000" y="6091823"/>
            <a:ext cx="395621" cy="0"/>
          </a:xfrm>
          <a:prstGeom prst="line">
            <a:avLst/>
          </a:prstGeom>
          <a:ln w="317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12284311" y="2497575"/>
            <a:ext cx="1389888" cy="1233768"/>
            <a:chOff x="9215268" y="3023356"/>
            <a:chExt cx="1389888" cy="1233768"/>
          </a:xfrm>
        </p:grpSpPr>
        <p:sp>
          <p:nvSpPr>
            <p:cNvPr id="26" name="Rectangle 25"/>
            <p:cNvSpPr/>
            <p:nvPr userDrawn="1"/>
          </p:nvSpPr>
          <p:spPr>
            <a:xfrm>
              <a:off x="9215268" y="3023356"/>
              <a:ext cx="1389888" cy="12337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dirty="0">
                  <a:solidFill>
                    <a:schemeClr val="bg1"/>
                  </a:solidFill>
                </a:rPr>
                <a:t>Only use </a:t>
              </a:r>
              <a:r>
                <a:rPr lang="en-US" sz="1000" b="0" baseline="0" dirty="0">
                  <a:solidFill>
                    <a:srgbClr val="D6002A"/>
                  </a:solidFill>
                </a:rPr>
                <a:t>S&amp;P Global Red </a:t>
              </a:r>
              <a:r>
                <a:rPr lang="en-US" sz="1000" b="0" baseline="0" dirty="0">
                  <a:solidFill>
                    <a:schemeClr val="bg1"/>
                  </a:solidFill>
                </a:rPr>
                <a:t>for key text high-lights, not shapes or charts. </a:t>
              </a:r>
              <a:br>
                <a:rPr lang="en-US" sz="1000" b="0" baseline="0" dirty="0">
                  <a:solidFill>
                    <a:schemeClr val="bg1"/>
                  </a:solidFill>
                </a:rPr>
              </a:br>
              <a:r>
                <a:rPr lang="en-US" sz="1000" b="0" baseline="0" dirty="0">
                  <a:solidFill>
                    <a:schemeClr val="bg1"/>
                  </a:solidFill>
                </a:rPr>
                <a:t>It’s available in the custom color palette</a:t>
              </a:r>
              <a:r>
                <a:rPr lang="en-US" sz="1000" b="0" baseline="0" dirty="0">
                  <a:solidFill>
                    <a:schemeClr val="tx1"/>
                  </a:solidFill>
                </a:rPr>
                <a:t>. </a:t>
              </a:r>
            </a:p>
          </p:txBody>
        </p:sp>
        <p:sp>
          <p:nvSpPr>
            <p:cNvPr id="27" name="Rectangle 26"/>
            <p:cNvSpPr/>
            <p:nvPr userDrawn="1"/>
          </p:nvSpPr>
          <p:spPr>
            <a:xfrm>
              <a:off x="9264542" y="4042368"/>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1"/>
                </a:solidFill>
              </a:endParaRPr>
            </a:p>
          </p:txBody>
        </p:sp>
      </p:grpSp>
      <p:sp>
        <p:nvSpPr>
          <p:cNvPr id="14" name="Rectangle 13"/>
          <p:cNvSpPr/>
          <p:nvPr/>
        </p:nvSpPr>
        <p:spPr>
          <a:xfrm>
            <a:off x="-13250" y="6878698"/>
            <a:ext cx="12205252" cy="367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chemeClr val="tx1"/>
              </a:solidFill>
            </a:endParaRPr>
          </a:p>
        </p:txBody>
      </p:sp>
      <p:sp>
        <p:nvSpPr>
          <p:cNvPr id="15" name="Rectangle 14"/>
          <p:cNvSpPr/>
          <p:nvPr/>
        </p:nvSpPr>
        <p:spPr>
          <a:xfrm>
            <a:off x="0" y="6874279"/>
            <a:ext cx="12192000" cy="3428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1"/>
              </a:solidFill>
            </a:endParaRPr>
          </a:p>
        </p:txBody>
      </p:sp>
      <p:cxnSp>
        <p:nvCxnSpPr>
          <p:cNvPr id="16" name="Straight Connector 15"/>
          <p:cNvCxnSpPr/>
          <p:nvPr/>
        </p:nvCxnSpPr>
        <p:spPr>
          <a:xfrm rot="5400000" flipH="1" flipV="1">
            <a:off x="5947643" y="7006359"/>
            <a:ext cx="296716"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11637250" y="7006359"/>
            <a:ext cx="296716"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311592" y="6892981"/>
            <a:ext cx="5880409" cy="286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r>
              <a:rPr lang="en-US" sz="1000" b="1" baseline="0" dirty="0">
                <a:solidFill>
                  <a:schemeClr val="bg1"/>
                </a:solidFill>
              </a:rPr>
              <a:t>Footer :  </a:t>
            </a:r>
            <a:r>
              <a:rPr lang="en-US" sz="1000" baseline="0" dirty="0">
                <a:solidFill>
                  <a:schemeClr val="bg1"/>
                </a:solidFill>
                <a:sym typeface="Wingdings 3" panose="05040102010807070707" pitchFamily="18" charset="2"/>
              </a:rPr>
              <a:t>Never change the footer text on individual slides. Change, t</a:t>
            </a:r>
            <a:r>
              <a:rPr lang="en-US" sz="1000" baseline="0" dirty="0">
                <a:solidFill>
                  <a:schemeClr val="bg1"/>
                </a:solidFill>
              </a:rPr>
              <a:t>urn on or off footer by using </a:t>
            </a:r>
            <a:br>
              <a:rPr lang="en-US" sz="1000" baseline="0" dirty="0">
                <a:solidFill>
                  <a:schemeClr val="bg1"/>
                </a:solidFill>
              </a:rPr>
            </a:br>
            <a:r>
              <a:rPr lang="en-US" sz="1000" baseline="0" dirty="0">
                <a:solidFill>
                  <a:schemeClr val="bg1"/>
                </a:solidFill>
              </a:rPr>
              <a:t>Insert </a:t>
            </a:r>
            <a:r>
              <a:rPr lang="en-US" sz="1000" baseline="0" dirty="0">
                <a:solidFill>
                  <a:schemeClr val="bg1"/>
                </a:solidFill>
                <a:sym typeface="Wingdings 3" panose="05040102010807070707" pitchFamily="18" charset="2"/>
              </a:rPr>
              <a:t> Header &amp; Footer Enter / change text  Click Apply All. </a:t>
            </a:r>
            <a:endParaRPr lang="en-US" sz="1000" baseline="0" dirty="0">
              <a:solidFill>
                <a:schemeClr val="bg1"/>
              </a:solidFill>
            </a:endParaRPr>
          </a:p>
        </p:txBody>
      </p:sp>
      <p:sp>
        <p:nvSpPr>
          <p:cNvPr id="20" name="TextBox 19"/>
          <p:cNvSpPr txBox="1"/>
          <p:nvPr/>
        </p:nvSpPr>
        <p:spPr>
          <a:xfrm>
            <a:off x="55813" y="6883560"/>
            <a:ext cx="903163" cy="142555"/>
          </a:xfrm>
          <a:prstGeom prst="rect">
            <a:avLst/>
          </a:prstGeom>
          <a:noFill/>
        </p:spPr>
        <p:txBody>
          <a:bodyPr wrap="square" lIns="0" tIns="0" rIns="0" bIns="0" rtlCol="0">
            <a:noAutofit/>
          </a:bodyPr>
          <a:lstStyle/>
          <a:p>
            <a:pPr algn="l"/>
            <a:r>
              <a:rPr lang="en-US" sz="800" dirty="0">
                <a:solidFill>
                  <a:schemeClr val="bg1"/>
                </a:solidFill>
                <a:latin typeface="Arial Narrow" panose="020B0606020202030204" pitchFamily="34" charset="0"/>
              </a:rPr>
              <a:t>Data color order</a:t>
            </a:r>
            <a:r>
              <a:rPr lang="en-US" sz="800" baseline="0" dirty="0">
                <a:solidFill>
                  <a:schemeClr val="bg1"/>
                </a:solidFill>
                <a:latin typeface="Arial Narrow" panose="020B0606020202030204" pitchFamily="34" charset="0"/>
              </a:rPr>
              <a:t>:</a:t>
            </a:r>
            <a:endParaRPr lang="en-US" sz="800" dirty="0">
              <a:solidFill>
                <a:schemeClr val="bg1"/>
              </a:solidFill>
              <a:latin typeface="Arial Narrow" panose="020B0606020202030204" pitchFamily="34" charset="0"/>
            </a:endParaRPr>
          </a:p>
        </p:txBody>
      </p:sp>
      <p:sp>
        <p:nvSpPr>
          <p:cNvPr id="28" name="TextBox 27"/>
          <p:cNvSpPr txBox="1"/>
          <p:nvPr/>
        </p:nvSpPr>
        <p:spPr>
          <a:xfrm>
            <a:off x="2804798" y="7042642"/>
            <a:ext cx="1320629" cy="136444"/>
          </a:xfrm>
          <a:prstGeom prst="rect">
            <a:avLst/>
          </a:prstGeom>
          <a:noFill/>
        </p:spPr>
        <p:txBody>
          <a:bodyPr wrap="square" lIns="0" tIns="0" rIns="0" bIns="0" rtlCol="0">
            <a:noAutofit/>
          </a:bodyPr>
          <a:lstStyle/>
          <a:p>
            <a:pPr algn="l"/>
            <a:r>
              <a:rPr lang="en-US" sz="800" dirty="0">
                <a:solidFill>
                  <a:schemeClr val="bg1"/>
                </a:solidFill>
                <a:latin typeface="Arial Narrow" panose="020B0606020202030204" pitchFamily="34" charset="0"/>
              </a:rPr>
              <a:t>Used with accent colors: </a:t>
            </a:r>
          </a:p>
        </p:txBody>
      </p:sp>
      <p:grpSp>
        <p:nvGrpSpPr>
          <p:cNvPr id="29" name="Group 28"/>
          <p:cNvGrpSpPr/>
          <p:nvPr/>
        </p:nvGrpSpPr>
        <p:grpSpPr>
          <a:xfrm>
            <a:off x="731577" y="6907927"/>
            <a:ext cx="1601607" cy="100584"/>
            <a:chOff x="914339" y="6913770"/>
            <a:chExt cx="1558450" cy="100584"/>
          </a:xfrm>
        </p:grpSpPr>
        <p:sp>
          <p:nvSpPr>
            <p:cNvPr id="30" name="Rectangle 29"/>
            <p:cNvSpPr/>
            <p:nvPr/>
          </p:nvSpPr>
          <p:spPr>
            <a:xfrm>
              <a:off x="914339" y="6913770"/>
              <a:ext cx="100584" cy="100584"/>
            </a:xfrm>
            <a:prstGeom prst="rect">
              <a:avLst/>
            </a:prstGeom>
            <a:solidFill>
              <a:srgbClr val="4F99C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31" name="Rectangle 30"/>
            <p:cNvSpPr/>
            <p:nvPr/>
          </p:nvSpPr>
          <p:spPr>
            <a:xfrm>
              <a:off x="1138627" y="6913770"/>
              <a:ext cx="100584" cy="100584"/>
            </a:xfrm>
            <a:prstGeom prst="rect">
              <a:avLst/>
            </a:prstGeom>
            <a:solidFill>
              <a:srgbClr val="FCB31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chemeClr val="bg1"/>
                </a:solidFill>
                <a:effectLst/>
                <a:uLnTx/>
                <a:uFillTx/>
                <a:latin typeface="Akkurat Pro" pitchFamily="34" charset="0"/>
                <a:cs typeface="Arial"/>
              </a:endParaRPr>
            </a:p>
          </p:txBody>
        </p:sp>
        <p:sp>
          <p:nvSpPr>
            <p:cNvPr id="32" name="Rectangle 31"/>
            <p:cNvSpPr/>
            <p:nvPr/>
          </p:nvSpPr>
          <p:spPr>
            <a:xfrm>
              <a:off x="1026483" y="6913770"/>
              <a:ext cx="100584" cy="100584"/>
            </a:xfrm>
            <a:prstGeom prst="rect">
              <a:avLst/>
            </a:prstGeom>
            <a:solidFill>
              <a:srgbClr val="002B5F"/>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33" name="Rectangle 32"/>
            <p:cNvSpPr/>
            <p:nvPr/>
          </p:nvSpPr>
          <p:spPr>
            <a:xfrm>
              <a:off x="1250771" y="6913770"/>
              <a:ext cx="100584" cy="100584"/>
            </a:xfrm>
            <a:prstGeom prst="rect">
              <a:avLst/>
            </a:prstGeom>
            <a:solidFill>
              <a:srgbClr val="50280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34" name="Rectangle 33"/>
            <p:cNvSpPr/>
            <p:nvPr/>
          </p:nvSpPr>
          <p:spPr>
            <a:xfrm>
              <a:off x="1362915" y="6913770"/>
              <a:ext cx="100584" cy="100584"/>
            </a:xfrm>
            <a:prstGeom prst="rect">
              <a:avLst/>
            </a:prstGeom>
            <a:solidFill>
              <a:srgbClr val="DE8BA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35" name="Rectangle 34"/>
            <p:cNvSpPr/>
            <p:nvPr/>
          </p:nvSpPr>
          <p:spPr>
            <a:xfrm>
              <a:off x="1475059" y="6913770"/>
              <a:ext cx="100584" cy="100584"/>
            </a:xfrm>
            <a:prstGeom prst="rect">
              <a:avLst/>
            </a:prstGeom>
            <a:solidFill>
              <a:srgbClr val="6A035C"/>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36" name="Rectangle 35"/>
            <p:cNvSpPr/>
            <p:nvPr/>
          </p:nvSpPr>
          <p:spPr>
            <a:xfrm>
              <a:off x="1587203" y="6913770"/>
              <a:ext cx="100584" cy="100584"/>
            </a:xfrm>
            <a:prstGeom prst="rect">
              <a:avLst/>
            </a:prstGeom>
            <a:solidFill>
              <a:srgbClr val="00B3A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37" name="Rectangle 36"/>
            <p:cNvSpPr/>
            <p:nvPr/>
          </p:nvSpPr>
          <p:spPr>
            <a:xfrm>
              <a:off x="1699347" y="6913770"/>
              <a:ext cx="100584" cy="100584"/>
            </a:xfrm>
            <a:prstGeom prst="rect">
              <a:avLst/>
            </a:prstGeom>
            <a:solidFill>
              <a:srgbClr val="004D4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rgbClr val="712300"/>
                </a:solidFill>
                <a:effectLst/>
                <a:uLnTx/>
                <a:uFillTx/>
                <a:latin typeface="Akkurat Pro" pitchFamily="34" charset="0"/>
                <a:cs typeface="Arial"/>
              </a:endParaRPr>
            </a:p>
          </p:txBody>
        </p:sp>
        <p:sp>
          <p:nvSpPr>
            <p:cNvPr id="38" name="Rectangle 37"/>
            <p:cNvSpPr/>
            <p:nvPr/>
          </p:nvSpPr>
          <p:spPr>
            <a:xfrm>
              <a:off x="1811491" y="6913770"/>
              <a:ext cx="100584" cy="100584"/>
            </a:xfrm>
            <a:prstGeom prst="rect">
              <a:avLst/>
            </a:prstGeom>
            <a:solidFill>
              <a:srgbClr val="F79668"/>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pt-BR" sz="200" b="0" i="0" u="none" strike="noStrike" kern="0" cap="none" spc="0" normalizeH="0" baseline="0" noProof="0" dirty="0">
                <a:ln>
                  <a:noFill/>
                </a:ln>
                <a:solidFill>
                  <a:schemeClr val="bg1"/>
                </a:solidFill>
                <a:effectLst/>
                <a:uLnTx/>
                <a:uFillTx/>
                <a:latin typeface="Akkurat Pro" pitchFamily="34" charset="0"/>
                <a:cs typeface="Arial"/>
              </a:endParaRPr>
            </a:p>
          </p:txBody>
        </p:sp>
        <p:sp>
          <p:nvSpPr>
            <p:cNvPr id="39" name="Rectangle 38"/>
            <p:cNvSpPr/>
            <p:nvPr/>
          </p:nvSpPr>
          <p:spPr>
            <a:xfrm>
              <a:off x="1923635" y="6913770"/>
              <a:ext cx="100584" cy="100584"/>
            </a:xfrm>
            <a:prstGeom prst="rect">
              <a:avLst/>
            </a:prstGeom>
            <a:solidFill>
              <a:srgbClr val="7123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rgbClr val="6A035C"/>
                </a:solidFill>
                <a:effectLst/>
                <a:uLnTx/>
                <a:uFillTx/>
                <a:latin typeface="Akkurat Pro" pitchFamily="34" charset="0"/>
                <a:cs typeface="Arial"/>
              </a:endParaRPr>
            </a:p>
          </p:txBody>
        </p:sp>
        <p:sp>
          <p:nvSpPr>
            <p:cNvPr id="40" name="Rectangle 39"/>
            <p:cNvSpPr/>
            <p:nvPr/>
          </p:nvSpPr>
          <p:spPr>
            <a:xfrm>
              <a:off x="2035779" y="6913770"/>
              <a:ext cx="100584" cy="100584"/>
            </a:xfrm>
            <a:prstGeom prst="rect">
              <a:avLst/>
            </a:prstGeom>
            <a:solidFill>
              <a:srgbClr val="908EC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41" name="Rectangle 40"/>
            <p:cNvSpPr/>
            <p:nvPr/>
          </p:nvSpPr>
          <p:spPr>
            <a:xfrm>
              <a:off x="2147923" y="6913770"/>
              <a:ext cx="100584" cy="100584"/>
            </a:xfrm>
            <a:prstGeom prst="rect">
              <a:avLst/>
            </a:prstGeom>
            <a:solidFill>
              <a:srgbClr val="37237B"/>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rgbClr val="712300"/>
                </a:solidFill>
                <a:effectLst/>
                <a:uLnTx/>
                <a:uFillTx/>
                <a:latin typeface="Akkurat Pro" pitchFamily="34" charset="0"/>
                <a:cs typeface="Arial"/>
              </a:endParaRPr>
            </a:p>
          </p:txBody>
        </p:sp>
        <p:sp>
          <p:nvSpPr>
            <p:cNvPr id="42" name="Rectangle 41"/>
            <p:cNvSpPr/>
            <p:nvPr/>
          </p:nvSpPr>
          <p:spPr>
            <a:xfrm>
              <a:off x="2260067" y="6913770"/>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pt-BR" sz="200" b="0" i="0" u="none" strike="noStrike" kern="0" cap="none" spc="0" normalizeH="0" baseline="0" noProof="0" dirty="0">
                <a:ln>
                  <a:noFill/>
                </a:ln>
                <a:solidFill>
                  <a:schemeClr val="bg1"/>
                </a:solidFill>
                <a:effectLst/>
                <a:uLnTx/>
                <a:uFillTx/>
                <a:latin typeface="Akkurat Pro" pitchFamily="34" charset="0"/>
                <a:cs typeface="Arial"/>
              </a:endParaRPr>
            </a:p>
          </p:txBody>
        </p:sp>
        <p:sp>
          <p:nvSpPr>
            <p:cNvPr id="43" name="Rectangle 42"/>
            <p:cNvSpPr/>
            <p:nvPr/>
          </p:nvSpPr>
          <p:spPr>
            <a:xfrm>
              <a:off x="2372205" y="6913770"/>
              <a:ext cx="100584" cy="100584"/>
            </a:xfrm>
            <a:prstGeom prst="rect">
              <a:avLst/>
            </a:prstGeom>
            <a:solidFill>
              <a:srgbClr val="2C3B0D"/>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rgbClr val="6A035C"/>
                </a:solidFill>
                <a:effectLst/>
                <a:uLnTx/>
                <a:uFillTx/>
                <a:latin typeface="Akkurat Pro" pitchFamily="34" charset="0"/>
                <a:cs typeface="Arial"/>
              </a:endParaRPr>
            </a:p>
          </p:txBody>
        </p:sp>
      </p:grpSp>
      <p:sp>
        <p:nvSpPr>
          <p:cNvPr id="44" name="TextBox 43"/>
          <p:cNvSpPr txBox="1"/>
          <p:nvPr/>
        </p:nvSpPr>
        <p:spPr>
          <a:xfrm>
            <a:off x="2535079" y="6883560"/>
            <a:ext cx="907901" cy="142555"/>
          </a:xfrm>
          <a:prstGeom prst="rect">
            <a:avLst/>
          </a:prstGeom>
          <a:noFill/>
        </p:spPr>
        <p:txBody>
          <a:bodyPr wrap="square" lIns="0" tIns="0" rIns="0" bIns="0" rtlCol="0">
            <a:noAutofit/>
          </a:bodyPr>
          <a:lstStyle/>
          <a:p>
            <a:pPr algn="l"/>
            <a:r>
              <a:rPr lang="en-US" sz="800" dirty="0">
                <a:solidFill>
                  <a:schemeClr val="bg1"/>
                </a:solidFill>
                <a:latin typeface="Arial Narrow" panose="020B0606020202030204" pitchFamily="34" charset="0"/>
              </a:rPr>
              <a:t>Complimentary colors:</a:t>
            </a:r>
          </a:p>
        </p:txBody>
      </p:sp>
      <p:grpSp>
        <p:nvGrpSpPr>
          <p:cNvPr id="45" name="Group 44"/>
          <p:cNvGrpSpPr/>
          <p:nvPr/>
        </p:nvGrpSpPr>
        <p:grpSpPr>
          <a:xfrm>
            <a:off x="2551547" y="7022893"/>
            <a:ext cx="218964" cy="91440"/>
            <a:chOff x="2279174" y="7027888"/>
            <a:chExt cx="164223" cy="91440"/>
          </a:xfrm>
        </p:grpSpPr>
        <p:cxnSp>
          <p:nvCxnSpPr>
            <p:cNvPr id="46" name="Straight Arrow Connector 45"/>
            <p:cNvCxnSpPr>
              <a:cxnSpLocks/>
            </p:cNvCxnSpPr>
            <p:nvPr userDrawn="1"/>
          </p:nvCxnSpPr>
          <p:spPr>
            <a:xfrm>
              <a:off x="2279174" y="7114593"/>
              <a:ext cx="164223" cy="0"/>
            </a:xfrm>
            <a:prstGeom prst="straightConnector1">
              <a:avLst/>
            </a:prstGeom>
            <a:ln w="952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cxnSpLocks/>
            </p:cNvCxnSpPr>
            <p:nvPr userDrawn="1"/>
          </p:nvCxnSpPr>
          <p:spPr>
            <a:xfrm flipV="1">
              <a:off x="2281672" y="7027888"/>
              <a:ext cx="0" cy="9144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3760820" y="7063095"/>
            <a:ext cx="778165" cy="100584"/>
            <a:chOff x="1566748" y="7022234"/>
            <a:chExt cx="778165" cy="100584"/>
          </a:xfrm>
        </p:grpSpPr>
        <p:sp>
          <p:nvSpPr>
            <p:cNvPr id="49" name="Rectangle 48"/>
            <p:cNvSpPr/>
            <p:nvPr userDrawn="1"/>
          </p:nvSpPr>
          <p:spPr>
            <a:xfrm>
              <a:off x="1566748" y="7022234"/>
              <a:ext cx="100584" cy="100584"/>
            </a:xfrm>
            <a:prstGeom prst="rect">
              <a:avLst/>
            </a:prstGeom>
            <a:solidFill>
              <a:srgbClr val="007EAE"/>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50" name="Rectangle 49"/>
            <p:cNvSpPr/>
            <p:nvPr userDrawn="1"/>
          </p:nvSpPr>
          <p:spPr>
            <a:xfrm>
              <a:off x="1793022" y="7022234"/>
              <a:ext cx="100584" cy="100584"/>
            </a:xfrm>
            <a:prstGeom prst="rect">
              <a:avLst/>
            </a:prstGeom>
            <a:solidFill>
              <a:srgbClr val="C4006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chemeClr val="bg1"/>
                </a:solidFill>
                <a:effectLst/>
                <a:uLnTx/>
                <a:uFillTx/>
                <a:latin typeface="Akkurat Pro" pitchFamily="34" charset="0"/>
                <a:cs typeface="Arial"/>
              </a:endParaRPr>
            </a:p>
          </p:txBody>
        </p:sp>
        <p:sp>
          <p:nvSpPr>
            <p:cNvPr id="51" name="Rectangle 50"/>
            <p:cNvSpPr/>
            <p:nvPr userDrawn="1"/>
          </p:nvSpPr>
          <p:spPr>
            <a:xfrm>
              <a:off x="1679885" y="7022234"/>
              <a:ext cx="100584" cy="100584"/>
            </a:xfrm>
            <a:prstGeom prst="rect">
              <a:avLst/>
            </a:prstGeom>
            <a:solidFill>
              <a:srgbClr val="FFAC1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52" name="Rectangle 51"/>
            <p:cNvSpPr/>
            <p:nvPr userDrawn="1"/>
          </p:nvSpPr>
          <p:spPr>
            <a:xfrm>
              <a:off x="1906159" y="7022234"/>
              <a:ext cx="100584" cy="100584"/>
            </a:xfrm>
            <a:prstGeom prst="rect">
              <a:avLst/>
            </a:prstGeom>
            <a:solidFill>
              <a:srgbClr val="08C3A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53" name="Rectangle 52"/>
            <p:cNvSpPr/>
            <p:nvPr userDrawn="1"/>
          </p:nvSpPr>
          <p:spPr>
            <a:xfrm>
              <a:off x="2019296" y="7022234"/>
              <a:ext cx="100584" cy="100584"/>
            </a:xfrm>
            <a:prstGeom prst="rect">
              <a:avLst/>
            </a:prstGeom>
            <a:solidFill>
              <a:srgbClr val="F36C3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54" name="Rectangle 53"/>
            <p:cNvSpPr/>
            <p:nvPr userDrawn="1"/>
          </p:nvSpPr>
          <p:spPr>
            <a:xfrm>
              <a:off x="2132432" y="7022234"/>
              <a:ext cx="100584" cy="100584"/>
            </a:xfrm>
            <a:prstGeom prst="rect">
              <a:avLst/>
            </a:prstGeom>
            <a:solidFill>
              <a:srgbClr val="6A6AB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55" name="Rectangle 54"/>
            <p:cNvSpPr/>
            <p:nvPr userDrawn="1"/>
          </p:nvSpPr>
          <p:spPr>
            <a:xfrm>
              <a:off x="2244329" y="7022234"/>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grpSp>
      <p:grpSp>
        <p:nvGrpSpPr>
          <p:cNvPr id="56" name="Group 55"/>
          <p:cNvGrpSpPr/>
          <p:nvPr/>
        </p:nvGrpSpPr>
        <p:grpSpPr>
          <a:xfrm>
            <a:off x="3475603" y="6905748"/>
            <a:ext cx="549776" cy="100584"/>
            <a:chOff x="3141899" y="6907927"/>
            <a:chExt cx="549776" cy="100584"/>
          </a:xfrm>
        </p:grpSpPr>
        <p:sp>
          <p:nvSpPr>
            <p:cNvPr id="57" name="Rectangle 56"/>
            <p:cNvSpPr/>
            <p:nvPr/>
          </p:nvSpPr>
          <p:spPr>
            <a:xfrm>
              <a:off x="3141899" y="6907927"/>
              <a:ext cx="100584" cy="10058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58" name="Rectangle 57"/>
            <p:cNvSpPr/>
            <p:nvPr/>
          </p:nvSpPr>
          <p:spPr>
            <a:xfrm>
              <a:off x="3366495" y="6907927"/>
              <a:ext cx="100584" cy="100584"/>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chemeClr val="bg1"/>
                </a:solidFill>
                <a:effectLst/>
                <a:uLnTx/>
                <a:uFillTx/>
                <a:latin typeface="Akkurat Pro" pitchFamily="34" charset="0"/>
                <a:cs typeface="Arial"/>
              </a:endParaRPr>
            </a:p>
          </p:txBody>
        </p:sp>
        <p:sp>
          <p:nvSpPr>
            <p:cNvPr id="59" name="Rectangle 58"/>
            <p:cNvSpPr/>
            <p:nvPr/>
          </p:nvSpPr>
          <p:spPr>
            <a:xfrm>
              <a:off x="3254197" y="6907927"/>
              <a:ext cx="100584" cy="100584"/>
            </a:xfrm>
            <a:prstGeom prst="rect">
              <a:avLst/>
            </a:prstGeom>
            <a:solidFill>
              <a:srgbClr val="333333"/>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60" name="Rectangle 59"/>
            <p:cNvSpPr/>
            <p:nvPr/>
          </p:nvSpPr>
          <p:spPr>
            <a:xfrm>
              <a:off x="3478793" y="6907927"/>
              <a:ext cx="100584" cy="100584"/>
            </a:xfrm>
            <a:prstGeom prst="rect">
              <a:avLst/>
            </a:prstGeom>
            <a:solidFill>
              <a:srgbClr val="99999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61" name="Rectangle 60"/>
            <p:cNvSpPr/>
            <p:nvPr/>
          </p:nvSpPr>
          <p:spPr>
            <a:xfrm>
              <a:off x="3591091" y="6907927"/>
              <a:ext cx="100584" cy="100584"/>
            </a:xfrm>
            <a:prstGeom prst="rect">
              <a:avLst/>
            </a:prstGeom>
            <a:solidFill>
              <a:srgbClr val="CCCCCC"/>
            </a:solidFill>
            <a:ln w="3175">
              <a:solidFill>
                <a:srgbClr val="A7A9AC"/>
              </a:solid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grpSp>
      <p:grpSp>
        <p:nvGrpSpPr>
          <p:cNvPr id="62" name="Group 61"/>
          <p:cNvGrpSpPr/>
          <p:nvPr/>
        </p:nvGrpSpPr>
        <p:grpSpPr>
          <a:xfrm>
            <a:off x="4110316" y="6905748"/>
            <a:ext cx="549777" cy="100584"/>
            <a:chOff x="2057435" y="7026985"/>
            <a:chExt cx="549777" cy="100584"/>
          </a:xfrm>
        </p:grpSpPr>
        <p:sp>
          <p:nvSpPr>
            <p:cNvPr id="63" name="Rectangle 62"/>
            <p:cNvSpPr/>
            <p:nvPr/>
          </p:nvSpPr>
          <p:spPr>
            <a:xfrm>
              <a:off x="2057435" y="7026985"/>
              <a:ext cx="100584" cy="100584"/>
            </a:xfrm>
            <a:prstGeom prst="rect">
              <a:avLst/>
            </a:prstGeom>
            <a:solidFill>
              <a:srgbClr val="47372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64" name="Rectangle 63"/>
            <p:cNvSpPr/>
            <p:nvPr/>
          </p:nvSpPr>
          <p:spPr>
            <a:xfrm>
              <a:off x="2282031" y="7026985"/>
              <a:ext cx="100584" cy="100584"/>
            </a:xfrm>
            <a:prstGeom prst="rect">
              <a:avLst/>
            </a:prstGeom>
            <a:solidFill>
              <a:srgbClr val="A3938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chemeClr val="bg1"/>
                </a:solidFill>
                <a:effectLst/>
                <a:uLnTx/>
                <a:uFillTx/>
                <a:latin typeface="Akkurat Pro" pitchFamily="34" charset="0"/>
                <a:cs typeface="Arial"/>
              </a:endParaRPr>
            </a:p>
          </p:txBody>
        </p:sp>
        <p:sp>
          <p:nvSpPr>
            <p:cNvPr id="65" name="Rectangle 64"/>
            <p:cNvSpPr/>
            <p:nvPr/>
          </p:nvSpPr>
          <p:spPr>
            <a:xfrm>
              <a:off x="2169733" y="7026985"/>
              <a:ext cx="100584" cy="100584"/>
            </a:xfrm>
            <a:prstGeom prst="rect">
              <a:avLst/>
            </a:prstGeom>
            <a:solidFill>
              <a:srgbClr val="7A685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66" name="Rectangle 65"/>
            <p:cNvSpPr/>
            <p:nvPr/>
          </p:nvSpPr>
          <p:spPr>
            <a:xfrm>
              <a:off x="2394329" y="7026985"/>
              <a:ext cx="100584" cy="100584"/>
            </a:xfrm>
            <a:prstGeom prst="rect">
              <a:avLst/>
            </a:prstGeom>
            <a:solidFill>
              <a:srgbClr val="B7A99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67" name="Rectangle 66"/>
            <p:cNvSpPr/>
            <p:nvPr/>
          </p:nvSpPr>
          <p:spPr>
            <a:xfrm>
              <a:off x="2506628" y="7026985"/>
              <a:ext cx="100584" cy="100584"/>
            </a:xfrm>
            <a:prstGeom prst="rect">
              <a:avLst/>
            </a:prstGeom>
            <a:solidFill>
              <a:srgbClr val="CEC2B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grpSp>
      <p:pic>
        <p:nvPicPr>
          <p:cNvPr id="69" name="Picture 68">
            <a:extLst>
              <a:ext uri="{FF2B5EF4-FFF2-40B4-BE49-F238E27FC236}">
                <a16:creationId xmlns:a16="http://schemas.microsoft.com/office/drawing/2014/main" id="{86F18534-1437-4867-BF80-BF89B55D408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82966" y="5957368"/>
            <a:ext cx="1705055" cy="811241"/>
          </a:xfrm>
          <a:prstGeom prst="rect">
            <a:avLst/>
          </a:prstGeom>
        </p:spPr>
      </p:pic>
      <p:sp>
        <p:nvSpPr>
          <p:cNvPr id="68" name="Title 1">
            <a:extLst>
              <a:ext uri="{FF2B5EF4-FFF2-40B4-BE49-F238E27FC236}">
                <a16:creationId xmlns:a16="http://schemas.microsoft.com/office/drawing/2014/main" id="{5A9E92D4-9CB6-42BE-86D0-86E4DFF221EF}"/>
              </a:ext>
            </a:extLst>
          </p:cNvPr>
          <p:cNvSpPr>
            <a:spLocks noGrp="1"/>
          </p:cNvSpPr>
          <p:nvPr>
            <p:ph type="title"/>
          </p:nvPr>
        </p:nvSpPr>
        <p:spPr>
          <a:xfrm>
            <a:off x="411481" y="206377"/>
            <a:ext cx="11379199" cy="2115484"/>
          </a:xfrm>
        </p:spPr>
        <p:txBody>
          <a:bodyPr tIns="0" anchor="ctr"/>
          <a:lstStyle>
            <a:lvl1pPr>
              <a:defRPr sz="4400" b="1"/>
            </a:lvl1pPr>
          </a:lstStyle>
          <a:p>
            <a:r>
              <a:rPr lang="en-US"/>
              <a:t>Click to edit Master title style</a:t>
            </a:r>
            <a:endParaRPr lang="en-US" dirty="0"/>
          </a:p>
        </p:txBody>
      </p:sp>
      <p:sp>
        <p:nvSpPr>
          <p:cNvPr id="70" name="Rectangle 69">
            <a:extLst>
              <a:ext uri="{FF2B5EF4-FFF2-40B4-BE49-F238E27FC236}">
                <a16:creationId xmlns:a16="http://schemas.microsoft.com/office/drawing/2014/main" id="{3D6876EC-F6D8-4D9D-896F-BC99B654B2A8}"/>
              </a:ext>
            </a:extLst>
          </p:cNvPr>
          <p:cNvSpPr/>
          <p:nvPr userDrawn="1"/>
        </p:nvSpPr>
        <p:spPr>
          <a:xfrm>
            <a:off x="5275229" y="6362989"/>
            <a:ext cx="6358888" cy="369332"/>
          </a:xfrm>
          <a:prstGeom prst="rect">
            <a:avLst/>
          </a:prstGeom>
        </p:spPr>
        <p:txBody>
          <a:bodyPr wrap="square">
            <a:spAutoFit/>
          </a:bodyPr>
          <a:lstStyle/>
          <a:p>
            <a:pPr algn="r"/>
            <a:r>
              <a:rPr lang="en-US" sz="900" dirty="0">
                <a:latin typeface="Arial Narrow" panose="020B0606020202030204" pitchFamily="34" charset="0"/>
              </a:rPr>
              <a:t>Copyright © 2022 S&amp;P Global Market Intelligence. </a:t>
            </a:r>
            <a:br>
              <a:rPr lang="en-US" sz="900" dirty="0">
                <a:latin typeface="Arial Narrow" panose="020B0606020202030204" pitchFamily="34" charset="0"/>
              </a:rPr>
            </a:br>
            <a:r>
              <a:rPr lang="en-US" sz="900" dirty="0">
                <a:latin typeface="Arial Narrow" panose="020B0606020202030204" pitchFamily="34" charset="0"/>
              </a:rPr>
              <a:t>Permission to reprint or distribute any content from this presentation requires the prior written approval of S&amp;P Global Market Intelligence.</a:t>
            </a:r>
          </a:p>
        </p:txBody>
      </p:sp>
      <p:sp>
        <p:nvSpPr>
          <p:cNvPr id="71" name="Slide Number Placeholder 5">
            <a:extLst>
              <a:ext uri="{FF2B5EF4-FFF2-40B4-BE49-F238E27FC236}">
                <a16:creationId xmlns:a16="http://schemas.microsoft.com/office/drawing/2014/main" id="{F76875E5-2245-4F77-9133-A43692A662D0}"/>
              </a:ext>
            </a:extLst>
          </p:cNvPr>
          <p:cNvSpPr>
            <a:spLocks noGrp="1"/>
          </p:cNvSpPr>
          <p:nvPr>
            <p:ph type="sldNum" sz="quarter" idx="4"/>
          </p:nvPr>
        </p:nvSpPr>
        <p:spPr>
          <a:xfrm>
            <a:off x="11216640" y="6316980"/>
            <a:ext cx="570795" cy="373694"/>
          </a:xfrm>
          <a:prstGeom prst="rect">
            <a:avLst/>
          </a:prstGeom>
        </p:spPr>
        <p:txBody>
          <a:bodyPr vert="horz" lIns="91440" tIns="0" rIns="0" bIns="0" rtlCol="0" anchor="b"/>
          <a:lstStyle>
            <a:lvl1pPr algn="r">
              <a:defRPr sz="1050">
                <a:solidFill>
                  <a:schemeClr val="tx1"/>
                </a:solidFill>
              </a:defRPr>
            </a:lvl1pPr>
          </a:lstStyle>
          <a:p>
            <a:fld id="{5246FB18-5DF1-419A-B975-14AFDDD65B9F}" type="slidenum">
              <a:rPr lang="en-US" smtClean="0"/>
              <a:pPr/>
              <a:t>‹#›</a:t>
            </a:fld>
            <a:endParaRPr lang="en-US" dirty="0"/>
          </a:p>
        </p:txBody>
      </p:sp>
    </p:spTree>
    <p:extLst>
      <p:ext uri="{BB962C8B-B14F-4D97-AF65-F5344CB8AC3E}">
        <p14:creationId xmlns:p14="http://schemas.microsoft.com/office/powerpoint/2010/main" val="44156348"/>
      </p:ext>
    </p:extLst>
  </p:cSld>
  <p:clrMapOvr>
    <a:overrideClrMapping bg1="dk1" tx1="lt1" bg2="dk2" tx2="lt2" accent1="accent1" accent2="accent2" accent3="accent3" accent4="accent4" accent5="accent5" accent6="accent6" hlink="hlink" folHlink="folHlink"/>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12192000" cy="3425951"/>
          </a:xfrm>
          <a:noFill/>
        </p:spPr>
        <p:txBody>
          <a:bodyPr lIns="182880" tIns="164592" rIns="228600" bIns="228600"/>
          <a:lstStyle>
            <a:lvl1pPr>
              <a:defRPr sz="6400">
                <a:solidFill>
                  <a:schemeClr val="tx1"/>
                </a:solidFill>
              </a:defRPr>
            </a:lvl1pPr>
          </a:lstStyle>
          <a:p>
            <a:r>
              <a:rPr lang="en-US"/>
              <a:t>Click to edit Master title style</a:t>
            </a:r>
            <a:endParaRPr lang="en-US" dirty="0"/>
          </a:p>
        </p:txBody>
      </p:sp>
      <p:sp>
        <p:nvSpPr>
          <p:cNvPr id="13" name="Content Placeholder 1"/>
          <p:cNvSpPr>
            <a:spLocks noGrp="1"/>
          </p:cNvSpPr>
          <p:nvPr>
            <p:ph sz="quarter" idx="20"/>
          </p:nvPr>
        </p:nvSpPr>
        <p:spPr>
          <a:xfrm>
            <a:off x="0" y="3426885"/>
            <a:ext cx="3048000" cy="3431116"/>
          </a:xfrm>
          <a:noFill/>
        </p:spPr>
        <p:txBody>
          <a:bodyPr lIns="219456" tIns="201168" rIns="228600" bIns="228600"/>
          <a:lstStyle>
            <a:lvl1pPr>
              <a:defRPr>
                <a:solidFill>
                  <a:schemeClr val="tx1"/>
                </a:solidFill>
              </a:defRPr>
            </a:lvl1pPr>
          </a:lstStyle>
          <a:p>
            <a:pPr lvl="0"/>
            <a:r>
              <a:rPr lang="en-US"/>
              <a:t>Click to edit Master text styles</a:t>
            </a:r>
          </a:p>
        </p:txBody>
      </p:sp>
      <p:sp>
        <p:nvSpPr>
          <p:cNvPr id="12" name="Content Placeholder 2"/>
          <p:cNvSpPr>
            <a:spLocks noGrp="1"/>
          </p:cNvSpPr>
          <p:nvPr>
            <p:ph sz="quarter" idx="19"/>
          </p:nvPr>
        </p:nvSpPr>
        <p:spPr>
          <a:xfrm>
            <a:off x="3048001" y="3426885"/>
            <a:ext cx="3048000" cy="3431116"/>
          </a:xfrm>
          <a:no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9" name="Content Placeholder 3"/>
          <p:cNvSpPr>
            <a:spLocks noGrp="1"/>
          </p:cNvSpPr>
          <p:nvPr>
            <p:ph sz="quarter" idx="17"/>
          </p:nvPr>
        </p:nvSpPr>
        <p:spPr>
          <a:xfrm>
            <a:off x="6096000" y="3426883"/>
            <a:ext cx="3048000" cy="3431117"/>
          </a:xfrm>
          <a:no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10" name="Content Placeholder 4"/>
          <p:cNvSpPr>
            <a:spLocks noGrp="1"/>
          </p:cNvSpPr>
          <p:nvPr>
            <p:ph sz="quarter" idx="18"/>
          </p:nvPr>
        </p:nvSpPr>
        <p:spPr>
          <a:xfrm>
            <a:off x="9144000" y="3426883"/>
            <a:ext cx="3048000" cy="3431117"/>
          </a:xfrm>
          <a:no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3" name="Footer Placeholder"/>
          <p:cNvSpPr>
            <a:spLocks noGrp="1"/>
          </p:cNvSpPr>
          <p:nvPr>
            <p:ph type="ftr" sz="quarter" idx="10"/>
          </p:nvPr>
        </p:nvSpPr>
        <p:spPr>
          <a:noFill/>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a:noFill/>
        </p:spPr>
        <p:txBody>
          <a:bodyPr/>
          <a:lstStyle>
            <a:lvl1pPr>
              <a:defRPr>
                <a:solidFill>
                  <a:schemeClr val="tx1"/>
                </a:solidFill>
              </a:defRPr>
            </a:lvl1pPr>
          </a:lstStyle>
          <a:p>
            <a:fld id="{59395FB3-9C97-154F-86B2-7E381B951268}" type="slidenum">
              <a:rPr lang="en-US" smtClean="0"/>
              <a:pPr/>
              <a:t>‹#›</a:t>
            </a:fld>
            <a:endParaRPr lang="en-US" dirty="0"/>
          </a:p>
        </p:txBody>
      </p:sp>
      <p:cxnSp>
        <p:nvCxnSpPr>
          <p:cNvPr id="15" name="Straight Connector 14">
            <a:extLst>
              <a:ext uri="{FF2B5EF4-FFF2-40B4-BE49-F238E27FC236}">
                <a16:creationId xmlns:a16="http://schemas.microsoft.com/office/drawing/2014/main" id="{38320A1C-9D4D-2642-8A60-4D7502759E0A}"/>
              </a:ext>
            </a:extLst>
          </p:cNvPr>
          <p:cNvCxnSpPr>
            <a:cxnSpLocks/>
          </p:cNvCxnSpPr>
          <p:nvPr userDrawn="1"/>
        </p:nvCxnSpPr>
        <p:spPr bwMode="auto">
          <a:xfrm flipV="1">
            <a:off x="3048000" y="3722189"/>
            <a:ext cx="0" cy="2272212"/>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551D6F0D-CE7A-AD49-AE36-D798DDFEB592}"/>
              </a:ext>
            </a:extLst>
          </p:cNvPr>
          <p:cNvCxnSpPr>
            <a:cxnSpLocks/>
          </p:cNvCxnSpPr>
          <p:nvPr userDrawn="1"/>
        </p:nvCxnSpPr>
        <p:spPr bwMode="auto">
          <a:xfrm flipV="1">
            <a:off x="6096000" y="3722189"/>
            <a:ext cx="0" cy="2272212"/>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E4FA535-4023-394A-90AB-A2087397CBB3}"/>
              </a:ext>
            </a:extLst>
          </p:cNvPr>
          <p:cNvCxnSpPr>
            <a:cxnSpLocks/>
          </p:cNvCxnSpPr>
          <p:nvPr userDrawn="1"/>
        </p:nvCxnSpPr>
        <p:spPr bwMode="auto">
          <a:xfrm flipV="1">
            <a:off x="9144000" y="3722189"/>
            <a:ext cx="0" cy="2272212"/>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47EB495F-72F9-774E-A3C3-3B24D9E37D7D}"/>
              </a:ext>
            </a:extLst>
          </p:cNvPr>
          <p:cNvCxnSpPr/>
          <p:nvPr userDrawn="1"/>
        </p:nvCxnSpPr>
        <p:spPr bwMode="auto">
          <a:xfrm>
            <a:off x="304800" y="3429000"/>
            <a:ext cx="11582400"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203835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gray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12192000" cy="1701800"/>
          </a:xfrm>
          <a:solidFill>
            <a:schemeClr val="tx2"/>
          </a:solidFill>
        </p:spPr>
        <p:txBody>
          <a:bodyPr lIns="210312" tIns="201168" rIns="228600" bIns="228600"/>
          <a:lstStyle>
            <a:lvl1pPr>
              <a:defRPr>
                <a:solidFill>
                  <a:schemeClr val="tx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0" y="1701800"/>
            <a:ext cx="12192000" cy="5156200"/>
          </a:xfrm>
        </p:spPr>
        <p:txBody>
          <a:bodyPr lIns="91440" tIns="91440" rIns="91440" bIns="91440"/>
          <a:lstStyle>
            <a:lvl1pPr>
              <a:defRPr>
                <a:solidFill>
                  <a:schemeClr val="tx1"/>
                </a:solidFill>
              </a:defRPr>
            </a:lvl1pPr>
          </a:lstStyle>
          <a:p>
            <a:r>
              <a:rPr lang="en-US"/>
              <a:t>Click icon to add picture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7958792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gray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12192000" cy="6864096"/>
          </a:xfrm>
        </p:spPr>
        <p:txBody>
          <a:bodyPr lIns="91440" tIns="91440" rIns="91440" bIns="91440"/>
          <a:lstStyle>
            <a:lvl1pPr>
              <a:defRPr>
                <a:solidFill>
                  <a:schemeClr val="tx1"/>
                </a:solidFill>
              </a:defRPr>
            </a:lvl1pPr>
          </a:lstStyle>
          <a:p>
            <a:r>
              <a:rPr lang="en-US"/>
              <a:t>Click icon to add picture</a:t>
            </a:r>
            <a:endParaRPr lang="en-US" dirty="0"/>
          </a:p>
        </p:txBody>
      </p:sp>
      <p:sp>
        <p:nvSpPr>
          <p:cNvPr id="6" name="Text Placeholder"/>
          <p:cNvSpPr>
            <a:spLocks noGrp="1"/>
          </p:cNvSpPr>
          <p:nvPr>
            <p:ph type="body" sz="quarter" idx="12"/>
          </p:nvPr>
        </p:nvSpPr>
        <p:spPr>
          <a:xfrm>
            <a:off x="-3" y="3429000"/>
            <a:ext cx="3048004" cy="3429000"/>
          </a:xfrm>
          <a:solidFill>
            <a:schemeClr val="tx2"/>
          </a:solidFill>
        </p:spPr>
        <p:txBody>
          <a:bodyPr lIns="219456" tIns="201168" rIns="228600" bIns="228600"/>
          <a:lstStyle>
            <a:lvl1pPr>
              <a:buClr>
                <a:srgbClr val="001141"/>
              </a:buClr>
              <a:defRPr>
                <a:solidFill>
                  <a:schemeClr val="tx1"/>
                </a:solidFill>
              </a:defRPr>
            </a:lvl1pPr>
            <a:lvl2pPr>
              <a:buClr>
                <a:srgbClr val="001141"/>
              </a:buClr>
              <a:defRPr sz="1333">
                <a:solidFill>
                  <a:schemeClr val="tx1"/>
                </a:solidFill>
              </a:defRPr>
            </a:lvl2pPr>
            <a:lvl3pPr>
              <a:buClr>
                <a:srgbClr val="001141"/>
              </a:buClr>
              <a:defRPr sz="1333">
                <a:solidFill>
                  <a:schemeClr val="tx1"/>
                </a:solidFill>
              </a:defRPr>
            </a:lvl3pPr>
            <a:lvl4pPr>
              <a:buClr>
                <a:srgbClr val="001141"/>
              </a:buClr>
              <a:defRPr sz="1333">
                <a:solidFill>
                  <a:schemeClr val="tx1"/>
                </a:solidFill>
              </a:defRPr>
            </a:lvl4pPr>
            <a:lvl5pPr>
              <a:buClr>
                <a:srgbClr val="001141"/>
              </a:buClr>
              <a:defRPr sz="1333">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506461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3048000" cy="6864096"/>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3048000" y="0"/>
            <a:ext cx="3048000" cy="6864096"/>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6096000" y="0"/>
            <a:ext cx="3048000" cy="6864096"/>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9144000" y="0"/>
            <a:ext cx="3048000" cy="6864096"/>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cxnSp>
        <p:nvCxnSpPr>
          <p:cNvPr id="8" name="Straight Connector 7">
            <a:extLst>
              <a:ext uri="{FF2B5EF4-FFF2-40B4-BE49-F238E27FC236}">
                <a16:creationId xmlns:a16="http://schemas.microsoft.com/office/drawing/2014/main" id="{1C2E18FC-E432-1E42-B894-602F7E42F9FA}"/>
              </a:ext>
            </a:extLst>
          </p:cNvPr>
          <p:cNvCxnSpPr/>
          <p:nvPr userDrawn="1"/>
        </p:nvCxnSpPr>
        <p:spPr bwMode="auto">
          <a:xfrm flipV="1">
            <a:off x="6096000" y="313267"/>
            <a:ext cx="0" cy="5681133"/>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7675E39C-0AE8-5A49-B52F-35BB80D2B041}"/>
              </a:ext>
            </a:extLst>
          </p:cNvPr>
          <p:cNvCxnSpPr/>
          <p:nvPr userDrawn="1"/>
        </p:nvCxnSpPr>
        <p:spPr bwMode="auto">
          <a:xfrm flipV="1">
            <a:off x="3045025" y="313267"/>
            <a:ext cx="0" cy="5681133"/>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5A7AC78C-6E13-604B-BABB-F3F41F933F3B}"/>
              </a:ext>
            </a:extLst>
          </p:cNvPr>
          <p:cNvCxnSpPr/>
          <p:nvPr userDrawn="1"/>
        </p:nvCxnSpPr>
        <p:spPr bwMode="auto">
          <a:xfrm flipV="1">
            <a:off x="9141025" y="313267"/>
            <a:ext cx="0" cy="5681133"/>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15734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lvl1pPr>
              <a:defRPr>
                <a:solidFill>
                  <a:schemeClr val="tx1"/>
                </a:solidFill>
              </a:defRPr>
            </a:lvl1pPr>
          </a:lstStyle>
          <a:p>
            <a:r>
              <a:rPr lang="en-US"/>
              <a:t>Click to edit Master title style</a:t>
            </a:r>
            <a:endParaRPr lang="en-US" dirty="0"/>
          </a:p>
        </p:txBody>
      </p:sp>
      <p:sp>
        <p:nvSpPr>
          <p:cNvPr id="6" name="Text Placeholder"/>
          <p:cNvSpPr>
            <a:spLocks noGrp="1"/>
          </p:cNvSpPr>
          <p:nvPr>
            <p:ph type="body" sz="quarter" idx="12"/>
          </p:nvPr>
        </p:nvSpPr>
        <p:spPr>
          <a:xfrm>
            <a:off x="292608" y="1658112"/>
            <a:ext cx="2450592" cy="4336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p:cNvSpPr>
            <a:spLocks noGrp="1"/>
          </p:cNvSpPr>
          <p:nvPr>
            <p:ph sz="quarter" idx="13"/>
          </p:nvPr>
        </p:nvSpPr>
        <p:spPr>
          <a:xfrm>
            <a:off x="3352800" y="1658112"/>
            <a:ext cx="8534400" cy="4336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2520714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lvl1pPr>
              <a:defRPr>
                <a:solidFill>
                  <a:schemeClr val="tx1"/>
                </a:solidFill>
              </a:defRPr>
            </a:lvl1pPr>
          </a:lstStyle>
          <a:p>
            <a:r>
              <a:rPr lang="en-US"/>
              <a:t>Click to edit Master title style</a:t>
            </a:r>
          </a:p>
        </p:txBody>
      </p:sp>
      <p:sp>
        <p:nvSpPr>
          <p:cNvPr id="6" name="Text Placeholder"/>
          <p:cNvSpPr>
            <a:spLocks noGrp="1"/>
          </p:cNvSpPr>
          <p:nvPr>
            <p:ph type="body" sz="quarter" idx="12"/>
          </p:nvPr>
        </p:nvSpPr>
        <p:spPr>
          <a:xfrm>
            <a:off x="292608" y="1658112"/>
            <a:ext cx="2450592" cy="4336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9574840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lvl1pPr>
              <a:defRPr>
                <a:solidFill>
                  <a:schemeClr val="tx1"/>
                </a:solidFill>
              </a:defRPr>
            </a:lvl1p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2450592" cy="4336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3340608" y="1679501"/>
            <a:ext cx="2450592" cy="4336288"/>
          </a:xfrm>
        </p:spPr>
        <p:txBody>
          <a:bodyPr/>
          <a:lstStyle>
            <a:lvl1pPr>
              <a:spcBef>
                <a:spcPts val="400"/>
              </a:spcBef>
              <a:defRPr sz="1867">
                <a:solidFill>
                  <a:schemeClr val="tx1"/>
                </a:solidFill>
              </a:defRPr>
            </a:lvl1pPr>
            <a:lvl2pPr>
              <a:spcBef>
                <a:spcPts val="1467"/>
              </a:spcBef>
              <a:defRPr sz="1867">
                <a:solidFill>
                  <a:schemeClr val="tx1"/>
                </a:solidFill>
              </a:defRPr>
            </a:lvl2pPr>
            <a:lvl3pPr>
              <a:spcBef>
                <a:spcPts val="1467"/>
              </a:spcBef>
              <a:defRPr sz="1867">
                <a:solidFill>
                  <a:schemeClr val="tx1"/>
                </a:solidFill>
              </a:defRPr>
            </a:lvl3pPr>
            <a:lvl4pPr>
              <a:spcBef>
                <a:spcPts val="1467"/>
              </a:spcBef>
              <a:defRPr sz="1867">
                <a:solidFill>
                  <a:schemeClr val="tx1"/>
                </a:solidFill>
              </a:defRPr>
            </a:lvl4pPr>
            <a:lvl5pPr>
              <a:spcBef>
                <a:spcPts val="1467"/>
              </a:spcBef>
              <a:defRPr sz="186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lvl1pPr>
              <a:defRPr>
                <a:solidFill>
                  <a:schemeClr val="tx1"/>
                </a:solidFill>
              </a:defRPr>
            </a:lvl1pPr>
          </a:lstStyle>
          <a:p>
            <a:r>
              <a:rPr lang="en-US"/>
              <a:t>Click icon to add picture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958899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lvl1pPr>
              <a:defRPr>
                <a:solidFill>
                  <a:schemeClr val="tx1"/>
                </a:solidFill>
              </a:defRPr>
            </a:lvl1pPr>
          </a:lstStyle>
          <a:p>
            <a:r>
              <a:rPr lang="en-US"/>
              <a:t>Click to edit Master title style</a:t>
            </a:r>
          </a:p>
        </p:txBody>
      </p:sp>
      <p:sp>
        <p:nvSpPr>
          <p:cNvPr id="6" name="Text Placeholder 1"/>
          <p:cNvSpPr>
            <a:spLocks noGrp="1"/>
          </p:cNvSpPr>
          <p:nvPr>
            <p:ph type="body" sz="quarter" idx="12"/>
          </p:nvPr>
        </p:nvSpPr>
        <p:spPr>
          <a:xfrm>
            <a:off x="292608" y="1658112"/>
            <a:ext cx="2450592" cy="4336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3340608" y="1683512"/>
            <a:ext cx="2450592" cy="4336288"/>
          </a:xfrm>
        </p:spPr>
        <p:txBody>
          <a:bodyPr/>
          <a:lstStyle>
            <a:lvl1pPr>
              <a:spcBef>
                <a:spcPts val="400"/>
              </a:spcBef>
              <a:defRPr sz="1333">
                <a:solidFill>
                  <a:schemeClr val="tx1"/>
                </a:solidFill>
              </a:defRPr>
            </a:lvl1pPr>
            <a:lvl2pPr>
              <a:spcBef>
                <a:spcPts val="400"/>
              </a:spcBef>
              <a:defRPr sz="1333">
                <a:solidFill>
                  <a:schemeClr val="tx1"/>
                </a:solidFill>
              </a:defRPr>
            </a:lvl2pPr>
            <a:lvl3pPr>
              <a:spcBef>
                <a:spcPts val="400"/>
              </a:spcBef>
              <a:defRPr sz="1333">
                <a:solidFill>
                  <a:schemeClr val="tx1"/>
                </a:solidFill>
              </a:defRPr>
            </a:lvl3pPr>
            <a:lvl4pPr>
              <a:spcBef>
                <a:spcPts val="400"/>
              </a:spcBef>
              <a:defRPr sz="1333">
                <a:solidFill>
                  <a:schemeClr val="tx1"/>
                </a:solidFill>
              </a:defRPr>
            </a:lvl4pPr>
            <a:lvl5pPr>
              <a:spcBef>
                <a:spcPts val="400"/>
              </a:spcBef>
              <a:defRPr sz="1333">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64224" y="1621536"/>
            <a:ext cx="5522976" cy="4372864"/>
          </a:xfrm>
        </p:spPr>
        <p:txBody>
          <a:bodyPr/>
          <a:lstStyle>
            <a:lvl1pPr>
              <a:defRPr sz="3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253877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92608" y="268224"/>
            <a:ext cx="2450592" cy="57261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p:cNvSpPr>
            <a:spLocks noGrp="1"/>
          </p:cNvSpPr>
          <p:nvPr>
            <p:ph type="tbl" sz="quarter" idx="13"/>
          </p:nvPr>
        </p:nvSpPr>
        <p:spPr>
          <a:xfrm>
            <a:off x="3340609" y="268224"/>
            <a:ext cx="8546501" cy="5726176"/>
          </a:xfrm>
        </p:spPr>
        <p:txBody>
          <a:bodyPr lIns="0" tIns="0" rIns="91440" bIns="91440"/>
          <a:lstStyle>
            <a:lvl1pPr>
              <a:defRPr>
                <a:solidFill>
                  <a:schemeClr val="tx1"/>
                </a:solidFill>
              </a:defRPr>
            </a:lvl1pPr>
          </a:lstStyle>
          <a:p>
            <a:r>
              <a:rPr lang="en-US"/>
              <a:t>Click icon to add table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553778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773703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screen photo">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E1C95A-BCA1-4584-9D95-875FEE8E2A1A}"/>
              </a:ext>
            </a:extLst>
          </p:cNvPr>
          <p:cNvSpPr/>
          <p:nvPr userDrawn="1"/>
        </p:nvSpPr>
        <p:spPr>
          <a:xfrm>
            <a:off x="0" y="5983654"/>
            <a:ext cx="2637692" cy="767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4" name="Rectangle 3"/>
          <p:cNvSpPr/>
          <p:nvPr/>
        </p:nvSpPr>
        <p:spPr>
          <a:xfrm>
            <a:off x="12287026" y="-4042"/>
            <a:ext cx="1386247" cy="24310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dirty="0">
                <a:solidFill>
                  <a:schemeClr val="tx1"/>
                </a:solidFill>
              </a:rPr>
              <a:t>Divider + Image</a:t>
            </a:r>
            <a:endParaRPr lang="en-US" sz="1000" b="1" baseline="0" dirty="0">
              <a:solidFill>
                <a:schemeClr val="tx1"/>
              </a:solidFill>
            </a:endParaRPr>
          </a:p>
          <a:p>
            <a:pPr algn="l"/>
            <a:r>
              <a:rPr lang="en-US" sz="1000" baseline="0" dirty="0">
                <a:solidFill>
                  <a:schemeClr val="tx1"/>
                </a:solidFill>
              </a:rPr>
              <a:t>Click image icon to insert rectangular image. </a:t>
            </a:r>
            <a:endParaRPr lang="en-US" sz="1000" dirty="0">
              <a:solidFill>
                <a:schemeClr val="tx1"/>
              </a:solidFill>
            </a:endParaRPr>
          </a:p>
        </p:txBody>
      </p:sp>
      <p:grpSp>
        <p:nvGrpSpPr>
          <p:cNvPr id="7" name="Group 6"/>
          <p:cNvGrpSpPr/>
          <p:nvPr/>
        </p:nvGrpSpPr>
        <p:grpSpPr>
          <a:xfrm>
            <a:off x="12284311" y="2497575"/>
            <a:ext cx="1389888" cy="1233768"/>
            <a:chOff x="9215268" y="3023356"/>
            <a:chExt cx="1389888" cy="1233768"/>
          </a:xfrm>
        </p:grpSpPr>
        <p:sp>
          <p:nvSpPr>
            <p:cNvPr id="8" name="Rectangle 7"/>
            <p:cNvSpPr/>
            <p:nvPr userDrawn="1"/>
          </p:nvSpPr>
          <p:spPr>
            <a:xfrm>
              <a:off x="9215268" y="3023356"/>
              <a:ext cx="1389888" cy="12337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dirty="0">
                  <a:solidFill>
                    <a:schemeClr val="tx1"/>
                  </a:solidFill>
                </a:rPr>
                <a:t>Only use </a:t>
              </a:r>
              <a:r>
                <a:rPr lang="en-US" sz="1000" b="0" baseline="0" dirty="0">
                  <a:solidFill>
                    <a:srgbClr val="D6002A"/>
                  </a:solidFill>
                </a:rPr>
                <a:t>S&amp;P Global Red </a:t>
              </a:r>
              <a:r>
                <a:rPr lang="en-US" sz="1000" b="0" baseline="0" dirty="0">
                  <a:solidFill>
                    <a:schemeClr val="tx1"/>
                  </a:solidFill>
                </a:rPr>
                <a:t>for key text high-lights, not shapes or charts. </a:t>
              </a:r>
              <a:br>
                <a:rPr lang="en-US" sz="1000" b="0" baseline="0" dirty="0">
                  <a:solidFill>
                    <a:schemeClr val="tx1"/>
                  </a:solidFill>
                </a:rPr>
              </a:br>
              <a:r>
                <a:rPr lang="en-US" sz="1000" b="0" baseline="0" dirty="0">
                  <a:solidFill>
                    <a:schemeClr val="tx1"/>
                  </a:solidFill>
                </a:rPr>
                <a:t>It’s available in the custom color palette. </a:t>
              </a:r>
            </a:p>
          </p:txBody>
        </p:sp>
        <p:sp>
          <p:nvSpPr>
            <p:cNvPr id="9" name="Rectangle 8"/>
            <p:cNvSpPr/>
            <p:nvPr userDrawn="1"/>
          </p:nvSpPr>
          <p:spPr>
            <a:xfrm>
              <a:off x="9264542" y="4042368"/>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1"/>
                </a:solidFill>
              </a:endParaRPr>
            </a:p>
          </p:txBody>
        </p:sp>
      </p:grpSp>
      <p:sp>
        <p:nvSpPr>
          <p:cNvPr id="11" name="Slide Number Placeholder 10">
            <a:extLst>
              <a:ext uri="{FF2B5EF4-FFF2-40B4-BE49-F238E27FC236}">
                <a16:creationId xmlns:a16="http://schemas.microsoft.com/office/drawing/2014/main" id="{59E0B2C8-0E33-42F5-80F5-A0EFB3493FCD}"/>
              </a:ext>
            </a:extLst>
          </p:cNvPr>
          <p:cNvSpPr>
            <a:spLocks noGrp="1"/>
          </p:cNvSpPr>
          <p:nvPr>
            <p:ph type="sldNum" sz="quarter" idx="18"/>
          </p:nvPr>
        </p:nvSpPr>
        <p:spPr>
          <a:xfrm>
            <a:off x="11216641" y="6316981"/>
            <a:ext cx="570795" cy="373695"/>
          </a:xfrm>
          <a:prstGeom prst="rect">
            <a:avLst/>
          </a:prstGeom>
        </p:spPr>
        <p:txBody>
          <a:bodyPr/>
          <a:lstStyle/>
          <a:p>
            <a:fld id="{DC9A5423-F5A2-45E3-8854-82458581CD79}" type="slidenum">
              <a:rPr lang="en-US" smtClean="0"/>
              <a:pPr/>
              <a:t>‹#›</a:t>
            </a:fld>
            <a:endParaRPr lang="en-US" dirty="0"/>
          </a:p>
        </p:txBody>
      </p:sp>
      <p:sp>
        <p:nvSpPr>
          <p:cNvPr id="6" name="Picture Placeholder 5">
            <a:extLst>
              <a:ext uri="{FF2B5EF4-FFF2-40B4-BE49-F238E27FC236}">
                <a16:creationId xmlns:a16="http://schemas.microsoft.com/office/drawing/2014/main" id="{2C54B4DD-B958-44D6-B4C7-4C2C83F0AB15}"/>
              </a:ext>
            </a:extLst>
          </p:cNvPr>
          <p:cNvSpPr>
            <a:spLocks noGrp="1"/>
          </p:cNvSpPr>
          <p:nvPr>
            <p:ph type="pic" sz="quarter" idx="19"/>
          </p:nvPr>
        </p:nvSpPr>
        <p:spPr>
          <a:xfrm>
            <a:off x="0" y="0"/>
            <a:ext cx="12192000" cy="5939649"/>
          </a:xfrm>
        </p:spPr>
        <p:txBody>
          <a:bodyPr/>
          <a:lstStyle>
            <a:lvl1pPr marL="0" indent="0">
              <a:buNone/>
              <a:defRPr/>
            </a:lvl1pPr>
          </a:lstStyle>
          <a:p>
            <a:r>
              <a:rPr lang="en-US"/>
              <a:t>Click icon to add picture</a:t>
            </a:r>
            <a:endParaRPr lang="en-US" dirty="0"/>
          </a:p>
        </p:txBody>
      </p:sp>
      <p:pic>
        <p:nvPicPr>
          <p:cNvPr id="12" name="Picture 11">
            <a:extLst>
              <a:ext uri="{FF2B5EF4-FFF2-40B4-BE49-F238E27FC236}">
                <a16:creationId xmlns:a16="http://schemas.microsoft.com/office/drawing/2014/main" id="{B8E92A4E-503A-4067-855A-225A536DDE4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82966" y="5957368"/>
            <a:ext cx="1705055" cy="811241"/>
          </a:xfrm>
          <a:prstGeom prst="rect">
            <a:avLst/>
          </a:prstGeom>
        </p:spPr>
      </p:pic>
    </p:spTree>
    <p:extLst>
      <p:ext uri="{BB962C8B-B14F-4D97-AF65-F5344CB8AC3E}">
        <p14:creationId xmlns:p14="http://schemas.microsoft.com/office/powerpoint/2010/main" val="1635772672"/>
      </p:ext>
    </p:extLst>
  </p:cSld>
  <p:clrMapOvr>
    <a:overrideClrMapping bg1="dk1" tx1="lt1" bg2="dk2" tx2="lt2" accent1="accent1" accent2="accent2" accent3="accent3" accent4="accent4" accent5="accent5" accent6="accent6" hlink="hlink" folHlink="folHlink"/>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8574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lvl1pPr>
              <a:defRPr>
                <a:solidFill>
                  <a:schemeClr val="tx1"/>
                </a:solidFill>
              </a:defRPr>
            </a:lvl1pPr>
          </a:lstStyle>
          <a:p>
            <a:r>
              <a:rPr lang="en-US"/>
              <a:t>Click to edit Master title style</a:t>
            </a:r>
            <a:endParaRPr lang="en-US" dirty="0"/>
          </a:p>
        </p:txBody>
      </p:sp>
      <p:sp>
        <p:nvSpPr>
          <p:cNvPr id="8" name="Text Placeholder 1"/>
          <p:cNvSpPr>
            <a:spLocks noGrp="1"/>
          </p:cNvSpPr>
          <p:nvPr>
            <p:ph type="body" sz="quarter" idx="13"/>
          </p:nvPr>
        </p:nvSpPr>
        <p:spPr>
          <a:xfrm>
            <a:off x="292608" y="1682496"/>
            <a:ext cx="5498592" cy="1746504"/>
          </a:xfrm>
        </p:spPr>
        <p:txBody>
          <a:bodyPr/>
          <a:lstStyle>
            <a:lvl1pPr>
              <a:spcBef>
                <a:spcPts val="0"/>
              </a:spcBef>
              <a:defRPr sz="1333">
                <a:solidFill>
                  <a:schemeClr val="tx1"/>
                </a:solidFill>
              </a:defRPr>
            </a:lvl1pPr>
            <a:lvl2pPr marL="0" indent="0">
              <a:spcBef>
                <a:spcPts val="0"/>
              </a:spcBef>
              <a:buNone/>
              <a:defRPr/>
            </a:lvl2pPr>
            <a:lvl3pPr marL="268813" indent="0">
              <a:buNone/>
              <a:defRPr/>
            </a:lvl3pPr>
            <a:lvl4pPr marL="579960" indent="0">
              <a:buNone/>
              <a:defRPr/>
            </a:lvl4pPr>
            <a:lvl5pPr marL="842423" indent="0">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11C6F2CA-B8B6-BF4F-8900-E2319DA9DD35}"/>
              </a:ext>
            </a:extLst>
          </p:cNvPr>
          <p:cNvSpPr>
            <a:spLocks noGrp="1"/>
          </p:cNvSpPr>
          <p:nvPr>
            <p:ph type="body" sz="quarter" idx="14"/>
          </p:nvPr>
        </p:nvSpPr>
        <p:spPr>
          <a:xfrm>
            <a:off x="292608" y="4279392"/>
            <a:ext cx="8546592" cy="1743456"/>
          </a:xfrm>
        </p:spPr>
        <p:txBody>
          <a:bodyPr anchor="b"/>
          <a:lstStyle>
            <a:lvl1pPr>
              <a:spcBef>
                <a:spcPts val="400"/>
              </a:spcBef>
              <a:defRPr sz="800">
                <a:solidFill>
                  <a:schemeClr val="tx1"/>
                </a:solidFill>
              </a:defRPr>
            </a:lvl1pPr>
            <a:lvl2pPr>
              <a:defRPr sz="800"/>
            </a:lvl2pPr>
            <a:lvl3pPr>
              <a:defRPr sz="800"/>
            </a:lvl3pPr>
            <a:lvl4pPr>
              <a:defRPr sz="800"/>
            </a:lvl4pPr>
            <a:lvl5pPr>
              <a:defRPr sz="800"/>
            </a:lvl5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9541304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bm sign-off (blue60)">
    <p:spTree>
      <p:nvGrpSpPr>
        <p:cNvPr id="1" name=""/>
        <p:cNvGrpSpPr/>
        <p:nvPr/>
      </p:nvGrpSpPr>
      <p:grpSpPr>
        <a:xfrm>
          <a:off x="0" y="0"/>
          <a:ext cx="0" cy="0"/>
          <a:chOff x="0" y="0"/>
          <a:chExt cx="0" cy="0"/>
        </a:xfrm>
      </p:grpSpPr>
      <p:pic>
        <p:nvPicPr>
          <p:cNvPr id="5" name="Picture"/>
          <p:cNvPicPr>
            <a:picLocks noChangeAspect="1"/>
          </p:cNvPicPr>
          <p:nvPr userDrawn="1"/>
        </p:nvPicPr>
        <p:blipFill>
          <a:blip r:embed="rId2"/>
          <a:srcRect/>
          <a:stretch/>
        </p:blipFill>
        <p:spPr>
          <a:xfrm>
            <a:off x="5230930" y="3083847"/>
            <a:ext cx="1730141" cy="690308"/>
          </a:xfrm>
          <a:prstGeom prst="rect">
            <a:avLst/>
          </a:prstGeom>
        </p:spPr>
      </p:pic>
    </p:spTree>
    <p:extLst>
      <p:ext uri="{BB962C8B-B14F-4D97-AF65-F5344CB8AC3E}">
        <p14:creationId xmlns:p14="http://schemas.microsoft.com/office/powerpoint/2010/main" val="10408770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bm sign-off (blue80)">
    <p:spTree>
      <p:nvGrpSpPr>
        <p:cNvPr id="1" name=""/>
        <p:cNvGrpSpPr/>
        <p:nvPr/>
      </p:nvGrpSpPr>
      <p:grpSpPr>
        <a:xfrm>
          <a:off x="0" y="0"/>
          <a:ext cx="0" cy="0"/>
          <a:chOff x="0" y="0"/>
          <a:chExt cx="0" cy="0"/>
        </a:xfrm>
      </p:grpSpPr>
      <p:pic>
        <p:nvPicPr>
          <p:cNvPr id="5" name="Picture"/>
          <p:cNvPicPr>
            <a:picLocks noChangeAspect="1"/>
          </p:cNvPicPr>
          <p:nvPr userDrawn="1"/>
        </p:nvPicPr>
        <p:blipFill>
          <a:blip r:embed="rId2"/>
          <a:srcRect/>
          <a:stretch/>
        </p:blipFill>
        <p:spPr>
          <a:xfrm>
            <a:off x="5230931" y="3083847"/>
            <a:ext cx="1730139" cy="690308"/>
          </a:xfrm>
          <a:prstGeom prst="rect">
            <a:avLst/>
          </a:prstGeom>
        </p:spPr>
      </p:pic>
    </p:spTree>
    <p:extLst>
      <p:ext uri="{BB962C8B-B14F-4D97-AF65-F5344CB8AC3E}">
        <p14:creationId xmlns:p14="http://schemas.microsoft.com/office/powerpoint/2010/main" val="8284913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bm sign-off (black)">
    <p:spTree>
      <p:nvGrpSpPr>
        <p:cNvPr id="1" name=""/>
        <p:cNvGrpSpPr/>
        <p:nvPr/>
      </p:nvGrpSpPr>
      <p:grpSpPr>
        <a:xfrm>
          <a:off x="0" y="0"/>
          <a:ext cx="0" cy="0"/>
          <a:chOff x="0" y="0"/>
          <a:chExt cx="0" cy="0"/>
        </a:xfrm>
      </p:grpSpPr>
      <p:pic>
        <p:nvPicPr>
          <p:cNvPr id="5" name="Picture"/>
          <p:cNvPicPr>
            <a:picLocks noChangeAspect="1"/>
          </p:cNvPicPr>
          <p:nvPr userDrawn="1"/>
        </p:nvPicPr>
        <p:blipFill>
          <a:blip r:embed="rId2"/>
          <a:srcRect/>
          <a:stretch/>
        </p:blipFill>
        <p:spPr>
          <a:xfrm>
            <a:off x="5230930" y="3083846"/>
            <a:ext cx="1730141" cy="690309"/>
          </a:xfrm>
          <a:prstGeom prst="rect">
            <a:avLst/>
          </a:prstGeom>
        </p:spPr>
      </p:pic>
    </p:spTree>
    <p:extLst>
      <p:ext uri="{BB962C8B-B14F-4D97-AF65-F5344CB8AC3E}">
        <p14:creationId xmlns:p14="http://schemas.microsoft.com/office/powerpoint/2010/main" val="27874602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pic>
        <p:nvPicPr>
          <p:cNvPr id="6" name="Picture"/>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91752" y="6256739"/>
            <a:ext cx="695452" cy="277478"/>
          </a:xfrm>
          <a:prstGeom prst="rect">
            <a:avLst/>
          </a:prstGeom>
        </p:spPr>
      </p:pic>
    </p:spTree>
    <p:extLst>
      <p:ext uri="{BB962C8B-B14F-4D97-AF65-F5344CB8AC3E}">
        <p14:creationId xmlns:p14="http://schemas.microsoft.com/office/powerpoint/2010/main" val="7324186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3141948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66800"/>
          </a:xfrm>
        </p:spPr>
        <p:txBody>
          <a:bodyPr/>
          <a:lstStyle/>
          <a:p>
            <a:r>
              <a:rPr lang="en-US" dirty="0"/>
              <a:t>Click to edit Master title style</a:t>
            </a:r>
          </a:p>
        </p:txBody>
      </p:sp>
      <p:sp>
        <p:nvSpPr>
          <p:cNvPr id="8" name="Text Placeholder 1"/>
          <p:cNvSpPr>
            <a:spLocks noGrp="1"/>
          </p:cNvSpPr>
          <p:nvPr>
            <p:ph type="body" sz="quarter" idx="13"/>
          </p:nvPr>
        </p:nvSpPr>
        <p:spPr>
          <a:xfrm>
            <a:off x="292608" y="1658112"/>
            <a:ext cx="5498592" cy="4336288"/>
          </a:xfrm>
        </p:spPr>
        <p:txBody>
          <a:bodyPr/>
          <a:lstStyle>
            <a:lvl1pPr>
              <a:spcBef>
                <a:spcPts val="0"/>
              </a:spcBef>
              <a:defRPr/>
            </a:lvl1pPr>
            <a:lvl2pPr marL="0" indent="0">
              <a:spcBef>
                <a:spcPts val="0"/>
              </a:spcBef>
              <a:buNone/>
              <a:defRPr/>
            </a:lvl2pPr>
            <a:lvl3pPr marL="268803" indent="0">
              <a:buNone/>
              <a:defRPr/>
            </a:lvl3pPr>
            <a:lvl4pPr marL="579937" indent="0">
              <a:buNone/>
              <a:defRPr/>
            </a:lvl4pPr>
            <a:lvl5pPr marL="842389"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
        <p:nvSpPr>
          <p:cNvPr id="6" name="Text Placeholder 2"/>
          <p:cNvSpPr>
            <a:spLocks noGrp="1"/>
          </p:cNvSpPr>
          <p:nvPr>
            <p:ph type="body" sz="quarter" idx="12"/>
          </p:nvPr>
        </p:nvSpPr>
        <p:spPr>
          <a:xfrm>
            <a:off x="6388608" y="1658112"/>
            <a:ext cx="5498592" cy="4336288"/>
          </a:xfrm>
        </p:spPr>
        <p:txBody>
          <a:bodyPr/>
          <a:lstStyle>
            <a:lvl1pPr>
              <a:spcBef>
                <a:spcPts val="0"/>
              </a:spcBef>
              <a:defRPr/>
            </a:lvl1pPr>
            <a:lvl2pPr marL="0" indent="0">
              <a:spcBef>
                <a:spcPts val="0"/>
              </a:spcBef>
              <a:buNone/>
              <a:defRPr/>
            </a:lvl2pPr>
            <a:lvl3pPr marL="268803" indent="0">
              <a:buNone/>
              <a:defRPr/>
            </a:lvl3pPr>
            <a:lvl4pPr marL="579937" indent="0">
              <a:buNone/>
              <a:defRPr/>
            </a:lvl4pPr>
            <a:lvl5pPr marL="842389"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5653496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92609" y="292609"/>
            <a:ext cx="5510784" cy="1072896"/>
          </a:xfrm>
        </p:spPr>
        <p:txBody>
          <a:bodyPr/>
          <a:lstStyle>
            <a:lvl1pPr>
              <a:defRPr sz="2133"/>
            </a:lvl1pPr>
          </a:lstStyle>
          <a:p>
            <a:r>
              <a:rPr lang="en-US" dirty="0"/>
              <a:t>Click to edit Master title style</a:t>
            </a:r>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799" b="1"/>
            </a:lvl1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34900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92609" y="292609"/>
            <a:ext cx="5510784" cy="1072896"/>
          </a:xfrm>
        </p:spPr>
        <p:txBody>
          <a:bodyPr/>
          <a:lstStyle>
            <a:lvl1pPr>
              <a:defRPr sz="2133"/>
            </a:lvl1pPr>
          </a:lstStyle>
          <a:p>
            <a:r>
              <a:rPr lang="en-US" dirty="0"/>
              <a:t>Click to edit Master title style</a:t>
            </a:r>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799" b="1"/>
            </a:lvl1pPr>
          </a:lstStyle>
          <a:p>
            <a:pPr lvl="0"/>
            <a:r>
              <a:rPr lang="en-US" dirty="0"/>
              <a:t>Click to edit Master text styles</a:t>
            </a:r>
          </a:p>
        </p:txBody>
      </p:sp>
      <p:sp>
        <p:nvSpPr>
          <p:cNvPr id="7" name="Picture Placeholder"/>
          <p:cNvSpPr>
            <a:spLocks noGrp="1"/>
          </p:cNvSpPr>
          <p:nvPr>
            <p:ph type="pic" sz="quarter" idx="13"/>
          </p:nvPr>
        </p:nvSpPr>
        <p:spPr>
          <a:xfrm>
            <a:off x="6096000" y="0"/>
            <a:ext cx="6096000" cy="6858000"/>
          </a:xfrm>
        </p:spPr>
        <p:txBody>
          <a:bodyPr lIns="91440" tIns="91440" rIns="91440" bIns="91440"/>
          <a:lstStyle>
            <a:lvl1pPr>
              <a:defRPr baseline="0"/>
            </a:lvl1pPr>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843187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lo speak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a:xfrm>
            <a:off x="11216641" y="6316981"/>
            <a:ext cx="570795" cy="373695"/>
          </a:xfrm>
          <a:prstGeom prst="rect">
            <a:avLst/>
          </a:prstGeom>
        </p:spPr>
        <p:txBody>
          <a:bodyPr/>
          <a:lstStyle/>
          <a:p>
            <a:fld id="{DC9A5423-F5A2-45E3-8854-82458581CD79}" type="slidenum">
              <a:rPr lang="en-US" smtClean="0"/>
              <a:pPr/>
              <a:t>‹#›</a:t>
            </a:fld>
            <a:endParaRPr lang="en-US" dirty="0"/>
          </a:p>
        </p:txBody>
      </p:sp>
      <p:sp>
        <p:nvSpPr>
          <p:cNvPr id="6" name="Text Placeholder 7"/>
          <p:cNvSpPr>
            <a:spLocks noGrp="1"/>
          </p:cNvSpPr>
          <p:nvPr>
            <p:ph type="body" sz="quarter" idx="13" hasCustomPrompt="1"/>
          </p:nvPr>
        </p:nvSpPr>
        <p:spPr>
          <a:xfrm>
            <a:off x="472440" y="4249619"/>
            <a:ext cx="5512296" cy="332160"/>
          </a:xfrm>
        </p:spPr>
        <p:txBody>
          <a:bodyPr anchor="ctr">
            <a:noAutofit/>
          </a:bodyPr>
          <a:lstStyle>
            <a:lvl1pPr marL="0" indent="0">
              <a:spcBef>
                <a:spcPts val="0"/>
              </a:spcBef>
              <a:spcAft>
                <a:spcPts val="0"/>
              </a:spcAft>
              <a:buNone/>
              <a:defRPr sz="1800" b="1"/>
            </a:lvl1pPr>
            <a:lvl2pPr marL="169858" indent="0">
              <a:buNone/>
              <a:defRPr/>
            </a:lvl2pPr>
          </a:lstStyle>
          <a:p>
            <a:pPr lvl="0"/>
            <a:r>
              <a:rPr lang="en-US" dirty="0"/>
              <a:t>Click to add name</a:t>
            </a:r>
          </a:p>
        </p:txBody>
      </p:sp>
      <p:sp>
        <p:nvSpPr>
          <p:cNvPr id="8" name="Text Placeholder 7"/>
          <p:cNvSpPr>
            <a:spLocks noGrp="1"/>
          </p:cNvSpPr>
          <p:nvPr>
            <p:ph type="body" sz="quarter" idx="14" hasCustomPrompt="1"/>
          </p:nvPr>
        </p:nvSpPr>
        <p:spPr>
          <a:xfrm>
            <a:off x="475488" y="4506881"/>
            <a:ext cx="5512296" cy="392985"/>
          </a:xfrm>
        </p:spPr>
        <p:txBody>
          <a:bodyPr anchor="t">
            <a:noAutofit/>
          </a:bodyPr>
          <a:lstStyle>
            <a:lvl1pPr marL="0" indent="0">
              <a:spcBef>
                <a:spcPts val="0"/>
              </a:spcBef>
              <a:spcAft>
                <a:spcPts val="0"/>
              </a:spcAft>
              <a:buNone/>
              <a:defRPr sz="1400" b="0" i="0"/>
            </a:lvl1pPr>
            <a:lvl2pPr marL="169858" indent="0">
              <a:buNone/>
              <a:defRPr/>
            </a:lvl2pPr>
          </a:lstStyle>
          <a:p>
            <a:pPr lvl="0"/>
            <a:r>
              <a:rPr lang="en-US" dirty="0"/>
              <a:t>Click to add title and company</a:t>
            </a:r>
          </a:p>
        </p:txBody>
      </p:sp>
      <p:sp>
        <p:nvSpPr>
          <p:cNvPr id="9" name="Text Placeholder 7"/>
          <p:cNvSpPr>
            <a:spLocks noGrp="1"/>
          </p:cNvSpPr>
          <p:nvPr>
            <p:ph type="body" sz="quarter" idx="15" hasCustomPrompt="1"/>
          </p:nvPr>
        </p:nvSpPr>
        <p:spPr>
          <a:xfrm>
            <a:off x="472440" y="4925106"/>
            <a:ext cx="5512296" cy="332160"/>
          </a:xfrm>
        </p:spPr>
        <p:txBody>
          <a:bodyPr anchor="ctr">
            <a:noAutofit/>
          </a:bodyPr>
          <a:lstStyle>
            <a:lvl1pPr marL="0" indent="0">
              <a:buNone/>
              <a:defRPr sz="1400" b="0"/>
            </a:lvl1pPr>
            <a:lvl2pPr marL="169858" indent="0">
              <a:buNone/>
              <a:defRPr/>
            </a:lvl2pPr>
          </a:lstStyle>
          <a:p>
            <a:r>
              <a:rPr lang="en-US" dirty="0"/>
              <a:t>Click to add contact info (email/phone/fax)</a:t>
            </a:r>
          </a:p>
        </p:txBody>
      </p:sp>
      <p:sp>
        <p:nvSpPr>
          <p:cNvPr id="18" name="Picture Placeholder 17"/>
          <p:cNvSpPr>
            <a:spLocks noGrp="1"/>
          </p:cNvSpPr>
          <p:nvPr>
            <p:ph type="pic" sz="quarter" idx="23" hasCustomPrompt="1"/>
          </p:nvPr>
        </p:nvSpPr>
        <p:spPr>
          <a:xfrm>
            <a:off x="472441" y="1903423"/>
            <a:ext cx="2233084" cy="2187575"/>
          </a:xfrm>
          <a:pattFill prst="pct5">
            <a:fgClr>
              <a:schemeClr val="accent1"/>
            </a:fgClr>
            <a:bgClr>
              <a:schemeClr val="bg1"/>
            </a:bgClr>
          </a:pattFill>
        </p:spPr>
        <p:txBody>
          <a:bodyPr anchor="ctr"/>
          <a:lstStyle>
            <a:lvl1pPr marL="0" indent="0" algn="ctr">
              <a:buNone/>
              <a:defRPr b="1"/>
            </a:lvl1pPr>
          </a:lstStyle>
          <a:p>
            <a:r>
              <a:rPr lang="en-US" dirty="0"/>
              <a:t>Click to add portrait photo or remove</a:t>
            </a:r>
          </a:p>
        </p:txBody>
      </p:sp>
      <p:sp>
        <p:nvSpPr>
          <p:cNvPr id="20" name="Rectangle 19"/>
          <p:cNvSpPr/>
          <p:nvPr/>
        </p:nvSpPr>
        <p:spPr>
          <a:xfrm>
            <a:off x="12287026" y="-4042"/>
            <a:ext cx="1386247" cy="24310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dirty="0">
                <a:solidFill>
                  <a:schemeClr val="tx1"/>
                </a:solidFill>
              </a:rPr>
              <a:t>Contact</a:t>
            </a:r>
          </a:p>
          <a:p>
            <a:pPr algn="l"/>
            <a:r>
              <a:rPr lang="en-US" sz="1000" b="0" baseline="0" dirty="0">
                <a:solidFill>
                  <a:schemeClr val="tx1"/>
                </a:solidFill>
              </a:rPr>
              <a:t>Use for contact or author information. </a:t>
            </a:r>
          </a:p>
          <a:p>
            <a:pPr algn="l"/>
            <a:r>
              <a:rPr lang="en-US" sz="1000" b="0" baseline="0" dirty="0">
                <a:solidFill>
                  <a:schemeClr val="tx1"/>
                </a:solidFill>
              </a:rPr>
              <a:t>Remove placeholders not used. </a:t>
            </a:r>
          </a:p>
        </p:txBody>
      </p:sp>
      <p:grpSp>
        <p:nvGrpSpPr>
          <p:cNvPr id="21" name="Group 20"/>
          <p:cNvGrpSpPr/>
          <p:nvPr/>
        </p:nvGrpSpPr>
        <p:grpSpPr>
          <a:xfrm>
            <a:off x="12284311" y="2497575"/>
            <a:ext cx="1389888" cy="1233768"/>
            <a:chOff x="9215268" y="3023356"/>
            <a:chExt cx="1389888" cy="1233768"/>
          </a:xfrm>
        </p:grpSpPr>
        <p:sp>
          <p:nvSpPr>
            <p:cNvPr id="23" name="Rectangle 22"/>
            <p:cNvSpPr/>
            <p:nvPr userDrawn="1"/>
          </p:nvSpPr>
          <p:spPr>
            <a:xfrm>
              <a:off x="9215268" y="3023356"/>
              <a:ext cx="1389888" cy="12337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dirty="0">
                  <a:solidFill>
                    <a:schemeClr val="tx1"/>
                  </a:solidFill>
                </a:rPr>
                <a:t>Only use </a:t>
              </a:r>
              <a:r>
                <a:rPr lang="en-US" sz="1000" b="0" baseline="0" dirty="0">
                  <a:solidFill>
                    <a:srgbClr val="D6002A"/>
                  </a:solidFill>
                </a:rPr>
                <a:t>S&amp;P Global Red </a:t>
              </a:r>
              <a:r>
                <a:rPr lang="en-US" sz="1000" b="0" baseline="0" dirty="0">
                  <a:solidFill>
                    <a:schemeClr val="tx1"/>
                  </a:solidFill>
                </a:rPr>
                <a:t>for key text high-lights, not shapes or charts. </a:t>
              </a:r>
              <a:br>
                <a:rPr lang="en-US" sz="1000" b="0" baseline="0" dirty="0">
                  <a:solidFill>
                    <a:schemeClr val="tx1"/>
                  </a:solidFill>
                </a:rPr>
              </a:br>
              <a:r>
                <a:rPr lang="en-US" sz="1000" b="0" baseline="0" dirty="0">
                  <a:solidFill>
                    <a:schemeClr val="tx1"/>
                  </a:solidFill>
                </a:rPr>
                <a:t>It’s available in the custom color palette. </a:t>
              </a:r>
            </a:p>
          </p:txBody>
        </p:sp>
        <p:sp>
          <p:nvSpPr>
            <p:cNvPr id="24" name="Rectangle 23"/>
            <p:cNvSpPr/>
            <p:nvPr userDrawn="1"/>
          </p:nvSpPr>
          <p:spPr>
            <a:xfrm>
              <a:off x="9264542" y="4042368"/>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1"/>
                </a:solidFill>
              </a:endParaRPr>
            </a:p>
          </p:txBody>
        </p:sp>
      </p:grpSp>
      <p:sp>
        <p:nvSpPr>
          <p:cNvPr id="7" name="Text Placeholder 6">
            <a:extLst>
              <a:ext uri="{FF2B5EF4-FFF2-40B4-BE49-F238E27FC236}">
                <a16:creationId xmlns:a16="http://schemas.microsoft.com/office/drawing/2014/main" id="{419260C4-C5F0-4102-8B42-94E0455F66CE}"/>
              </a:ext>
            </a:extLst>
          </p:cNvPr>
          <p:cNvSpPr>
            <a:spLocks noGrp="1"/>
          </p:cNvSpPr>
          <p:nvPr>
            <p:ph type="body" sz="quarter" idx="24" hasCustomPrompt="1"/>
          </p:nvPr>
        </p:nvSpPr>
        <p:spPr>
          <a:xfrm>
            <a:off x="2867025" y="1903413"/>
            <a:ext cx="8920163" cy="2187575"/>
          </a:xfrm>
        </p:spPr>
        <p:txBody>
          <a:bodyPr anchor="ctr"/>
          <a:lstStyle>
            <a:lvl1pPr marL="0" indent="0">
              <a:buFontTx/>
              <a:buNone/>
              <a:defRPr/>
            </a:lvl1pPr>
            <a:lvl2pPr marL="183764" indent="0">
              <a:buFontTx/>
              <a:buNone/>
              <a:defRPr/>
            </a:lvl2pPr>
            <a:lvl3pPr marL="397056" indent="0">
              <a:buFontTx/>
              <a:buNone/>
              <a:defRPr/>
            </a:lvl3pPr>
            <a:lvl4pPr marL="566913" indent="0">
              <a:buFontTx/>
              <a:buNone/>
              <a:defRPr/>
            </a:lvl4pPr>
            <a:lvl5pPr marL="740645" indent="0">
              <a:buFontTx/>
              <a:buNone/>
              <a:defRPr/>
            </a:lvl5pPr>
          </a:lstStyle>
          <a:p>
            <a:pPr lvl="0"/>
            <a:r>
              <a:rPr lang="en-US" dirty="0"/>
              <a:t>Copy and paste the first paragraph of your 451research.com bio here</a:t>
            </a:r>
          </a:p>
        </p:txBody>
      </p:sp>
    </p:spTree>
    <p:extLst>
      <p:ext uri="{BB962C8B-B14F-4D97-AF65-F5344CB8AC3E}">
        <p14:creationId xmlns:p14="http://schemas.microsoft.com/office/powerpoint/2010/main" val="3265935215"/>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82883" y="121920"/>
            <a:ext cx="11704229" cy="5872480"/>
          </a:xfrm>
        </p:spPr>
        <p:txBody>
          <a:bodyPr/>
          <a:lstStyle>
            <a:lvl1pPr>
              <a:defRPr sz="12799" b="1"/>
            </a:lvl1pPr>
          </a:lstStyle>
          <a:p>
            <a:r>
              <a:rPr lang="en-US" dirty="0"/>
              <a:t>Click to edit Master title style</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743418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80419" y="268225"/>
            <a:ext cx="7416713" cy="5726176"/>
          </a:xfrm>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773772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80416" y="268225"/>
            <a:ext cx="5522976" cy="5726176"/>
          </a:xfrm>
        </p:spPr>
        <p:txBody>
          <a:bodyPr/>
          <a:lstStyle/>
          <a:p>
            <a:r>
              <a:rPr lang="en-US"/>
              <a:t>Click </a:t>
            </a:r>
            <a:r>
              <a:rPr lang="en-US" dirty="0"/>
              <a:t>to edit Master title style</a:t>
            </a:r>
          </a:p>
        </p:txBody>
      </p:sp>
      <p:sp>
        <p:nvSpPr>
          <p:cNvPr id="6" name="Text Placeholder"/>
          <p:cNvSpPr>
            <a:spLocks noGrp="1"/>
          </p:cNvSpPr>
          <p:nvPr>
            <p:ph type="body" sz="quarter" idx="12"/>
          </p:nvPr>
        </p:nvSpPr>
        <p:spPr>
          <a:xfrm>
            <a:off x="6388608" y="268225"/>
            <a:ext cx="5498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2789077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5"/>
            <a:ext cx="5522976" cy="1072896"/>
          </a:xfrm>
        </p:spPr>
        <p:txBody>
          <a:bodyPr/>
          <a:lstStyle/>
          <a:p>
            <a:r>
              <a:rPr lang="en-US" dirty="0"/>
              <a:t>Click to edit Master title style</a:t>
            </a:r>
          </a:p>
        </p:txBody>
      </p:sp>
      <p:sp>
        <p:nvSpPr>
          <p:cNvPr id="8" name="Text Placeholder 1"/>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sz="quarter" idx="12"/>
          </p:nvPr>
        </p:nvSpPr>
        <p:spPr>
          <a:xfrm>
            <a:off x="6388611" y="1658112"/>
            <a:ext cx="549850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7616741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5"/>
            <a:ext cx="5522976" cy="1072896"/>
          </a:xfrm>
        </p:spPr>
        <p:txBody>
          <a:bodyPr/>
          <a:lstStyle/>
          <a:p>
            <a:r>
              <a:rPr lang="en-US" dirty="0"/>
              <a:t>Click to edit Master title style</a:t>
            </a:r>
          </a:p>
        </p:txBody>
      </p:sp>
      <p:sp>
        <p:nvSpPr>
          <p:cNvPr id="7" name="Content Placeholder"/>
          <p:cNvSpPr>
            <a:spLocks noGrp="1"/>
          </p:cNvSpPr>
          <p:nvPr>
            <p:ph sz="quarter" idx="13"/>
          </p:nvPr>
        </p:nvSpPr>
        <p:spPr>
          <a:xfrm>
            <a:off x="280416" y="1621536"/>
            <a:ext cx="5522976" cy="4372864"/>
          </a:xfrm>
        </p:spPr>
        <p:txBody>
          <a:bodyPr/>
          <a:lstStyle>
            <a:lvl1pPr>
              <a:defRPr sz="3200"/>
            </a:lvl1pPr>
          </a:lstStyle>
          <a:p>
            <a:pPr lvl="0"/>
            <a:r>
              <a:rPr lang="en-US" dirty="0"/>
              <a:t>Click to edit Master text styles</a:t>
            </a:r>
          </a:p>
        </p:txBody>
      </p:sp>
      <p:sp>
        <p:nvSpPr>
          <p:cNvPr id="6" name="Text Placeholder"/>
          <p:cNvSpPr>
            <a:spLocks noGrp="1"/>
          </p:cNvSpPr>
          <p:nvPr>
            <p:ph type="body" sz="quarter" idx="12"/>
          </p:nvPr>
        </p:nvSpPr>
        <p:spPr>
          <a:xfrm>
            <a:off x="6388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57521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5"/>
            <a:ext cx="5522976" cy="1072896"/>
          </a:xfrm>
        </p:spPr>
        <p:txBody>
          <a:bodyPr/>
          <a:lstStyle/>
          <a:p>
            <a:r>
              <a:rPr lang="en-US" dirty="0"/>
              <a:t>Click to edit Master title style</a:t>
            </a:r>
          </a:p>
        </p:txBody>
      </p:sp>
      <p:sp>
        <p:nvSpPr>
          <p:cNvPr id="6" name="Text Placeholder 1"/>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3"/>
          </p:nvPr>
        </p:nvSpPr>
        <p:spPr>
          <a:xfrm>
            <a:off x="3340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quarter" idx="14"/>
          </p:nvPr>
        </p:nvSpPr>
        <p:spPr>
          <a:xfrm>
            <a:off x="6388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15"/>
          </p:nvPr>
        </p:nvSpPr>
        <p:spPr>
          <a:xfrm>
            <a:off x="9436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2593843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5"/>
            <a:ext cx="5522976" cy="1072896"/>
          </a:xfrm>
        </p:spPr>
        <p:txBody>
          <a:bodyPr/>
          <a:lstStyle/>
          <a:p>
            <a:r>
              <a:rPr lang="en-US" dirty="0"/>
              <a:t>Click to edit Master title style</a:t>
            </a:r>
          </a:p>
        </p:txBody>
      </p:sp>
      <p:sp>
        <p:nvSpPr>
          <p:cNvPr id="8" name="Text Placeholder"/>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7949775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5"/>
            <a:ext cx="5522976" cy="5726176"/>
          </a:xfrm>
        </p:spPr>
        <p:txBody>
          <a:bodyPr/>
          <a:lstStyle/>
          <a:p>
            <a:r>
              <a:rPr lang="en-US" dirty="0"/>
              <a:t>Click to edit Master title style</a:t>
            </a:r>
          </a:p>
        </p:txBody>
      </p:sp>
      <p:sp>
        <p:nvSpPr>
          <p:cNvPr id="6" name="Text Placeholder 1"/>
          <p:cNvSpPr>
            <a:spLocks noGrp="1"/>
          </p:cNvSpPr>
          <p:nvPr>
            <p:ph type="body" sz="quarter" idx="12"/>
          </p:nvPr>
        </p:nvSpPr>
        <p:spPr>
          <a:xfrm>
            <a:off x="6388608" y="268225"/>
            <a:ext cx="2450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sz="quarter" idx="13"/>
          </p:nvPr>
        </p:nvSpPr>
        <p:spPr>
          <a:xfrm>
            <a:off x="9436608" y="268225"/>
            <a:ext cx="2450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022595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80419" y="268225"/>
            <a:ext cx="5522885" cy="5726176"/>
          </a:xfrm>
        </p:spPr>
        <p:txBody>
          <a:bodyPr/>
          <a:lstStyle/>
          <a:p>
            <a:r>
              <a:rPr lang="en-US" dirty="0"/>
              <a:t>Click to edit Master title style</a:t>
            </a:r>
          </a:p>
        </p:txBody>
      </p:sp>
      <p:sp>
        <p:nvSpPr>
          <p:cNvPr id="7" name="Black rectangle">
            <a:extLst>
              <a:ext uri="{FF2B5EF4-FFF2-40B4-BE49-F238E27FC236}">
                <a16:creationId xmlns:a16="http://schemas.microsoft.com/office/drawing/2014/main" id="{612CE115-19C6-174D-97D1-85AD78D8BEA7}"/>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chemeClr val="tx1"/>
          </a:solidFill>
        </p:spPr>
        <p:txBody>
          <a:bodyPr wrap="square" lIns="0" tIns="0" rIns="0" bIns="0" rtlCol="0" anchor="ctr">
            <a:noAutofit/>
          </a:bodyPr>
          <a:lstStyle/>
          <a:p>
            <a:pPr algn="ctr"/>
            <a:endParaRPr lang="en-US" sz="1600" b="0" i="0" dirty="0">
              <a:solidFill>
                <a:srgbClr val="FFFFFF"/>
              </a:solidFill>
              <a:latin typeface="IBM Plex Sans" panose="020B0503050203000203" pitchFamily="34" charset="0"/>
              <a:cs typeface="Arial"/>
            </a:endParaRPr>
          </a:p>
        </p:txBody>
      </p:sp>
      <p:sp>
        <p:nvSpPr>
          <p:cNvPr id="6" name="Text Placeholder"/>
          <p:cNvSpPr>
            <a:spLocks noGrp="1"/>
          </p:cNvSpPr>
          <p:nvPr>
            <p:ph type="body" sz="quarter" idx="12"/>
          </p:nvPr>
        </p:nvSpPr>
        <p:spPr>
          <a:xfrm>
            <a:off x="6388608" y="268225"/>
            <a:ext cx="5498592" cy="572617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096517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5"/>
            <a:ext cx="5522976" cy="5726176"/>
          </a:xfrm>
        </p:spPr>
        <p:txBody>
          <a:bodyPr/>
          <a:lstStyle/>
          <a:p>
            <a:r>
              <a:rPr lang="en-US" dirty="0"/>
              <a:t>Click to edit Master title style</a:t>
            </a:r>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268276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Speak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a:xfrm>
            <a:off x="11216641" y="6316981"/>
            <a:ext cx="570795" cy="373695"/>
          </a:xfrm>
          <a:prstGeom prst="rect">
            <a:avLst/>
          </a:prstGeom>
        </p:spPr>
        <p:txBody>
          <a:bodyPr/>
          <a:lstStyle/>
          <a:p>
            <a:fld id="{DC9A5423-F5A2-45E3-8854-82458581CD79}" type="slidenum">
              <a:rPr lang="en-US" smtClean="0"/>
              <a:pPr/>
              <a:t>‹#›</a:t>
            </a:fld>
            <a:endParaRPr lang="en-US" dirty="0"/>
          </a:p>
        </p:txBody>
      </p:sp>
      <p:sp>
        <p:nvSpPr>
          <p:cNvPr id="6" name="Text Placeholder 7"/>
          <p:cNvSpPr>
            <a:spLocks noGrp="1"/>
          </p:cNvSpPr>
          <p:nvPr>
            <p:ph type="body" sz="quarter" idx="13" hasCustomPrompt="1"/>
          </p:nvPr>
        </p:nvSpPr>
        <p:spPr>
          <a:xfrm>
            <a:off x="472440" y="4249619"/>
            <a:ext cx="5512296" cy="332160"/>
          </a:xfrm>
        </p:spPr>
        <p:txBody>
          <a:bodyPr anchor="ctr">
            <a:noAutofit/>
          </a:bodyPr>
          <a:lstStyle>
            <a:lvl1pPr marL="0" indent="0">
              <a:spcBef>
                <a:spcPts val="0"/>
              </a:spcBef>
              <a:spcAft>
                <a:spcPts val="0"/>
              </a:spcAft>
              <a:buNone/>
              <a:defRPr sz="1800" b="1"/>
            </a:lvl1pPr>
            <a:lvl2pPr marL="169858" indent="0">
              <a:buNone/>
              <a:defRPr/>
            </a:lvl2pPr>
          </a:lstStyle>
          <a:p>
            <a:pPr lvl="0"/>
            <a:r>
              <a:rPr lang="en-US" dirty="0"/>
              <a:t>Click to add name</a:t>
            </a:r>
          </a:p>
        </p:txBody>
      </p:sp>
      <p:sp>
        <p:nvSpPr>
          <p:cNvPr id="8" name="Text Placeholder 7"/>
          <p:cNvSpPr>
            <a:spLocks noGrp="1"/>
          </p:cNvSpPr>
          <p:nvPr>
            <p:ph type="body" sz="quarter" idx="14" hasCustomPrompt="1"/>
          </p:nvPr>
        </p:nvSpPr>
        <p:spPr>
          <a:xfrm>
            <a:off x="475488" y="4506881"/>
            <a:ext cx="5512296" cy="392985"/>
          </a:xfrm>
        </p:spPr>
        <p:txBody>
          <a:bodyPr anchor="t">
            <a:noAutofit/>
          </a:bodyPr>
          <a:lstStyle>
            <a:lvl1pPr marL="0" indent="0">
              <a:spcBef>
                <a:spcPts val="0"/>
              </a:spcBef>
              <a:spcAft>
                <a:spcPts val="0"/>
              </a:spcAft>
              <a:buNone/>
              <a:defRPr sz="1400" b="0" i="0"/>
            </a:lvl1pPr>
            <a:lvl2pPr marL="169858" indent="0">
              <a:buNone/>
              <a:defRPr/>
            </a:lvl2pPr>
          </a:lstStyle>
          <a:p>
            <a:pPr lvl="0"/>
            <a:r>
              <a:rPr lang="en-US" dirty="0"/>
              <a:t>Click to add title and company</a:t>
            </a:r>
          </a:p>
        </p:txBody>
      </p:sp>
      <p:sp>
        <p:nvSpPr>
          <p:cNvPr id="9" name="Text Placeholder 7"/>
          <p:cNvSpPr>
            <a:spLocks noGrp="1"/>
          </p:cNvSpPr>
          <p:nvPr>
            <p:ph type="body" sz="quarter" idx="15" hasCustomPrompt="1"/>
          </p:nvPr>
        </p:nvSpPr>
        <p:spPr>
          <a:xfrm>
            <a:off x="472440" y="4925106"/>
            <a:ext cx="5512296" cy="332160"/>
          </a:xfrm>
        </p:spPr>
        <p:txBody>
          <a:bodyPr anchor="ctr">
            <a:noAutofit/>
          </a:bodyPr>
          <a:lstStyle>
            <a:lvl1pPr marL="0" indent="0">
              <a:buNone/>
              <a:defRPr sz="1400" b="0"/>
            </a:lvl1pPr>
            <a:lvl2pPr marL="169858" indent="0">
              <a:buNone/>
              <a:defRPr/>
            </a:lvl2pPr>
          </a:lstStyle>
          <a:p>
            <a:r>
              <a:rPr lang="en-US" dirty="0"/>
              <a:t>Click to add contact info (email/phone/fax)</a:t>
            </a:r>
          </a:p>
        </p:txBody>
      </p:sp>
      <p:sp>
        <p:nvSpPr>
          <p:cNvPr id="11" name="Text Placeholder 7"/>
          <p:cNvSpPr>
            <a:spLocks noGrp="1"/>
          </p:cNvSpPr>
          <p:nvPr>
            <p:ph type="body" sz="quarter" idx="17" hasCustomPrompt="1"/>
          </p:nvPr>
        </p:nvSpPr>
        <p:spPr>
          <a:xfrm>
            <a:off x="6166921" y="4249619"/>
            <a:ext cx="5512296" cy="332160"/>
          </a:xfrm>
        </p:spPr>
        <p:txBody>
          <a:bodyPr anchor="ctr">
            <a:noAutofit/>
          </a:bodyPr>
          <a:lstStyle>
            <a:lvl1pPr marL="0" indent="0">
              <a:spcBef>
                <a:spcPts val="0"/>
              </a:spcBef>
              <a:spcAft>
                <a:spcPts val="0"/>
              </a:spcAft>
              <a:buNone/>
              <a:defRPr sz="1800" b="1"/>
            </a:lvl1pPr>
            <a:lvl2pPr marL="169858" indent="0">
              <a:buNone/>
              <a:defRPr/>
            </a:lvl2pPr>
          </a:lstStyle>
          <a:p>
            <a:pPr lvl="0"/>
            <a:r>
              <a:rPr lang="en-US" dirty="0"/>
              <a:t>Click to add name</a:t>
            </a:r>
          </a:p>
        </p:txBody>
      </p:sp>
      <p:sp>
        <p:nvSpPr>
          <p:cNvPr id="12" name="Text Placeholder 7"/>
          <p:cNvSpPr>
            <a:spLocks noGrp="1"/>
          </p:cNvSpPr>
          <p:nvPr>
            <p:ph type="body" sz="quarter" idx="18" hasCustomPrompt="1"/>
          </p:nvPr>
        </p:nvSpPr>
        <p:spPr>
          <a:xfrm>
            <a:off x="6166921" y="4506881"/>
            <a:ext cx="5512296" cy="392985"/>
          </a:xfrm>
        </p:spPr>
        <p:txBody>
          <a:bodyPr anchor="t">
            <a:noAutofit/>
          </a:bodyPr>
          <a:lstStyle>
            <a:lvl1pPr marL="0" indent="0">
              <a:spcBef>
                <a:spcPts val="0"/>
              </a:spcBef>
              <a:spcAft>
                <a:spcPts val="0"/>
              </a:spcAft>
              <a:buNone/>
              <a:defRPr sz="1400" b="0" i="0"/>
            </a:lvl1pPr>
            <a:lvl2pPr marL="169858" indent="0">
              <a:buNone/>
              <a:defRPr/>
            </a:lvl2pPr>
          </a:lstStyle>
          <a:p>
            <a:pPr lvl="0"/>
            <a:r>
              <a:rPr lang="en-US" dirty="0"/>
              <a:t>Click to add title and company</a:t>
            </a:r>
          </a:p>
        </p:txBody>
      </p:sp>
      <p:sp>
        <p:nvSpPr>
          <p:cNvPr id="13" name="Text Placeholder 7"/>
          <p:cNvSpPr>
            <a:spLocks noGrp="1"/>
          </p:cNvSpPr>
          <p:nvPr>
            <p:ph type="body" sz="quarter" idx="19" hasCustomPrompt="1"/>
          </p:nvPr>
        </p:nvSpPr>
        <p:spPr>
          <a:xfrm>
            <a:off x="6166921" y="4925106"/>
            <a:ext cx="5512296" cy="332160"/>
          </a:xfrm>
        </p:spPr>
        <p:txBody>
          <a:bodyPr anchor="ctr">
            <a:noAutofit/>
          </a:bodyPr>
          <a:lstStyle>
            <a:lvl1pPr marL="0" indent="0">
              <a:buNone/>
              <a:defRPr sz="1400" b="0"/>
            </a:lvl1pPr>
            <a:lvl2pPr marL="169858" indent="0">
              <a:buNone/>
              <a:defRPr/>
            </a:lvl2pPr>
          </a:lstStyle>
          <a:p>
            <a:r>
              <a:rPr lang="en-US" dirty="0"/>
              <a:t>Click to add contact info (email/phone/fax)</a:t>
            </a:r>
          </a:p>
        </p:txBody>
      </p:sp>
      <p:sp>
        <p:nvSpPr>
          <p:cNvPr id="18" name="Picture Placeholder 17"/>
          <p:cNvSpPr>
            <a:spLocks noGrp="1"/>
          </p:cNvSpPr>
          <p:nvPr>
            <p:ph type="pic" sz="quarter" idx="23" hasCustomPrompt="1"/>
          </p:nvPr>
        </p:nvSpPr>
        <p:spPr>
          <a:xfrm>
            <a:off x="472441" y="1903423"/>
            <a:ext cx="2233084" cy="2187575"/>
          </a:xfrm>
          <a:pattFill prst="pct5">
            <a:fgClr>
              <a:schemeClr val="accent1"/>
            </a:fgClr>
            <a:bgClr>
              <a:schemeClr val="bg1"/>
            </a:bgClr>
          </a:pattFill>
        </p:spPr>
        <p:txBody>
          <a:bodyPr anchor="ctr"/>
          <a:lstStyle>
            <a:lvl1pPr marL="0" indent="0" algn="ctr">
              <a:buNone/>
              <a:defRPr b="1"/>
            </a:lvl1pPr>
          </a:lstStyle>
          <a:p>
            <a:r>
              <a:rPr lang="en-US" dirty="0"/>
              <a:t>Click to add portrait photo or remove</a:t>
            </a:r>
          </a:p>
        </p:txBody>
      </p:sp>
      <p:sp>
        <p:nvSpPr>
          <p:cNvPr id="19" name="Picture Placeholder 17"/>
          <p:cNvSpPr>
            <a:spLocks noGrp="1"/>
          </p:cNvSpPr>
          <p:nvPr>
            <p:ph type="pic" sz="quarter" idx="24" hasCustomPrompt="1"/>
          </p:nvPr>
        </p:nvSpPr>
        <p:spPr>
          <a:xfrm>
            <a:off x="6154930" y="1901255"/>
            <a:ext cx="2233084" cy="2187575"/>
          </a:xfrm>
          <a:pattFill prst="pct5">
            <a:fgClr>
              <a:schemeClr val="accent1"/>
            </a:fgClr>
            <a:bgClr>
              <a:schemeClr val="bg1"/>
            </a:bgClr>
          </a:pattFill>
        </p:spPr>
        <p:txBody>
          <a:bodyPr anchor="ctr"/>
          <a:lstStyle>
            <a:lvl1pPr marL="0" indent="0" algn="ctr">
              <a:buNone/>
              <a:defRPr b="1" baseline="0"/>
            </a:lvl1pPr>
          </a:lstStyle>
          <a:p>
            <a:r>
              <a:rPr lang="en-US" dirty="0"/>
              <a:t>Click to add portrait photo or remove</a:t>
            </a:r>
          </a:p>
        </p:txBody>
      </p:sp>
      <p:sp>
        <p:nvSpPr>
          <p:cNvPr id="20" name="Rectangle 19"/>
          <p:cNvSpPr/>
          <p:nvPr/>
        </p:nvSpPr>
        <p:spPr>
          <a:xfrm>
            <a:off x="12287026" y="-4042"/>
            <a:ext cx="1386247" cy="24310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dirty="0">
                <a:solidFill>
                  <a:schemeClr val="tx1"/>
                </a:solidFill>
              </a:rPr>
              <a:t>Contact</a:t>
            </a:r>
          </a:p>
          <a:p>
            <a:pPr algn="l"/>
            <a:r>
              <a:rPr lang="en-US" sz="1000" b="0" baseline="0" dirty="0">
                <a:solidFill>
                  <a:schemeClr val="tx1"/>
                </a:solidFill>
              </a:rPr>
              <a:t>Use for contact or author information. </a:t>
            </a:r>
          </a:p>
          <a:p>
            <a:pPr algn="l"/>
            <a:r>
              <a:rPr lang="en-US" sz="1000" b="0" baseline="0" dirty="0">
                <a:solidFill>
                  <a:schemeClr val="tx1"/>
                </a:solidFill>
              </a:rPr>
              <a:t>Remove placeholders not used. </a:t>
            </a:r>
          </a:p>
        </p:txBody>
      </p:sp>
      <p:grpSp>
        <p:nvGrpSpPr>
          <p:cNvPr id="21" name="Group 20"/>
          <p:cNvGrpSpPr/>
          <p:nvPr/>
        </p:nvGrpSpPr>
        <p:grpSpPr>
          <a:xfrm>
            <a:off x="12284311" y="2497575"/>
            <a:ext cx="1389888" cy="1233768"/>
            <a:chOff x="9215268" y="3023356"/>
            <a:chExt cx="1389888" cy="1233768"/>
          </a:xfrm>
        </p:grpSpPr>
        <p:sp>
          <p:nvSpPr>
            <p:cNvPr id="23" name="Rectangle 22"/>
            <p:cNvSpPr/>
            <p:nvPr userDrawn="1"/>
          </p:nvSpPr>
          <p:spPr>
            <a:xfrm>
              <a:off x="9215268" y="3023356"/>
              <a:ext cx="1389888" cy="12337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dirty="0">
                  <a:solidFill>
                    <a:schemeClr val="tx1"/>
                  </a:solidFill>
                </a:rPr>
                <a:t>Only use </a:t>
              </a:r>
              <a:r>
                <a:rPr lang="en-US" sz="1000" b="0" baseline="0" dirty="0">
                  <a:solidFill>
                    <a:srgbClr val="D6002A"/>
                  </a:solidFill>
                </a:rPr>
                <a:t>S&amp;P Global Red </a:t>
              </a:r>
              <a:r>
                <a:rPr lang="en-US" sz="1000" b="0" baseline="0" dirty="0">
                  <a:solidFill>
                    <a:schemeClr val="tx1"/>
                  </a:solidFill>
                </a:rPr>
                <a:t>for key text high-lights, not shapes or charts. </a:t>
              </a:r>
              <a:br>
                <a:rPr lang="en-US" sz="1000" b="0" baseline="0" dirty="0">
                  <a:solidFill>
                    <a:schemeClr val="tx1"/>
                  </a:solidFill>
                </a:rPr>
              </a:br>
              <a:r>
                <a:rPr lang="en-US" sz="1000" b="0" baseline="0" dirty="0">
                  <a:solidFill>
                    <a:schemeClr val="tx1"/>
                  </a:solidFill>
                </a:rPr>
                <a:t>It’s available in the custom color palette. </a:t>
              </a:r>
            </a:p>
          </p:txBody>
        </p:sp>
        <p:sp>
          <p:nvSpPr>
            <p:cNvPr id="24" name="Rectangle 23"/>
            <p:cNvSpPr/>
            <p:nvPr userDrawn="1"/>
          </p:nvSpPr>
          <p:spPr>
            <a:xfrm>
              <a:off x="9264542" y="4042368"/>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1"/>
                </a:solidFill>
              </a:endParaRPr>
            </a:p>
          </p:txBody>
        </p:sp>
      </p:grpSp>
    </p:spTree>
    <p:extLst>
      <p:ext uri="{BB962C8B-B14F-4D97-AF65-F5344CB8AC3E}">
        <p14:creationId xmlns:p14="http://schemas.microsoft.com/office/powerpoint/2010/main" val="2691189381"/>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80416" y="268225"/>
            <a:ext cx="5522976" cy="5726176"/>
          </a:xfrm>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293519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80416" y="268225"/>
            <a:ext cx="5522976" cy="1072896"/>
          </a:xfrm>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342041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5"/>
            <a:ext cx="5522976" cy="1072896"/>
          </a:xfrm>
        </p:spPr>
        <p:txBody>
          <a:bodyPr/>
          <a:lstStyle/>
          <a:p>
            <a:r>
              <a:rPr lang="en-US" dirty="0"/>
              <a:t>Click to edit Master title style</a:t>
            </a:r>
          </a:p>
        </p:txBody>
      </p:sp>
      <p:sp>
        <p:nvSpPr>
          <p:cNvPr id="8" name="Text Placeholder"/>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2"/>
          <p:cNvSpPr>
            <a:spLocks noGrp="1"/>
          </p:cNvSpPr>
          <p:nvPr>
            <p:ph sz="quarter" idx="18"/>
          </p:nvPr>
        </p:nvSpPr>
        <p:spPr>
          <a:xfrm>
            <a:off x="9144000" y="0"/>
            <a:ext cx="3048000" cy="3429000"/>
          </a:xfrm>
          <a:solidFill>
            <a:srgbClr val="061F80"/>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3"/>
          <p:cNvSpPr>
            <a:spLocks noGrp="1"/>
          </p:cNvSpPr>
          <p:nvPr>
            <p:ph sz="quarter" idx="19"/>
          </p:nvPr>
        </p:nvSpPr>
        <p:spPr>
          <a:xfrm>
            <a:off x="6096000" y="3426886"/>
            <a:ext cx="6096000" cy="3431116"/>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424812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6096000" cy="3429002"/>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6" name="Content Placeholder 1"/>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1" name="Content Placeholder 2"/>
          <p:cNvSpPr>
            <a:spLocks noGrp="1"/>
          </p:cNvSpPr>
          <p:nvPr>
            <p:ph sz="quarter" idx="18"/>
          </p:nvPr>
        </p:nvSpPr>
        <p:spPr>
          <a:xfrm>
            <a:off x="9144000" y="0"/>
            <a:ext cx="3048000" cy="3429000"/>
          </a:xfrm>
          <a:solidFill>
            <a:srgbClr val="061F80"/>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3"/>
          <p:cNvSpPr>
            <a:spLocks noGrp="1"/>
          </p:cNvSpPr>
          <p:nvPr>
            <p:ph sz="quarter" idx="20"/>
          </p:nvPr>
        </p:nvSpPr>
        <p:spPr>
          <a:xfrm>
            <a:off x="0" y="3426886"/>
            <a:ext cx="6096000" cy="3431116"/>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4"/>
          <p:cNvSpPr>
            <a:spLocks noGrp="1"/>
          </p:cNvSpPr>
          <p:nvPr>
            <p:ph sz="quarter" idx="19"/>
          </p:nvPr>
        </p:nvSpPr>
        <p:spPr>
          <a:xfrm>
            <a:off x="6096000" y="3426886"/>
            <a:ext cx="6096000" cy="3431116"/>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7682575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12192000" cy="3425951"/>
          </a:xfrm>
          <a:noFill/>
        </p:spPr>
        <p:txBody>
          <a:bodyPr lIns="182880" tIns="164592" rIns="228600" bIns="228600"/>
          <a:lstStyle>
            <a:lvl1pPr>
              <a:defRPr sz="6400"/>
            </a:lvl1pPr>
          </a:lstStyle>
          <a:p>
            <a:r>
              <a:rPr lang="en-US" dirty="0"/>
              <a:t>Click to edit Master title style</a:t>
            </a:r>
          </a:p>
        </p:txBody>
      </p:sp>
      <p:sp>
        <p:nvSpPr>
          <p:cNvPr id="13" name="Content Placeholder 1"/>
          <p:cNvSpPr>
            <a:spLocks noGrp="1"/>
          </p:cNvSpPr>
          <p:nvPr>
            <p:ph sz="quarter" idx="20"/>
          </p:nvPr>
        </p:nvSpPr>
        <p:spPr>
          <a:xfrm>
            <a:off x="0" y="3426886"/>
            <a:ext cx="3048000" cy="3431116"/>
          </a:xfrm>
          <a:solidFill>
            <a:srgbClr val="061F80"/>
          </a:solidFill>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2"/>
          <p:cNvSpPr>
            <a:spLocks noGrp="1"/>
          </p:cNvSpPr>
          <p:nvPr>
            <p:ph sz="quarter" idx="19"/>
          </p:nvPr>
        </p:nvSpPr>
        <p:spPr>
          <a:xfrm>
            <a:off x="3048002" y="3426886"/>
            <a:ext cx="3048000" cy="3431116"/>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9" name="Content Placeholder 3"/>
          <p:cNvSpPr>
            <a:spLocks noGrp="1"/>
          </p:cNvSpPr>
          <p:nvPr>
            <p:ph sz="quarter" idx="17"/>
          </p:nvPr>
        </p:nvSpPr>
        <p:spPr>
          <a:xfrm>
            <a:off x="6096000" y="3426883"/>
            <a:ext cx="3048000" cy="3431118"/>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4"/>
          <p:cNvSpPr>
            <a:spLocks noGrp="1"/>
          </p:cNvSpPr>
          <p:nvPr>
            <p:ph sz="quarter" idx="18"/>
          </p:nvPr>
        </p:nvSpPr>
        <p:spPr>
          <a:xfrm>
            <a:off x="9144000" y="3426883"/>
            <a:ext cx="3048000" cy="3431118"/>
          </a:xfrm>
          <a:solidFill>
            <a:srgbClr val="6EA6FF"/>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3521552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12192000" cy="1701800"/>
          </a:xfrm>
          <a:solidFill>
            <a:schemeClr val="tx2"/>
          </a:solidFill>
        </p:spPr>
        <p:txBody>
          <a:bodyPr lIns="210312" tIns="201168" rIns="228600" bIns="228600"/>
          <a:lstStyle>
            <a:lvl1pPr>
              <a:defRPr>
                <a:solidFill>
                  <a:schemeClr val="tx1"/>
                </a:solidFill>
              </a:defRPr>
            </a:lvl1pPr>
          </a:lstStyle>
          <a:p>
            <a:r>
              <a:rPr lang="en-US" dirty="0"/>
              <a:t>Click to edit Master title style</a:t>
            </a:r>
          </a:p>
        </p:txBody>
      </p:sp>
      <p:sp>
        <p:nvSpPr>
          <p:cNvPr id="6" name="Picture Placeholder"/>
          <p:cNvSpPr>
            <a:spLocks noGrp="1"/>
          </p:cNvSpPr>
          <p:nvPr>
            <p:ph type="pic" sz="quarter" idx="12"/>
          </p:nvPr>
        </p:nvSpPr>
        <p:spPr>
          <a:xfrm>
            <a:off x="0" y="1701800"/>
            <a:ext cx="12192000" cy="5156200"/>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316824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12192000" cy="6864096"/>
          </a:xfrm>
        </p:spPr>
        <p:txBody>
          <a:bodyPr lIns="91440" tIns="91440" rIns="91440" bIns="91440"/>
          <a:lstStyle/>
          <a:p>
            <a:r>
              <a:rPr lang="en-US" dirty="0"/>
              <a:t>Drag picture to placeholder or click icon to add</a:t>
            </a:r>
          </a:p>
        </p:txBody>
      </p:sp>
      <p:sp>
        <p:nvSpPr>
          <p:cNvPr id="6" name="Text Placeholder"/>
          <p:cNvSpPr>
            <a:spLocks noGrp="1"/>
          </p:cNvSpPr>
          <p:nvPr>
            <p:ph type="body" sz="quarter" idx="12"/>
          </p:nvPr>
        </p:nvSpPr>
        <p:spPr>
          <a:xfrm>
            <a:off x="-2" y="3429000"/>
            <a:ext cx="3048004" cy="3429000"/>
          </a:xfrm>
          <a:solidFill>
            <a:schemeClr val="tx2"/>
          </a:solidFill>
        </p:spPr>
        <p:txBody>
          <a:bodyPr lIns="219456" tIns="201168" rIns="228600" bIns="228600"/>
          <a:lstStyle>
            <a:lvl1pPr>
              <a:buClr>
                <a:schemeClr val="tx1"/>
              </a:buClr>
              <a:defRPr>
                <a:solidFill>
                  <a:schemeClr val="tx1"/>
                </a:solidFill>
              </a:defRPr>
            </a:lvl1pPr>
            <a:lvl2pPr>
              <a:buClr>
                <a:schemeClr val="tx1"/>
              </a:buClr>
              <a:defRPr sz="1333">
                <a:solidFill>
                  <a:schemeClr val="tx1"/>
                </a:solidFill>
              </a:defRPr>
            </a:lvl2pPr>
            <a:lvl3pPr>
              <a:buClr>
                <a:schemeClr val="tx1"/>
              </a:buClr>
              <a:defRPr sz="1333">
                <a:solidFill>
                  <a:schemeClr val="tx1"/>
                </a:solidFill>
              </a:defRPr>
            </a:lvl3pPr>
            <a:lvl4pPr>
              <a:buClr>
                <a:schemeClr val="tx1"/>
              </a:buClr>
              <a:defRPr sz="1333">
                <a:solidFill>
                  <a:schemeClr val="tx1"/>
                </a:solidFill>
              </a:defRPr>
            </a:lvl4pPr>
            <a:lvl5pPr>
              <a:buClr>
                <a:schemeClr val="tx1"/>
              </a:buClr>
              <a:defRPr sz="1333">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0600121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3048000" cy="6864096"/>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quarter" idx="13"/>
          </p:nvPr>
        </p:nvSpPr>
        <p:spPr>
          <a:xfrm>
            <a:off x="3048000" y="0"/>
            <a:ext cx="3048000" cy="6864096"/>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p:cNvSpPr>
            <a:spLocks noGrp="1"/>
          </p:cNvSpPr>
          <p:nvPr>
            <p:ph sz="quarter" idx="14"/>
          </p:nvPr>
        </p:nvSpPr>
        <p:spPr>
          <a:xfrm>
            <a:off x="6096000" y="0"/>
            <a:ext cx="3048000" cy="6864096"/>
          </a:xfrm>
          <a:solidFill>
            <a:srgbClr val="0530AD"/>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4"/>
          <p:cNvSpPr>
            <a:spLocks noGrp="1"/>
          </p:cNvSpPr>
          <p:nvPr>
            <p:ph sz="quarter" idx="15"/>
          </p:nvPr>
        </p:nvSpPr>
        <p:spPr>
          <a:xfrm>
            <a:off x="9144000" y="0"/>
            <a:ext cx="3048000" cy="6864096"/>
          </a:xfrm>
          <a:solidFill>
            <a:srgbClr val="061F80"/>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0997319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5"/>
            <a:ext cx="5522976" cy="1072896"/>
          </a:xfrm>
        </p:spPr>
        <p:txBody>
          <a:bodyPr/>
          <a:lstStyle/>
          <a:p>
            <a:r>
              <a:rPr lang="en-US" dirty="0"/>
              <a:t>Click to edit Master title style</a:t>
            </a:r>
          </a:p>
        </p:txBody>
      </p:sp>
      <p:sp>
        <p:nvSpPr>
          <p:cNvPr id="6" name="Text Placeholder"/>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p:cNvSpPr>
            <a:spLocks noGrp="1"/>
          </p:cNvSpPr>
          <p:nvPr>
            <p:ph sz="quarter" idx="13"/>
          </p:nvPr>
        </p:nvSpPr>
        <p:spPr>
          <a:xfrm>
            <a:off x="3352800" y="1658112"/>
            <a:ext cx="8534400"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032035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5"/>
            <a:ext cx="5522976" cy="1072896"/>
          </a:xfrm>
        </p:spPr>
        <p:txBody>
          <a:bodyPr/>
          <a:lstStyle/>
          <a:p>
            <a:r>
              <a:rPr lang="en-US"/>
              <a:t>Click to edit Master title style</a:t>
            </a:r>
          </a:p>
        </p:txBody>
      </p:sp>
      <p:sp>
        <p:nvSpPr>
          <p:cNvPr id="6" name="Text Placeholder"/>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022840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Speak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a:xfrm>
            <a:off x="11216641" y="6316981"/>
            <a:ext cx="570795" cy="373695"/>
          </a:xfrm>
          <a:prstGeom prst="rect">
            <a:avLst/>
          </a:prstGeom>
        </p:spPr>
        <p:txBody>
          <a:bodyPr/>
          <a:lstStyle/>
          <a:p>
            <a:fld id="{DC9A5423-F5A2-45E3-8854-82458581CD79}" type="slidenum">
              <a:rPr lang="en-US" smtClean="0"/>
              <a:pPr/>
              <a:t>‹#›</a:t>
            </a:fld>
            <a:endParaRPr lang="en-US" dirty="0"/>
          </a:p>
        </p:txBody>
      </p:sp>
      <p:sp>
        <p:nvSpPr>
          <p:cNvPr id="6" name="Text Placeholder 7"/>
          <p:cNvSpPr>
            <a:spLocks noGrp="1"/>
          </p:cNvSpPr>
          <p:nvPr>
            <p:ph type="body" sz="quarter" idx="13" hasCustomPrompt="1"/>
          </p:nvPr>
        </p:nvSpPr>
        <p:spPr>
          <a:xfrm>
            <a:off x="472440" y="4249619"/>
            <a:ext cx="3401920" cy="332160"/>
          </a:xfrm>
        </p:spPr>
        <p:txBody>
          <a:bodyPr anchor="ctr">
            <a:noAutofit/>
          </a:bodyPr>
          <a:lstStyle>
            <a:lvl1pPr marL="0" indent="0">
              <a:spcBef>
                <a:spcPts val="0"/>
              </a:spcBef>
              <a:spcAft>
                <a:spcPts val="0"/>
              </a:spcAft>
              <a:buNone/>
              <a:defRPr sz="1800" b="1"/>
            </a:lvl1pPr>
            <a:lvl2pPr marL="169858" indent="0">
              <a:buNone/>
              <a:defRPr/>
            </a:lvl2pPr>
          </a:lstStyle>
          <a:p>
            <a:pPr lvl="0"/>
            <a:r>
              <a:rPr lang="en-US" dirty="0"/>
              <a:t>Click to add name</a:t>
            </a:r>
          </a:p>
        </p:txBody>
      </p:sp>
      <p:sp>
        <p:nvSpPr>
          <p:cNvPr id="8" name="Text Placeholder 7"/>
          <p:cNvSpPr>
            <a:spLocks noGrp="1"/>
          </p:cNvSpPr>
          <p:nvPr>
            <p:ph type="body" sz="quarter" idx="14" hasCustomPrompt="1"/>
          </p:nvPr>
        </p:nvSpPr>
        <p:spPr>
          <a:xfrm>
            <a:off x="475488" y="4506881"/>
            <a:ext cx="3401920" cy="392985"/>
          </a:xfrm>
        </p:spPr>
        <p:txBody>
          <a:bodyPr anchor="t">
            <a:noAutofit/>
          </a:bodyPr>
          <a:lstStyle>
            <a:lvl1pPr marL="0" indent="0">
              <a:spcBef>
                <a:spcPts val="0"/>
              </a:spcBef>
              <a:spcAft>
                <a:spcPts val="0"/>
              </a:spcAft>
              <a:buNone/>
              <a:defRPr sz="1400" b="0" i="0"/>
            </a:lvl1pPr>
            <a:lvl2pPr marL="169858" indent="0">
              <a:buNone/>
              <a:defRPr/>
            </a:lvl2pPr>
          </a:lstStyle>
          <a:p>
            <a:pPr lvl="0"/>
            <a:r>
              <a:rPr lang="en-US" dirty="0"/>
              <a:t>Click to add title and company</a:t>
            </a:r>
          </a:p>
        </p:txBody>
      </p:sp>
      <p:sp>
        <p:nvSpPr>
          <p:cNvPr id="9" name="Text Placeholder 7"/>
          <p:cNvSpPr>
            <a:spLocks noGrp="1"/>
          </p:cNvSpPr>
          <p:nvPr>
            <p:ph type="body" sz="quarter" idx="15" hasCustomPrompt="1"/>
          </p:nvPr>
        </p:nvSpPr>
        <p:spPr>
          <a:xfrm>
            <a:off x="472440" y="4925106"/>
            <a:ext cx="3401920" cy="332160"/>
          </a:xfrm>
        </p:spPr>
        <p:txBody>
          <a:bodyPr anchor="ctr">
            <a:noAutofit/>
          </a:bodyPr>
          <a:lstStyle>
            <a:lvl1pPr marL="0" indent="0">
              <a:buNone/>
              <a:defRPr sz="1400" b="0"/>
            </a:lvl1pPr>
            <a:lvl2pPr marL="169858" indent="0">
              <a:buNone/>
              <a:defRPr/>
            </a:lvl2pPr>
          </a:lstStyle>
          <a:p>
            <a:r>
              <a:rPr lang="en-US" dirty="0"/>
              <a:t>Click to add contact info (email/phone/fax)</a:t>
            </a:r>
          </a:p>
        </p:txBody>
      </p:sp>
      <p:sp>
        <p:nvSpPr>
          <p:cNvPr id="11" name="Text Placeholder 7"/>
          <p:cNvSpPr>
            <a:spLocks noGrp="1"/>
          </p:cNvSpPr>
          <p:nvPr>
            <p:ph type="body" sz="quarter" idx="17" hasCustomPrompt="1"/>
          </p:nvPr>
        </p:nvSpPr>
        <p:spPr>
          <a:xfrm>
            <a:off x="4430502" y="4249619"/>
            <a:ext cx="3401920" cy="332160"/>
          </a:xfrm>
        </p:spPr>
        <p:txBody>
          <a:bodyPr anchor="ctr">
            <a:noAutofit/>
          </a:bodyPr>
          <a:lstStyle>
            <a:lvl1pPr marL="0" indent="0">
              <a:spcBef>
                <a:spcPts val="0"/>
              </a:spcBef>
              <a:spcAft>
                <a:spcPts val="0"/>
              </a:spcAft>
              <a:buNone/>
              <a:defRPr sz="1800" b="1"/>
            </a:lvl1pPr>
            <a:lvl2pPr marL="169858" indent="0">
              <a:buNone/>
              <a:defRPr/>
            </a:lvl2pPr>
          </a:lstStyle>
          <a:p>
            <a:pPr lvl="0"/>
            <a:r>
              <a:rPr lang="en-US" dirty="0"/>
              <a:t>Click to add name</a:t>
            </a:r>
          </a:p>
        </p:txBody>
      </p:sp>
      <p:sp>
        <p:nvSpPr>
          <p:cNvPr id="12" name="Text Placeholder 7"/>
          <p:cNvSpPr>
            <a:spLocks noGrp="1"/>
          </p:cNvSpPr>
          <p:nvPr>
            <p:ph type="body" sz="quarter" idx="18" hasCustomPrompt="1"/>
          </p:nvPr>
        </p:nvSpPr>
        <p:spPr>
          <a:xfrm>
            <a:off x="4430502" y="4506881"/>
            <a:ext cx="3401920" cy="392985"/>
          </a:xfrm>
        </p:spPr>
        <p:txBody>
          <a:bodyPr anchor="t">
            <a:noAutofit/>
          </a:bodyPr>
          <a:lstStyle>
            <a:lvl1pPr marL="0" indent="0">
              <a:spcBef>
                <a:spcPts val="0"/>
              </a:spcBef>
              <a:spcAft>
                <a:spcPts val="0"/>
              </a:spcAft>
              <a:buNone/>
              <a:defRPr sz="1400" b="0" i="0"/>
            </a:lvl1pPr>
            <a:lvl2pPr marL="169858" indent="0">
              <a:buNone/>
              <a:defRPr/>
            </a:lvl2pPr>
          </a:lstStyle>
          <a:p>
            <a:pPr lvl="0"/>
            <a:r>
              <a:rPr lang="en-US" dirty="0"/>
              <a:t>Click to add title and company</a:t>
            </a:r>
          </a:p>
        </p:txBody>
      </p:sp>
      <p:sp>
        <p:nvSpPr>
          <p:cNvPr id="13" name="Text Placeholder 7"/>
          <p:cNvSpPr>
            <a:spLocks noGrp="1"/>
          </p:cNvSpPr>
          <p:nvPr>
            <p:ph type="body" sz="quarter" idx="19" hasCustomPrompt="1"/>
          </p:nvPr>
        </p:nvSpPr>
        <p:spPr>
          <a:xfrm>
            <a:off x="4430502" y="4925106"/>
            <a:ext cx="3401920" cy="332160"/>
          </a:xfrm>
        </p:spPr>
        <p:txBody>
          <a:bodyPr anchor="ctr">
            <a:noAutofit/>
          </a:bodyPr>
          <a:lstStyle>
            <a:lvl1pPr marL="0" indent="0">
              <a:buNone/>
              <a:defRPr sz="1400" b="0"/>
            </a:lvl1pPr>
            <a:lvl2pPr marL="169858" indent="0">
              <a:buNone/>
              <a:defRPr/>
            </a:lvl2pPr>
          </a:lstStyle>
          <a:p>
            <a:r>
              <a:rPr lang="en-US" dirty="0"/>
              <a:t>Click to add contact info (email/phone/fax)</a:t>
            </a:r>
          </a:p>
        </p:txBody>
      </p:sp>
      <p:sp>
        <p:nvSpPr>
          <p:cNvPr id="18" name="Picture Placeholder 17"/>
          <p:cNvSpPr>
            <a:spLocks noGrp="1"/>
          </p:cNvSpPr>
          <p:nvPr>
            <p:ph type="pic" sz="quarter" idx="23" hasCustomPrompt="1"/>
          </p:nvPr>
        </p:nvSpPr>
        <p:spPr>
          <a:xfrm>
            <a:off x="472441" y="1903423"/>
            <a:ext cx="2233084" cy="2187575"/>
          </a:xfrm>
          <a:pattFill prst="pct5">
            <a:fgClr>
              <a:schemeClr val="accent1"/>
            </a:fgClr>
            <a:bgClr>
              <a:schemeClr val="bg1"/>
            </a:bgClr>
          </a:pattFill>
        </p:spPr>
        <p:txBody>
          <a:bodyPr anchor="ctr"/>
          <a:lstStyle>
            <a:lvl1pPr marL="0" indent="0" algn="ctr">
              <a:buNone/>
              <a:defRPr b="1"/>
            </a:lvl1pPr>
          </a:lstStyle>
          <a:p>
            <a:r>
              <a:rPr lang="en-US" dirty="0"/>
              <a:t>Click to add portrait photo or remove</a:t>
            </a:r>
          </a:p>
        </p:txBody>
      </p:sp>
      <p:sp>
        <p:nvSpPr>
          <p:cNvPr id="19" name="Picture Placeholder 17"/>
          <p:cNvSpPr>
            <a:spLocks noGrp="1"/>
          </p:cNvSpPr>
          <p:nvPr>
            <p:ph type="pic" sz="quarter" idx="24" hasCustomPrompt="1"/>
          </p:nvPr>
        </p:nvSpPr>
        <p:spPr>
          <a:xfrm>
            <a:off x="4422983" y="1901255"/>
            <a:ext cx="2233084" cy="2187575"/>
          </a:xfrm>
          <a:pattFill prst="pct5">
            <a:fgClr>
              <a:schemeClr val="accent1"/>
            </a:fgClr>
            <a:bgClr>
              <a:schemeClr val="bg1"/>
            </a:bgClr>
          </a:pattFill>
        </p:spPr>
        <p:txBody>
          <a:bodyPr anchor="ctr"/>
          <a:lstStyle>
            <a:lvl1pPr marL="0" indent="0" algn="ctr">
              <a:buNone/>
              <a:defRPr b="1" baseline="0"/>
            </a:lvl1pPr>
          </a:lstStyle>
          <a:p>
            <a:r>
              <a:rPr lang="en-US" dirty="0"/>
              <a:t>Click to add portrait photo or remove</a:t>
            </a:r>
          </a:p>
        </p:txBody>
      </p:sp>
      <p:sp>
        <p:nvSpPr>
          <p:cNvPr id="20" name="Rectangle 19"/>
          <p:cNvSpPr/>
          <p:nvPr/>
        </p:nvSpPr>
        <p:spPr>
          <a:xfrm>
            <a:off x="12287026" y="-4042"/>
            <a:ext cx="1386247" cy="24310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dirty="0">
                <a:solidFill>
                  <a:schemeClr val="tx1"/>
                </a:solidFill>
              </a:rPr>
              <a:t>Contact</a:t>
            </a:r>
          </a:p>
          <a:p>
            <a:pPr algn="l"/>
            <a:r>
              <a:rPr lang="en-US" sz="1000" b="0" baseline="0" dirty="0">
                <a:solidFill>
                  <a:schemeClr val="tx1"/>
                </a:solidFill>
              </a:rPr>
              <a:t>Use for contact or author information. </a:t>
            </a:r>
          </a:p>
          <a:p>
            <a:pPr algn="l"/>
            <a:r>
              <a:rPr lang="en-US" sz="1000" b="0" baseline="0" dirty="0">
                <a:solidFill>
                  <a:schemeClr val="tx1"/>
                </a:solidFill>
              </a:rPr>
              <a:t>Remove placeholders not used. </a:t>
            </a:r>
          </a:p>
        </p:txBody>
      </p:sp>
      <p:grpSp>
        <p:nvGrpSpPr>
          <p:cNvPr id="21" name="Group 20"/>
          <p:cNvGrpSpPr/>
          <p:nvPr/>
        </p:nvGrpSpPr>
        <p:grpSpPr>
          <a:xfrm>
            <a:off x="12284311" y="2497575"/>
            <a:ext cx="1389888" cy="1233768"/>
            <a:chOff x="9215268" y="3023356"/>
            <a:chExt cx="1389888" cy="1233768"/>
          </a:xfrm>
        </p:grpSpPr>
        <p:sp>
          <p:nvSpPr>
            <p:cNvPr id="23" name="Rectangle 22"/>
            <p:cNvSpPr/>
            <p:nvPr userDrawn="1"/>
          </p:nvSpPr>
          <p:spPr>
            <a:xfrm>
              <a:off x="9215268" y="3023356"/>
              <a:ext cx="1389888" cy="12337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dirty="0">
                  <a:solidFill>
                    <a:schemeClr val="tx1"/>
                  </a:solidFill>
                </a:rPr>
                <a:t>Only use </a:t>
              </a:r>
              <a:r>
                <a:rPr lang="en-US" sz="1000" b="0" baseline="0" dirty="0">
                  <a:solidFill>
                    <a:srgbClr val="D6002A"/>
                  </a:solidFill>
                </a:rPr>
                <a:t>S&amp;P Global Red </a:t>
              </a:r>
              <a:r>
                <a:rPr lang="en-US" sz="1000" b="0" baseline="0" dirty="0">
                  <a:solidFill>
                    <a:schemeClr val="tx1"/>
                  </a:solidFill>
                </a:rPr>
                <a:t>for key text high-lights, not shapes or charts. </a:t>
              </a:r>
              <a:br>
                <a:rPr lang="en-US" sz="1000" b="0" baseline="0" dirty="0">
                  <a:solidFill>
                    <a:schemeClr val="tx1"/>
                  </a:solidFill>
                </a:rPr>
              </a:br>
              <a:r>
                <a:rPr lang="en-US" sz="1000" b="0" baseline="0" dirty="0">
                  <a:solidFill>
                    <a:schemeClr val="tx1"/>
                  </a:solidFill>
                </a:rPr>
                <a:t>It’s available in the custom color palette. </a:t>
              </a:r>
            </a:p>
          </p:txBody>
        </p:sp>
        <p:sp>
          <p:nvSpPr>
            <p:cNvPr id="24" name="Rectangle 23"/>
            <p:cNvSpPr/>
            <p:nvPr userDrawn="1"/>
          </p:nvSpPr>
          <p:spPr>
            <a:xfrm>
              <a:off x="9264542" y="4042368"/>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1"/>
                </a:solidFill>
              </a:endParaRPr>
            </a:p>
          </p:txBody>
        </p:sp>
      </p:grpSp>
      <p:sp>
        <p:nvSpPr>
          <p:cNvPr id="17" name="Text Placeholder 7">
            <a:extLst>
              <a:ext uri="{FF2B5EF4-FFF2-40B4-BE49-F238E27FC236}">
                <a16:creationId xmlns:a16="http://schemas.microsoft.com/office/drawing/2014/main" id="{9CE5658D-D0B7-4D7F-ABDD-E1777155BE44}"/>
              </a:ext>
            </a:extLst>
          </p:cNvPr>
          <p:cNvSpPr>
            <a:spLocks noGrp="1"/>
          </p:cNvSpPr>
          <p:nvPr>
            <p:ph type="body" sz="quarter" idx="25" hasCustomPrompt="1"/>
          </p:nvPr>
        </p:nvSpPr>
        <p:spPr>
          <a:xfrm>
            <a:off x="8385516" y="4251787"/>
            <a:ext cx="3401920" cy="332160"/>
          </a:xfrm>
        </p:spPr>
        <p:txBody>
          <a:bodyPr anchor="ctr">
            <a:noAutofit/>
          </a:bodyPr>
          <a:lstStyle>
            <a:lvl1pPr marL="0" indent="0">
              <a:spcBef>
                <a:spcPts val="0"/>
              </a:spcBef>
              <a:spcAft>
                <a:spcPts val="0"/>
              </a:spcAft>
              <a:buNone/>
              <a:defRPr sz="1800" b="1"/>
            </a:lvl1pPr>
            <a:lvl2pPr marL="169858" indent="0">
              <a:buNone/>
              <a:defRPr/>
            </a:lvl2pPr>
          </a:lstStyle>
          <a:p>
            <a:pPr lvl="0"/>
            <a:r>
              <a:rPr lang="en-US" dirty="0"/>
              <a:t>Click to add name</a:t>
            </a:r>
          </a:p>
        </p:txBody>
      </p:sp>
      <p:sp>
        <p:nvSpPr>
          <p:cNvPr id="22" name="Text Placeholder 7">
            <a:extLst>
              <a:ext uri="{FF2B5EF4-FFF2-40B4-BE49-F238E27FC236}">
                <a16:creationId xmlns:a16="http://schemas.microsoft.com/office/drawing/2014/main" id="{52BC85AB-48D3-4669-B7A5-D3E3D143A3D5}"/>
              </a:ext>
            </a:extLst>
          </p:cNvPr>
          <p:cNvSpPr>
            <a:spLocks noGrp="1"/>
          </p:cNvSpPr>
          <p:nvPr>
            <p:ph type="body" sz="quarter" idx="26" hasCustomPrompt="1"/>
          </p:nvPr>
        </p:nvSpPr>
        <p:spPr>
          <a:xfrm>
            <a:off x="8385516" y="4509049"/>
            <a:ext cx="3401920" cy="392985"/>
          </a:xfrm>
        </p:spPr>
        <p:txBody>
          <a:bodyPr anchor="t">
            <a:noAutofit/>
          </a:bodyPr>
          <a:lstStyle>
            <a:lvl1pPr marL="0" indent="0">
              <a:spcBef>
                <a:spcPts val="0"/>
              </a:spcBef>
              <a:spcAft>
                <a:spcPts val="0"/>
              </a:spcAft>
              <a:buNone/>
              <a:defRPr sz="1400" b="0" i="0"/>
            </a:lvl1pPr>
            <a:lvl2pPr marL="169858" indent="0">
              <a:buNone/>
              <a:defRPr/>
            </a:lvl2pPr>
          </a:lstStyle>
          <a:p>
            <a:pPr lvl="0"/>
            <a:r>
              <a:rPr lang="en-US" dirty="0"/>
              <a:t>Click to add title and company</a:t>
            </a:r>
          </a:p>
        </p:txBody>
      </p:sp>
      <p:sp>
        <p:nvSpPr>
          <p:cNvPr id="25" name="Text Placeholder 7">
            <a:extLst>
              <a:ext uri="{FF2B5EF4-FFF2-40B4-BE49-F238E27FC236}">
                <a16:creationId xmlns:a16="http://schemas.microsoft.com/office/drawing/2014/main" id="{8E46ED94-C66D-4E31-9DA1-F5246C842758}"/>
              </a:ext>
            </a:extLst>
          </p:cNvPr>
          <p:cNvSpPr>
            <a:spLocks noGrp="1"/>
          </p:cNvSpPr>
          <p:nvPr>
            <p:ph type="body" sz="quarter" idx="27" hasCustomPrompt="1"/>
          </p:nvPr>
        </p:nvSpPr>
        <p:spPr>
          <a:xfrm>
            <a:off x="8385516" y="4927274"/>
            <a:ext cx="3401920" cy="332160"/>
          </a:xfrm>
        </p:spPr>
        <p:txBody>
          <a:bodyPr anchor="ctr">
            <a:noAutofit/>
          </a:bodyPr>
          <a:lstStyle>
            <a:lvl1pPr marL="0" indent="0">
              <a:buNone/>
              <a:defRPr sz="1400" b="0"/>
            </a:lvl1pPr>
            <a:lvl2pPr marL="169858" indent="0">
              <a:buNone/>
              <a:defRPr/>
            </a:lvl2pPr>
          </a:lstStyle>
          <a:p>
            <a:r>
              <a:rPr lang="en-US" dirty="0"/>
              <a:t>Click to add contact info (email/phone/fax)</a:t>
            </a:r>
          </a:p>
        </p:txBody>
      </p:sp>
      <p:sp>
        <p:nvSpPr>
          <p:cNvPr id="26" name="Picture Placeholder 17">
            <a:extLst>
              <a:ext uri="{FF2B5EF4-FFF2-40B4-BE49-F238E27FC236}">
                <a16:creationId xmlns:a16="http://schemas.microsoft.com/office/drawing/2014/main" id="{07704A29-CB35-4BAC-99A1-A07B8FA6275A}"/>
              </a:ext>
            </a:extLst>
          </p:cNvPr>
          <p:cNvSpPr>
            <a:spLocks noGrp="1"/>
          </p:cNvSpPr>
          <p:nvPr>
            <p:ph type="pic" sz="quarter" idx="28" hasCustomPrompt="1"/>
          </p:nvPr>
        </p:nvSpPr>
        <p:spPr>
          <a:xfrm>
            <a:off x="8373525" y="1903423"/>
            <a:ext cx="2233084" cy="2187575"/>
          </a:xfrm>
          <a:pattFill prst="pct5">
            <a:fgClr>
              <a:schemeClr val="accent1"/>
            </a:fgClr>
            <a:bgClr>
              <a:schemeClr val="bg1"/>
            </a:bgClr>
          </a:pattFill>
        </p:spPr>
        <p:txBody>
          <a:bodyPr anchor="ctr"/>
          <a:lstStyle>
            <a:lvl1pPr marL="0" indent="0" algn="ctr">
              <a:buNone/>
              <a:defRPr b="1" baseline="0"/>
            </a:lvl1pPr>
          </a:lstStyle>
          <a:p>
            <a:r>
              <a:rPr lang="en-US" dirty="0"/>
              <a:t>Click to add portrait photo or remove</a:t>
            </a:r>
          </a:p>
        </p:txBody>
      </p:sp>
    </p:spTree>
    <p:extLst>
      <p:ext uri="{BB962C8B-B14F-4D97-AF65-F5344CB8AC3E}">
        <p14:creationId xmlns:p14="http://schemas.microsoft.com/office/powerpoint/2010/main" val="522971671"/>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5"/>
            <a:ext cx="5522976" cy="1072896"/>
          </a:xfrm>
        </p:spPr>
        <p:txBody>
          <a:bodyPr/>
          <a:lstStyle/>
          <a:p>
            <a:r>
              <a:rPr lang="en-US" dirty="0"/>
              <a:t>Click to edit Master title style</a:t>
            </a:r>
          </a:p>
        </p:txBody>
      </p:sp>
      <p:sp>
        <p:nvSpPr>
          <p:cNvPr id="8" name="Text Placeholder 1"/>
          <p:cNvSpPr>
            <a:spLocks noGrp="1"/>
          </p:cNvSpPr>
          <p:nvPr>
            <p:ph type="body" sz="quarter" idx="13"/>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sz="quarter" idx="15"/>
          </p:nvPr>
        </p:nvSpPr>
        <p:spPr>
          <a:xfrm>
            <a:off x="3340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154761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5"/>
            <a:ext cx="5522976" cy="1072896"/>
          </a:xfrm>
        </p:spPr>
        <p:txBody>
          <a:bodyPr/>
          <a:lstStyle/>
          <a:p>
            <a:r>
              <a:rPr lang="en-US"/>
              <a:t>Click to edit Master title style</a:t>
            </a:r>
          </a:p>
        </p:txBody>
      </p:sp>
      <p:sp>
        <p:nvSpPr>
          <p:cNvPr id="6" name="Text Placeholder 1"/>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3"/>
          </p:nvPr>
        </p:nvSpPr>
        <p:spPr>
          <a:xfrm>
            <a:off x="3340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quarter" idx="14"/>
          </p:nvPr>
        </p:nvSpPr>
        <p:spPr>
          <a:xfrm>
            <a:off x="6364225" y="1621536"/>
            <a:ext cx="5522976" cy="4372864"/>
          </a:xfrm>
        </p:spPr>
        <p:txBody>
          <a:bodyPr/>
          <a:lstStyle>
            <a:lvl1pPr>
              <a:defRPr sz="32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101281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92608" y="268225"/>
            <a:ext cx="2450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p:cNvSpPr>
            <a:spLocks noGrp="1"/>
          </p:cNvSpPr>
          <p:nvPr>
            <p:ph type="tbl" sz="quarter" idx="13"/>
          </p:nvPr>
        </p:nvSpPr>
        <p:spPr>
          <a:xfrm>
            <a:off x="3340609" y="268225"/>
            <a:ext cx="8546502" cy="5726176"/>
          </a:xfrm>
        </p:spPr>
        <p:txBody>
          <a:bodyPr lIns="0" tIns="0" rIns="91440" bIns="91440"/>
          <a:lstStyle/>
          <a:p>
            <a:r>
              <a:rPr lang="en-US" dirty="0"/>
              <a:t>Click icon to add table</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81719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988762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3575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80416" y="268225"/>
            <a:ext cx="5522976" cy="1072896"/>
          </a:xfrm>
        </p:spPr>
        <p:txBody>
          <a:bodyPr/>
          <a:lstStyle/>
          <a:p>
            <a:r>
              <a:rPr lang="en-US" dirty="0"/>
              <a:t>Click to edit Master title style</a:t>
            </a:r>
          </a:p>
        </p:txBody>
      </p:sp>
      <p:sp>
        <p:nvSpPr>
          <p:cNvPr id="8" name="Text Placeholder 1"/>
          <p:cNvSpPr>
            <a:spLocks noGrp="1"/>
          </p:cNvSpPr>
          <p:nvPr>
            <p:ph type="body" sz="quarter" idx="13"/>
          </p:nvPr>
        </p:nvSpPr>
        <p:spPr>
          <a:xfrm>
            <a:off x="292608" y="1682496"/>
            <a:ext cx="5498592" cy="1746504"/>
          </a:xfrm>
        </p:spPr>
        <p:txBody>
          <a:bodyPr/>
          <a:lstStyle>
            <a:lvl1pPr>
              <a:spcBef>
                <a:spcPts val="0"/>
              </a:spcBef>
              <a:defRPr sz="1333"/>
            </a:lvl1pPr>
            <a:lvl2pPr marL="0" indent="0">
              <a:spcBef>
                <a:spcPts val="0"/>
              </a:spcBef>
              <a:buNone/>
              <a:defRPr/>
            </a:lvl2pPr>
            <a:lvl3pPr marL="268803" indent="0">
              <a:buNone/>
              <a:defRPr/>
            </a:lvl3pPr>
            <a:lvl4pPr marL="579937" indent="0">
              <a:buNone/>
              <a:defRPr/>
            </a:lvl4pPr>
            <a:lvl5pPr marL="842389" indent="0">
              <a:buNone/>
              <a:defRPr/>
            </a:lvl5pPr>
          </a:lstStyle>
          <a:p>
            <a:pPr lvl="0"/>
            <a:r>
              <a:rPr lang="en-US" dirty="0"/>
              <a:t>Click to edit Master text styles</a:t>
            </a:r>
          </a:p>
        </p:txBody>
      </p:sp>
      <p:sp>
        <p:nvSpPr>
          <p:cNvPr id="6" name="Text Placeholder 2">
            <a:extLst>
              <a:ext uri="{FF2B5EF4-FFF2-40B4-BE49-F238E27FC236}">
                <a16:creationId xmlns:a16="http://schemas.microsoft.com/office/drawing/2014/main" id="{11C6F2CA-B8B6-BF4F-8900-E2319DA9DD35}"/>
              </a:ext>
            </a:extLst>
          </p:cNvPr>
          <p:cNvSpPr>
            <a:spLocks noGrp="1"/>
          </p:cNvSpPr>
          <p:nvPr>
            <p:ph type="body" sz="quarter" idx="14"/>
          </p:nvPr>
        </p:nvSpPr>
        <p:spPr>
          <a:xfrm>
            <a:off x="292608" y="4279393"/>
            <a:ext cx="8546592" cy="1743456"/>
          </a:xfrm>
        </p:spPr>
        <p:txBody>
          <a:bodyPr anchor="b"/>
          <a:lstStyle>
            <a:lvl1pPr>
              <a:spcBef>
                <a:spcPts val="400"/>
              </a:spcBef>
              <a:defRPr sz="800"/>
            </a:lvl1pPr>
            <a:lvl2pPr>
              <a:defRPr sz="800"/>
            </a:lvl2pPr>
            <a:lvl3pPr>
              <a:defRPr sz="800"/>
            </a:lvl3pPr>
            <a:lvl4pPr>
              <a:defRPr sz="800"/>
            </a:lvl4pPr>
            <a:lvl5pPr>
              <a:defRPr sz="800"/>
            </a:lvl5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546299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5" name="Picture" descr="IBM 8-bar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30929" y="3083849"/>
            <a:ext cx="1730144" cy="690309"/>
          </a:xfrm>
          <a:prstGeom prst="rect">
            <a:avLst/>
          </a:prstGeom>
        </p:spPr>
      </p:pic>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7169324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2" y="1714500"/>
            <a:ext cx="2476500" cy="3048000"/>
          </a:xfrm>
        </p:spPr>
        <p:txBody>
          <a:bodyPr tIns="228600">
            <a:noAutofit/>
          </a:bodyPr>
          <a:lstStyle/>
          <a:p>
            <a:r>
              <a:rPr lang="en-US" dirty="0"/>
              <a:t>Click to edit Master title style</a:t>
            </a:r>
          </a:p>
        </p:txBody>
      </p:sp>
      <p:sp>
        <p:nvSpPr>
          <p:cNvPr id="5" name="Text Placeholder 4"/>
          <p:cNvSpPr>
            <a:spLocks noGrp="1"/>
          </p:cNvSpPr>
          <p:nvPr>
            <p:ph type="body" sz="quarter" idx="11"/>
          </p:nvPr>
        </p:nvSpPr>
        <p:spPr>
          <a:xfrm>
            <a:off x="381002" y="220980"/>
            <a:ext cx="2476500" cy="685800"/>
          </a:xfrm>
        </p:spPr>
        <p:txBody>
          <a:bodyPr tIns="0">
            <a:noAutofit/>
          </a:bodyPr>
          <a:lstStyle>
            <a:lvl1pPr>
              <a:defRPr sz="1333">
                <a:solidFill>
                  <a:schemeClr val="accent1"/>
                </a:solidFill>
              </a:defRPr>
            </a:lvl1pPr>
            <a:lvl2pPr>
              <a:defRPr sz="1333">
                <a:solidFill>
                  <a:schemeClr val="accent1"/>
                </a:solidFill>
              </a:defRPr>
            </a:lvl2pPr>
            <a:lvl3pPr>
              <a:defRPr sz="1333">
                <a:solidFill>
                  <a:schemeClr val="accent1"/>
                </a:solidFill>
              </a:defRPr>
            </a:lvl3pPr>
            <a:lvl4pPr>
              <a:defRPr sz="1333">
                <a:solidFill>
                  <a:schemeClr val="accent1"/>
                </a:solidFill>
              </a:defRPr>
            </a:lvl4pPr>
          </a:lstStyle>
          <a:p>
            <a:pPr lvl="0"/>
            <a:r>
              <a:rPr lang="en-US" dirty="0"/>
              <a:t>Click to edit Master text styles</a:t>
            </a:r>
          </a:p>
        </p:txBody>
      </p:sp>
      <p:sp>
        <p:nvSpPr>
          <p:cNvPr id="13" name="Text Placeholder 23"/>
          <p:cNvSpPr>
            <a:spLocks noGrp="1"/>
          </p:cNvSpPr>
          <p:nvPr>
            <p:ph type="body" sz="quarter" idx="14" hasCustomPrompt="1"/>
          </p:nvPr>
        </p:nvSpPr>
        <p:spPr>
          <a:xfrm>
            <a:off x="381002" y="6096002"/>
            <a:ext cx="2514602" cy="403860"/>
          </a:xfrm>
        </p:spPr>
        <p:txBody>
          <a:bodyPr tIns="0" anchor="b"/>
          <a:lstStyle>
            <a:lvl1pPr>
              <a:defRPr sz="667" b="0">
                <a:solidFill>
                  <a:schemeClr val="bg2">
                    <a:alpha val="70000"/>
                  </a:schemeClr>
                </a:solidFill>
              </a:defRPr>
            </a:lvl1pPr>
            <a:lvl2pPr>
              <a:defRPr sz="751"/>
            </a:lvl2pPr>
            <a:lvl3pPr>
              <a:defRPr sz="751"/>
            </a:lvl3pPr>
            <a:lvl4pPr>
              <a:defRPr sz="751"/>
            </a:lvl4pPr>
            <a:lvl5pPr>
              <a:defRPr sz="751"/>
            </a:lvl5pPr>
          </a:lstStyle>
          <a:p>
            <a:pPr lvl="0"/>
            <a:r>
              <a:rPr lang="en-US" dirty="0"/>
              <a:t>Source: Edit source here</a:t>
            </a:r>
          </a:p>
        </p:txBody>
      </p:sp>
    </p:spTree>
    <p:extLst>
      <p:ext uri="{BB962C8B-B14F-4D97-AF65-F5344CB8AC3E}">
        <p14:creationId xmlns:p14="http://schemas.microsoft.com/office/powerpoint/2010/main" val="737788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slideLayout" Target="../slideLayouts/slideLayout64.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41" Type="http://schemas.openxmlformats.org/officeDocument/2006/relationships/slideLayout" Target="../slideLayouts/slideLayout6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theme" Target="../theme/theme2.xml"/><Relationship Id="rId8" Type="http://schemas.openxmlformats.org/officeDocument/2006/relationships/slideLayout" Target="../slideLayouts/slideLayout30.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34" Type="http://schemas.openxmlformats.org/officeDocument/2006/relationships/theme" Target="../theme/theme3.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33" Type="http://schemas.openxmlformats.org/officeDocument/2006/relationships/slideLayout" Target="../slideLayouts/slideLayout97.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29" Type="http://schemas.openxmlformats.org/officeDocument/2006/relationships/slideLayout" Target="../slideLayouts/slideLayout93.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32" Type="http://schemas.openxmlformats.org/officeDocument/2006/relationships/slideLayout" Target="../slideLayouts/slideLayout96.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31" Type="http://schemas.openxmlformats.org/officeDocument/2006/relationships/slideLayout" Target="../slideLayouts/slideLayout95.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slideLayout" Target="../slideLayouts/slideLayout94.xml"/><Relationship Id="rId8"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4528" y="219458"/>
            <a:ext cx="11358880" cy="865273"/>
          </a:xfrm>
          <a:prstGeom prst="rect">
            <a:avLst/>
          </a:prstGeom>
          <a:ln w="3175">
            <a:noFill/>
            <a:prstDash val="dash"/>
          </a:ln>
        </p:spPr>
        <p:txBody>
          <a:bodyPr vert="horz" lIns="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414528" y="1371602"/>
            <a:ext cx="11367253" cy="4300151"/>
          </a:xfrm>
          <a:prstGeom prst="rect">
            <a:avLst/>
          </a:prstGeom>
          <a:ln>
            <a:noFill/>
          </a:ln>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46122" y="-180"/>
            <a:ext cx="2039487" cy="206651"/>
          </a:xfrm>
          <a:prstGeom prst="rect">
            <a:avLst/>
          </a:prstGeom>
        </p:spPr>
        <p:txBody>
          <a:bodyPr vert="horz" lIns="91440" tIns="0" rIns="0" bIns="0" rtlCol="0" anchor="ctr"/>
          <a:lstStyle>
            <a:lvl1pPr algn="r">
              <a:defRPr sz="900">
                <a:solidFill>
                  <a:schemeClr val="tx1">
                    <a:tint val="75000"/>
                  </a:schemeClr>
                </a:solidFill>
              </a:defRPr>
            </a:lvl1pPr>
          </a:lstStyle>
          <a:p>
            <a:endParaRPr lang="en-US" dirty="0"/>
          </a:p>
        </p:txBody>
      </p:sp>
      <p:cxnSp>
        <p:nvCxnSpPr>
          <p:cNvPr id="7" name="Straight Connector 6"/>
          <p:cNvCxnSpPr/>
          <p:nvPr/>
        </p:nvCxnSpPr>
        <p:spPr>
          <a:xfrm>
            <a:off x="-395621" y="216275"/>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95621" y="137160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95621" y="179294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95621" y="3429755"/>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95621" y="609088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95621" y="6653049"/>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flipH="1" flipV="1">
            <a:off x="255231" y="-152400"/>
            <a:ext cx="296716"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flipV="1">
            <a:off x="5947643" y="-152400"/>
            <a:ext cx="296716"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flipH="1" flipV="1">
            <a:off x="11637250" y="-152400"/>
            <a:ext cx="296716"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2192000" y="216275"/>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2192000" y="137160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2192000" y="179294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2192000" y="3429755"/>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192000" y="6091823"/>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192000" y="6651144"/>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2287024" y="5975775"/>
            <a:ext cx="1706880" cy="142555"/>
          </a:xfrm>
          <a:prstGeom prst="rect">
            <a:avLst/>
          </a:prstGeom>
          <a:noFill/>
        </p:spPr>
        <p:txBody>
          <a:bodyPr wrap="square" lIns="0" tIns="0" rIns="0" bIns="0" rtlCol="0">
            <a:noAutofit/>
          </a:bodyPr>
          <a:lstStyle/>
          <a:p>
            <a:pPr algn="l"/>
            <a:r>
              <a:rPr lang="en-US" sz="800" dirty="0">
                <a:solidFill>
                  <a:schemeClr val="bg2">
                    <a:lumMod val="75000"/>
                  </a:schemeClr>
                </a:solidFill>
                <a:latin typeface="Arial Narrow" panose="020B0606020202030204" pitchFamily="34" charset="0"/>
              </a:rPr>
              <a:t>No content below the line</a:t>
            </a:r>
          </a:p>
        </p:txBody>
      </p:sp>
      <p:sp>
        <p:nvSpPr>
          <p:cNvPr id="30" name="TextBox 29"/>
          <p:cNvSpPr txBox="1"/>
          <p:nvPr/>
        </p:nvSpPr>
        <p:spPr>
          <a:xfrm>
            <a:off x="-1786823" y="5987533"/>
            <a:ext cx="1706880" cy="142555"/>
          </a:xfrm>
          <a:prstGeom prst="rect">
            <a:avLst/>
          </a:prstGeom>
          <a:noFill/>
        </p:spPr>
        <p:txBody>
          <a:bodyPr wrap="square" lIns="0" tIns="0" rIns="0" bIns="0" rtlCol="0">
            <a:noAutofit/>
          </a:bodyPr>
          <a:lstStyle/>
          <a:p>
            <a:pPr algn="r"/>
            <a:r>
              <a:rPr lang="en-US" sz="800" dirty="0">
                <a:solidFill>
                  <a:schemeClr val="bg2">
                    <a:lumMod val="75000"/>
                  </a:schemeClr>
                </a:solidFill>
                <a:latin typeface="Arial Narrow" panose="020B0606020202030204" pitchFamily="34" charset="0"/>
              </a:rPr>
              <a:t>No content below the line</a:t>
            </a:r>
          </a:p>
        </p:txBody>
      </p:sp>
      <p:sp>
        <p:nvSpPr>
          <p:cNvPr id="19" name="Rectangle 18"/>
          <p:cNvSpPr/>
          <p:nvPr/>
        </p:nvSpPr>
        <p:spPr>
          <a:xfrm>
            <a:off x="12287026" y="-4042"/>
            <a:ext cx="1386247" cy="1796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endParaRPr lang="en-US" sz="1000" dirty="0"/>
          </a:p>
        </p:txBody>
      </p:sp>
      <p:cxnSp>
        <p:nvCxnSpPr>
          <p:cNvPr id="70" name="Straight Connector 69"/>
          <p:cNvCxnSpPr/>
          <p:nvPr/>
        </p:nvCxnSpPr>
        <p:spPr>
          <a:xfrm>
            <a:off x="-395621" y="6653049"/>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5" name="Rectangle 154"/>
          <p:cNvSpPr/>
          <p:nvPr/>
        </p:nvSpPr>
        <p:spPr>
          <a:xfrm>
            <a:off x="0" y="6874279"/>
            <a:ext cx="12192000" cy="3428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1"/>
              </a:solidFill>
            </a:endParaRPr>
          </a:p>
        </p:txBody>
      </p:sp>
      <p:cxnSp>
        <p:nvCxnSpPr>
          <p:cNvPr id="156" name="Straight Connector 155"/>
          <p:cNvCxnSpPr/>
          <p:nvPr/>
        </p:nvCxnSpPr>
        <p:spPr>
          <a:xfrm rot="5400000" flipH="1" flipV="1">
            <a:off x="5947643" y="7006359"/>
            <a:ext cx="296716"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5400000" flipH="1" flipV="1">
            <a:off x="11637250" y="7006359"/>
            <a:ext cx="296716"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8" name="Rectangle 157"/>
          <p:cNvSpPr/>
          <p:nvPr/>
        </p:nvSpPr>
        <p:spPr>
          <a:xfrm>
            <a:off x="6311592" y="6892981"/>
            <a:ext cx="5880409" cy="286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r>
              <a:rPr lang="en-US" sz="1000" b="1" baseline="0" dirty="0">
                <a:solidFill>
                  <a:schemeClr val="tx1"/>
                </a:solidFill>
              </a:rPr>
              <a:t>Footer :  </a:t>
            </a:r>
            <a:r>
              <a:rPr lang="en-US" sz="1000" baseline="0" dirty="0">
                <a:solidFill>
                  <a:schemeClr val="tx1"/>
                </a:solidFill>
                <a:sym typeface="Wingdings 3" panose="05040102010807070707" pitchFamily="18" charset="2"/>
              </a:rPr>
              <a:t>Never change the footer text on individual slides. Change, t</a:t>
            </a:r>
            <a:r>
              <a:rPr lang="en-US" sz="1000" baseline="0" dirty="0">
                <a:solidFill>
                  <a:schemeClr val="tx1"/>
                </a:solidFill>
              </a:rPr>
              <a:t>urn on or off footer by using </a:t>
            </a:r>
            <a:br>
              <a:rPr lang="en-US" sz="1000" baseline="0" dirty="0">
                <a:solidFill>
                  <a:schemeClr val="tx1"/>
                </a:solidFill>
              </a:rPr>
            </a:br>
            <a:r>
              <a:rPr lang="en-US" sz="1000" baseline="0" dirty="0">
                <a:solidFill>
                  <a:schemeClr val="tx1"/>
                </a:solidFill>
              </a:rPr>
              <a:t>Insert </a:t>
            </a:r>
            <a:r>
              <a:rPr lang="en-US" sz="1000" baseline="0" dirty="0">
                <a:solidFill>
                  <a:schemeClr val="tx1"/>
                </a:solidFill>
                <a:sym typeface="Wingdings 3" panose="05040102010807070707" pitchFamily="18" charset="2"/>
              </a:rPr>
              <a:t> Header &amp; Footer Enter / change text  Click Apply All. </a:t>
            </a:r>
            <a:endParaRPr lang="en-US" sz="1000" baseline="0" dirty="0">
              <a:solidFill>
                <a:schemeClr val="tx1"/>
              </a:solidFill>
            </a:endParaRPr>
          </a:p>
        </p:txBody>
      </p:sp>
      <p:sp>
        <p:nvSpPr>
          <p:cNvPr id="159" name="TextBox 158"/>
          <p:cNvSpPr txBox="1"/>
          <p:nvPr/>
        </p:nvSpPr>
        <p:spPr>
          <a:xfrm>
            <a:off x="55813" y="6883560"/>
            <a:ext cx="903163" cy="142555"/>
          </a:xfrm>
          <a:prstGeom prst="rect">
            <a:avLst/>
          </a:prstGeom>
          <a:noFill/>
        </p:spPr>
        <p:txBody>
          <a:bodyPr wrap="square" lIns="0" tIns="0" rIns="0" bIns="0" rtlCol="0">
            <a:noAutofit/>
          </a:bodyPr>
          <a:lstStyle/>
          <a:p>
            <a:pPr algn="l"/>
            <a:r>
              <a:rPr lang="en-US" sz="800" dirty="0">
                <a:solidFill>
                  <a:schemeClr val="tx1"/>
                </a:solidFill>
                <a:latin typeface="Arial Narrow" panose="020B0606020202030204" pitchFamily="34" charset="0"/>
              </a:rPr>
              <a:t>Data color order</a:t>
            </a:r>
            <a:r>
              <a:rPr lang="en-US" sz="800" baseline="0" dirty="0">
                <a:solidFill>
                  <a:schemeClr val="tx1"/>
                </a:solidFill>
                <a:latin typeface="Arial Narrow" panose="020B0606020202030204" pitchFamily="34" charset="0"/>
              </a:rPr>
              <a:t>:</a:t>
            </a:r>
            <a:endParaRPr lang="en-US" sz="800" dirty="0">
              <a:solidFill>
                <a:schemeClr val="tx1"/>
              </a:solidFill>
              <a:latin typeface="Arial Narrow" panose="020B0606020202030204" pitchFamily="34" charset="0"/>
            </a:endParaRPr>
          </a:p>
        </p:txBody>
      </p:sp>
      <p:sp>
        <p:nvSpPr>
          <p:cNvPr id="160" name="TextBox 159"/>
          <p:cNvSpPr txBox="1"/>
          <p:nvPr/>
        </p:nvSpPr>
        <p:spPr>
          <a:xfrm>
            <a:off x="2804798" y="7042642"/>
            <a:ext cx="1320629" cy="136444"/>
          </a:xfrm>
          <a:prstGeom prst="rect">
            <a:avLst/>
          </a:prstGeom>
          <a:noFill/>
        </p:spPr>
        <p:txBody>
          <a:bodyPr wrap="square" lIns="0" tIns="0" rIns="0" bIns="0" rtlCol="0">
            <a:noAutofit/>
          </a:bodyPr>
          <a:lstStyle/>
          <a:p>
            <a:pPr algn="l"/>
            <a:r>
              <a:rPr lang="en-US" sz="800" dirty="0">
                <a:solidFill>
                  <a:schemeClr val="tx1"/>
                </a:solidFill>
                <a:latin typeface="Arial Narrow" panose="020B0606020202030204" pitchFamily="34" charset="0"/>
              </a:rPr>
              <a:t>Used with accent colors: </a:t>
            </a:r>
          </a:p>
        </p:txBody>
      </p:sp>
      <p:grpSp>
        <p:nvGrpSpPr>
          <p:cNvPr id="161" name="Group 160"/>
          <p:cNvGrpSpPr/>
          <p:nvPr/>
        </p:nvGrpSpPr>
        <p:grpSpPr>
          <a:xfrm>
            <a:off x="731577" y="6907927"/>
            <a:ext cx="1601607" cy="100584"/>
            <a:chOff x="914339" y="6913770"/>
            <a:chExt cx="1558450" cy="100584"/>
          </a:xfrm>
        </p:grpSpPr>
        <p:sp>
          <p:nvSpPr>
            <p:cNvPr id="162" name="Rectangle 161"/>
            <p:cNvSpPr/>
            <p:nvPr/>
          </p:nvSpPr>
          <p:spPr>
            <a:xfrm>
              <a:off x="914339" y="6913770"/>
              <a:ext cx="100584" cy="100584"/>
            </a:xfrm>
            <a:prstGeom prst="rect">
              <a:avLst/>
            </a:prstGeom>
            <a:solidFill>
              <a:srgbClr val="4F99C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163" name="Rectangle 162"/>
            <p:cNvSpPr/>
            <p:nvPr/>
          </p:nvSpPr>
          <p:spPr>
            <a:xfrm>
              <a:off x="1138627" y="6913770"/>
              <a:ext cx="100584" cy="100584"/>
            </a:xfrm>
            <a:prstGeom prst="rect">
              <a:avLst/>
            </a:prstGeom>
            <a:solidFill>
              <a:srgbClr val="FCB31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chemeClr val="bg1"/>
                </a:solidFill>
                <a:effectLst/>
                <a:uLnTx/>
                <a:uFillTx/>
                <a:latin typeface="Akkurat Pro" pitchFamily="34" charset="0"/>
                <a:cs typeface="Arial"/>
              </a:endParaRPr>
            </a:p>
          </p:txBody>
        </p:sp>
        <p:sp>
          <p:nvSpPr>
            <p:cNvPr id="164" name="Rectangle 163"/>
            <p:cNvSpPr/>
            <p:nvPr/>
          </p:nvSpPr>
          <p:spPr>
            <a:xfrm>
              <a:off x="1026483" y="6913770"/>
              <a:ext cx="100584" cy="100584"/>
            </a:xfrm>
            <a:prstGeom prst="rect">
              <a:avLst/>
            </a:prstGeom>
            <a:solidFill>
              <a:srgbClr val="002B5F"/>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165" name="Rectangle 164"/>
            <p:cNvSpPr/>
            <p:nvPr/>
          </p:nvSpPr>
          <p:spPr>
            <a:xfrm>
              <a:off x="1250771" y="6913770"/>
              <a:ext cx="100584" cy="100584"/>
            </a:xfrm>
            <a:prstGeom prst="rect">
              <a:avLst/>
            </a:prstGeom>
            <a:solidFill>
              <a:srgbClr val="50280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166" name="Rectangle 165"/>
            <p:cNvSpPr/>
            <p:nvPr/>
          </p:nvSpPr>
          <p:spPr>
            <a:xfrm>
              <a:off x="1362915" y="6913770"/>
              <a:ext cx="100584" cy="100584"/>
            </a:xfrm>
            <a:prstGeom prst="rect">
              <a:avLst/>
            </a:prstGeom>
            <a:solidFill>
              <a:srgbClr val="DE8BA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167" name="Rectangle 166"/>
            <p:cNvSpPr/>
            <p:nvPr/>
          </p:nvSpPr>
          <p:spPr>
            <a:xfrm>
              <a:off x="1475059" y="6913770"/>
              <a:ext cx="100584" cy="100584"/>
            </a:xfrm>
            <a:prstGeom prst="rect">
              <a:avLst/>
            </a:prstGeom>
            <a:solidFill>
              <a:srgbClr val="6A035C"/>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168" name="Rectangle 167"/>
            <p:cNvSpPr/>
            <p:nvPr/>
          </p:nvSpPr>
          <p:spPr>
            <a:xfrm>
              <a:off x="1587203" y="6913770"/>
              <a:ext cx="100584" cy="100584"/>
            </a:xfrm>
            <a:prstGeom prst="rect">
              <a:avLst/>
            </a:prstGeom>
            <a:solidFill>
              <a:srgbClr val="00B3A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169" name="Rectangle 168"/>
            <p:cNvSpPr/>
            <p:nvPr/>
          </p:nvSpPr>
          <p:spPr>
            <a:xfrm>
              <a:off x="1699347" y="6913770"/>
              <a:ext cx="100584" cy="100584"/>
            </a:xfrm>
            <a:prstGeom prst="rect">
              <a:avLst/>
            </a:prstGeom>
            <a:solidFill>
              <a:srgbClr val="004D4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rgbClr val="712300"/>
                </a:solidFill>
                <a:effectLst/>
                <a:uLnTx/>
                <a:uFillTx/>
                <a:latin typeface="Akkurat Pro" pitchFamily="34" charset="0"/>
                <a:cs typeface="Arial"/>
              </a:endParaRPr>
            </a:p>
          </p:txBody>
        </p:sp>
        <p:sp>
          <p:nvSpPr>
            <p:cNvPr id="170" name="Rectangle 169"/>
            <p:cNvSpPr/>
            <p:nvPr/>
          </p:nvSpPr>
          <p:spPr>
            <a:xfrm>
              <a:off x="1811491" y="6913770"/>
              <a:ext cx="100584" cy="100584"/>
            </a:xfrm>
            <a:prstGeom prst="rect">
              <a:avLst/>
            </a:prstGeom>
            <a:solidFill>
              <a:srgbClr val="F79668"/>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pt-BR" sz="200" b="0" i="0" u="none" strike="noStrike" kern="0" cap="none" spc="0" normalizeH="0" baseline="0" noProof="0" dirty="0">
                <a:ln>
                  <a:noFill/>
                </a:ln>
                <a:solidFill>
                  <a:schemeClr val="bg1"/>
                </a:solidFill>
                <a:effectLst/>
                <a:uLnTx/>
                <a:uFillTx/>
                <a:latin typeface="Akkurat Pro" pitchFamily="34" charset="0"/>
                <a:cs typeface="Arial"/>
              </a:endParaRPr>
            </a:p>
          </p:txBody>
        </p:sp>
        <p:sp>
          <p:nvSpPr>
            <p:cNvPr id="171" name="Rectangle 170"/>
            <p:cNvSpPr/>
            <p:nvPr/>
          </p:nvSpPr>
          <p:spPr>
            <a:xfrm>
              <a:off x="1923635" y="6913770"/>
              <a:ext cx="100584" cy="100584"/>
            </a:xfrm>
            <a:prstGeom prst="rect">
              <a:avLst/>
            </a:prstGeom>
            <a:solidFill>
              <a:srgbClr val="7123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rgbClr val="6A035C"/>
                </a:solidFill>
                <a:effectLst/>
                <a:uLnTx/>
                <a:uFillTx/>
                <a:latin typeface="Akkurat Pro" pitchFamily="34" charset="0"/>
                <a:cs typeface="Arial"/>
              </a:endParaRPr>
            </a:p>
          </p:txBody>
        </p:sp>
        <p:sp>
          <p:nvSpPr>
            <p:cNvPr id="172" name="Rectangle 171"/>
            <p:cNvSpPr/>
            <p:nvPr/>
          </p:nvSpPr>
          <p:spPr>
            <a:xfrm>
              <a:off x="2035779" y="6913770"/>
              <a:ext cx="100584" cy="100584"/>
            </a:xfrm>
            <a:prstGeom prst="rect">
              <a:avLst/>
            </a:prstGeom>
            <a:solidFill>
              <a:srgbClr val="908EC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173" name="Rectangle 172"/>
            <p:cNvSpPr/>
            <p:nvPr/>
          </p:nvSpPr>
          <p:spPr>
            <a:xfrm>
              <a:off x="2147923" y="6913770"/>
              <a:ext cx="100584" cy="100584"/>
            </a:xfrm>
            <a:prstGeom prst="rect">
              <a:avLst/>
            </a:prstGeom>
            <a:solidFill>
              <a:srgbClr val="37237B"/>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rgbClr val="712300"/>
                </a:solidFill>
                <a:effectLst/>
                <a:uLnTx/>
                <a:uFillTx/>
                <a:latin typeface="Akkurat Pro" pitchFamily="34" charset="0"/>
                <a:cs typeface="Arial"/>
              </a:endParaRPr>
            </a:p>
          </p:txBody>
        </p:sp>
        <p:sp>
          <p:nvSpPr>
            <p:cNvPr id="174" name="Rectangle 173"/>
            <p:cNvSpPr/>
            <p:nvPr/>
          </p:nvSpPr>
          <p:spPr>
            <a:xfrm>
              <a:off x="2260067" y="6913770"/>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pt-BR" sz="200" b="0" i="0" u="none" strike="noStrike" kern="0" cap="none" spc="0" normalizeH="0" baseline="0" noProof="0" dirty="0">
                <a:ln>
                  <a:noFill/>
                </a:ln>
                <a:solidFill>
                  <a:schemeClr val="bg1"/>
                </a:solidFill>
                <a:effectLst/>
                <a:uLnTx/>
                <a:uFillTx/>
                <a:latin typeface="Akkurat Pro" pitchFamily="34" charset="0"/>
                <a:cs typeface="Arial"/>
              </a:endParaRPr>
            </a:p>
          </p:txBody>
        </p:sp>
        <p:sp>
          <p:nvSpPr>
            <p:cNvPr id="175" name="Rectangle 174"/>
            <p:cNvSpPr/>
            <p:nvPr/>
          </p:nvSpPr>
          <p:spPr>
            <a:xfrm>
              <a:off x="2372205" y="6913770"/>
              <a:ext cx="100584" cy="100584"/>
            </a:xfrm>
            <a:prstGeom prst="rect">
              <a:avLst/>
            </a:prstGeom>
            <a:solidFill>
              <a:srgbClr val="2C3B0D"/>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rgbClr val="6A035C"/>
                </a:solidFill>
                <a:effectLst/>
                <a:uLnTx/>
                <a:uFillTx/>
                <a:latin typeface="Akkurat Pro" pitchFamily="34" charset="0"/>
                <a:cs typeface="Arial"/>
              </a:endParaRPr>
            </a:p>
          </p:txBody>
        </p:sp>
      </p:grpSp>
      <p:sp>
        <p:nvSpPr>
          <p:cNvPr id="176" name="TextBox 175"/>
          <p:cNvSpPr txBox="1"/>
          <p:nvPr/>
        </p:nvSpPr>
        <p:spPr>
          <a:xfrm>
            <a:off x="2535079" y="6883560"/>
            <a:ext cx="907901" cy="142555"/>
          </a:xfrm>
          <a:prstGeom prst="rect">
            <a:avLst/>
          </a:prstGeom>
          <a:noFill/>
        </p:spPr>
        <p:txBody>
          <a:bodyPr wrap="square" lIns="0" tIns="0" rIns="0" bIns="0" rtlCol="0">
            <a:noAutofit/>
          </a:bodyPr>
          <a:lstStyle/>
          <a:p>
            <a:pPr algn="l"/>
            <a:r>
              <a:rPr lang="en-US" sz="800" dirty="0">
                <a:solidFill>
                  <a:schemeClr val="tx1"/>
                </a:solidFill>
                <a:latin typeface="Arial Narrow" panose="020B0606020202030204" pitchFamily="34" charset="0"/>
              </a:rPr>
              <a:t>Complementary colors:</a:t>
            </a:r>
          </a:p>
        </p:txBody>
      </p:sp>
      <p:grpSp>
        <p:nvGrpSpPr>
          <p:cNvPr id="177" name="Group 176"/>
          <p:cNvGrpSpPr/>
          <p:nvPr/>
        </p:nvGrpSpPr>
        <p:grpSpPr>
          <a:xfrm>
            <a:off x="2551547" y="7022893"/>
            <a:ext cx="218964" cy="91440"/>
            <a:chOff x="2279174" y="7027888"/>
            <a:chExt cx="164223" cy="91440"/>
          </a:xfrm>
        </p:grpSpPr>
        <p:cxnSp>
          <p:nvCxnSpPr>
            <p:cNvPr id="178" name="Straight Arrow Connector 177"/>
            <p:cNvCxnSpPr>
              <a:cxnSpLocks/>
            </p:cNvCxnSpPr>
            <p:nvPr userDrawn="1"/>
          </p:nvCxnSpPr>
          <p:spPr>
            <a:xfrm>
              <a:off x="2279174" y="7114593"/>
              <a:ext cx="16422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a:cxnSpLocks/>
            </p:cNvCxnSpPr>
            <p:nvPr userDrawn="1"/>
          </p:nvCxnSpPr>
          <p:spPr>
            <a:xfrm flipV="1">
              <a:off x="2281672" y="7027888"/>
              <a:ext cx="0" cy="9144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p:nvGrpSpPr>
        <p:grpSpPr>
          <a:xfrm>
            <a:off x="3760820" y="7063095"/>
            <a:ext cx="778165" cy="100584"/>
            <a:chOff x="1566748" y="7022234"/>
            <a:chExt cx="778165" cy="100584"/>
          </a:xfrm>
        </p:grpSpPr>
        <p:sp>
          <p:nvSpPr>
            <p:cNvPr id="181" name="Rectangle 180"/>
            <p:cNvSpPr/>
            <p:nvPr userDrawn="1"/>
          </p:nvSpPr>
          <p:spPr>
            <a:xfrm>
              <a:off x="1566748" y="7022234"/>
              <a:ext cx="100584" cy="100584"/>
            </a:xfrm>
            <a:prstGeom prst="rect">
              <a:avLst/>
            </a:prstGeom>
            <a:solidFill>
              <a:srgbClr val="007EAE"/>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182" name="Rectangle 181"/>
            <p:cNvSpPr/>
            <p:nvPr userDrawn="1"/>
          </p:nvSpPr>
          <p:spPr>
            <a:xfrm>
              <a:off x="1793022" y="7022234"/>
              <a:ext cx="100584" cy="100584"/>
            </a:xfrm>
            <a:prstGeom prst="rect">
              <a:avLst/>
            </a:prstGeom>
            <a:solidFill>
              <a:srgbClr val="C4006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chemeClr val="bg1"/>
                </a:solidFill>
                <a:effectLst/>
                <a:uLnTx/>
                <a:uFillTx/>
                <a:latin typeface="Akkurat Pro" pitchFamily="34" charset="0"/>
                <a:cs typeface="Arial"/>
              </a:endParaRPr>
            </a:p>
          </p:txBody>
        </p:sp>
        <p:sp>
          <p:nvSpPr>
            <p:cNvPr id="183" name="Rectangle 182"/>
            <p:cNvSpPr/>
            <p:nvPr userDrawn="1"/>
          </p:nvSpPr>
          <p:spPr>
            <a:xfrm>
              <a:off x="1679885" y="7022234"/>
              <a:ext cx="100584" cy="100584"/>
            </a:xfrm>
            <a:prstGeom prst="rect">
              <a:avLst/>
            </a:prstGeom>
            <a:solidFill>
              <a:srgbClr val="FFAC1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184" name="Rectangle 183"/>
            <p:cNvSpPr/>
            <p:nvPr userDrawn="1"/>
          </p:nvSpPr>
          <p:spPr>
            <a:xfrm>
              <a:off x="1906159" y="7022234"/>
              <a:ext cx="100584" cy="100584"/>
            </a:xfrm>
            <a:prstGeom prst="rect">
              <a:avLst/>
            </a:prstGeom>
            <a:solidFill>
              <a:srgbClr val="08C3A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185" name="Rectangle 184"/>
            <p:cNvSpPr/>
            <p:nvPr userDrawn="1"/>
          </p:nvSpPr>
          <p:spPr>
            <a:xfrm>
              <a:off x="2019296" y="7022234"/>
              <a:ext cx="100584" cy="100584"/>
            </a:xfrm>
            <a:prstGeom prst="rect">
              <a:avLst/>
            </a:prstGeom>
            <a:solidFill>
              <a:srgbClr val="F36C3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186" name="Rectangle 185"/>
            <p:cNvSpPr/>
            <p:nvPr userDrawn="1"/>
          </p:nvSpPr>
          <p:spPr>
            <a:xfrm>
              <a:off x="2132432" y="7022234"/>
              <a:ext cx="100584" cy="100584"/>
            </a:xfrm>
            <a:prstGeom prst="rect">
              <a:avLst/>
            </a:prstGeom>
            <a:solidFill>
              <a:srgbClr val="6A6AB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187" name="Rectangle 186"/>
            <p:cNvSpPr/>
            <p:nvPr userDrawn="1"/>
          </p:nvSpPr>
          <p:spPr>
            <a:xfrm>
              <a:off x="2244329" y="7022234"/>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grpSp>
      <p:grpSp>
        <p:nvGrpSpPr>
          <p:cNvPr id="188" name="Group 187"/>
          <p:cNvGrpSpPr/>
          <p:nvPr/>
        </p:nvGrpSpPr>
        <p:grpSpPr>
          <a:xfrm>
            <a:off x="3475603" y="6905748"/>
            <a:ext cx="549776" cy="100584"/>
            <a:chOff x="3141899" y="6907927"/>
            <a:chExt cx="549776" cy="100584"/>
          </a:xfrm>
        </p:grpSpPr>
        <p:sp>
          <p:nvSpPr>
            <p:cNvPr id="189" name="Rectangle 188"/>
            <p:cNvSpPr/>
            <p:nvPr/>
          </p:nvSpPr>
          <p:spPr>
            <a:xfrm>
              <a:off x="3141899" y="6907927"/>
              <a:ext cx="100584" cy="10058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190" name="Rectangle 189"/>
            <p:cNvSpPr/>
            <p:nvPr/>
          </p:nvSpPr>
          <p:spPr>
            <a:xfrm>
              <a:off x="3366495" y="6907927"/>
              <a:ext cx="100584" cy="100584"/>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chemeClr val="bg1"/>
                </a:solidFill>
                <a:effectLst/>
                <a:uLnTx/>
                <a:uFillTx/>
                <a:latin typeface="Akkurat Pro" pitchFamily="34" charset="0"/>
                <a:cs typeface="Arial"/>
              </a:endParaRPr>
            </a:p>
          </p:txBody>
        </p:sp>
        <p:sp>
          <p:nvSpPr>
            <p:cNvPr id="191" name="Rectangle 190"/>
            <p:cNvSpPr/>
            <p:nvPr/>
          </p:nvSpPr>
          <p:spPr>
            <a:xfrm>
              <a:off x="3254197" y="6907927"/>
              <a:ext cx="100584" cy="100584"/>
            </a:xfrm>
            <a:prstGeom prst="rect">
              <a:avLst/>
            </a:prstGeom>
            <a:solidFill>
              <a:srgbClr val="333333"/>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192" name="Rectangle 191"/>
            <p:cNvSpPr/>
            <p:nvPr/>
          </p:nvSpPr>
          <p:spPr>
            <a:xfrm>
              <a:off x="3478793" y="6907927"/>
              <a:ext cx="100584" cy="100584"/>
            </a:xfrm>
            <a:prstGeom prst="rect">
              <a:avLst/>
            </a:prstGeom>
            <a:solidFill>
              <a:srgbClr val="99999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193" name="Rectangle 192"/>
            <p:cNvSpPr/>
            <p:nvPr/>
          </p:nvSpPr>
          <p:spPr>
            <a:xfrm>
              <a:off x="3591091" y="6907927"/>
              <a:ext cx="100584" cy="100584"/>
            </a:xfrm>
            <a:prstGeom prst="rect">
              <a:avLst/>
            </a:prstGeom>
            <a:solidFill>
              <a:srgbClr val="CCCCCC"/>
            </a:solidFill>
            <a:ln w="3175">
              <a:solidFill>
                <a:srgbClr val="A7A9AC"/>
              </a:solid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grpSp>
      <p:grpSp>
        <p:nvGrpSpPr>
          <p:cNvPr id="194" name="Group 193"/>
          <p:cNvGrpSpPr/>
          <p:nvPr/>
        </p:nvGrpSpPr>
        <p:grpSpPr>
          <a:xfrm>
            <a:off x="4110316" y="6905748"/>
            <a:ext cx="549777" cy="100584"/>
            <a:chOff x="2057435" y="7026985"/>
            <a:chExt cx="549777" cy="100584"/>
          </a:xfrm>
        </p:grpSpPr>
        <p:sp>
          <p:nvSpPr>
            <p:cNvPr id="195" name="Rectangle 194"/>
            <p:cNvSpPr/>
            <p:nvPr/>
          </p:nvSpPr>
          <p:spPr>
            <a:xfrm>
              <a:off x="2057435" y="7026985"/>
              <a:ext cx="100584" cy="100584"/>
            </a:xfrm>
            <a:prstGeom prst="rect">
              <a:avLst/>
            </a:prstGeom>
            <a:solidFill>
              <a:srgbClr val="47372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196" name="Rectangle 195"/>
            <p:cNvSpPr/>
            <p:nvPr/>
          </p:nvSpPr>
          <p:spPr>
            <a:xfrm>
              <a:off x="2282031" y="7026985"/>
              <a:ext cx="100584" cy="100584"/>
            </a:xfrm>
            <a:prstGeom prst="rect">
              <a:avLst/>
            </a:prstGeom>
            <a:solidFill>
              <a:srgbClr val="A3938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chemeClr val="bg1"/>
                </a:solidFill>
                <a:effectLst/>
                <a:uLnTx/>
                <a:uFillTx/>
                <a:latin typeface="Akkurat Pro" pitchFamily="34" charset="0"/>
                <a:cs typeface="Arial"/>
              </a:endParaRPr>
            </a:p>
          </p:txBody>
        </p:sp>
        <p:sp>
          <p:nvSpPr>
            <p:cNvPr id="197" name="Rectangle 196"/>
            <p:cNvSpPr/>
            <p:nvPr/>
          </p:nvSpPr>
          <p:spPr>
            <a:xfrm>
              <a:off x="2169733" y="7026985"/>
              <a:ext cx="100584" cy="100584"/>
            </a:xfrm>
            <a:prstGeom prst="rect">
              <a:avLst/>
            </a:prstGeom>
            <a:solidFill>
              <a:srgbClr val="7A685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198" name="Rectangle 197"/>
            <p:cNvSpPr/>
            <p:nvPr/>
          </p:nvSpPr>
          <p:spPr>
            <a:xfrm>
              <a:off x="2394329" y="7026985"/>
              <a:ext cx="100584" cy="100584"/>
            </a:xfrm>
            <a:prstGeom prst="rect">
              <a:avLst/>
            </a:prstGeom>
            <a:solidFill>
              <a:srgbClr val="B7A99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sp>
          <p:nvSpPr>
            <p:cNvPr id="199" name="Rectangle 198"/>
            <p:cNvSpPr/>
            <p:nvPr/>
          </p:nvSpPr>
          <p:spPr>
            <a:xfrm>
              <a:off x="2506628" y="7026985"/>
              <a:ext cx="100584" cy="100584"/>
            </a:xfrm>
            <a:prstGeom prst="rect">
              <a:avLst/>
            </a:prstGeom>
            <a:solidFill>
              <a:srgbClr val="CEC2B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kkurat Pro" pitchFamily="34" charset="0"/>
                <a:cs typeface="Arial"/>
              </a:endParaRPr>
            </a:p>
          </p:txBody>
        </p:sp>
      </p:grpSp>
      <p:sp>
        <p:nvSpPr>
          <p:cNvPr id="71" name="Slide Number Placeholder 5">
            <a:extLst>
              <a:ext uri="{FF2B5EF4-FFF2-40B4-BE49-F238E27FC236}">
                <a16:creationId xmlns:a16="http://schemas.microsoft.com/office/drawing/2014/main" id="{1B271470-8840-4321-844D-09898AFB5917}"/>
              </a:ext>
            </a:extLst>
          </p:cNvPr>
          <p:cNvSpPr>
            <a:spLocks noGrp="1"/>
          </p:cNvSpPr>
          <p:nvPr>
            <p:ph type="sldNum" sz="quarter" idx="4"/>
          </p:nvPr>
        </p:nvSpPr>
        <p:spPr>
          <a:xfrm>
            <a:off x="11216640" y="6316980"/>
            <a:ext cx="570795" cy="373694"/>
          </a:xfrm>
          <a:prstGeom prst="rect">
            <a:avLst/>
          </a:prstGeom>
        </p:spPr>
        <p:txBody>
          <a:bodyPr vert="horz" lIns="91440" tIns="0" rIns="0" bIns="0" rtlCol="0" anchor="b"/>
          <a:lstStyle>
            <a:lvl1pPr algn="r">
              <a:defRPr sz="1050">
                <a:solidFill>
                  <a:schemeClr val="tx1"/>
                </a:solidFill>
              </a:defRPr>
            </a:lvl1pPr>
          </a:lstStyle>
          <a:p>
            <a:fld id="{5246FB18-5DF1-419A-B975-14AFDDD65B9F}" type="slidenum">
              <a:rPr lang="en-US" smtClean="0"/>
              <a:pPr/>
              <a:t>‹#›</a:t>
            </a:fld>
            <a:endParaRPr lang="en-US" dirty="0"/>
          </a:p>
        </p:txBody>
      </p:sp>
      <p:sp>
        <p:nvSpPr>
          <p:cNvPr id="72" name="Rectangle 71">
            <a:extLst>
              <a:ext uri="{FF2B5EF4-FFF2-40B4-BE49-F238E27FC236}">
                <a16:creationId xmlns:a16="http://schemas.microsoft.com/office/drawing/2014/main" id="{23864133-BD39-4F33-A5AD-ACF0719CC950}"/>
              </a:ext>
            </a:extLst>
          </p:cNvPr>
          <p:cNvSpPr/>
          <p:nvPr userDrawn="1"/>
        </p:nvSpPr>
        <p:spPr>
          <a:xfrm>
            <a:off x="5275229" y="6362989"/>
            <a:ext cx="6358888" cy="369332"/>
          </a:xfrm>
          <a:prstGeom prst="rect">
            <a:avLst/>
          </a:prstGeom>
        </p:spPr>
        <p:txBody>
          <a:bodyPr wrap="square">
            <a:spAutoFit/>
          </a:bodyPr>
          <a:lstStyle/>
          <a:p>
            <a:pPr algn="r"/>
            <a:r>
              <a:rPr lang="en-US" sz="900" dirty="0">
                <a:latin typeface="Arial Narrow" panose="020B0606020202030204" pitchFamily="34" charset="0"/>
              </a:rPr>
              <a:t>Copyright © 2022 S&amp;P Global Market Intelligence. </a:t>
            </a:r>
            <a:br>
              <a:rPr lang="en-US" sz="900" dirty="0">
                <a:latin typeface="Arial Narrow" panose="020B0606020202030204" pitchFamily="34" charset="0"/>
              </a:rPr>
            </a:br>
            <a:r>
              <a:rPr lang="en-US" sz="900" dirty="0">
                <a:latin typeface="Arial Narrow" panose="020B0606020202030204" pitchFamily="34" charset="0"/>
              </a:rPr>
              <a:t>Permission to reprint or distribute any content from this presentation requires the prior written approval of S&amp;P Global Market Intelligence.</a:t>
            </a:r>
          </a:p>
        </p:txBody>
      </p:sp>
      <p:pic>
        <p:nvPicPr>
          <p:cNvPr id="17" name="Picture 16">
            <a:extLst>
              <a:ext uri="{FF2B5EF4-FFF2-40B4-BE49-F238E27FC236}">
                <a16:creationId xmlns:a16="http://schemas.microsoft.com/office/drawing/2014/main" id="{45EC661B-0BAD-49E3-B5C3-D32E1B1E0756}"/>
              </a:ext>
            </a:extLst>
          </p:cNvPr>
          <p:cNvPicPr>
            <a:picLocks noChangeAspect="1"/>
          </p:cNvPicPr>
          <p:nvPr userDrawn="1"/>
        </p:nvPicPr>
        <p:blipFill>
          <a:blip r:embed="rId24" cstate="print">
            <a:extLst>
              <a:ext uri="{28A0092B-C50C-407E-A947-70E740481C1C}">
                <a14:useLocalDpi xmlns:a14="http://schemas.microsoft.com/office/drawing/2010/main"/>
              </a:ext>
            </a:extLst>
          </a:blip>
          <a:srcRect/>
          <a:stretch/>
        </p:blipFill>
        <p:spPr>
          <a:xfrm>
            <a:off x="282966" y="5957368"/>
            <a:ext cx="1705055" cy="811241"/>
          </a:xfrm>
          <a:prstGeom prst="rect">
            <a:avLst/>
          </a:prstGeom>
        </p:spPr>
      </p:pic>
    </p:spTree>
    <p:extLst>
      <p:ext uri="{BB962C8B-B14F-4D97-AF65-F5344CB8AC3E}">
        <p14:creationId xmlns:p14="http://schemas.microsoft.com/office/powerpoint/2010/main" val="4196709206"/>
      </p:ext>
    </p:extLst>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50" r:id="rId6"/>
    <p:sldLayoutId id="2147484354" r:id="rId7"/>
    <p:sldLayoutId id="2147484321" r:id="rId8"/>
    <p:sldLayoutId id="2147484355" r:id="rId9"/>
    <p:sldLayoutId id="2147484318" r:id="rId10"/>
    <p:sldLayoutId id="2147484335" r:id="rId11"/>
    <p:sldLayoutId id="2147484351" r:id="rId12"/>
    <p:sldLayoutId id="2147484348" r:id="rId13"/>
    <p:sldLayoutId id="2147484319" r:id="rId14"/>
    <p:sldLayoutId id="2147484323" r:id="rId15"/>
    <p:sldLayoutId id="2147484325" r:id="rId16"/>
    <p:sldLayoutId id="2147484349" r:id="rId17"/>
    <p:sldLayoutId id="2147484328" r:id="rId18"/>
    <p:sldLayoutId id="2147484330" r:id="rId19"/>
    <p:sldLayoutId id="2147484338" r:id="rId20"/>
    <p:sldLayoutId id="2147484352" r:id="rId21"/>
    <p:sldLayoutId id="2147484356" r:id="rId22"/>
  </p:sldLayoutIdLst>
  <p:hf hdr="0" ftr="0" dt="0"/>
  <p:txStyles>
    <p:titleStyle>
      <a:lvl1pPr algn="l" defTabSz="914377"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69858" indent="-169858" algn="l" defTabSz="914377" rtl="0" eaLnBrk="1" latinLnBrk="0" hangingPunct="1">
        <a:lnSpc>
          <a:spcPct val="100000"/>
        </a:lnSpc>
        <a:spcBef>
          <a:spcPts val="0"/>
        </a:spcBef>
        <a:spcAft>
          <a:spcPts val="600"/>
        </a:spcAft>
        <a:buFont typeface="Arial" panose="020B0604020202020204" pitchFamily="34" charset="0"/>
        <a:buChar char="•"/>
        <a:defRPr sz="2000" b="0" kern="1200">
          <a:solidFill>
            <a:schemeClr val="tx1"/>
          </a:solidFill>
          <a:latin typeface="+mn-lt"/>
          <a:ea typeface="+mn-ea"/>
          <a:cs typeface="+mn-cs"/>
        </a:defRPr>
      </a:lvl1pPr>
      <a:lvl2pPr marL="403215" indent="-219451" algn="l" defTabSz="914377" rtl="0" eaLnBrk="1" latinLnBrk="0" hangingPunct="1">
        <a:lnSpc>
          <a:spcPct val="100000"/>
        </a:lnSpc>
        <a:spcBef>
          <a:spcPts val="0"/>
        </a:spcBef>
        <a:spcAft>
          <a:spcPts val="600"/>
        </a:spcAft>
        <a:buFont typeface="Arial" panose="020B0604020202020204" pitchFamily="34" charset="0"/>
        <a:buChar char="–"/>
        <a:defRPr sz="1800" b="0" kern="1200">
          <a:solidFill>
            <a:schemeClr val="tx1"/>
          </a:solidFill>
          <a:latin typeface="+mn-lt"/>
          <a:ea typeface="+mn-ea"/>
          <a:cs typeface="+mn-cs"/>
        </a:defRPr>
      </a:lvl2pPr>
      <a:lvl3pPr marL="566914" indent="-169858" algn="l" defTabSz="914377" rtl="0" eaLnBrk="1" latinLnBrk="0" hangingPunct="1">
        <a:lnSpc>
          <a:spcPct val="100000"/>
        </a:lnSpc>
        <a:spcBef>
          <a:spcPts val="0"/>
        </a:spcBef>
        <a:spcAft>
          <a:spcPts val="600"/>
        </a:spcAft>
        <a:buFont typeface="Wingdings" panose="05000000000000000000" pitchFamily="2" charset="2"/>
        <a:buChar char="§"/>
        <a:defRPr sz="1600" b="0" kern="1200">
          <a:solidFill>
            <a:schemeClr val="tx1"/>
          </a:solidFill>
          <a:latin typeface="+mn-lt"/>
          <a:ea typeface="+mn-ea"/>
          <a:cs typeface="+mn-cs"/>
        </a:defRPr>
      </a:lvl3pPr>
      <a:lvl4pPr marL="740645" indent="-173732" algn="l" defTabSz="914377" rtl="0" eaLnBrk="1" latinLnBrk="0" hangingPunct="1">
        <a:lnSpc>
          <a:spcPct val="100000"/>
        </a:lnSpc>
        <a:spcBef>
          <a:spcPts val="0"/>
        </a:spcBef>
        <a:spcAft>
          <a:spcPts val="600"/>
        </a:spcAft>
        <a:buFont typeface="Arial" panose="020B0604020202020204" pitchFamily="34" charset="0"/>
        <a:buChar char="•"/>
        <a:defRPr sz="1400" b="0" kern="1200">
          <a:solidFill>
            <a:schemeClr val="tx1"/>
          </a:solidFill>
          <a:latin typeface="+mn-lt"/>
          <a:ea typeface="+mn-ea"/>
          <a:cs typeface="+mn-cs"/>
        </a:defRPr>
      </a:lvl4pPr>
      <a:lvl5pPr marL="914377" indent="-173732" algn="l" defTabSz="914377" rtl="0" eaLnBrk="1" latinLnBrk="0" hangingPunct="1">
        <a:lnSpc>
          <a:spcPct val="100000"/>
        </a:lnSpc>
        <a:spcBef>
          <a:spcPts val="0"/>
        </a:spcBef>
        <a:spcAft>
          <a:spcPts val="600"/>
        </a:spcAft>
        <a:buFont typeface="Arial" panose="020B0604020202020204" pitchFamily="34" charset="0"/>
        <a:buChar char="–"/>
        <a:defRPr sz="1400" b="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userDrawn="1">
          <p15:clr>
            <a:srgbClr val="A4A3A4"/>
          </p15:clr>
        </p15:guide>
        <p15:guide id="2" pos="5120" userDrawn="1">
          <p15:clr>
            <a:srgbClr val="A4A3A4"/>
          </p15:clr>
        </p15:guide>
        <p15:guide id="3" orient="horz" pos="1504" userDrawn="1">
          <p15:clr>
            <a:srgbClr val="F26B43"/>
          </p15:clr>
        </p15:guide>
        <p15:guide id="5" orient="horz" pos="1152" userDrawn="1">
          <p15:clr>
            <a:srgbClr val="5ACBF0"/>
          </p15:clr>
        </p15:guide>
        <p15:guide id="6" orient="horz" pos="181" userDrawn="1">
          <p15:clr>
            <a:srgbClr val="A4A3A4"/>
          </p15:clr>
        </p15:guide>
        <p15:guide id="7" orient="horz" pos="5116" userDrawn="1">
          <p15:clr>
            <a:srgbClr val="F26B43"/>
          </p15:clr>
        </p15:guide>
        <p15:guide id="8" orient="horz" pos="5587" userDrawn="1">
          <p15:clr>
            <a:srgbClr val="A4A3A4"/>
          </p15:clr>
        </p15:guide>
        <p15:guide id="9" pos="9899" userDrawn="1">
          <p15:clr>
            <a:srgbClr val="F26B43"/>
          </p15:clr>
        </p15:guide>
        <p15:guide id="10" pos="337" userDrawn="1">
          <p15:clr>
            <a:srgbClr val="F26B43"/>
          </p15:clr>
        </p15:guide>
        <p15:guide id="12" orient="horz" pos="4764"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p:cNvSpPr>
            <a:spLocks noGrp="1"/>
          </p:cNvSpPr>
          <p:nvPr>
            <p:ph type="ftr" sz="quarter" idx="3"/>
          </p:nvPr>
        </p:nvSpPr>
        <p:spPr>
          <a:xfrm>
            <a:off x="304889" y="6400801"/>
            <a:ext cx="5486313" cy="222249"/>
          </a:xfrm>
          <a:prstGeom prst="rect">
            <a:avLst/>
          </a:prstGeom>
        </p:spPr>
        <p:txBody>
          <a:bodyPr vert="horz" lIns="0" tIns="0" rIns="0" bIns="0" rtlCol="0" anchor="ctr"/>
          <a:lstStyle>
            <a:lvl1pPr marL="0" marR="0" indent="0" algn="l" defTabSz="914633" rtl="0" eaLnBrk="1" fontAlgn="auto" latinLnBrk="0" hangingPunct="1">
              <a:lnSpc>
                <a:spcPct val="100000"/>
              </a:lnSpc>
              <a:spcBef>
                <a:spcPts val="0"/>
              </a:spcBef>
              <a:spcAft>
                <a:spcPts val="0"/>
              </a:spcAft>
              <a:buClrTx/>
              <a:buSzTx/>
              <a:buFontTx/>
              <a:buNone/>
              <a:tabLst/>
              <a:defRPr sz="800" b="0" i="0">
                <a:solidFill>
                  <a:schemeClr val="tx1"/>
                </a:solidFill>
                <a:latin typeface="Arial" panose="020B0604020202020204" pitchFamily="34" charset="0"/>
              </a:defRPr>
            </a:lvl1pPr>
          </a:lstStyle>
          <a:p>
            <a:r>
              <a:rPr lang="en-US" dirty="0"/>
              <a:t>Group Name / DOC ID / Month XX, 2022 / © 2022 IBM Corporation</a:t>
            </a:r>
          </a:p>
        </p:txBody>
      </p:sp>
      <p:sp>
        <p:nvSpPr>
          <p:cNvPr id="8" name="Slide Number Placeholder"/>
          <p:cNvSpPr>
            <a:spLocks noGrp="1"/>
          </p:cNvSpPr>
          <p:nvPr>
            <p:ph type="sldNum" sz="quarter" idx="4"/>
          </p:nvPr>
        </p:nvSpPr>
        <p:spPr>
          <a:xfrm>
            <a:off x="9448802" y="6400801"/>
            <a:ext cx="2438309" cy="222249"/>
          </a:xfrm>
          <a:prstGeom prst="rect">
            <a:avLst/>
          </a:prstGeom>
        </p:spPr>
        <p:txBody>
          <a:bodyPr vert="horz" lIns="0" tIns="0" rIns="0" bIns="0" rtlCol="0" anchor="ctr"/>
          <a:lstStyle>
            <a:lvl1pPr algn="r">
              <a:defRPr sz="800" b="0" i="0">
                <a:solidFill>
                  <a:schemeClr val="tx1"/>
                </a:solidFill>
                <a:latin typeface="Arial" panose="020B0604020202020204" pitchFamily="34" charset="0"/>
              </a:defRPr>
            </a:lvl1pPr>
          </a:lstStyle>
          <a:p>
            <a:fld id="{59395FB3-9C97-154F-86B2-7E381B951268}" type="slidenum">
              <a:rPr lang="en-US" smtClean="0"/>
              <a:pPr/>
              <a:t>‹#›</a:t>
            </a:fld>
            <a:endParaRPr lang="en-US" dirty="0"/>
          </a:p>
        </p:txBody>
      </p:sp>
      <p:grpSp>
        <p:nvGrpSpPr>
          <p:cNvPr id="3" name="Group 2">
            <a:extLst>
              <a:ext uri="{FF2B5EF4-FFF2-40B4-BE49-F238E27FC236}">
                <a16:creationId xmlns:a16="http://schemas.microsoft.com/office/drawing/2014/main" id="{720BB8D8-C46D-7A4B-97AF-798F102BA8D4}"/>
              </a:ext>
            </a:extLst>
          </p:cNvPr>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28219"/>
              <a:ext cx="91440" cy="4686681"/>
              <a:chOff x="-109730" y="228219"/>
              <a:chExt cx="91440" cy="4686681"/>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7451"/>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28219"/>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14900"/>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28219"/>
              <a:ext cx="91440" cy="4685665"/>
              <a:chOff x="-109730" y="221869"/>
              <a:chExt cx="91440" cy="4685665"/>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91101"/>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21869"/>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90753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538650899"/>
      </p:ext>
    </p:extLst>
  </p:cSld>
  <p:clrMap bg1="dk1" tx1="lt1" bg2="dk2" tx2="lt2" accent1="accent1" accent2="accent2" accent3="accent3" accent4="accent4" accent5="accent5" accent6="accent6" hlink="hlink" folHlink="folHlink"/>
  <p:sldLayoutIdLst>
    <p:sldLayoutId id="2147484358" r:id="rId1"/>
    <p:sldLayoutId id="2147484359" r:id="rId2"/>
    <p:sldLayoutId id="2147484360" r:id="rId3"/>
    <p:sldLayoutId id="2147484361" r:id="rId4"/>
    <p:sldLayoutId id="2147484362" r:id="rId5"/>
    <p:sldLayoutId id="2147484363" r:id="rId6"/>
    <p:sldLayoutId id="2147484364" r:id="rId7"/>
    <p:sldLayoutId id="2147484365" r:id="rId8"/>
    <p:sldLayoutId id="2147484366" r:id="rId9"/>
    <p:sldLayoutId id="2147484367" r:id="rId10"/>
    <p:sldLayoutId id="2147484368" r:id="rId11"/>
    <p:sldLayoutId id="2147484369" r:id="rId12"/>
    <p:sldLayoutId id="2147484370" r:id="rId13"/>
    <p:sldLayoutId id="2147484371" r:id="rId14"/>
    <p:sldLayoutId id="2147484372" r:id="rId15"/>
    <p:sldLayoutId id="2147484373" r:id="rId16"/>
    <p:sldLayoutId id="2147484374" r:id="rId17"/>
    <p:sldLayoutId id="2147484375" r:id="rId18"/>
    <p:sldLayoutId id="2147484376" r:id="rId19"/>
    <p:sldLayoutId id="2147484377" r:id="rId20"/>
    <p:sldLayoutId id="2147484378" r:id="rId21"/>
    <p:sldLayoutId id="2147484379" r:id="rId22"/>
    <p:sldLayoutId id="2147484380" r:id="rId23"/>
    <p:sldLayoutId id="2147484381" r:id="rId24"/>
    <p:sldLayoutId id="2147484382" r:id="rId25"/>
    <p:sldLayoutId id="2147484383" r:id="rId26"/>
    <p:sldLayoutId id="2147484384" r:id="rId27"/>
    <p:sldLayoutId id="2147484385" r:id="rId28"/>
    <p:sldLayoutId id="2147484386" r:id="rId29"/>
    <p:sldLayoutId id="2147484387" r:id="rId30"/>
    <p:sldLayoutId id="2147484388" r:id="rId31"/>
    <p:sldLayoutId id="2147484389" r:id="rId32"/>
    <p:sldLayoutId id="2147484390" r:id="rId33"/>
    <p:sldLayoutId id="2147484391" r:id="rId34"/>
    <p:sldLayoutId id="2147484392" r:id="rId35"/>
    <p:sldLayoutId id="2147484393" r:id="rId36"/>
    <p:sldLayoutId id="2147484394" r:id="rId37"/>
    <p:sldLayoutId id="2147484395" r:id="rId38"/>
    <p:sldLayoutId id="2147484396" r:id="rId39"/>
    <p:sldLayoutId id="2147484397" r:id="rId40"/>
    <p:sldLayoutId id="2147484398" r:id="rId41"/>
    <p:sldLayoutId id="2147484399" r:id="rId42"/>
  </p:sldLayoutIdLst>
  <p:hf hdr="0" dt="0"/>
  <p:txStyles>
    <p:titleStyle>
      <a:lvl1pPr algn="l" rtl="0" eaLnBrk="1" fontAlgn="base" hangingPunct="1">
        <a:lnSpc>
          <a:spcPct val="90000"/>
        </a:lnSpc>
        <a:spcBef>
          <a:spcPct val="0"/>
        </a:spcBef>
        <a:spcAft>
          <a:spcPct val="0"/>
        </a:spcAft>
        <a:defRPr sz="32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algn="l" rtl="0" eaLnBrk="1" fontAlgn="base" hangingPunct="1">
        <a:lnSpc>
          <a:spcPct val="90000"/>
        </a:lnSpc>
        <a:spcBef>
          <a:spcPct val="0"/>
        </a:spcBef>
        <a:spcAft>
          <a:spcPct val="0"/>
        </a:spcAft>
        <a:defRPr sz="2960">
          <a:solidFill>
            <a:srgbClr val="191919"/>
          </a:solidFill>
          <a:latin typeface="IBM Plex Sans Light" pitchFamily="34" charset="0"/>
        </a:defRPr>
      </a:lvl2pPr>
      <a:lvl3pPr algn="l" rtl="0" eaLnBrk="1" fontAlgn="base" hangingPunct="1">
        <a:lnSpc>
          <a:spcPct val="90000"/>
        </a:lnSpc>
        <a:spcBef>
          <a:spcPct val="0"/>
        </a:spcBef>
        <a:spcAft>
          <a:spcPct val="0"/>
        </a:spcAft>
        <a:defRPr sz="2960">
          <a:solidFill>
            <a:srgbClr val="191919"/>
          </a:solidFill>
          <a:latin typeface="IBM Plex Sans Light" pitchFamily="34" charset="0"/>
        </a:defRPr>
      </a:lvl3pPr>
      <a:lvl4pPr algn="l" rtl="0" eaLnBrk="1" fontAlgn="base" hangingPunct="1">
        <a:lnSpc>
          <a:spcPct val="90000"/>
        </a:lnSpc>
        <a:spcBef>
          <a:spcPct val="0"/>
        </a:spcBef>
        <a:spcAft>
          <a:spcPct val="0"/>
        </a:spcAft>
        <a:defRPr sz="2960">
          <a:solidFill>
            <a:srgbClr val="191919"/>
          </a:solidFill>
          <a:latin typeface="IBM Plex Sans Light" pitchFamily="34" charset="0"/>
        </a:defRPr>
      </a:lvl4pPr>
      <a:lvl5pPr algn="l" rtl="0" eaLnBrk="1" fontAlgn="base" hangingPunct="1">
        <a:lnSpc>
          <a:spcPct val="90000"/>
        </a:lnSpc>
        <a:spcBef>
          <a:spcPct val="0"/>
        </a:spcBef>
        <a:spcAft>
          <a:spcPct val="0"/>
        </a:spcAft>
        <a:defRPr sz="2960">
          <a:solidFill>
            <a:srgbClr val="191919"/>
          </a:solidFill>
          <a:latin typeface="IBM Plex Sans Light" pitchFamily="34" charset="0"/>
        </a:defRPr>
      </a:lvl5pPr>
      <a:lvl6pPr marL="483412" algn="l" rtl="0" eaLnBrk="1" fontAlgn="base" hangingPunct="1">
        <a:lnSpc>
          <a:spcPct val="90000"/>
        </a:lnSpc>
        <a:spcBef>
          <a:spcPct val="0"/>
        </a:spcBef>
        <a:spcAft>
          <a:spcPct val="0"/>
        </a:spcAft>
        <a:defRPr sz="2960">
          <a:solidFill>
            <a:srgbClr val="191919"/>
          </a:solidFill>
          <a:latin typeface="IBM Plex Sans Light" pitchFamily="34" charset="0"/>
        </a:defRPr>
      </a:lvl6pPr>
      <a:lvl7pPr marL="966828" algn="l" rtl="0" eaLnBrk="1" fontAlgn="base" hangingPunct="1">
        <a:lnSpc>
          <a:spcPct val="90000"/>
        </a:lnSpc>
        <a:spcBef>
          <a:spcPct val="0"/>
        </a:spcBef>
        <a:spcAft>
          <a:spcPct val="0"/>
        </a:spcAft>
        <a:defRPr sz="2960">
          <a:solidFill>
            <a:srgbClr val="191919"/>
          </a:solidFill>
          <a:latin typeface="IBM Plex Sans Light" pitchFamily="34" charset="0"/>
        </a:defRPr>
      </a:lvl7pPr>
      <a:lvl8pPr marL="1450240" algn="l" rtl="0" eaLnBrk="1" fontAlgn="base" hangingPunct="1">
        <a:lnSpc>
          <a:spcPct val="90000"/>
        </a:lnSpc>
        <a:spcBef>
          <a:spcPct val="0"/>
        </a:spcBef>
        <a:spcAft>
          <a:spcPct val="0"/>
        </a:spcAft>
        <a:defRPr sz="2960">
          <a:solidFill>
            <a:srgbClr val="191919"/>
          </a:solidFill>
          <a:latin typeface="IBM Plex Sans Light" pitchFamily="34" charset="0"/>
        </a:defRPr>
      </a:lvl8pPr>
      <a:lvl9pPr marL="1933653" algn="l" rtl="0" eaLnBrk="1" fontAlgn="base" hangingPunct="1">
        <a:lnSpc>
          <a:spcPct val="90000"/>
        </a:lnSpc>
        <a:spcBef>
          <a:spcPct val="0"/>
        </a:spcBef>
        <a:spcAft>
          <a:spcPct val="0"/>
        </a:spcAft>
        <a:defRPr sz="2960">
          <a:solidFill>
            <a:srgbClr val="191919"/>
          </a:solidFill>
          <a:latin typeface="IBM Plex Sans Light" pitchFamily="34" charset="0"/>
        </a:defRPr>
      </a:lvl9pPr>
    </p:titleStyle>
    <p:bodyStyle>
      <a:lvl1pPr marL="0" indent="0" algn="l" rtl="0" eaLnBrk="1" fontAlgn="base" hangingPunct="1">
        <a:lnSpc>
          <a:spcPct val="100000"/>
        </a:lnSpc>
        <a:spcBef>
          <a:spcPts val="1467"/>
        </a:spcBef>
        <a:spcAft>
          <a:spcPct val="0"/>
        </a:spcAft>
        <a:buClr>
          <a:srgbClr val="001141"/>
        </a:buClr>
        <a:buSzPct val="90000"/>
        <a:buFont typeface="IBM Plex Sans Light" pitchFamily="2" charset="2"/>
        <a:buNone/>
        <a:defRPr sz="1867"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228597" indent="-231642" algn="l" rtl="0" eaLnBrk="1" fontAlgn="base" hangingPunct="1">
        <a:lnSpc>
          <a:spcPct val="100000"/>
        </a:lnSpc>
        <a:spcBef>
          <a:spcPts val="1467"/>
        </a:spcBef>
        <a:spcAft>
          <a:spcPct val="0"/>
        </a:spcAft>
        <a:buClr>
          <a:srgbClr val="001141"/>
        </a:buClr>
        <a:buSzPct val="100000"/>
        <a:buFont typeface="IBM Plex Sans Light" charset="-120"/>
        <a:buChar char="–"/>
        <a:tabLst/>
        <a:defRPr sz="1867" b="0"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457195" indent="-231642" algn="l" rtl="0" eaLnBrk="1" fontAlgn="base" hangingPunct="1">
        <a:lnSpc>
          <a:spcPct val="100000"/>
        </a:lnSpc>
        <a:spcBef>
          <a:spcPts val="1467"/>
        </a:spcBef>
        <a:spcAft>
          <a:spcPct val="0"/>
        </a:spcAft>
        <a:buClr>
          <a:srgbClr val="001141"/>
        </a:buClr>
        <a:buSzPct val="100000"/>
        <a:buFont typeface="IBM Plex Sans Light" panose="020B0604020202020204" pitchFamily="34" charset="0"/>
        <a:buChar char="•"/>
        <a:tabLst/>
        <a:defRPr sz="1867" b="0"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838190" indent="-231642" algn="l" rtl="0" eaLnBrk="1" fontAlgn="base" hangingPunct="1">
        <a:lnSpc>
          <a:spcPct val="100000"/>
        </a:lnSpc>
        <a:spcBef>
          <a:spcPts val="1467"/>
        </a:spcBef>
        <a:spcAft>
          <a:spcPct val="0"/>
        </a:spcAft>
        <a:buClr>
          <a:srgbClr val="001141"/>
        </a:buClr>
        <a:buSzPct val="100000"/>
        <a:buFont typeface="IBM Plex Sans Light" charset="-120"/>
        <a:buChar char="–"/>
        <a:tabLst/>
        <a:defRPr sz="1867" b="0" i="0" baseline="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071020" indent="-231642" algn="l" rtl="0" eaLnBrk="1" fontAlgn="base" hangingPunct="1">
        <a:lnSpc>
          <a:spcPct val="100000"/>
        </a:lnSpc>
        <a:spcBef>
          <a:spcPts val="1467"/>
        </a:spcBef>
        <a:spcAft>
          <a:spcPct val="0"/>
        </a:spcAft>
        <a:buClr>
          <a:srgbClr val="001141"/>
        </a:buClr>
        <a:buFont typeface="IBM Plex Sans Light" charset="-120"/>
        <a:buChar char="»"/>
        <a:tabLst/>
        <a:defRPr sz="1867" b="0"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111575" indent="-172889" algn="l" rtl="0" eaLnBrk="1" fontAlgn="base" hangingPunct="1">
        <a:spcBef>
          <a:spcPct val="20000"/>
        </a:spcBef>
        <a:spcAft>
          <a:spcPct val="0"/>
        </a:spcAft>
        <a:buClr>
          <a:schemeClr val="bg1"/>
        </a:buClr>
        <a:buChar char="»"/>
        <a:defRPr sz="1692">
          <a:solidFill>
            <a:schemeClr val="bg1"/>
          </a:solidFill>
          <a:latin typeface="IBM Plex Sans Light" charset="0"/>
        </a:defRPr>
      </a:lvl6pPr>
      <a:lvl7pPr marL="2594990" indent="-172889" algn="l" rtl="0" eaLnBrk="1" fontAlgn="base" hangingPunct="1">
        <a:spcBef>
          <a:spcPct val="20000"/>
        </a:spcBef>
        <a:spcAft>
          <a:spcPct val="0"/>
        </a:spcAft>
        <a:buClr>
          <a:schemeClr val="bg1"/>
        </a:buClr>
        <a:buChar char="»"/>
        <a:defRPr sz="1692">
          <a:solidFill>
            <a:schemeClr val="bg1"/>
          </a:solidFill>
          <a:latin typeface="IBM Plex Sans Light" charset="0"/>
        </a:defRPr>
      </a:lvl7pPr>
      <a:lvl8pPr marL="3078403" indent="-172889" algn="l" rtl="0" eaLnBrk="1" fontAlgn="base" hangingPunct="1">
        <a:spcBef>
          <a:spcPct val="20000"/>
        </a:spcBef>
        <a:spcAft>
          <a:spcPct val="0"/>
        </a:spcAft>
        <a:buClr>
          <a:schemeClr val="bg1"/>
        </a:buClr>
        <a:buChar char="»"/>
        <a:defRPr sz="1692">
          <a:solidFill>
            <a:schemeClr val="bg1"/>
          </a:solidFill>
          <a:latin typeface="IBM Plex Sans Light" charset="0"/>
        </a:defRPr>
      </a:lvl8pPr>
      <a:lvl9pPr marL="3561818" indent="-172889" algn="l" rtl="0" eaLnBrk="1" fontAlgn="base" hangingPunct="1">
        <a:spcBef>
          <a:spcPct val="20000"/>
        </a:spcBef>
        <a:spcAft>
          <a:spcPct val="0"/>
        </a:spcAft>
        <a:buClr>
          <a:schemeClr val="bg1"/>
        </a:buClr>
        <a:buChar char="»"/>
        <a:defRPr sz="1692">
          <a:solidFill>
            <a:schemeClr val="bg1"/>
          </a:solidFill>
          <a:latin typeface="IBM Plex Sans Light" charset="0"/>
        </a:defRPr>
      </a:lvl9pPr>
    </p:bodyStyle>
    <p:otherStyle>
      <a:defPPr>
        <a:defRPr lang="en-US"/>
      </a:defPPr>
      <a:lvl1pPr marL="0" algn="l" defTabSz="966828" rtl="0" eaLnBrk="1" latinLnBrk="0" hangingPunct="1">
        <a:defRPr sz="1904" kern="1200">
          <a:solidFill>
            <a:schemeClr val="tx1"/>
          </a:solidFill>
          <a:latin typeface="+mn-lt"/>
          <a:ea typeface="+mn-ea"/>
          <a:cs typeface="+mn-cs"/>
        </a:defRPr>
      </a:lvl1pPr>
      <a:lvl2pPr marL="483412" algn="l" defTabSz="966828" rtl="0" eaLnBrk="1" latinLnBrk="0" hangingPunct="1">
        <a:defRPr sz="1904" kern="1200">
          <a:solidFill>
            <a:schemeClr val="tx1"/>
          </a:solidFill>
          <a:latin typeface="+mn-lt"/>
          <a:ea typeface="+mn-ea"/>
          <a:cs typeface="+mn-cs"/>
        </a:defRPr>
      </a:lvl2pPr>
      <a:lvl3pPr marL="966828" algn="l" defTabSz="966828" rtl="0" eaLnBrk="1" latinLnBrk="0" hangingPunct="1">
        <a:defRPr sz="1904" kern="1200">
          <a:solidFill>
            <a:schemeClr val="tx1"/>
          </a:solidFill>
          <a:latin typeface="+mn-lt"/>
          <a:ea typeface="+mn-ea"/>
          <a:cs typeface="+mn-cs"/>
        </a:defRPr>
      </a:lvl3pPr>
      <a:lvl4pPr marL="1450240" algn="l" defTabSz="966828" rtl="0" eaLnBrk="1" latinLnBrk="0" hangingPunct="1">
        <a:defRPr sz="1904" kern="1200">
          <a:solidFill>
            <a:schemeClr val="tx1"/>
          </a:solidFill>
          <a:latin typeface="+mn-lt"/>
          <a:ea typeface="+mn-ea"/>
          <a:cs typeface="+mn-cs"/>
        </a:defRPr>
      </a:lvl4pPr>
      <a:lvl5pPr marL="1933653" algn="l" defTabSz="966828" rtl="0" eaLnBrk="1" latinLnBrk="0" hangingPunct="1">
        <a:defRPr sz="1904" kern="1200">
          <a:solidFill>
            <a:schemeClr val="tx1"/>
          </a:solidFill>
          <a:latin typeface="+mn-lt"/>
          <a:ea typeface="+mn-ea"/>
          <a:cs typeface="+mn-cs"/>
        </a:defRPr>
      </a:lvl5pPr>
      <a:lvl6pPr marL="2417068" algn="l" defTabSz="966828" rtl="0" eaLnBrk="1" latinLnBrk="0" hangingPunct="1">
        <a:defRPr sz="1904" kern="1200">
          <a:solidFill>
            <a:schemeClr val="tx1"/>
          </a:solidFill>
          <a:latin typeface="+mn-lt"/>
          <a:ea typeface="+mn-ea"/>
          <a:cs typeface="+mn-cs"/>
        </a:defRPr>
      </a:lvl6pPr>
      <a:lvl7pPr marL="2900479" algn="l" defTabSz="966828" rtl="0" eaLnBrk="1" latinLnBrk="0" hangingPunct="1">
        <a:defRPr sz="1904" kern="1200">
          <a:solidFill>
            <a:schemeClr val="tx1"/>
          </a:solidFill>
          <a:latin typeface="+mn-lt"/>
          <a:ea typeface="+mn-ea"/>
          <a:cs typeface="+mn-cs"/>
        </a:defRPr>
      </a:lvl7pPr>
      <a:lvl8pPr marL="3383893" algn="l" defTabSz="966828" rtl="0" eaLnBrk="1" latinLnBrk="0" hangingPunct="1">
        <a:defRPr sz="1904" kern="1200">
          <a:solidFill>
            <a:schemeClr val="tx1"/>
          </a:solidFill>
          <a:latin typeface="+mn-lt"/>
          <a:ea typeface="+mn-ea"/>
          <a:cs typeface="+mn-cs"/>
        </a:defRPr>
      </a:lvl8pPr>
      <a:lvl9pPr marL="3867306" algn="l" defTabSz="966828"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144">
          <p15:clr>
            <a:srgbClr val="F26B43"/>
          </p15:clr>
        </p15:guide>
        <p15:guide id="3" pos="5616">
          <p15:clr>
            <a:srgbClr val="F26B43"/>
          </p15:clr>
        </p15:guide>
        <p15:guide id="4" orient="horz" pos="2832">
          <p15:clr>
            <a:srgbClr val="F26B43"/>
          </p15:clr>
        </p15:guide>
        <p15:guide id="5" orient="horz" pos="3094">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3F3F3"/>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80416" y="268225"/>
            <a:ext cx="5522976" cy="5726176"/>
          </a:xfrm>
          <a:prstGeom prst="rect">
            <a:avLst/>
          </a:prstGeom>
        </p:spPr>
        <p:txBody>
          <a:bodyPr vert="horz" lIns="0" tIns="0" rIns="0" bIns="0" rtlCol="0" anchor="t">
            <a:noAutofit/>
          </a:bodyPr>
          <a:lstStyle/>
          <a:p>
            <a:r>
              <a:rPr lang="en-US" dirty="0"/>
              <a:t>Click to edit Master title style</a:t>
            </a:r>
          </a:p>
        </p:txBody>
      </p:sp>
      <p:sp>
        <p:nvSpPr>
          <p:cNvPr id="5" name="Text Placeholder"/>
          <p:cNvSpPr>
            <a:spLocks noGrp="1"/>
          </p:cNvSpPr>
          <p:nvPr>
            <p:ph type="body" idx="1"/>
          </p:nvPr>
        </p:nvSpPr>
        <p:spPr>
          <a:xfrm>
            <a:off x="6388608" y="268225"/>
            <a:ext cx="5498592" cy="572617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p:cNvSpPr>
            <a:spLocks noGrp="1"/>
          </p:cNvSpPr>
          <p:nvPr>
            <p:ph type="ftr" sz="quarter" idx="3"/>
          </p:nvPr>
        </p:nvSpPr>
        <p:spPr>
          <a:xfrm>
            <a:off x="304890" y="6383870"/>
            <a:ext cx="5486313" cy="222249"/>
          </a:xfrm>
          <a:prstGeom prst="rect">
            <a:avLst/>
          </a:prstGeom>
        </p:spPr>
        <p:txBody>
          <a:bodyPr vert="horz" lIns="0" tIns="0" rIns="0" bIns="0" rtlCol="0" anchor="ctr"/>
          <a:lstStyle>
            <a:lvl1pPr marL="0" marR="0" indent="0" algn="l" defTabSz="914597" rtl="0" eaLnBrk="1" fontAlgn="auto" latinLnBrk="0" hangingPunct="1">
              <a:lnSpc>
                <a:spcPct val="100000"/>
              </a:lnSpc>
              <a:spcBef>
                <a:spcPts val="0"/>
              </a:spcBef>
              <a:spcAft>
                <a:spcPts val="0"/>
              </a:spcAft>
              <a:buClrTx/>
              <a:buSzTx/>
              <a:buFontTx/>
              <a:buNone/>
              <a:tabLst/>
              <a:defRPr sz="800">
                <a:solidFill>
                  <a:schemeClr val="tx1"/>
                </a:solidFill>
                <a:latin typeface="IBM Plex Sans" panose="020B0503050203000203" pitchFamily="34" charset="0"/>
              </a:defRPr>
            </a:lvl1pPr>
          </a:lstStyle>
          <a:p>
            <a:r>
              <a:rPr lang="en-US"/>
              <a:t>Group Name / DOC ID / Month XX, 2019 / © 2019 IBM Corporation</a:t>
            </a:r>
            <a:endParaRPr lang="en-US" dirty="0"/>
          </a:p>
        </p:txBody>
      </p:sp>
      <p:sp>
        <p:nvSpPr>
          <p:cNvPr id="8" name="Slide Number Placeholder"/>
          <p:cNvSpPr>
            <a:spLocks noGrp="1"/>
          </p:cNvSpPr>
          <p:nvPr>
            <p:ph type="sldNum" sz="quarter" idx="4"/>
          </p:nvPr>
        </p:nvSpPr>
        <p:spPr>
          <a:xfrm>
            <a:off x="9448803" y="6383870"/>
            <a:ext cx="2438309" cy="222249"/>
          </a:xfrm>
          <a:prstGeom prst="rect">
            <a:avLst/>
          </a:prstGeom>
        </p:spPr>
        <p:txBody>
          <a:bodyPr vert="horz" lIns="0" tIns="0" rIns="0" bIns="0" rtlCol="0" anchor="ctr"/>
          <a:lstStyle>
            <a:lvl1pPr algn="r">
              <a:defRPr sz="800">
                <a:solidFill>
                  <a:schemeClr val="tx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58" descr="Outside edge tick marks for alignment">
            <a:extLst>
              <a:ext uri="{C183D7F6-B498-43B3-948B-1728B52AA6E4}">
                <adec:decorative xmlns:adec="http://schemas.microsoft.com/office/drawing/2017/decorative" val="0"/>
              </a:ext>
            </a:extLst>
          </p:cNvPr>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847829937"/>
      </p:ext>
    </p:extLst>
  </p:cSld>
  <p:clrMap bg1="dk1" tx1="lt1" bg2="dk2" tx2="lt2" accent1="accent1" accent2="accent2" accent3="accent3" accent4="accent4" accent5="accent5" accent6="accent6" hlink="hlink" folHlink="folHlink"/>
  <p:sldLayoutIdLst>
    <p:sldLayoutId id="2147484401" r:id="rId1"/>
    <p:sldLayoutId id="2147484402"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 id="2147484412" r:id="rId12"/>
    <p:sldLayoutId id="2147484413" r:id="rId13"/>
    <p:sldLayoutId id="2147484414" r:id="rId14"/>
    <p:sldLayoutId id="2147484415" r:id="rId15"/>
    <p:sldLayoutId id="2147484416" r:id="rId16"/>
    <p:sldLayoutId id="2147484417" r:id="rId17"/>
    <p:sldLayoutId id="2147484418" r:id="rId18"/>
    <p:sldLayoutId id="2147484419" r:id="rId19"/>
    <p:sldLayoutId id="2147484420" r:id="rId20"/>
    <p:sldLayoutId id="2147484421" r:id="rId21"/>
    <p:sldLayoutId id="2147484422" r:id="rId22"/>
    <p:sldLayoutId id="2147484423" r:id="rId23"/>
    <p:sldLayoutId id="2147484424" r:id="rId24"/>
    <p:sldLayoutId id="2147484425" r:id="rId25"/>
    <p:sldLayoutId id="2147484426" r:id="rId26"/>
    <p:sldLayoutId id="2147484427" r:id="rId27"/>
    <p:sldLayoutId id="2147484428" r:id="rId28"/>
    <p:sldLayoutId id="2147484429" r:id="rId29"/>
    <p:sldLayoutId id="2147484430" r:id="rId30"/>
    <p:sldLayoutId id="2147484431" r:id="rId31"/>
    <p:sldLayoutId id="2147484432" r:id="rId32"/>
    <p:sldLayoutId id="2147484433" r:id="rId33"/>
  </p:sldLayoutIdLst>
  <p:hf hdr="0" dt="0"/>
  <p:txStyles>
    <p:titleStyle>
      <a:lvl1pPr algn="l" rtl="0" eaLnBrk="1" fontAlgn="base" hangingPunct="1">
        <a:lnSpc>
          <a:spcPct val="90000"/>
        </a:lnSpc>
        <a:spcBef>
          <a:spcPct val="0"/>
        </a:spcBef>
        <a:spcAft>
          <a:spcPct val="0"/>
        </a:spcAft>
        <a:defRPr sz="3200" b="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392"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790"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182"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576"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marL="228588" indent="-231633" algn="l" rtl="0" eaLnBrk="1" fontAlgn="base" hangingPunct="1">
        <a:lnSpc>
          <a:spcPct val="100000"/>
        </a:lnSpc>
        <a:spcBef>
          <a:spcPts val="1467"/>
        </a:spcBef>
        <a:spcAft>
          <a:spcPct val="0"/>
        </a:spcAft>
        <a:buClr>
          <a:schemeClr val="tx1"/>
        </a:buClr>
        <a:buSzPct val="100000"/>
        <a:buFont typeface=".AppleSystemUIFont" charset="-120"/>
        <a:buChar char="–"/>
        <a:tabLst/>
        <a:defRPr sz="1867">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2pPr>
      <a:lvl3pPr marL="457177" indent="-231633"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3pPr>
      <a:lvl4pPr marL="838157" indent="-231633" algn="l" rtl="0" eaLnBrk="1" fontAlgn="base" hangingPunct="1">
        <a:lnSpc>
          <a:spcPct val="100000"/>
        </a:lnSpc>
        <a:spcBef>
          <a:spcPts val="1467"/>
        </a:spcBef>
        <a:spcAft>
          <a:spcPct val="0"/>
        </a:spcAft>
        <a:buClr>
          <a:schemeClr val="tx1"/>
        </a:buClr>
        <a:buSzPct val="100000"/>
        <a:buFont typeface=".AppleSystemUIFont" charset="-120"/>
        <a:buChar char="–"/>
        <a:tabLst/>
        <a:defRPr sz="1867" baseline="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4pPr>
      <a:lvl5pPr marL="1070977" indent="-231633" algn="l" rtl="0" eaLnBrk="1" fontAlgn="base" hangingPunct="1">
        <a:lnSpc>
          <a:spcPct val="100000"/>
        </a:lnSpc>
        <a:spcBef>
          <a:spcPts val="1467"/>
        </a:spcBef>
        <a:spcAft>
          <a:spcPct val="0"/>
        </a:spcAft>
        <a:buClr>
          <a:schemeClr val="tx1"/>
        </a:buClr>
        <a:buFont typeface=".AppleSystemUIFont" charset="-120"/>
        <a:buChar char="»"/>
        <a:tabLst/>
        <a:defRPr sz="1867">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vl6pPr marL="2111491" indent="-172882" algn="l" rtl="0" eaLnBrk="1" fontAlgn="base" hangingPunct="1">
        <a:spcBef>
          <a:spcPct val="20000"/>
        </a:spcBef>
        <a:spcAft>
          <a:spcPct val="0"/>
        </a:spcAft>
        <a:buClr>
          <a:schemeClr val="bg1"/>
        </a:buClr>
        <a:buChar char="»"/>
        <a:defRPr sz="1692">
          <a:solidFill>
            <a:schemeClr val="bg1"/>
          </a:solidFill>
          <a:latin typeface="Arial" charset="0"/>
        </a:defRPr>
      </a:lvl6pPr>
      <a:lvl7pPr marL="2594887" indent="-172882" algn="l" rtl="0" eaLnBrk="1" fontAlgn="base" hangingPunct="1">
        <a:spcBef>
          <a:spcPct val="20000"/>
        </a:spcBef>
        <a:spcAft>
          <a:spcPct val="0"/>
        </a:spcAft>
        <a:buClr>
          <a:schemeClr val="bg1"/>
        </a:buClr>
        <a:buChar char="»"/>
        <a:defRPr sz="1692">
          <a:solidFill>
            <a:schemeClr val="bg1"/>
          </a:solidFill>
          <a:latin typeface="Arial" charset="0"/>
        </a:defRPr>
      </a:lvl7pPr>
      <a:lvl8pPr marL="3078279" indent="-172882" algn="l" rtl="0" eaLnBrk="1" fontAlgn="base" hangingPunct="1">
        <a:spcBef>
          <a:spcPct val="20000"/>
        </a:spcBef>
        <a:spcAft>
          <a:spcPct val="0"/>
        </a:spcAft>
        <a:buClr>
          <a:schemeClr val="bg1"/>
        </a:buClr>
        <a:buChar char="»"/>
        <a:defRPr sz="1692">
          <a:solidFill>
            <a:schemeClr val="bg1"/>
          </a:solidFill>
          <a:latin typeface="Arial" charset="0"/>
        </a:defRPr>
      </a:lvl8pPr>
      <a:lvl9pPr marL="3561676" indent="-172882"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790" rtl="0" eaLnBrk="1" latinLnBrk="0" hangingPunct="1">
        <a:defRPr sz="1904" kern="1200">
          <a:solidFill>
            <a:schemeClr val="tx1"/>
          </a:solidFill>
          <a:latin typeface="+mn-lt"/>
          <a:ea typeface="+mn-ea"/>
          <a:cs typeface="+mn-cs"/>
        </a:defRPr>
      </a:lvl1pPr>
      <a:lvl2pPr marL="483392" algn="l" defTabSz="966790" rtl="0" eaLnBrk="1" latinLnBrk="0" hangingPunct="1">
        <a:defRPr sz="1904" kern="1200">
          <a:solidFill>
            <a:schemeClr val="tx1"/>
          </a:solidFill>
          <a:latin typeface="+mn-lt"/>
          <a:ea typeface="+mn-ea"/>
          <a:cs typeface="+mn-cs"/>
        </a:defRPr>
      </a:lvl2pPr>
      <a:lvl3pPr marL="966790" algn="l" defTabSz="966790" rtl="0" eaLnBrk="1" latinLnBrk="0" hangingPunct="1">
        <a:defRPr sz="1904" kern="1200">
          <a:solidFill>
            <a:schemeClr val="tx1"/>
          </a:solidFill>
          <a:latin typeface="+mn-lt"/>
          <a:ea typeface="+mn-ea"/>
          <a:cs typeface="+mn-cs"/>
        </a:defRPr>
      </a:lvl3pPr>
      <a:lvl4pPr marL="1450182" algn="l" defTabSz="966790" rtl="0" eaLnBrk="1" latinLnBrk="0" hangingPunct="1">
        <a:defRPr sz="1904" kern="1200">
          <a:solidFill>
            <a:schemeClr val="tx1"/>
          </a:solidFill>
          <a:latin typeface="+mn-lt"/>
          <a:ea typeface="+mn-ea"/>
          <a:cs typeface="+mn-cs"/>
        </a:defRPr>
      </a:lvl4pPr>
      <a:lvl5pPr marL="1933576" algn="l" defTabSz="966790" rtl="0" eaLnBrk="1" latinLnBrk="0" hangingPunct="1">
        <a:defRPr sz="1904" kern="1200">
          <a:solidFill>
            <a:schemeClr val="tx1"/>
          </a:solidFill>
          <a:latin typeface="+mn-lt"/>
          <a:ea typeface="+mn-ea"/>
          <a:cs typeface="+mn-cs"/>
        </a:defRPr>
      </a:lvl5pPr>
      <a:lvl6pPr marL="2416972" algn="l" defTabSz="966790" rtl="0" eaLnBrk="1" latinLnBrk="0" hangingPunct="1">
        <a:defRPr sz="1904" kern="1200">
          <a:solidFill>
            <a:schemeClr val="tx1"/>
          </a:solidFill>
          <a:latin typeface="+mn-lt"/>
          <a:ea typeface="+mn-ea"/>
          <a:cs typeface="+mn-cs"/>
        </a:defRPr>
      </a:lvl6pPr>
      <a:lvl7pPr marL="2900362" algn="l" defTabSz="966790" rtl="0" eaLnBrk="1" latinLnBrk="0" hangingPunct="1">
        <a:defRPr sz="1904" kern="1200">
          <a:solidFill>
            <a:schemeClr val="tx1"/>
          </a:solidFill>
          <a:latin typeface="+mn-lt"/>
          <a:ea typeface="+mn-ea"/>
          <a:cs typeface="+mn-cs"/>
        </a:defRPr>
      </a:lvl7pPr>
      <a:lvl8pPr marL="3383758" algn="l" defTabSz="966790" rtl="0" eaLnBrk="1" latinLnBrk="0" hangingPunct="1">
        <a:defRPr sz="1904" kern="1200">
          <a:solidFill>
            <a:schemeClr val="tx1"/>
          </a:solidFill>
          <a:latin typeface="+mn-lt"/>
          <a:ea typeface="+mn-ea"/>
          <a:cs typeface="+mn-cs"/>
        </a:defRPr>
      </a:lvl8pPr>
      <a:lvl9pPr marL="3867152" algn="l" defTabSz="966790"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5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49.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52.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52.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svg"/><Relationship Id="rId2" Type="http://schemas.openxmlformats.org/officeDocument/2006/relationships/notesSlide" Target="../notesSlides/notesSlide18.xml"/><Relationship Id="rId1" Type="http://schemas.openxmlformats.org/officeDocument/2006/relationships/slideLayout" Target="../slideLayouts/slideLayout51.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2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47.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47.xml"/><Relationship Id="rId6" Type="http://schemas.openxmlformats.org/officeDocument/2006/relationships/image" Target="../media/image68.svg"/><Relationship Id="rId11" Type="http://schemas.openxmlformats.org/officeDocument/2006/relationships/image" Target="../media/image73.svg"/><Relationship Id="rId5" Type="http://schemas.openxmlformats.org/officeDocument/2006/relationships/image" Target="../media/image67.png"/><Relationship Id="rId15" Type="http://schemas.openxmlformats.org/officeDocument/2006/relationships/image" Target="../media/image77.svg"/><Relationship Id="rId10" Type="http://schemas.openxmlformats.org/officeDocument/2006/relationships/image" Target="../media/image72.png"/><Relationship Id="rId4" Type="http://schemas.openxmlformats.org/officeDocument/2006/relationships/image" Target="../media/image66.svg"/><Relationship Id="rId9" Type="http://schemas.openxmlformats.org/officeDocument/2006/relationships/image" Target="../media/image71.svg"/><Relationship Id="rId14" Type="http://schemas.openxmlformats.org/officeDocument/2006/relationships/image" Target="../media/image76.png"/></Relationships>
</file>

<file path=ppt/slides/_rels/slide3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97.xml"/><Relationship Id="rId6" Type="http://schemas.openxmlformats.org/officeDocument/2006/relationships/image" Target="../media/image80.png"/><Relationship Id="rId5" Type="http://schemas.openxmlformats.org/officeDocument/2006/relationships/hyperlink" Target="https://www.ibm.com/case-studies/gknaerospaceibmanalyticsplanning" TargetMode="External"/><Relationship Id="rId4" Type="http://schemas.openxmlformats.org/officeDocument/2006/relationships/image" Target="../media/image79.svg"/><Relationship Id="rId9" Type="http://schemas.openxmlformats.org/officeDocument/2006/relationships/image" Target="../media/image8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47.xml"/><Relationship Id="rId5" Type="http://schemas.openxmlformats.org/officeDocument/2006/relationships/image" Target="../media/image86.png"/><Relationship Id="rId4" Type="http://schemas.openxmlformats.org/officeDocument/2006/relationships/image" Target="../media/image85.svg"/></Relationships>
</file>

<file path=ppt/slides/_rels/slide3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www.spglobal.com/marketintelligence" TargetMode="External"/><Relationship Id="rId2" Type="http://schemas.openxmlformats.org/officeDocument/2006/relationships/hyperlink" Target="http://www.451research.com/" TargetMode="External"/><Relationship Id="rId1" Type="http://schemas.openxmlformats.org/officeDocument/2006/relationships/slideLayout" Target="../slideLayouts/slideLayout21.xml"/><Relationship Id="rId4" Type="http://schemas.openxmlformats.org/officeDocument/2006/relationships/hyperlink" Target="mailto:conner.forrest@spglobal.com"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8">
            <a:extLst>
              <a:ext uri="{FF2B5EF4-FFF2-40B4-BE49-F238E27FC236}">
                <a16:creationId xmlns:a16="http://schemas.microsoft.com/office/drawing/2014/main" id="{ABA0B4D2-6209-47FC-BBDD-4A2B4048BC65}"/>
              </a:ext>
            </a:extLst>
          </p:cNvPr>
          <p:cNvSpPr>
            <a:spLocks noGrp="1"/>
          </p:cNvSpPr>
          <p:nvPr>
            <p:ph type="ctrTitle"/>
          </p:nvPr>
        </p:nvSpPr>
        <p:spPr>
          <a:xfrm>
            <a:off x="411480" y="164594"/>
            <a:ext cx="6705600" cy="2044452"/>
          </a:xfrm>
        </p:spPr>
        <p:txBody>
          <a:bodyPr>
            <a:normAutofit fontScale="90000"/>
          </a:bodyPr>
          <a:lstStyle/>
          <a:p>
            <a:r>
              <a:rPr lang="en-US" sz="2400" dirty="0"/>
              <a:t>June 2022</a:t>
            </a:r>
            <a:br>
              <a:rPr lang="en-US" dirty="0"/>
            </a:br>
            <a:r>
              <a:rPr lang="en-US" sz="4400" dirty="0"/>
              <a:t>HR must have a seat at the strategic planning table</a:t>
            </a:r>
            <a:endParaRPr lang="en-US" dirty="0"/>
          </a:p>
        </p:txBody>
      </p:sp>
      <p:sp>
        <p:nvSpPr>
          <p:cNvPr id="12" name="Text Placeholder 5">
            <a:extLst>
              <a:ext uri="{FF2B5EF4-FFF2-40B4-BE49-F238E27FC236}">
                <a16:creationId xmlns:a16="http://schemas.microsoft.com/office/drawing/2014/main" id="{F94C4A22-2CEB-48C6-9BAF-5BA4449F2011}"/>
              </a:ext>
            </a:extLst>
          </p:cNvPr>
          <p:cNvSpPr txBox="1">
            <a:spLocks/>
          </p:cNvSpPr>
          <p:nvPr/>
        </p:nvSpPr>
        <p:spPr>
          <a:xfrm>
            <a:off x="6101080" y="5864342"/>
            <a:ext cx="5689600" cy="738819"/>
          </a:xfrm>
          <a:prstGeom prst="rect">
            <a:avLst/>
          </a:prstGeom>
          <a:ln>
            <a:noFill/>
          </a:ln>
        </p:spPr>
        <p:txBody>
          <a:bodyPr vert="horz" lIns="0" tIns="0" rIns="0" bIns="0" rtlCol="0" anchor="b">
            <a:noAutofit/>
          </a:bodyPr>
          <a:lstStyle>
            <a:lvl1pPr marL="0" indent="0" algn="r" defTabSz="914377" rtl="0" eaLnBrk="1" latinLnBrk="0" hangingPunct="1">
              <a:lnSpc>
                <a:spcPct val="90000"/>
              </a:lnSpc>
              <a:spcBef>
                <a:spcPts val="1200"/>
              </a:spcBef>
              <a:spcAft>
                <a:spcPts val="200"/>
              </a:spcAft>
              <a:buFont typeface="Arial" panose="020B0604020202020204" pitchFamily="34" charset="0"/>
              <a:buNone/>
              <a:defRPr sz="900" b="0" kern="1200">
                <a:solidFill>
                  <a:schemeClr val="tx1"/>
                </a:solidFill>
                <a:latin typeface="Arial Narrow" panose="020B0606020202030204" pitchFamily="34" charset="0"/>
                <a:ea typeface="+mn-ea"/>
                <a:cs typeface="+mn-cs"/>
              </a:defRPr>
            </a:lvl1pPr>
            <a:lvl2pPr marL="403215" indent="-219451" algn="l" defTabSz="914377" rtl="0" eaLnBrk="1" latinLnBrk="0" hangingPunct="1">
              <a:lnSpc>
                <a:spcPct val="90000"/>
              </a:lnSpc>
              <a:spcBef>
                <a:spcPts val="300"/>
              </a:spcBef>
              <a:spcAft>
                <a:spcPts val="0"/>
              </a:spcAft>
              <a:buFont typeface="Arial" panose="020B0604020202020204" pitchFamily="34" charset="0"/>
              <a:buChar char="–"/>
              <a:defRPr sz="1800" b="0" kern="1200">
                <a:solidFill>
                  <a:schemeClr val="tx1"/>
                </a:solidFill>
                <a:latin typeface="+mn-lt"/>
                <a:ea typeface="+mn-ea"/>
                <a:cs typeface="+mn-cs"/>
              </a:defRPr>
            </a:lvl2pPr>
            <a:lvl3pPr marL="566914" indent="-169858" algn="l" defTabSz="914377" rtl="0" eaLnBrk="1" latinLnBrk="0" hangingPunct="1">
              <a:lnSpc>
                <a:spcPct val="90000"/>
              </a:lnSpc>
              <a:spcBef>
                <a:spcPts val="300"/>
              </a:spcBef>
              <a:spcAft>
                <a:spcPts val="0"/>
              </a:spcAft>
              <a:buFont typeface="Wingdings" panose="05000000000000000000" pitchFamily="2" charset="2"/>
              <a:buChar char="§"/>
              <a:defRPr sz="1600" b="0" kern="1200">
                <a:solidFill>
                  <a:schemeClr val="tx1"/>
                </a:solidFill>
                <a:latin typeface="+mn-lt"/>
                <a:ea typeface="+mn-ea"/>
                <a:cs typeface="+mn-cs"/>
              </a:defRPr>
            </a:lvl3pPr>
            <a:lvl4pPr marL="740645" indent="-173732" algn="l" defTabSz="914377" rtl="0" eaLnBrk="1" latinLnBrk="0" hangingPunct="1">
              <a:lnSpc>
                <a:spcPct val="90000"/>
              </a:lnSpc>
              <a:spcBef>
                <a:spcPts val="300"/>
              </a:spcBef>
              <a:buFont typeface="Arial" panose="020B0604020202020204" pitchFamily="34" charset="0"/>
              <a:buChar char="•"/>
              <a:defRPr sz="1400" b="0" kern="1200">
                <a:solidFill>
                  <a:schemeClr val="tx1"/>
                </a:solidFill>
                <a:latin typeface="+mn-lt"/>
                <a:ea typeface="+mn-ea"/>
                <a:cs typeface="+mn-cs"/>
              </a:defRPr>
            </a:lvl4pPr>
            <a:lvl5pPr marL="914377" indent="-173732" algn="l" defTabSz="914377" rtl="0" eaLnBrk="1" latinLnBrk="0" hangingPunct="1">
              <a:lnSpc>
                <a:spcPct val="90000"/>
              </a:lnSpc>
              <a:spcBef>
                <a:spcPts val="300"/>
              </a:spcBef>
              <a:buFont typeface="Arial" panose="020B0604020202020204" pitchFamily="34" charset="0"/>
              <a:buChar char="–"/>
              <a:defRPr sz="1400" b="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Copyright © 2022 S&amp;P Global Market Intelligence.  </a:t>
            </a:r>
            <a:br>
              <a:rPr lang="en-US" dirty="0"/>
            </a:br>
            <a:r>
              <a:rPr lang="en-US" dirty="0"/>
              <a:t>Permission to reprint or distribute any content from this presentation requires the prior written approval of S&amp;P Global Market Intelligence.</a:t>
            </a:r>
          </a:p>
        </p:txBody>
      </p:sp>
      <p:pic>
        <p:nvPicPr>
          <p:cNvPr id="10" name="Picture Placeholder 9" descr="A picture containing outdoor&#10;&#10;Description automatically generated">
            <a:extLst>
              <a:ext uri="{FF2B5EF4-FFF2-40B4-BE49-F238E27FC236}">
                <a16:creationId xmlns:a16="http://schemas.microsoft.com/office/drawing/2014/main" id="{5DD13918-F8CB-4C33-8207-B4F17184CD82}"/>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411480" y="2423160"/>
            <a:ext cx="11379200" cy="2542032"/>
          </a:xfrm>
        </p:spPr>
      </p:pic>
    </p:spTree>
    <p:extLst>
      <p:ext uri="{BB962C8B-B14F-4D97-AF65-F5344CB8AC3E}">
        <p14:creationId xmlns:p14="http://schemas.microsoft.com/office/powerpoint/2010/main" val="3710603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693CD09D-0CBB-463F-A468-164745909D1C}"/>
              </a:ext>
            </a:extLst>
          </p:cNvPr>
          <p:cNvPicPr>
            <a:picLocks noGrp="1" noChangeAspect="1"/>
          </p:cNvPicPr>
          <p:nvPr>
            <p:ph type="pic" sz="quarter" idx="19"/>
          </p:nvPr>
        </p:nvPicPr>
        <p:blipFill>
          <a:blip r:embed="rId3" cstate="print">
            <a:extLst>
              <a:ext uri="{28A0092B-C50C-407E-A947-70E740481C1C}">
                <a14:useLocalDpi xmlns:a14="http://schemas.microsoft.com/office/drawing/2010/main"/>
              </a:ext>
            </a:extLst>
          </a:blip>
          <a:srcRect/>
          <a:stretch/>
        </p:blipFill>
        <p:spPr>
          <a:xfrm>
            <a:off x="865" y="0"/>
            <a:ext cx="12190269" cy="5939649"/>
          </a:xfrm>
          <a:noFill/>
        </p:spPr>
      </p:pic>
      <p:sp>
        <p:nvSpPr>
          <p:cNvPr id="3" name="Slide Number Placeholder 2">
            <a:extLst>
              <a:ext uri="{FF2B5EF4-FFF2-40B4-BE49-F238E27FC236}">
                <a16:creationId xmlns:a16="http://schemas.microsoft.com/office/drawing/2014/main" id="{A7E0BEB0-F036-4500-A978-8CFEDE1B0A2D}"/>
              </a:ext>
            </a:extLst>
          </p:cNvPr>
          <p:cNvSpPr>
            <a:spLocks noGrp="1"/>
          </p:cNvSpPr>
          <p:nvPr>
            <p:ph type="sldNum" sz="quarter" idx="18"/>
          </p:nvPr>
        </p:nvSpPr>
        <p:spPr>
          <a:xfrm>
            <a:off x="11216641" y="6316981"/>
            <a:ext cx="570795" cy="373695"/>
          </a:xfrm>
        </p:spPr>
        <p:txBody>
          <a:bodyPr anchor="b">
            <a:normAutofit/>
          </a:bodyPr>
          <a:lstStyle/>
          <a:p>
            <a:pPr>
              <a:spcAft>
                <a:spcPts val="600"/>
              </a:spcAft>
            </a:pPr>
            <a:fld id="{5246FB18-5DF1-419A-B975-14AFDDD65B9F}" type="slidenum">
              <a:rPr lang="en-US" smtClean="0"/>
              <a:pPr>
                <a:spcAft>
                  <a:spcPts val="600"/>
                </a:spcAft>
              </a:pPr>
              <a:t>10</a:t>
            </a:fld>
            <a:endParaRPr lang="en-US"/>
          </a:p>
        </p:txBody>
      </p:sp>
      <p:pic>
        <p:nvPicPr>
          <p:cNvPr id="2" name="Picture 1">
            <a:extLst>
              <a:ext uri="{FF2B5EF4-FFF2-40B4-BE49-F238E27FC236}">
                <a16:creationId xmlns:a16="http://schemas.microsoft.com/office/drawing/2014/main" id="{94AE277F-2EAA-4C01-A400-DD94469FCFA6}"/>
              </a:ext>
            </a:extLst>
          </p:cNvPr>
          <p:cNvPicPr>
            <a:picLocks noChangeAspect="1"/>
          </p:cNvPicPr>
          <p:nvPr/>
        </p:nvPicPr>
        <p:blipFill>
          <a:blip r:embed="rId4"/>
          <a:stretch>
            <a:fillRect/>
          </a:stretch>
        </p:blipFill>
        <p:spPr>
          <a:xfrm>
            <a:off x="651800" y="318634"/>
            <a:ext cx="10888400" cy="2280102"/>
          </a:xfrm>
          <a:prstGeom prst="rect">
            <a:avLst/>
          </a:prstGeom>
        </p:spPr>
      </p:pic>
    </p:spTree>
    <p:extLst>
      <p:ext uri="{BB962C8B-B14F-4D97-AF65-F5344CB8AC3E}">
        <p14:creationId xmlns:p14="http://schemas.microsoft.com/office/powerpoint/2010/main" val="1064049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few women sitting at a table&#10;&#10;Description automatically generated with low confidence">
            <a:extLst>
              <a:ext uri="{FF2B5EF4-FFF2-40B4-BE49-F238E27FC236}">
                <a16:creationId xmlns:a16="http://schemas.microsoft.com/office/drawing/2014/main" id="{041381B8-9A98-466A-A906-7233DB75F622}"/>
              </a:ext>
            </a:extLst>
          </p:cNvPr>
          <p:cNvPicPr>
            <a:picLocks noGrp="1" noChangeAspect="1"/>
          </p:cNvPicPr>
          <p:nvPr>
            <p:ph type="pic" sz="quarter" idx="28"/>
          </p:nvPr>
        </p:nvPicPr>
        <p:blipFill>
          <a:blip r:embed="rId2" cstate="print">
            <a:extLst>
              <a:ext uri="{28A0092B-C50C-407E-A947-70E740481C1C}">
                <a14:useLocalDpi xmlns:a14="http://schemas.microsoft.com/office/drawing/2010/main"/>
              </a:ext>
            </a:extLst>
          </a:blip>
          <a:srcRect l="25993" r="25993"/>
          <a:stretch>
            <a:fillRect/>
          </a:stretch>
        </p:blipFill>
        <p:spPr/>
      </p:pic>
      <p:sp>
        <p:nvSpPr>
          <p:cNvPr id="7" name="Title 6">
            <a:extLst>
              <a:ext uri="{FF2B5EF4-FFF2-40B4-BE49-F238E27FC236}">
                <a16:creationId xmlns:a16="http://schemas.microsoft.com/office/drawing/2014/main" id="{14EE0029-A191-4FD9-B7E1-AFCFB96978B7}"/>
              </a:ext>
            </a:extLst>
          </p:cNvPr>
          <p:cNvSpPr>
            <a:spLocks noGrp="1"/>
          </p:cNvSpPr>
          <p:nvPr>
            <p:ph type="title"/>
          </p:nvPr>
        </p:nvSpPr>
        <p:spPr/>
        <p:txBody>
          <a:bodyPr/>
          <a:lstStyle/>
          <a:p>
            <a:r>
              <a:rPr lang="en-US" dirty="0"/>
              <a:t>Talent shortages prevent productivity</a:t>
            </a:r>
          </a:p>
        </p:txBody>
      </p:sp>
      <p:sp>
        <p:nvSpPr>
          <p:cNvPr id="4" name="Slide Number Placeholder 3">
            <a:extLst>
              <a:ext uri="{FF2B5EF4-FFF2-40B4-BE49-F238E27FC236}">
                <a16:creationId xmlns:a16="http://schemas.microsoft.com/office/drawing/2014/main" id="{9634DF6A-E0FD-4D82-80B5-E433BA6F9ABA}"/>
              </a:ext>
            </a:extLst>
          </p:cNvPr>
          <p:cNvSpPr>
            <a:spLocks noGrp="1"/>
          </p:cNvSpPr>
          <p:nvPr>
            <p:ph type="sldNum" sz="quarter" idx="12"/>
          </p:nvPr>
        </p:nvSpPr>
        <p:spPr/>
        <p:txBody>
          <a:bodyPr/>
          <a:lstStyle/>
          <a:p>
            <a:fld id="{DC9A5423-F5A2-45E3-8854-82458581CD79}" type="slidenum">
              <a:rPr lang="en-US" smtClean="0"/>
              <a:pPr/>
              <a:t>11</a:t>
            </a:fld>
            <a:endParaRPr lang="en-US" dirty="0"/>
          </a:p>
        </p:txBody>
      </p:sp>
      <p:sp>
        <p:nvSpPr>
          <p:cNvPr id="9" name="Text Placeholder 8">
            <a:extLst>
              <a:ext uri="{FF2B5EF4-FFF2-40B4-BE49-F238E27FC236}">
                <a16:creationId xmlns:a16="http://schemas.microsoft.com/office/drawing/2014/main" id="{CB485423-CFC1-4C64-899E-868025457ADA}"/>
              </a:ext>
            </a:extLst>
          </p:cNvPr>
          <p:cNvSpPr>
            <a:spLocks noGrp="1"/>
          </p:cNvSpPr>
          <p:nvPr>
            <p:ph type="body" sz="quarter" idx="15"/>
          </p:nvPr>
        </p:nvSpPr>
        <p:spPr/>
        <p:txBody>
          <a:bodyPr/>
          <a:lstStyle/>
          <a:p>
            <a:r>
              <a:rPr lang="en-US" dirty="0"/>
              <a:t>Q. Is your organization facing any of the following challenges in improving the productivity of your workforce? Please select all that apply.</a:t>
            </a:r>
            <a:br>
              <a:rPr lang="en-US" dirty="0"/>
            </a:br>
            <a:r>
              <a:rPr lang="en-US" dirty="0"/>
              <a:t>Base: All respondents (n=941)</a:t>
            </a:r>
            <a:br>
              <a:rPr lang="en-US" dirty="0"/>
            </a:br>
            <a:r>
              <a:rPr lang="en-US" dirty="0"/>
              <a:t>Source: 451 Research's Voice of the Enterprise: Workforce Productivity &amp; Collaboration, Work Execution Goals &amp; Challenges 2021</a:t>
            </a:r>
          </a:p>
        </p:txBody>
      </p:sp>
      <p:pic>
        <p:nvPicPr>
          <p:cNvPr id="21" name="Picture 20">
            <a:extLst>
              <a:ext uri="{FF2B5EF4-FFF2-40B4-BE49-F238E27FC236}">
                <a16:creationId xmlns:a16="http://schemas.microsoft.com/office/drawing/2014/main" id="{E39447CA-2FCE-4BE8-9692-F230D53388F9}"/>
              </a:ext>
            </a:extLst>
          </p:cNvPr>
          <p:cNvPicPr>
            <a:picLocks noChangeAspect="1"/>
          </p:cNvPicPr>
          <p:nvPr/>
        </p:nvPicPr>
        <p:blipFill>
          <a:blip r:embed="rId3"/>
          <a:stretch>
            <a:fillRect/>
          </a:stretch>
        </p:blipFill>
        <p:spPr>
          <a:xfrm>
            <a:off x="405737" y="824461"/>
            <a:ext cx="9937341" cy="4480948"/>
          </a:xfrm>
          <a:prstGeom prst="rect">
            <a:avLst/>
          </a:prstGeom>
        </p:spPr>
      </p:pic>
    </p:spTree>
    <p:extLst>
      <p:ext uri="{BB962C8B-B14F-4D97-AF65-F5344CB8AC3E}">
        <p14:creationId xmlns:p14="http://schemas.microsoft.com/office/powerpoint/2010/main" val="995871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8A08D9-0305-4C98-80D0-E2B035A3C60D}"/>
              </a:ext>
            </a:extLst>
          </p:cNvPr>
          <p:cNvSpPr>
            <a:spLocks noGrp="1"/>
          </p:cNvSpPr>
          <p:nvPr>
            <p:ph type="title"/>
          </p:nvPr>
        </p:nvSpPr>
        <p:spPr/>
        <p:txBody>
          <a:bodyPr/>
          <a:lstStyle/>
          <a:p>
            <a:r>
              <a:rPr lang="en-US" dirty="0"/>
              <a:t>HR is the answer</a:t>
            </a:r>
          </a:p>
        </p:txBody>
      </p:sp>
      <p:sp>
        <p:nvSpPr>
          <p:cNvPr id="3" name="Slide Number Placeholder 2">
            <a:extLst>
              <a:ext uri="{FF2B5EF4-FFF2-40B4-BE49-F238E27FC236}">
                <a16:creationId xmlns:a16="http://schemas.microsoft.com/office/drawing/2014/main" id="{601AA0CB-533F-4EA3-977D-4DBD4DFB5006}"/>
              </a:ext>
            </a:extLst>
          </p:cNvPr>
          <p:cNvSpPr>
            <a:spLocks noGrp="1"/>
          </p:cNvSpPr>
          <p:nvPr>
            <p:ph type="sldNum" sz="quarter" idx="4"/>
          </p:nvPr>
        </p:nvSpPr>
        <p:spPr/>
        <p:txBody>
          <a:bodyPr/>
          <a:lstStyle/>
          <a:p>
            <a:fld id="{5246FB18-5DF1-419A-B975-14AFDDD65B9F}" type="slidenum">
              <a:rPr lang="en-US" smtClean="0"/>
              <a:pPr/>
              <a:t>12</a:t>
            </a:fld>
            <a:endParaRPr lang="en-US" dirty="0"/>
          </a:p>
        </p:txBody>
      </p:sp>
    </p:spTree>
    <p:extLst>
      <p:ext uri="{BB962C8B-B14F-4D97-AF65-F5344CB8AC3E}">
        <p14:creationId xmlns:p14="http://schemas.microsoft.com/office/powerpoint/2010/main" val="2507567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in a wheelchair reading a book to a group of people&#10;&#10;Description automatically generated with medium confidence">
            <a:extLst>
              <a:ext uri="{FF2B5EF4-FFF2-40B4-BE49-F238E27FC236}">
                <a16:creationId xmlns:a16="http://schemas.microsoft.com/office/drawing/2014/main" id="{0F3BC8C3-84EC-4027-BBDF-A957BEC185BB}"/>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a:xfrm>
            <a:off x="411480" y="2411509"/>
            <a:ext cx="11379200" cy="3390900"/>
          </a:xfrm>
        </p:spPr>
      </p:pic>
      <p:sp>
        <p:nvSpPr>
          <p:cNvPr id="7" name="Title 6">
            <a:extLst>
              <a:ext uri="{FF2B5EF4-FFF2-40B4-BE49-F238E27FC236}">
                <a16:creationId xmlns:a16="http://schemas.microsoft.com/office/drawing/2014/main" id="{6932A3CB-29FC-4AB5-82AB-47F3BCE11913}"/>
              </a:ext>
            </a:extLst>
          </p:cNvPr>
          <p:cNvSpPr>
            <a:spLocks noGrp="1"/>
          </p:cNvSpPr>
          <p:nvPr>
            <p:ph type="title"/>
          </p:nvPr>
        </p:nvSpPr>
        <p:spPr>
          <a:xfrm>
            <a:off x="411482" y="206377"/>
            <a:ext cx="7624154" cy="2115484"/>
          </a:xfrm>
        </p:spPr>
        <p:txBody>
          <a:bodyPr/>
          <a:lstStyle/>
          <a:p>
            <a:r>
              <a:rPr lang="en-US" dirty="0"/>
              <a:t>HR is the </a:t>
            </a:r>
            <a:r>
              <a:rPr lang="en-US" dirty="0">
                <a:solidFill>
                  <a:srgbClr val="D6002A"/>
                </a:solidFill>
              </a:rPr>
              <a:t>architect</a:t>
            </a:r>
            <a:r>
              <a:rPr lang="en-US" dirty="0"/>
              <a:t> of the employee experience</a:t>
            </a:r>
          </a:p>
        </p:txBody>
      </p:sp>
      <p:sp>
        <p:nvSpPr>
          <p:cNvPr id="5" name="Slide Number Placeholder 4">
            <a:extLst>
              <a:ext uri="{FF2B5EF4-FFF2-40B4-BE49-F238E27FC236}">
                <a16:creationId xmlns:a16="http://schemas.microsoft.com/office/drawing/2014/main" id="{F88290DC-1526-47F6-B175-024C417ACC00}"/>
              </a:ext>
            </a:extLst>
          </p:cNvPr>
          <p:cNvSpPr>
            <a:spLocks noGrp="1"/>
          </p:cNvSpPr>
          <p:nvPr>
            <p:ph type="sldNum" sz="quarter" idx="4"/>
          </p:nvPr>
        </p:nvSpPr>
        <p:spPr/>
        <p:txBody>
          <a:bodyPr/>
          <a:lstStyle/>
          <a:p>
            <a:fld id="{DC9A5423-F5A2-45E3-8854-82458581CD79}" type="slidenum">
              <a:rPr lang="en-US" smtClean="0"/>
              <a:pPr/>
              <a:t>13</a:t>
            </a:fld>
            <a:endParaRPr lang="en-US" dirty="0"/>
          </a:p>
        </p:txBody>
      </p:sp>
    </p:spTree>
    <p:extLst>
      <p:ext uri="{BB962C8B-B14F-4D97-AF65-F5344CB8AC3E}">
        <p14:creationId xmlns:p14="http://schemas.microsoft.com/office/powerpoint/2010/main" val="1171135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E008FF-A03B-42BC-8D0A-4531FC8E37FE}"/>
              </a:ext>
            </a:extLst>
          </p:cNvPr>
          <p:cNvSpPr>
            <a:spLocks noGrp="1"/>
          </p:cNvSpPr>
          <p:nvPr>
            <p:ph type="title"/>
          </p:nvPr>
        </p:nvSpPr>
        <p:spPr>
          <a:xfrm>
            <a:off x="414528" y="219458"/>
            <a:ext cx="11358880" cy="785411"/>
          </a:xfrm>
        </p:spPr>
        <p:txBody>
          <a:bodyPr/>
          <a:lstStyle/>
          <a:p>
            <a:r>
              <a:rPr lang="en-US" dirty="0"/>
              <a:t>HR’s role alignment and lingua franca</a:t>
            </a:r>
          </a:p>
        </p:txBody>
      </p:sp>
      <p:sp>
        <p:nvSpPr>
          <p:cNvPr id="10" name="Text Placeholder 9">
            <a:extLst>
              <a:ext uri="{FF2B5EF4-FFF2-40B4-BE49-F238E27FC236}">
                <a16:creationId xmlns:a16="http://schemas.microsoft.com/office/drawing/2014/main" id="{3979615C-4F87-494B-8D8B-009F08360BED}"/>
              </a:ext>
            </a:extLst>
          </p:cNvPr>
          <p:cNvSpPr>
            <a:spLocks noGrp="1"/>
          </p:cNvSpPr>
          <p:nvPr>
            <p:ph type="body" sz="quarter" idx="15"/>
          </p:nvPr>
        </p:nvSpPr>
        <p:spPr>
          <a:xfrm>
            <a:off x="405737" y="5531467"/>
            <a:ext cx="11358880" cy="418783"/>
          </a:xfrm>
        </p:spPr>
        <p:txBody>
          <a:bodyPr/>
          <a:lstStyle/>
          <a:p>
            <a:r>
              <a:rPr lang="en-US" dirty="0"/>
              <a:t>Q. What are the primary roles of HR within your organization? Please select all that apply. Base: All HR respondents (n=98)</a:t>
            </a:r>
            <a:br>
              <a:rPr lang="en-US" dirty="0"/>
            </a:br>
            <a:r>
              <a:rPr lang="en-US" dirty="0"/>
              <a:t>Q. How have the skill set requirements for HR professionals changed in your industry over the past three years? Please select all that apply. Base: All HR respondents (n=95)</a:t>
            </a:r>
            <a:br>
              <a:rPr lang="en-US" dirty="0"/>
            </a:br>
            <a:r>
              <a:rPr lang="en-US" dirty="0"/>
              <a:t>Source: 451 Research's Voice of the Enterprise: Workforce Productivity &amp; Collaboration, Employee Lifecycle and HR 2021</a:t>
            </a:r>
          </a:p>
        </p:txBody>
      </p:sp>
      <p:sp>
        <p:nvSpPr>
          <p:cNvPr id="5" name="Slide Number Placeholder 4">
            <a:extLst>
              <a:ext uri="{FF2B5EF4-FFF2-40B4-BE49-F238E27FC236}">
                <a16:creationId xmlns:a16="http://schemas.microsoft.com/office/drawing/2014/main" id="{09B7FF7C-ACC1-4750-AEF0-9B0F282E2BBC}"/>
              </a:ext>
            </a:extLst>
          </p:cNvPr>
          <p:cNvSpPr>
            <a:spLocks noGrp="1"/>
          </p:cNvSpPr>
          <p:nvPr>
            <p:ph type="sldNum" sz="quarter" idx="18"/>
          </p:nvPr>
        </p:nvSpPr>
        <p:spPr>
          <a:xfrm>
            <a:off x="11216641" y="6316981"/>
            <a:ext cx="570795" cy="373695"/>
          </a:xfrm>
        </p:spPr>
        <p:txBody>
          <a:bodyPr/>
          <a:lstStyle/>
          <a:p>
            <a:fld id="{DC9A5423-F5A2-45E3-8854-82458581CD79}" type="slidenum">
              <a:rPr lang="en-US" smtClean="0"/>
              <a:pPr/>
              <a:t>14</a:t>
            </a:fld>
            <a:endParaRPr lang="en-US" dirty="0"/>
          </a:p>
        </p:txBody>
      </p:sp>
      <p:pic>
        <p:nvPicPr>
          <p:cNvPr id="30" name="Picture 29">
            <a:extLst>
              <a:ext uri="{FF2B5EF4-FFF2-40B4-BE49-F238E27FC236}">
                <a16:creationId xmlns:a16="http://schemas.microsoft.com/office/drawing/2014/main" id="{81851014-B9ED-4B30-8BA1-385B839D0249}"/>
              </a:ext>
            </a:extLst>
          </p:cNvPr>
          <p:cNvPicPr>
            <a:picLocks noChangeAspect="1"/>
          </p:cNvPicPr>
          <p:nvPr/>
        </p:nvPicPr>
        <p:blipFill>
          <a:blip r:embed="rId3"/>
          <a:stretch>
            <a:fillRect/>
          </a:stretch>
        </p:blipFill>
        <p:spPr>
          <a:xfrm>
            <a:off x="594411" y="908050"/>
            <a:ext cx="11192777" cy="4398784"/>
          </a:xfrm>
          <a:prstGeom prst="rect">
            <a:avLst/>
          </a:prstGeom>
        </p:spPr>
      </p:pic>
    </p:spTree>
    <p:extLst>
      <p:ext uri="{BB962C8B-B14F-4D97-AF65-F5344CB8AC3E}">
        <p14:creationId xmlns:p14="http://schemas.microsoft.com/office/powerpoint/2010/main" val="1825179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pPr>
              <a:spcBef>
                <a:spcPts val="800"/>
              </a:spcBef>
            </a:pPr>
            <a:r>
              <a:rPr lang="en-US" dirty="0"/>
              <a:t>Supporting the Inclusion of HR in the Strategic Planning Process</a:t>
            </a:r>
            <a:br>
              <a:rPr lang="en-US" dirty="0"/>
            </a:br>
            <a:r>
              <a:rPr lang="en-US" sz="2133" dirty="0"/>
              <a:t>—</a:t>
            </a:r>
            <a:br>
              <a:rPr lang="en-US" sz="2133" dirty="0"/>
            </a:br>
            <a:br>
              <a:rPr lang="en-US" sz="2133" dirty="0"/>
            </a:br>
            <a:br>
              <a:rPr lang="en-US" sz="2133" dirty="0"/>
            </a:br>
            <a:br>
              <a:rPr lang="en-US" sz="2133" dirty="0"/>
            </a:br>
            <a:br>
              <a:rPr lang="en-US" sz="2133" dirty="0"/>
            </a:br>
            <a:br>
              <a:rPr lang="en-US" sz="2133" dirty="0"/>
            </a:br>
            <a:br>
              <a:rPr lang="en-US" sz="2133" dirty="0"/>
            </a:br>
            <a:br>
              <a:rPr lang="en-US" sz="2133" dirty="0"/>
            </a:br>
            <a:br>
              <a:rPr lang="en-US" sz="2133" dirty="0"/>
            </a:br>
            <a:br>
              <a:rPr lang="en-US" sz="2133" dirty="0"/>
            </a:br>
            <a:br>
              <a:rPr lang="en-US" sz="2133" dirty="0"/>
            </a:br>
            <a:br>
              <a:rPr lang="en-US" sz="2133" dirty="0"/>
            </a:br>
            <a:br>
              <a:rPr lang="en-US" sz="2133" dirty="0"/>
            </a:br>
            <a:r>
              <a:rPr lang="en-US" sz="2133" dirty="0"/>
              <a:t>Ann-Grete (“A.G.”) Tan</a:t>
            </a:r>
            <a:br>
              <a:rPr lang="en-US" sz="2133" dirty="0"/>
            </a:br>
            <a:r>
              <a:rPr lang="en-US" sz="2133" dirty="0"/>
              <a:t>Chief Strategy &amp; Marketing Officer</a:t>
            </a:r>
            <a:br>
              <a:rPr lang="en-US" sz="2133" dirty="0"/>
            </a:br>
            <a:endParaRPr lang="en-US" sz="2133" dirty="0"/>
          </a:p>
        </p:txBody>
      </p:sp>
      <p:pic>
        <p:nvPicPr>
          <p:cNvPr id="4" name="Picture 3">
            <a:extLst>
              <a:ext uri="{FF2B5EF4-FFF2-40B4-BE49-F238E27FC236}">
                <a16:creationId xmlns:a16="http://schemas.microsoft.com/office/drawing/2014/main" id="{4FCDD6F7-ECE3-6262-C4ED-0E9D7E7A6A47}"/>
              </a:ext>
            </a:extLst>
          </p:cNvPr>
          <p:cNvPicPr>
            <a:picLocks noChangeAspect="1"/>
          </p:cNvPicPr>
          <p:nvPr/>
        </p:nvPicPr>
        <p:blipFill>
          <a:blip r:embed="rId2"/>
          <a:stretch>
            <a:fillRect/>
          </a:stretch>
        </p:blipFill>
        <p:spPr>
          <a:xfrm>
            <a:off x="281367" y="6049408"/>
            <a:ext cx="1441365" cy="463296"/>
          </a:xfrm>
          <a:prstGeom prst="rect">
            <a:avLst/>
          </a:prstGeom>
        </p:spPr>
      </p:pic>
    </p:spTree>
    <p:extLst>
      <p:ext uri="{BB962C8B-B14F-4D97-AF65-F5344CB8AC3E}">
        <p14:creationId xmlns:p14="http://schemas.microsoft.com/office/powerpoint/2010/main" val="362100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A6B82-636A-E32B-E6DC-CAD479826EB5}"/>
              </a:ext>
            </a:extLst>
          </p:cNvPr>
          <p:cNvSpPr>
            <a:spLocks noGrp="1"/>
          </p:cNvSpPr>
          <p:nvPr>
            <p:ph type="title"/>
          </p:nvPr>
        </p:nvSpPr>
        <p:spPr>
          <a:xfrm>
            <a:off x="292608" y="292608"/>
            <a:ext cx="5510784" cy="1072896"/>
          </a:xfrm>
        </p:spPr>
        <p:txBody>
          <a:bodyPr anchor="t">
            <a:normAutofit/>
          </a:bodyPr>
          <a:lstStyle/>
          <a:p>
            <a:r>
              <a:rPr lang="en-US" dirty="0"/>
              <a:t>Example: A Big Box Retailer</a:t>
            </a:r>
          </a:p>
        </p:txBody>
      </p:sp>
      <p:sp>
        <p:nvSpPr>
          <p:cNvPr id="71" name="Text Placeholder 2">
            <a:extLst>
              <a:ext uri="{FF2B5EF4-FFF2-40B4-BE49-F238E27FC236}">
                <a16:creationId xmlns:a16="http://schemas.microsoft.com/office/drawing/2014/main" id="{09E0CF45-E82C-F34D-7B24-0A037F0A4433}"/>
              </a:ext>
            </a:extLst>
          </p:cNvPr>
          <p:cNvSpPr>
            <a:spLocks noGrp="1"/>
          </p:cNvSpPr>
          <p:nvPr>
            <p:ph type="body" sz="quarter" idx="12"/>
          </p:nvPr>
        </p:nvSpPr>
        <p:spPr>
          <a:xfrm>
            <a:off x="182880" y="1511808"/>
            <a:ext cx="5608320" cy="4482592"/>
          </a:xfrm>
        </p:spPr>
        <p:txBody>
          <a:bodyPr/>
          <a:lstStyle/>
          <a:p>
            <a:r>
              <a:rPr lang="en-US" dirty="0"/>
              <a:t>Let’s plan!</a:t>
            </a:r>
          </a:p>
        </p:txBody>
      </p:sp>
      <p:pic>
        <p:nvPicPr>
          <p:cNvPr id="1026" name="Picture 2" descr="Small Businesses How They Will Survive the Big Box Stores | Fetpak Blog">
            <a:extLst>
              <a:ext uri="{FF2B5EF4-FFF2-40B4-BE49-F238E27FC236}">
                <a16:creationId xmlns:a16="http://schemas.microsoft.com/office/drawing/2014/main" id="{B3316D12-5726-60C4-574F-811FCB943C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915" r="22863"/>
          <a:stretch/>
        </p:blipFill>
        <p:spPr bwMode="auto">
          <a:xfrm>
            <a:off x="6096000" y="13"/>
            <a:ext cx="6096000" cy="6857987"/>
          </a:xfrm>
          <a:prstGeom prst="rect">
            <a:avLst/>
          </a:prstGeom>
          <a:solidFill>
            <a:srgbClr val="FFFFFF"/>
          </a:solidFill>
        </p:spPr>
      </p:pic>
      <p:sp>
        <p:nvSpPr>
          <p:cNvPr id="5" name="Slide Number Placeholder 4">
            <a:extLst>
              <a:ext uri="{FF2B5EF4-FFF2-40B4-BE49-F238E27FC236}">
                <a16:creationId xmlns:a16="http://schemas.microsoft.com/office/drawing/2014/main" id="{F48089CE-E96B-0A79-B470-75CBCECC45DF}"/>
              </a:ext>
            </a:extLst>
          </p:cNvPr>
          <p:cNvSpPr>
            <a:spLocks noGrp="1"/>
          </p:cNvSpPr>
          <p:nvPr>
            <p:ph type="sldNum" sz="quarter" idx="11"/>
          </p:nvPr>
        </p:nvSpPr>
        <p:spPr>
          <a:xfrm>
            <a:off x="9448802" y="6400801"/>
            <a:ext cx="2438309" cy="222249"/>
          </a:xfrm>
        </p:spPr>
        <p:txBody>
          <a:bodyPr anchor="ctr">
            <a:normAutofit/>
          </a:bodyPr>
          <a:lstStyle/>
          <a:p>
            <a:pPr>
              <a:spcAft>
                <a:spcPts val="800"/>
              </a:spcAft>
            </a:pPr>
            <a:fld id="{59395FB3-9C97-154F-86B2-7E381B951268}" type="slidenum">
              <a:rPr lang="en-US" smtClean="0"/>
              <a:pPr>
                <a:spcAft>
                  <a:spcPts val="800"/>
                </a:spcAft>
              </a:pPr>
              <a:t>16</a:t>
            </a:fld>
            <a:endParaRPr lang="en-US" dirty="0"/>
          </a:p>
        </p:txBody>
      </p:sp>
      <p:sp>
        <p:nvSpPr>
          <p:cNvPr id="6" name="Footer Placeholder 2">
            <a:extLst>
              <a:ext uri="{FF2B5EF4-FFF2-40B4-BE49-F238E27FC236}">
                <a16:creationId xmlns:a16="http://schemas.microsoft.com/office/drawing/2014/main" id="{300EBEB6-E329-69C2-0E3C-6444367EA789}"/>
              </a:ext>
            </a:extLst>
          </p:cNvPr>
          <p:cNvSpPr>
            <a:spLocks noGrp="1"/>
          </p:cNvSpPr>
          <p:nvPr>
            <p:ph type="ftr" sz="quarter" idx="10"/>
          </p:nvPr>
        </p:nvSpPr>
        <p:spPr>
          <a:xfrm>
            <a:off x="304889" y="6400801"/>
            <a:ext cx="5486313" cy="222249"/>
          </a:xfrm>
        </p:spPr>
        <p:txBody>
          <a:bodyPr/>
          <a:lstStyle/>
          <a:p>
            <a:r>
              <a:rPr lang="en-US" dirty="0"/>
              <a:t>HR Must Have a Seat at the Strategic Planning Table: Webinar / June 8, 2022 </a:t>
            </a:r>
          </a:p>
        </p:txBody>
      </p:sp>
    </p:spTree>
    <p:extLst>
      <p:ext uri="{BB962C8B-B14F-4D97-AF65-F5344CB8AC3E}">
        <p14:creationId xmlns:p14="http://schemas.microsoft.com/office/powerpoint/2010/main" val="2041188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itle 1">
            <a:extLst>
              <a:ext uri="{FF2B5EF4-FFF2-40B4-BE49-F238E27FC236}">
                <a16:creationId xmlns:a16="http://schemas.microsoft.com/office/drawing/2014/main" id="{6288789F-CA9A-C963-B3BA-7CF35D61514F}"/>
              </a:ext>
            </a:extLst>
          </p:cNvPr>
          <p:cNvSpPr>
            <a:spLocks noGrp="1"/>
          </p:cNvSpPr>
          <p:nvPr>
            <p:ph type="title"/>
          </p:nvPr>
        </p:nvSpPr>
        <p:spPr>
          <a:xfrm>
            <a:off x="0" y="0"/>
            <a:ext cx="12192000" cy="1701800"/>
          </a:xfrm>
        </p:spPr>
        <p:txBody>
          <a:bodyPr/>
          <a:lstStyle/>
          <a:p>
            <a:r>
              <a:rPr lang="en-US" sz="4267" dirty="0"/>
              <a:t>How do we increase profitability?</a:t>
            </a:r>
            <a:br>
              <a:rPr lang="en-US" dirty="0"/>
            </a:br>
            <a:r>
              <a:rPr lang="en-US" dirty="0"/>
              <a:t>- After several years of investing in growth </a:t>
            </a:r>
          </a:p>
        </p:txBody>
      </p:sp>
      <p:pic>
        <p:nvPicPr>
          <p:cNvPr id="2050" name="Picture 2" descr="CEO Roundtable Pittsburgh Founder Envisions Other Cities Following His Model">
            <a:extLst>
              <a:ext uri="{FF2B5EF4-FFF2-40B4-BE49-F238E27FC236}">
                <a16:creationId xmlns:a16="http://schemas.microsoft.com/office/drawing/2014/main" id="{0AAF00E0-67E8-1BCA-A0D7-D797C6293A16}"/>
              </a:ext>
            </a:extLst>
          </p:cNvPr>
          <p:cNvPicPr>
            <a:picLocks noGrp="1" noChangeAspect="1" noChangeArrowheads="1"/>
          </p:cNvPicPr>
          <p:nvPr>
            <p:ph type="pic" sz="quarter" idx="12"/>
          </p:nvPr>
        </p:nvPicPr>
        <p:blipFill rotWithShape="1">
          <a:blip r:embed="rId3">
            <a:extLst>
              <a:ext uri="{28A0092B-C50C-407E-A947-70E740481C1C}">
                <a14:useLocalDpi xmlns:a14="http://schemas.microsoft.com/office/drawing/2010/main" val="0"/>
              </a:ext>
            </a:extLst>
          </a:blip>
          <a:srcRect b="25147"/>
          <a:stretch/>
        </p:blipFill>
        <p:spPr bwMode="auto">
          <a:xfrm>
            <a:off x="27" y="1701800"/>
            <a:ext cx="12191973" cy="51562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F398A322-54D8-7EEB-5FA4-DEE4E51094C3}"/>
              </a:ext>
            </a:extLst>
          </p:cNvPr>
          <p:cNvSpPr>
            <a:spLocks noGrp="1"/>
          </p:cNvSpPr>
          <p:nvPr>
            <p:ph type="sldNum" sz="quarter" idx="11"/>
          </p:nvPr>
        </p:nvSpPr>
        <p:spPr>
          <a:xfrm>
            <a:off x="9448802" y="6400801"/>
            <a:ext cx="2438309" cy="222249"/>
          </a:xfrm>
        </p:spPr>
        <p:txBody>
          <a:bodyPr anchor="ctr">
            <a:normAutofit/>
          </a:bodyPr>
          <a:lstStyle/>
          <a:p>
            <a:pPr>
              <a:spcAft>
                <a:spcPts val="800"/>
              </a:spcAft>
            </a:pPr>
            <a:fld id="{59395FB3-9C97-154F-86B2-7E381B951268}" type="slidenum">
              <a:rPr lang="en-US" smtClean="0"/>
              <a:pPr>
                <a:spcAft>
                  <a:spcPts val="800"/>
                </a:spcAft>
              </a:pPr>
              <a:t>17</a:t>
            </a:fld>
            <a:endParaRPr lang="en-US" dirty="0"/>
          </a:p>
        </p:txBody>
      </p:sp>
      <p:sp>
        <p:nvSpPr>
          <p:cNvPr id="7" name="Footer Placeholder 2">
            <a:extLst>
              <a:ext uri="{FF2B5EF4-FFF2-40B4-BE49-F238E27FC236}">
                <a16:creationId xmlns:a16="http://schemas.microsoft.com/office/drawing/2014/main" id="{F64D6BB3-C7A3-A4AA-1E85-F6BE3397A7EC}"/>
              </a:ext>
            </a:extLst>
          </p:cNvPr>
          <p:cNvSpPr>
            <a:spLocks noGrp="1"/>
          </p:cNvSpPr>
          <p:nvPr>
            <p:ph type="ftr" sz="quarter" idx="10"/>
          </p:nvPr>
        </p:nvSpPr>
        <p:spPr>
          <a:xfrm>
            <a:off x="304800" y="6400800"/>
            <a:ext cx="5486400" cy="222250"/>
          </a:xfrm>
        </p:spPr>
        <p:txBody>
          <a:bodyPr/>
          <a:lstStyle/>
          <a:p>
            <a:r>
              <a:rPr lang="en-US" dirty="0"/>
              <a:t>HR Must Have a Seat at the Strategic Planning Table: Webinar / June 8, 2022 </a:t>
            </a:r>
          </a:p>
        </p:txBody>
      </p:sp>
    </p:spTree>
    <p:extLst>
      <p:ext uri="{BB962C8B-B14F-4D97-AF65-F5344CB8AC3E}">
        <p14:creationId xmlns:p14="http://schemas.microsoft.com/office/powerpoint/2010/main" val="1763097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itle 1">
            <a:extLst>
              <a:ext uri="{FF2B5EF4-FFF2-40B4-BE49-F238E27FC236}">
                <a16:creationId xmlns:a16="http://schemas.microsoft.com/office/drawing/2014/main" id="{6288789F-CA9A-C963-B3BA-7CF35D61514F}"/>
              </a:ext>
            </a:extLst>
          </p:cNvPr>
          <p:cNvSpPr>
            <a:spLocks noGrp="1"/>
          </p:cNvSpPr>
          <p:nvPr>
            <p:ph type="title"/>
          </p:nvPr>
        </p:nvSpPr>
        <p:spPr>
          <a:xfrm>
            <a:off x="0" y="0"/>
            <a:ext cx="12192000" cy="1701800"/>
          </a:xfrm>
        </p:spPr>
        <p:txBody>
          <a:bodyPr/>
          <a:lstStyle/>
          <a:p>
            <a:r>
              <a:rPr lang="en-US" sz="3733" dirty="0"/>
              <a:t>How do we increase profitability?</a:t>
            </a:r>
            <a:br>
              <a:rPr lang="en-US" dirty="0"/>
            </a:br>
            <a:r>
              <a:rPr lang="en-US" sz="2667" dirty="0"/>
              <a:t>- After several years of investing in growth </a:t>
            </a:r>
            <a:endParaRPr lang="en-US" dirty="0"/>
          </a:p>
        </p:txBody>
      </p:sp>
      <p:pic>
        <p:nvPicPr>
          <p:cNvPr id="2050" name="Picture 2" descr="CEO Roundtable Pittsburgh Founder Envisions Other Cities Following His Model">
            <a:extLst>
              <a:ext uri="{FF2B5EF4-FFF2-40B4-BE49-F238E27FC236}">
                <a16:creationId xmlns:a16="http://schemas.microsoft.com/office/drawing/2014/main" id="{0AAF00E0-67E8-1BCA-A0D7-D797C6293A16}"/>
              </a:ext>
            </a:extLst>
          </p:cNvPr>
          <p:cNvPicPr>
            <a:picLocks noGrp="1" noChangeAspect="1" noChangeArrowheads="1"/>
          </p:cNvPicPr>
          <p:nvPr>
            <p:ph type="pic" sz="quarter" idx="12"/>
          </p:nvPr>
        </p:nvPicPr>
        <p:blipFill rotWithShape="1">
          <a:blip r:embed="rId3">
            <a:extLst>
              <a:ext uri="{28A0092B-C50C-407E-A947-70E740481C1C}">
                <a14:useLocalDpi xmlns:a14="http://schemas.microsoft.com/office/drawing/2010/main" val="0"/>
              </a:ext>
            </a:extLst>
          </a:blip>
          <a:srcRect b="25147"/>
          <a:stretch/>
        </p:blipFill>
        <p:spPr bwMode="auto">
          <a:xfrm>
            <a:off x="27" y="1701800"/>
            <a:ext cx="12191973" cy="5156200"/>
          </a:xfrm>
          <a:prstGeom prst="rect">
            <a:avLst/>
          </a:prstGeom>
          <a:noFill/>
          <a:extLst>
            <a:ext uri="{909E8E84-426E-40DD-AFC4-6F175D3DCCD1}">
              <a14:hiddenFill xmlns:a14="http://schemas.microsoft.com/office/drawing/2010/main">
                <a:solidFill>
                  <a:srgbClr val="FFFFFF"/>
                </a:solidFill>
              </a14:hiddenFill>
            </a:ext>
          </a:extLst>
        </p:spPr>
      </p:pic>
      <p:sp>
        <p:nvSpPr>
          <p:cNvPr id="137" name="Footer Placeholder 3">
            <a:extLst>
              <a:ext uri="{FF2B5EF4-FFF2-40B4-BE49-F238E27FC236}">
                <a16:creationId xmlns:a16="http://schemas.microsoft.com/office/drawing/2014/main" id="{C92EF991-BCA9-A6EA-54E7-B4C4EBBAE741}"/>
              </a:ext>
            </a:extLst>
          </p:cNvPr>
          <p:cNvSpPr>
            <a:spLocks noGrp="1"/>
          </p:cNvSpPr>
          <p:nvPr>
            <p:ph type="ftr" sz="quarter" idx="10"/>
          </p:nvPr>
        </p:nvSpPr>
        <p:spPr>
          <a:xfrm>
            <a:off x="304889" y="6400801"/>
            <a:ext cx="5486313" cy="222249"/>
          </a:xfrm>
        </p:spPr>
        <p:txBody>
          <a:bodyPr/>
          <a:lstStyle/>
          <a:p>
            <a:pPr>
              <a:spcAft>
                <a:spcPts val="800"/>
              </a:spcAft>
            </a:pPr>
            <a:r>
              <a:rPr lang="en-US"/>
              <a:t>Group Name / DOC ID / Month XX, 2022 / © 2022 IBM Corporation</a:t>
            </a:r>
          </a:p>
        </p:txBody>
      </p:sp>
      <p:sp>
        <p:nvSpPr>
          <p:cNvPr id="6" name="Slide Number Placeholder 5">
            <a:extLst>
              <a:ext uri="{FF2B5EF4-FFF2-40B4-BE49-F238E27FC236}">
                <a16:creationId xmlns:a16="http://schemas.microsoft.com/office/drawing/2014/main" id="{F398A322-54D8-7EEB-5FA4-DEE4E51094C3}"/>
              </a:ext>
            </a:extLst>
          </p:cNvPr>
          <p:cNvSpPr>
            <a:spLocks noGrp="1"/>
          </p:cNvSpPr>
          <p:nvPr>
            <p:ph type="sldNum" sz="quarter" idx="11"/>
          </p:nvPr>
        </p:nvSpPr>
        <p:spPr>
          <a:xfrm>
            <a:off x="9448802" y="6400801"/>
            <a:ext cx="2438309" cy="222249"/>
          </a:xfrm>
        </p:spPr>
        <p:txBody>
          <a:bodyPr anchor="ctr">
            <a:normAutofit/>
          </a:bodyPr>
          <a:lstStyle/>
          <a:p>
            <a:pPr>
              <a:spcAft>
                <a:spcPts val="800"/>
              </a:spcAft>
            </a:pPr>
            <a:fld id="{59395FB3-9C97-154F-86B2-7E381B951268}" type="slidenum">
              <a:rPr lang="en-US" smtClean="0"/>
              <a:pPr>
                <a:spcAft>
                  <a:spcPts val="800"/>
                </a:spcAft>
              </a:pPr>
              <a:t>18</a:t>
            </a:fld>
            <a:endParaRPr lang="en-US"/>
          </a:p>
        </p:txBody>
      </p:sp>
      <p:sp>
        <p:nvSpPr>
          <p:cNvPr id="2" name="Rectangle 1">
            <a:extLst>
              <a:ext uri="{FF2B5EF4-FFF2-40B4-BE49-F238E27FC236}">
                <a16:creationId xmlns:a16="http://schemas.microsoft.com/office/drawing/2014/main" id="{879742F0-4E55-96FB-AECE-50C808B20E71}"/>
              </a:ext>
            </a:extLst>
          </p:cNvPr>
          <p:cNvSpPr/>
          <p:nvPr/>
        </p:nvSpPr>
        <p:spPr bwMode="auto">
          <a:xfrm>
            <a:off x="0" y="3985848"/>
            <a:ext cx="12191973" cy="2872153"/>
          </a:xfrm>
          <a:prstGeom prst="rect">
            <a:avLst/>
          </a:prstGeom>
          <a:solidFill>
            <a:schemeClr val="accent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21920" tIns="121920" rIns="121920" bIns="121920" numCol="1" rtlCol="0" anchor="t" anchorCtr="0" compatLnSpc="1">
            <a:prstTxWarp prst="textNoShape">
              <a:avLst/>
            </a:prstTxWarp>
          </a:bodyPr>
          <a:lstStyle/>
          <a:p>
            <a:pPr fontAlgn="base">
              <a:spcBef>
                <a:spcPct val="0"/>
              </a:spcBef>
              <a:spcAft>
                <a:spcPct val="0"/>
              </a:spcAft>
            </a:pPr>
            <a:endParaRPr lang="en-US" sz="1867" dirty="0">
              <a:solidFill>
                <a:schemeClr val="bg1"/>
              </a:solidFill>
            </a:endParaRPr>
          </a:p>
        </p:txBody>
      </p:sp>
      <p:sp>
        <p:nvSpPr>
          <p:cNvPr id="7" name="Rectangle: Rounded Corners 6">
            <a:extLst>
              <a:ext uri="{FF2B5EF4-FFF2-40B4-BE49-F238E27FC236}">
                <a16:creationId xmlns:a16="http://schemas.microsoft.com/office/drawing/2014/main" id="{93B10D5D-784A-4653-2246-08AA18E1C9BC}"/>
              </a:ext>
            </a:extLst>
          </p:cNvPr>
          <p:cNvSpPr/>
          <p:nvPr/>
        </p:nvSpPr>
        <p:spPr bwMode="auto">
          <a:xfrm>
            <a:off x="523632" y="4368801"/>
            <a:ext cx="4446953" cy="2094523"/>
          </a:xfrm>
          <a:prstGeom prst="roundRect">
            <a:avLst/>
          </a:prstGeom>
          <a:solidFill>
            <a:schemeClr val="accent2">
              <a:lumMod val="75000"/>
            </a:schemeClr>
          </a:solidFill>
          <a:ln w="19050">
            <a:solidFill>
              <a:schemeClr val="accent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21920" tIns="121920" rIns="121920" bIns="121920" numCol="1" rtlCol="0" anchor="ctr" anchorCtr="0" compatLnSpc="1">
            <a:prstTxWarp prst="textNoShape">
              <a:avLst/>
            </a:prstTxWarp>
          </a:bodyPr>
          <a:lstStyle/>
          <a:p>
            <a:pPr algn="ctr" fontAlgn="base">
              <a:spcBef>
                <a:spcPct val="0"/>
              </a:spcBef>
              <a:spcAft>
                <a:spcPct val="0"/>
              </a:spcAft>
            </a:pPr>
            <a:r>
              <a:rPr lang="en-US" sz="3200" dirty="0">
                <a:solidFill>
                  <a:schemeClr val="bg1"/>
                </a:solidFill>
              </a:rPr>
              <a:t>Tight labor market, but growing demand for goods!</a:t>
            </a:r>
          </a:p>
        </p:txBody>
      </p:sp>
      <p:sp>
        <p:nvSpPr>
          <p:cNvPr id="8" name="Rectangle 7">
            <a:extLst>
              <a:ext uri="{FF2B5EF4-FFF2-40B4-BE49-F238E27FC236}">
                <a16:creationId xmlns:a16="http://schemas.microsoft.com/office/drawing/2014/main" id="{D3CE53E4-2435-F625-309F-A4BC4473A262}"/>
              </a:ext>
            </a:extLst>
          </p:cNvPr>
          <p:cNvSpPr/>
          <p:nvPr/>
        </p:nvSpPr>
        <p:spPr bwMode="auto">
          <a:xfrm>
            <a:off x="6095987" y="4134340"/>
            <a:ext cx="5572383" cy="2555629"/>
          </a:xfrm>
          <a:prstGeom prst="rect">
            <a:avLst/>
          </a:prstGeom>
          <a:solidFill>
            <a:schemeClr val="bg1"/>
          </a:solidFill>
          <a:ln w="19050">
            <a:solidFill>
              <a:schemeClr val="accent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21920" tIns="121920" rIns="121920" bIns="121920" numCol="1" rtlCol="0" anchor="t" anchorCtr="0" compatLnSpc="1">
            <a:prstTxWarp prst="textNoShape">
              <a:avLst/>
            </a:prstTxWarp>
          </a:bodyPr>
          <a:lstStyle/>
          <a:p>
            <a:pPr fontAlgn="base">
              <a:spcBef>
                <a:spcPct val="0"/>
              </a:spcBef>
              <a:spcAft>
                <a:spcPct val="0"/>
              </a:spcAft>
            </a:pPr>
            <a:endParaRPr lang="en-US" sz="1867" dirty="0">
              <a:solidFill>
                <a:schemeClr val="bg1"/>
              </a:solidFill>
            </a:endParaRPr>
          </a:p>
        </p:txBody>
      </p:sp>
      <p:sp>
        <p:nvSpPr>
          <p:cNvPr id="9" name="Rectangle 1">
            <a:extLst>
              <a:ext uri="{FF2B5EF4-FFF2-40B4-BE49-F238E27FC236}">
                <a16:creationId xmlns:a16="http://schemas.microsoft.com/office/drawing/2014/main" id="{C0B08403-FECB-695A-64D5-A4060E67062C}"/>
              </a:ext>
            </a:extLst>
          </p:cNvPr>
          <p:cNvSpPr>
            <a:spLocks noChangeArrowheads="1"/>
          </p:cNvSpPr>
          <p:nvPr/>
        </p:nvSpPr>
        <p:spPr bwMode="auto">
          <a:xfrm>
            <a:off x="6400800" y="5675265"/>
            <a:ext cx="4986176" cy="45153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eaLnBrk="0" fontAlgn="base" hangingPunct="0">
              <a:spcBef>
                <a:spcPct val="0"/>
              </a:spcBef>
              <a:spcAft>
                <a:spcPct val="0"/>
              </a:spcAft>
            </a:pPr>
            <a:r>
              <a:rPr lang="en-US" altLang="en-US" sz="1467" dirty="0">
                <a:solidFill>
                  <a:srgbClr val="000000"/>
                </a:solidFill>
                <a:latin typeface="Courier New" panose="02070309020205020404" pitchFamily="49" charset="0"/>
              </a:rPr>
              <a:t>Compensation costs for private industry workers </a:t>
            </a:r>
            <a:r>
              <a:rPr lang="en-US" altLang="en-US" sz="1467" b="1" dirty="0">
                <a:solidFill>
                  <a:srgbClr val="000000"/>
                </a:solidFill>
                <a:latin typeface="Courier New" panose="02070309020205020404" pitchFamily="49" charset="0"/>
              </a:rPr>
              <a:t>increased 4.8 percent </a:t>
            </a:r>
            <a:r>
              <a:rPr lang="en-US" altLang="en-US" sz="1467" dirty="0">
                <a:solidFill>
                  <a:srgbClr val="000000"/>
                </a:solidFill>
                <a:latin typeface="Courier New" panose="02070309020205020404" pitchFamily="49" charset="0"/>
              </a:rPr>
              <a:t>over the year.</a:t>
            </a:r>
            <a:r>
              <a:rPr lang="en-US" altLang="en-US" sz="1067" dirty="0"/>
              <a:t> </a:t>
            </a:r>
            <a:endParaRPr lang="en-US" altLang="en-US" sz="3200" dirty="0">
              <a:latin typeface="Arial" panose="020B0604020202020204" pitchFamily="34" charset="0"/>
            </a:endParaRPr>
          </a:p>
        </p:txBody>
      </p:sp>
      <p:pic>
        <p:nvPicPr>
          <p:cNvPr id="15" name="Picture 14">
            <a:extLst>
              <a:ext uri="{FF2B5EF4-FFF2-40B4-BE49-F238E27FC236}">
                <a16:creationId xmlns:a16="http://schemas.microsoft.com/office/drawing/2014/main" id="{35DA792D-73C8-6AE6-5641-84239ABA96EA}"/>
              </a:ext>
            </a:extLst>
          </p:cNvPr>
          <p:cNvPicPr>
            <a:picLocks noChangeAspect="1"/>
          </p:cNvPicPr>
          <p:nvPr/>
        </p:nvPicPr>
        <p:blipFill>
          <a:blip r:embed="rId4"/>
          <a:stretch>
            <a:fillRect/>
          </a:stretch>
        </p:blipFill>
        <p:spPr>
          <a:xfrm>
            <a:off x="6192766" y="4304999"/>
            <a:ext cx="3256036" cy="639579"/>
          </a:xfrm>
          <a:prstGeom prst="rect">
            <a:avLst/>
          </a:prstGeom>
        </p:spPr>
      </p:pic>
      <p:sp>
        <p:nvSpPr>
          <p:cNvPr id="16" name="Rectangle 2">
            <a:extLst>
              <a:ext uri="{FF2B5EF4-FFF2-40B4-BE49-F238E27FC236}">
                <a16:creationId xmlns:a16="http://schemas.microsoft.com/office/drawing/2014/main" id="{0A39D168-0160-0990-3A52-AD17CDB3EE82}"/>
              </a:ext>
            </a:extLst>
          </p:cNvPr>
          <p:cNvSpPr>
            <a:spLocks noChangeArrowheads="1"/>
          </p:cNvSpPr>
          <p:nvPr/>
        </p:nvSpPr>
        <p:spPr bwMode="auto">
          <a:xfrm>
            <a:off x="6275754" y="5198128"/>
            <a:ext cx="4689231" cy="2462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eaLnBrk="0" fontAlgn="base" hangingPunct="0">
              <a:spcBef>
                <a:spcPct val="0"/>
              </a:spcBef>
              <a:spcAft>
                <a:spcPct val="0"/>
              </a:spcAft>
            </a:pPr>
            <a:r>
              <a:rPr lang="en-US" altLang="en-US" sz="1600">
                <a:solidFill>
                  <a:srgbClr val="000000"/>
                </a:solidFill>
                <a:latin typeface="Courier New" panose="02070309020205020404" pitchFamily="49" charset="0"/>
              </a:rPr>
              <a:t>EMPLOYMENT COST INDEX – March 2022</a:t>
            </a:r>
            <a:r>
              <a:rPr lang="en-US" altLang="en-US" sz="1200"/>
              <a:t> </a:t>
            </a:r>
            <a:endParaRPr lang="en-US" altLang="en-US" sz="3733">
              <a:latin typeface="Arial" panose="020B0604020202020204" pitchFamily="34" charset="0"/>
            </a:endParaRPr>
          </a:p>
        </p:txBody>
      </p:sp>
      <p:sp>
        <p:nvSpPr>
          <p:cNvPr id="12" name="Footer Placeholder 2">
            <a:extLst>
              <a:ext uri="{FF2B5EF4-FFF2-40B4-BE49-F238E27FC236}">
                <a16:creationId xmlns:a16="http://schemas.microsoft.com/office/drawing/2014/main" id="{35503064-DFAD-54B0-50E6-AD88FD68B35D}"/>
              </a:ext>
            </a:extLst>
          </p:cNvPr>
          <p:cNvSpPr txBox="1">
            <a:spLocks/>
          </p:cNvSpPr>
          <p:nvPr/>
        </p:nvSpPr>
        <p:spPr>
          <a:xfrm>
            <a:off x="217259" y="6511925"/>
            <a:ext cx="5486313" cy="222249"/>
          </a:xfrm>
          <a:prstGeom prst="rect">
            <a:avLst/>
          </a:prstGeom>
        </p:spPr>
        <p:txBody>
          <a:bodyPr vert="horz" lIns="0" tIns="0" rIns="0" bIns="0" rtlCol="0" anchor="ctr"/>
          <a:lstStyle>
            <a:defPPr>
              <a:defRPr lang="en-US"/>
            </a:defPPr>
            <a:lvl1pPr marL="0" marR="0" indent="0" algn="l" defTabSz="914633" rtl="0" eaLnBrk="1" fontAlgn="auto" latinLnBrk="0" hangingPunct="1">
              <a:lnSpc>
                <a:spcPct val="100000"/>
              </a:lnSpc>
              <a:spcBef>
                <a:spcPts val="0"/>
              </a:spcBef>
              <a:spcAft>
                <a:spcPts val="0"/>
              </a:spcAft>
              <a:buClrTx/>
              <a:buSzTx/>
              <a:buFontTx/>
              <a:buNone/>
              <a:tabLst/>
              <a:defRPr sz="800" b="0" i="0" kern="1200">
                <a:solidFill>
                  <a:schemeClr val="tx1"/>
                </a:solidFill>
                <a:latin typeface="Arial" panose="020B06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solidFill>
                  <a:schemeClr val="bg1"/>
                </a:solidFill>
              </a:rPr>
              <a:t>HR Must Have a Seat at the Strategic Planning Table: Webinar / June 8, 2022 </a:t>
            </a:r>
          </a:p>
        </p:txBody>
      </p:sp>
      <p:sp>
        <p:nvSpPr>
          <p:cNvPr id="13" name="Slide Number Placeholder 4">
            <a:extLst>
              <a:ext uri="{FF2B5EF4-FFF2-40B4-BE49-F238E27FC236}">
                <a16:creationId xmlns:a16="http://schemas.microsoft.com/office/drawing/2014/main" id="{B15BC96A-BAA1-64B0-A4D6-E0425B601499}"/>
              </a:ext>
            </a:extLst>
          </p:cNvPr>
          <p:cNvSpPr txBox="1">
            <a:spLocks/>
          </p:cNvSpPr>
          <p:nvPr/>
        </p:nvSpPr>
        <p:spPr>
          <a:xfrm>
            <a:off x="9601202" y="6553201"/>
            <a:ext cx="2438309" cy="222249"/>
          </a:xfrm>
          <a:prstGeom prst="rect">
            <a:avLst/>
          </a:prstGeom>
        </p:spPr>
        <p:txBody>
          <a:bodyPr vert="horz" lIns="0" tIns="0" rIns="0" bIns="0" rtlCol="0" anchor="ctr">
            <a:normAutofit/>
          </a:bodyPr>
          <a:lstStyle>
            <a:defPPr>
              <a:defRPr lang="en-US"/>
            </a:defPPr>
            <a:lvl1pPr marL="0" algn="r" defTabSz="1219170" rtl="0" eaLnBrk="1" latinLnBrk="0" hangingPunct="1">
              <a:defRPr sz="800" b="0" i="0" kern="1200">
                <a:solidFill>
                  <a:schemeClr val="tx1"/>
                </a:solidFill>
                <a:latin typeface="Arial" panose="020B06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spcAft>
                <a:spcPts val="800"/>
              </a:spcAft>
            </a:pPr>
            <a:fld id="{59395FB3-9C97-154F-86B2-7E381B951268}" type="slidenum">
              <a:rPr lang="en-US" smtClean="0"/>
              <a:pPr>
                <a:spcAft>
                  <a:spcPts val="800"/>
                </a:spcAft>
              </a:pPr>
              <a:t>18</a:t>
            </a:fld>
            <a:endParaRPr lang="en-US" dirty="0"/>
          </a:p>
        </p:txBody>
      </p:sp>
    </p:spTree>
    <p:extLst>
      <p:ext uri="{BB962C8B-B14F-4D97-AF65-F5344CB8AC3E}">
        <p14:creationId xmlns:p14="http://schemas.microsoft.com/office/powerpoint/2010/main" val="3849556200"/>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39156-C13B-B593-F6A8-A5F213392E6F}"/>
              </a:ext>
            </a:extLst>
          </p:cNvPr>
          <p:cNvSpPr>
            <a:spLocks noGrp="1"/>
          </p:cNvSpPr>
          <p:nvPr>
            <p:ph type="title"/>
          </p:nvPr>
        </p:nvSpPr>
        <p:spPr/>
        <p:txBody>
          <a:bodyPr/>
          <a:lstStyle/>
          <a:p>
            <a:r>
              <a:rPr lang="en-US" dirty="0"/>
              <a:t>Who can help us understand our options?</a:t>
            </a:r>
          </a:p>
        </p:txBody>
      </p:sp>
      <p:sp>
        <p:nvSpPr>
          <p:cNvPr id="3" name="Text Placeholder 2">
            <a:extLst>
              <a:ext uri="{FF2B5EF4-FFF2-40B4-BE49-F238E27FC236}">
                <a16:creationId xmlns:a16="http://schemas.microsoft.com/office/drawing/2014/main" id="{EFC6FFA3-FA9A-B8A9-5F76-19F4B7F961DD}"/>
              </a:ext>
            </a:extLst>
          </p:cNvPr>
          <p:cNvSpPr>
            <a:spLocks noGrp="1"/>
          </p:cNvSpPr>
          <p:nvPr>
            <p:ph type="body" sz="quarter" idx="12"/>
          </p:nvPr>
        </p:nvSpPr>
        <p:spPr/>
        <p:txBody>
          <a:bodyPr/>
          <a:lstStyle/>
          <a:p>
            <a:r>
              <a:rPr lang="en-US" dirty="0"/>
              <a:t>Is HR here?</a:t>
            </a:r>
          </a:p>
        </p:txBody>
      </p:sp>
      <p:sp>
        <p:nvSpPr>
          <p:cNvPr id="6" name="Slide Number Placeholder 5">
            <a:extLst>
              <a:ext uri="{FF2B5EF4-FFF2-40B4-BE49-F238E27FC236}">
                <a16:creationId xmlns:a16="http://schemas.microsoft.com/office/drawing/2014/main" id="{1A37AF76-7E6A-4694-3943-7F709D096427}"/>
              </a:ext>
            </a:extLst>
          </p:cNvPr>
          <p:cNvSpPr>
            <a:spLocks noGrp="1"/>
          </p:cNvSpPr>
          <p:nvPr>
            <p:ph type="sldNum" sz="quarter" idx="11"/>
          </p:nvPr>
        </p:nvSpPr>
        <p:spPr/>
        <p:txBody>
          <a:bodyPr/>
          <a:lstStyle/>
          <a:p>
            <a:fld id="{59395FB3-9C97-154F-86B2-7E381B951268}" type="slidenum">
              <a:rPr lang="en-US" smtClean="0"/>
              <a:pPr/>
              <a:t>19</a:t>
            </a:fld>
            <a:endParaRPr lang="en-US" dirty="0"/>
          </a:p>
        </p:txBody>
      </p:sp>
      <p:pic>
        <p:nvPicPr>
          <p:cNvPr id="4098" name="Picture 2" descr="How Do We Know Who is Trustworthy?">
            <a:extLst>
              <a:ext uri="{FF2B5EF4-FFF2-40B4-BE49-F238E27FC236}">
                <a16:creationId xmlns:a16="http://schemas.microsoft.com/office/drawing/2014/main" id="{7EA35C4D-809D-657A-CBF6-BE74E8ADBB59}"/>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19678" r="1967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2">
            <a:extLst>
              <a:ext uri="{FF2B5EF4-FFF2-40B4-BE49-F238E27FC236}">
                <a16:creationId xmlns:a16="http://schemas.microsoft.com/office/drawing/2014/main" id="{14047BB7-231C-A1FA-363D-750018966777}"/>
              </a:ext>
            </a:extLst>
          </p:cNvPr>
          <p:cNvSpPr>
            <a:spLocks noGrp="1"/>
          </p:cNvSpPr>
          <p:nvPr>
            <p:ph type="ftr" sz="quarter" idx="10"/>
          </p:nvPr>
        </p:nvSpPr>
        <p:spPr>
          <a:xfrm>
            <a:off x="304889" y="6400801"/>
            <a:ext cx="5486313" cy="222249"/>
          </a:xfrm>
        </p:spPr>
        <p:txBody>
          <a:bodyPr/>
          <a:lstStyle/>
          <a:p>
            <a:r>
              <a:rPr lang="en-US" dirty="0"/>
              <a:t>HR Must Have a Seat at the Strategic Planning Table: Webinar / June 8, 2022 </a:t>
            </a:r>
          </a:p>
        </p:txBody>
      </p:sp>
    </p:spTree>
    <p:extLst>
      <p:ext uri="{BB962C8B-B14F-4D97-AF65-F5344CB8AC3E}">
        <p14:creationId xmlns:p14="http://schemas.microsoft.com/office/powerpoint/2010/main" val="674390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7" name="Google Shape;797;p3"/>
          <p:cNvSpPr txBox="1"/>
          <p:nvPr/>
        </p:nvSpPr>
        <p:spPr>
          <a:xfrm>
            <a:off x="414528" y="219456"/>
            <a:ext cx="11371072" cy="868680"/>
          </a:xfrm>
          <a:prstGeom prst="rect">
            <a:avLst/>
          </a:prstGeom>
          <a:noFill/>
          <a:ln>
            <a:noFill/>
          </a:ln>
        </p:spPr>
        <p:txBody>
          <a:bodyPr spcFirstLastPara="1" wrap="square" lIns="0" tIns="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4400"/>
              <a:buFont typeface="Arial"/>
              <a:buNone/>
              <a:tabLst/>
              <a:defRPr/>
            </a:pPr>
            <a:r>
              <a:rPr kumimoji="0" lang="en-US" sz="4400" b="1" i="0" u="none" strike="noStrike" kern="0" cap="none" spc="0" normalizeH="0" baseline="0" noProof="0" dirty="0">
                <a:ln>
                  <a:noFill/>
                </a:ln>
                <a:solidFill>
                  <a:srgbClr val="FFFFFF"/>
                </a:solidFill>
                <a:effectLst/>
                <a:uLnTx/>
                <a:uFillTx/>
                <a:latin typeface="Akkurat Pro" panose="020B0504020101020102" pitchFamily="34" charset="0"/>
                <a:ea typeface="Arial"/>
                <a:cs typeface="Arial"/>
                <a:sym typeface="Arial"/>
              </a:rPr>
              <a:t>Housekeeping items</a:t>
            </a:r>
            <a:endParaRPr kumimoji="0" sz="1400" b="0" i="0" u="none" strike="noStrike" kern="0" cap="none" spc="0" normalizeH="0" baseline="0" noProof="0" dirty="0">
              <a:ln>
                <a:noFill/>
              </a:ln>
              <a:solidFill>
                <a:srgbClr val="000000"/>
              </a:solidFill>
              <a:effectLst/>
              <a:uLnTx/>
              <a:uFillTx/>
              <a:latin typeface="Akkurat Pro" panose="020B0504020101020102" pitchFamily="34" charset="0"/>
              <a:cs typeface="Arial"/>
              <a:sym typeface="Arial"/>
            </a:endParaRPr>
          </a:p>
        </p:txBody>
      </p:sp>
      <p:sp>
        <p:nvSpPr>
          <p:cNvPr id="7" name="Slide Number Placeholder 5">
            <a:extLst>
              <a:ext uri="{FF2B5EF4-FFF2-40B4-BE49-F238E27FC236}">
                <a16:creationId xmlns:a16="http://schemas.microsoft.com/office/drawing/2014/main" id="{EAD53486-F19D-4C73-9128-1DAC20E1BB8C}"/>
              </a:ext>
            </a:extLst>
          </p:cNvPr>
          <p:cNvSpPr>
            <a:spLocks noGrp="1"/>
          </p:cNvSpPr>
          <p:nvPr>
            <p:ph type="sldNum" sz="quarter" idx="4"/>
          </p:nvPr>
        </p:nvSpPr>
        <p:spPr>
          <a:xfrm>
            <a:off x="11216640" y="6316980"/>
            <a:ext cx="570795" cy="373694"/>
          </a:xfrm>
          <a:prstGeom prst="rect">
            <a:avLst/>
          </a:prstGeom>
        </p:spPr>
        <p:txBody>
          <a:bodyPr vert="horz" lIns="91440" tIns="0" rIns="0" bIns="0" rtlCol="0" anchor="b"/>
          <a:lstStyle>
            <a:lvl1pPr algn="r">
              <a:defRPr sz="1050">
                <a:solidFill>
                  <a:schemeClr val="tx1"/>
                </a:solidFill>
              </a:defRPr>
            </a:lvl1pPr>
          </a:lstStyle>
          <a:p>
            <a:fld id="{5246FB18-5DF1-419A-B975-14AFDDD65B9F}" type="slidenum">
              <a:rPr lang="en-US" smtClean="0"/>
              <a:pPr/>
              <a:t>2</a:t>
            </a:fld>
            <a:endParaRPr lang="en-US" dirty="0"/>
          </a:p>
        </p:txBody>
      </p:sp>
      <p:pic>
        <p:nvPicPr>
          <p:cNvPr id="3" name="Picture 2">
            <a:extLst>
              <a:ext uri="{FF2B5EF4-FFF2-40B4-BE49-F238E27FC236}">
                <a16:creationId xmlns:a16="http://schemas.microsoft.com/office/drawing/2014/main" id="{E5D0B06B-814F-4CA7-9101-B53500CA89B7}"/>
              </a:ext>
            </a:extLst>
          </p:cNvPr>
          <p:cNvPicPr>
            <a:picLocks noChangeAspect="1"/>
          </p:cNvPicPr>
          <p:nvPr/>
        </p:nvPicPr>
        <p:blipFill>
          <a:blip r:embed="rId3"/>
          <a:stretch>
            <a:fillRect/>
          </a:stretch>
        </p:blipFill>
        <p:spPr>
          <a:xfrm>
            <a:off x="484471" y="1169436"/>
            <a:ext cx="11302964" cy="457239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itle 1">
            <a:extLst>
              <a:ext uri="{FF2B5EF4-FFF2-40B4-BE49-F238E27FC236}">
                <a16:creationId xmlns:a16="http://schemas.microsoft.com/office/drawing/2014/main" id="{6288789F-CA9A-C963-B3BA-7CF35D61514F}"/>
              </a:ext>
            </a:extLst>
          </p:cNvPr>
          <p:cNvSpPr>
            <a:spLocks noGrp="1"/>
          </p:cNvSpPr>
          <p:nvPr>
            <p:ph type="title"/>
          </p:nvPr>
        </p:nvSpPr>
        <p:spPr>
          <a:xfrm>
            <a:off x="0" y="0"/>
            <a:ext cx="12192000" cy="1701800"/>
          </a:xfrm>
        </p:spPr>
        <p:txBody>
          <a:bodyPr/>
          <a:lstStyle/>
          <a:p>
            <a:r>
              <a:rPr lang="en-US" sz="3733" dirty="0"/>
              <a:t>How do we increase profitability?</a:t>
            </a:r>
            <a:br>
              <a:rPr lang="en-US" dirty="0"/>
            </a:br>
            <a:r>
              <a:rPr lang="en-US" sz="2667" dirty="0"/>
              <a:t>- After several years of investing in growth </a:t>
            </a:r>
            <a:endParaRPr lang="en-US" dirty="0"/>
          </a:p>
        </p:txBody>
      </p:sp>
      <p:pic>
        <p:nvPicPr>
          <p:cNvPr id="2050" name="Picture 2" descr="CEO Roundtable Pittsburgh Founder Envisions Other Cities Following His Model">
            <a:extLst>
              <a:ext uri="{FF2B5EF4-FFF2-40B4-BE49-F238E27FC236}">
                <a16:creationId xmlns:a16="http://schemas.microsoft.com/office/drawing/2014/main" id="{0AAF00E0-67E8-1BCA-A0D7-D797C6293A16}"/>
              </a:ext>
            </a:extLst>
          </p:cNvPr>
          <p:cNvPicPr>
            <a:picLocks noGrp="1" noChangeAspect="1" noChangeArrowheads="1"/>
          </p:cNvPicPr>
          <p:nvPr>
            <p:ph type="pic" sz="quarter" idx="12"/>
          </p:nvPr>
        </p:nvPicPr>
        <p:blipFill rotWithShape="1">
          <a:blip r:embed="rId3">
            <a:extLst>
              <a:ext uri="{28A0092B-C50C-407E-A947-70E740481C1C}">
                <a14:useLocalDpi xmlns:a14="http://schemas.microsoft.com/office/drawing/2010/main" val="0"/>
              </a:ext>
            </a:extLst>
          </a:blip>
          <a:srcRect b="25147"/>
          <a:stretch/>
        </p:blipFill>
        <p:spPr bwMode="auto">
          <a:xfrm>
            <a:off x="27" y="1701800"/>
            <a:ext cx="12191973" cy="5156200"/>
          </a:xfrm>
          <a:prstGeom prst="rect">
            <a:avLst/>
          </a:prstGeom>
          <a:noFill/>
          <a:extLst>
            <a:ext uri="{909E8E84-426E-40DD-AFC4-6F175D3DCCD1}">
              <a14:hiddenFill xmlns:a14="http://schemas.microsoft.com/office/drawing/2010/main">
                <a:solidFill>
                  <a:srgbClr val="FFFFFF"/>
                </a:solidFill>
              </a14:hiddenFill>
            </a:ext>
          </a:extLst>
        </p:spPr>
      </p:pic>
      <p:sp>
        <p:nvSpPr>
          <p:cNvPr id="137" name="Footer Placeholder 3">
            <a:extLst>
              <a:ext uri="{FF2B5EF4-FFF2-40B4-BE49-F238E27FC236}">
                <a16:creationId xmlns:a16="http://schemas.microsoft.com/office/drawing/2014/main" id="{C92EF991-BCA9-A6EA-54E7-B4C4EBBAE741}"/>
              </a:ext>
            </a:extLst>
          </p:cNvPr>
          <p:cNvSpPr>
            <a:spLocks noGrp="1"/>
          </p:cNvSpPr>
          <p:nvPr>
            <p:ph type="ftr" sz="quarter" idx="10"/>
          </p:nvPr>
        </p:nvSpPr>
        <p:spPr>
          <a:xfrm>
            <a:off x="304889" y="6400801"/>
            <a:ext cx="5486313" cy="222249"/>
          </a:xfrm>
        </p:spPr>
        <p:txBody>
          <a:bodyPr/>
          <a:lstStyle/>
          <a:p>
            <a:pPr>
              <a:spcAft>
                <a:spcPts val="800"/>
              </a:spcAft>
            </a:pPr>
            <a:r>
              <a:rPr lang="en-US"/>
              <a:t>Group Name / DOC ID / Month XX, 2022 / © 2022 IBM Corporation</a:t>
            </a:r>
          </a:p>
        </p:txBody>
      </p:sp>
      <p:sp>
        <p:nvSpPr>
          <p:cNvPr id="6" name="Slide Number Placeholder 5">
            <a:extLst>
              <a:ext uri="{FF2B5EF4-FFF2-40B4-BE49-F238E27FC236}">
                <a16:creationId xmlns:a16="http://schemas.microsoft.com/office/drawing/2014/main" id="{F398A322-54D8-7EEB-5FA4-DEE4E51094C3}"/>
              </a:ext>
            </a:extLst>
          </p:cNvPr>
          <p:cNvSpPr>
            <a:spLocks noGrp="1"/>
          </p:cNvSpPr>
          <p:nvPr>
            <p:ph type="sldNum" sz="quarter" idx="11"/>
          </p:nvPr>
        </p:nvSpPr>
        <p:spPr>
          <a:xfrm>
            <a:off x="9448802" y="6400801"/>
            <a:ext cx="2438309" cy="222249"/>
          </a:xfrm>
        </p:spPr>
        <p:txBody>
          <a:bodyPr anchor="ctr">
            <a:normAutofit/>
          </a:bodyPr>
          <a:lstStyle/>
          <a:p>
            <a:pPr>
              <a:spcAft>
                <a:spcPts val="800"/>
              </a:spcAft>
            </a:pPr>
            <a:fld id="{59395FB3-9C97-154F-86B2-7E381B951268}" type="slidenum">
              <a:rPr lang="en-US" smtClean="0"/>
              <a:pPr>
                <a:spcAft>
                  <a:spcPts val="800"/>
                </a:spcAft>
              </a:pPr>
              <a:t>20</a:t>
            </a:fld>
            <a:endParaRPr lang="en-US"/>
          </a:p>
        </p:txBody>
      </p:sp>
      <p:sp>
        <p:nvSpPr>
          <p:cNvPr id="2" name="Rectangle 1">
            <a:extLst>
              <a:ext uri="{FF2B5EF4-FFF2-40B4-BE49-F238E27FC236}">
                <a16:creationId xmlns:a16="http://schemas.microsoft.com/office/drawing/2014/main" id="{879742F0-4E55-96FB-AECE-50C808B20E71}"/>
              </a:ext>
            </a:extLst>
          </p:cNvPr>
          <p:cNvSpPr/>
          <p:nvPr/>
        </p:nvSpPr>
        <p:spPr bwMode="auto">
          <a:xfrm>
            <a:off x="6478016" y="3985848"/>
            <a:ext cx="5713957" cy="2872153"/>
          </a:xfrm>
          <a:prstGeom prst="rect">
            <a:avLst/>
          </a:prstGeom>
          <a:solidFill>
            <a:schemeClr val="accent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21920" tIns="121920" rIns="121920" bIns="121920" numCol="1" rtlCol="0" anchor="t" anchorCtr="0" compatLnSpc="1">
            <a:prstTxWarp prst="textNoShape">
              <a:avLst/>
            </a:prstTxWarp>
          </a:bodyPr>
          <a:lstStyle/>
          <a:p>
            <a:pPr fontAlgn="base">
              <a:spcBef>
                <a:spcPts val="800"/>
              </a:spcBef>
              <a:spcAft>
                <a:spcPct val="0"/>
              </a:spcAft>
              <a:buClr>
                <a:schemeClr val="bg1"/>
              </a:buClr>
            </a:pPr>
            <a:endParaRPr lang="en-US" sz="1867" dirty="0">
              <a:solidFill>
                <a:schemeClr val="bg1"/>
              </a:solidFill>
            </a:endParaRPr>
          </a:p>
          <a:p>
            <a:pPr marL="380990" indent="-380990" fontAlgn="base">
              <a:spcBef>
                <a:spcPts val="800"/>
              </a:spcBef>
              <a:spcAft>
                <a:spcPct val="0"/>
              </a:spcAft>
              <a:buClr>
                <a:schemeClr val="bg1"/>
              </a:buClr>
              <a:buFont typeface="Wingdings" panose="05000000000000000000" pitchFamily="2" charset="2"/>
              <a:buChar char="§"/>
            </a:pPr>
            <a:r>
              <a:rPr lang="en-US" sz="1867" dirty="0">
                <a:solidFill>
                  <a:schemeClr val="bg1"/>
                </a:solidFill>
              </a:rPr>
              <a:t>Hiring / “Employer of Choice”</a:t>
            </a:r>
          </a:p>
          <a:p>
            <a:pPr marL="380990" indent="-380990" fontAlgn="base">
              <a:spcBef>
                <a:spcPts val="800"/>
              </a:spcBef>
              <a:spcAft>
                <a:spcPct val="0"/>
              </a:spcAft>
              <a:buClr>
                <a:schemeClr val="bg1"/>
              </a:buClr>
              <a:buFont typeface="Wingdings" panose="05000000000000000000" pitchFamily="2" charset="2"/>
              <a:buChar char="§"/>
            </a:pPr>
            <a:r>
              <a:rPr lang="en-US" sz="1867" dirty="0">
                <a:solidFill>
                  <a:schemeClr val="bg1"/>
                </a:solidFill>
              </a:rPr>
              <a:t>Retention / Turnover reduction</a:t>
            </a:r>
          </a:p>
          <a:p>
            <a:pPr marL="380990" indent="-380990" fontAlgn="base">
              <a:spcBef>
                <a:spcPts val="800"/>
              </a:spcBef>
              <a:spcAft>
                <a:spcPct val="0"/>
              </a:spcAft>
              <a:buClr>
                <a:schemeClr val="bg1"/>
              </a:buClr>
              <a:buFont typeface="Wingdings" panose="05000000000000000000" pitchFamily="2" charset="2"/>
              <a:buChar char="§"/>
            </a:pPr>
            <a:r>
              <a:rPr lang="en-US" sz="1867" dirty="0">
                <a:solidFill>
                  <a:schemeClr val="bg1"/>
                </a:solidFill>
              </a:rPr>
              <a:t>Training / Career development</a:t>
            </a:r>
          </a:p>
          <a:p>
            <a:pPr marL="380990" indent="-380990" fontAlgn="base">
              <a:spcBef>
                <a:spcPts val="800"/>
              </a:spcBef>
              <a:spcAft>
                <a:spcPct val="0"/>
              </a:spcAft>
              <a:buClr>
                <a:schemeClr val="bg1"/>
              </a:buClr>
              <a:buFont typeface="Wingdings" panose="05000000000000000000" pitchFamily="2" charset="2"/>
              <a:buChar char="§"/>
            </a:pPr>
            <a:r>
              <a:rPr lang="en-US" sz="1867" dirty="0">
                <a:solidFill>
                  <a:schemeClr val="bg1"/>
                </a:solidFill>
              </a:rPr>
              <a:t>Efficiency (making better use of what you have)</a:t>
            </a:r>
          </a:p>
          <a:p>
            <a:pPr marL="380990" indent="-380990" fontAlgn="base">
              <a:spcBef>
                <a:spcPts val="800"/>
              </a:spcBef>
              <a:spcAft>
                <a:spcPct val="0"/>
              </a:spcAft>
              <a:buClr>
                <a:schemeClr val="bg1"/>
              </a:buClr>
              <a:buFont typeface="Wingdings" panose="05000000000000000000" pitchFamily="2" charset="2"/>
              <a:buChar char="§"/>
            </a:pPr>
            <a:r>
              <a:rPr lang="en-US" sz="1867" dirty="0">
                <a:solidFill>
                  <a:schemeClr val="bg1"/>
                </a:solidFill>
              </a:rPr>
              <a:t>Benefits</a:t>
            </a:r>
          </a:p>
        </p:txBody>
      </p:sp>
      <p:sp>
        <p:nvSpPr>
          <p:cNvPr id="12" name="Rectangle 11">
            <a:extLst>
              <a:ext uri="{FF2B5EF4-FFF2-40B4-BE49-F238E27FC236}">
                <a16:creationId xmlns:a16="http://schemas.microsoft.com/office/drawing/2014/main" id="{EB6CED5E-CBD1-9CB2-DCC4-61ABD2661C80}"/>
              </a:ext>
            </a:extLst>
          </p:cNvPr>
          <p:cNvSpPr/>
          <p:nvPr/>
        </p:nvSpPr>
        <p:spPr bwMode="auto">
          <a:xfrm>
            <a:off x="0" y="3990420"/>
            <a:ext cx="6478016" cy="2872153"/>
          </a:xfrm>
          <a:prstGeom prst="rect">
            <a:avLst/>
          </a:prstGeom>
          <a:solidFill>
            <a:schemeClr val="accent2"/>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21920" tIns="121920" rIns="121920" bIns="121920" numCol="1" rtlCol="0" anchor="t" anchorCtr="0" compatLnSpc="1">
            <a:prstTxWarp prst="textNoShape">
              <a:avLst/>
            </a:prstTxWarp>
          </a:bodyPr>
          <a:lstStyle/>
          <a:p>
            <a:pPr fontAlgn="base">
              <a:spcBef>
                <a:spcPts val="800"/>
              </a:spcBef>
              <a:spcAft>
                <a:spcPct val="0"/>
              </a:spcAft>
              <a:buClr>
                <a:schemeClr val="bg1"/>
              </a:buClr>
            </a:pPr>
            <a:endParaRPr lang="en-US" sz="2133" dirty="0">
              <a:solidFill>
                <a:schemeClr val="bg1"/>
              </a:solidFill>
            </a:endParaRPr>
          </a:p>
          <a:p>
            <a:pPr fontAlgn="base">
              <a:spcBef>
                <a:spcPts val="800"/>
              </a:spcBef>
              <a:spcAft>
                <a:spcPct val="0"/>
              </a:spcAft>
              <a:buClr>
                <a:schemeClr val="bg1"/>
              </a:buClr>
            </a:pPr>
            <a:r>
              <a:rPr lang="en-US" sz="2133" dirty="0">
                <a:solidFill>
                  <a:schemeClr val="bg1"/>
                </a:solidFill>
              </a:rPr>
              <a:t>“Companies have been engaged in an arms race to offer the best perks. But once basic needs are met, people are more powerfully motivated by feelings than by material features.”</a:t>
            </a:r>
          </a:p>
          <a:p>
            <a:pPr algn="r" fontAlgn="base">
              <a:spcBef>
                <a:spcPts val="800"/>
              </a:spcBef>
              <a:spcAft>
                <a:spcPct val="0"/>
              </a:spcAft>
              <a:buClr>
                <a:schemeClr val="bg1"/>
              </a:buClr>
            </a:pPr>
            <a:r>
              <a:rPr lang="en-US" sz="2133" dirty="0">
                <a:solidFill>
                  <a:schemeClr val="bg1"/>
                </a:solidFill>
              </a:rPr>
              <a:t>HBR/Gartner HR Study</a:t>
            </a:r>
          </a:p>
        </p:txBody>
      </p:sp>
      <p:sp>
        <p:nvSpPr>
          <p:cNvPr id="8" name="Footer Placeholder 2">
            <a:extLst>
              <a:ext uri="{FF2B5EF4-FFF2-40B4-BE49-F238E27FC236}">
                <a16:creationId xmlns:a16="http://schemas.microsoft.com/office/drawing/2014/main" id="{89BF891F-139B-49DC-2CA6-AFA55AD1B8C6}"/>
              </a:ext>
            </a:extLst>
          </p:cNvPr>
          <p:cNvSpPr txBox="1">
            <a:spLocks/>
          </p:cNvSpPr>
          <p:nvPr/>
        </p:nvSpPr>
        <p:spPr>
          <a:xfrm>
            <a:off x="304889" y="6469888"/>
            <a:ext cx="5486313" cy="222249"/>
          </a:xfrm>
          <a:prstGeom prst="rect">
            <a:avLst/>
          </a:prstGeom>
        </p:spPr>
        <p:txBody>
          <a:bodyPr vert="horz" lIns="0" tIns="0" rIns="0" bIns="0" rtlCol="0" anchor="ctr"/>
          <a:lstStyle>
            <a:defPPr>
              <a:defRPr lang="en-US"/>
            </a:defPPr>
            <a:lvl1pPr marL="0" marR="0" indent="0" algn="l" defTabSz="914633" rtl="0" eaLnBrk="1" fontAlgn="auto" latinLnBrk="0" hangingPunct="1">
              <a:lnSpc>
                <a:spcPct val="100000"/>
              </a:lnSpc>
              <a:spcBef>
                <a:spcPts val="0"/>
              </a:spcBef>
              <a:spcAft>
                <a:spcPts val="0"/>
              </a:spcAft>
              <a:buClrTx/>
              <a:buSzTx/>
              <a:buFontTx/>
              <a:buNone/>
              <a:tabLst/>
              <a:defRPr sz="800" b="0" i="0" kern="1200">
                <a:solidFill>
                  <a:schemeClr val="tx1"/>
                </a:solidFill>
                <a:latin typeface="Arial" panose="020B06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solidFill>
                  <a:schemeClr val="bg1"/>
                </a:solidFill>
              </a:rPr>
              <a:t>HR Must Have a Seat at the Strategic Planning Table: Webinar / June 8, 2022 </a:t>
            </a:r>
          </a:p>
        </p:txBody>
      </p:sp>
      <p:sp>
        <p:nvSpPr>
          <p:cNvPr id="9" name="Slide Number Placeholder 4">
            <a:extLst>
              <a:ext uri="{FF2B5EF4-FFF2-40B4-BE49-F238E27FC236}">
                <a16:creationId xmlns:a16="http://schemas.microsoft.com/office/drawing/2014/main" id="{850A3814-B188-2982-D6D2-791D10B2B1AB}"/>
              </a:ext>
            </a:extLst>
          </p:cNvPr>
          <p:cNvSpPr txBox="1">
            <a:spLocks/>
          </p:cNvSpPr>
          <p:nvPr/>
        </p:nvSpPr>
        <p:spPr>
          <a:xfrm>
            <a:off x="9601202" y="6553201"/>
            <a:ext cx="2438309" cy="222249"/>
          </a:xfrm>
          <a:prstGeom prst="rect">
            <a:avLst/>
          </a:prstGeom>
        </p:spPr>
        <p:txBody>
          <a:bodyPr vert="horz" lIns="0" tIns="0" rIns="0" bIns="0" rtlCol="0" anchor="ctr">
            <a:normAutofit/>
          </a:bodyPr>
          <a:lstStyle>
            <a:defPPr>
              <a:defRPr lang="en-US"/>
            </a:defPPr>
            <a:lvl1pPr marL="0" algn="r" defTabSz="1219170" rtl="0" eaLnBrk="1" latinLnBrk="0" hangingPunct="1">
              <a:defRPr sz="800" b="0" i="0" kern="1200">
                <a:solidFill>
                  <a:schemeClr val="tx1"/>
                </a:solidFill>
                <a:latin typeface="Arial" panose="020B06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spcAft>
                <a:spcPts val="800"/>
              </a:spcAft>
            </a:pPr>
            <a:fld id="{59395FB3-9C97-154F-86B2-7E381B951268}" type="slidenum">
              <a:rPr lang="en-US" smtClean="0"/>
              <a:pPr>
                <a:spcAft>
                  <a:spcPts val="800"/>
                </a:spcAft>
              </a:pPr>
              <a:t>20</a:t>
            </a:fld>
            <a:endParaRPr lang="en-US" dirty="0"/>
          </a:p>
        </p:txBody>
      </p:sp>
    </p:spTree>
    <p:extLst>
      <p:ext uri="{BB962C8B-B14F-4D97-AF65-F5344CB8AC3E}">
        <p14:creationId xmlns:p14="http://schemas.microsoft.com/office/powerpoint/2010/main" val="1582736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 Placeholder 1">
            <a:extLst>
              <a:ext uri="{FF2B5EF4-FFF2-40B4-BE49-F238E27FC236}">
                <a16:creationId xmlns:a16="http://schemas.microsoft.com/office/drawing/2014/main" id="{15A54FC2-B093-7353-FFEE-2F9601C931D7}"/>
              </a:ext>
            </a:extLst>
          </p:cNvPr>
          <p:cNvSpPr>
            <a:spLocks noGrp="1"/>
          </p:cNvSpPr>
          <p:nvPr>
            <p:ph type="body" sz="quarter" idx="12"/>
          </p:nvPr>
        </p:nvSpPr>
        <p:spPr>
          <a:xfrm>
            <a:off x="9344244" y="342117"/>
            <a:ext cx="2450592" cy="5726176"/>
          </a:xfrm>
          <a:solidFill>
            <a:schemeClr val="bg2"/>
          </a:solidFill>
        </p:spPr>
        <p:txBody>
          <a:bodyPr/>
          <a:lstStyle/>
          <a:p>
            <a:r>
              <a:rPr lang="en-US" dirty="0"/>
              <a:t>What it takes:</a:t>
            </a:r>
          </a:p>
          <a:p>
            <a:pPr marL="380990" indent="-380990">
              <a:buFont typeface="Wingdings" panose="05000000000000000000" pitchFamily="2" charset="2"/>
              <a:buChar char="§"/>
            </a:pPr>
            <a:r>
              <a:rPr lang="en-US" dirty="0"/>
              <a:t>Authentic leadership commitment</a:t>
            </a:r>
          </a:p>
          <a:p>
            <a:pPr marL="380990" indent="-380990">
              <a:buFont typeface="Wingdings" panose="05000000000000000000" pitchFamily="2" charset="2"/>
              <a:buChar char="§"/>
            </a:pPr>
            <a:r>
              <a:rPr lang="en-US" dirty="0"/>
              <a:t>Investment in programs e.g. inclusion training, career development programs, mentoring</a:t>
            </a:r>
          </a:p>
          <a:p>
            <a:pPr marL="380990" indent="-380990">
              <a:buFont typeface="Wingdings" panose="05000000000000000000" pitchFamily="2" charset="2"/>
              <a:buChar char="§"/>
            </a:pPr>
            <a:r>
              <a:rPr lang="en-US" dirty="0"/>
              <a:t>Measurement &amp; monitoring of metrics</a:t>
            </a:r>
          </a:p>
          <a:p>
            <a:pPr marL="380990" indent="-380990">
              <a:buFont typeface="Wingdings" panose="05000000000000000000" pitchFamily="2" charset="2"/>
              <a:buChar char="§"/>
            </a:pPr>
            <a:r>
              <a:rPr lang="en-US" dirty="0"/>
              <a:t>Demonstrable supportive action</a:t>
            </a:r>
          </a:p>
          <a:p>
            <a:endParaRPr lang="en-US" dirty="0"/>
          </a:p>
        </p:txBody>
      </p:sp>
      <p:sp>
        <p:nvSpPr>
          <p:cNvPr id="5" name="Slide Number Placeholder 4">
            <a:extLst>
              <a:ext uri="{FF2B5EF4-FFF2-40B4-BE49-F238E27FC236}">
                <a16:creationId xmlns:a16="http://schemas.microsoft.com/office/drawing/2014/main" id="{AC8CD79C-0C1B-D274-AEBD-832B7596D2EF}"/>
              </a:ext>
            </a:extLst>
          </p:cNvPr>
          <p:cNvSpPr>
            <a:spLocks noGrp="1"/>
          </p:cNvSpPr>
          <p:nvPr>
            <p:ph type="sldNum" sz="quarter" idx="11"/>
          </p:nvPr>
        </p:nvSpPr>
        <p:spPr>
          <a:xfrm>
            <a:off x="9448802" y="6400801"/>
            <a:ext cx="2438309" cy="222249"/>
          </a:xfrm>
        </p:spPr>
        <p:txBody>
          <a:bodyPr anchor="ctr">
            <a:normAutofit/>
          </a:bodyPr>
          <a:lstStyle/>
          <a:p>
            <a:pPr>
              <a:spcAft>
                <a:spcPts val="800"/>
              </a:spcAft>
            </a:pPr>
            <a:fld id="{59395FB3-9C97-154F-86B2-7E381B951268}" type="slidenum">
              <a:rPr lang="en-US" smtClean="0"/>
              <a:pPr>
                <a:spcAft>
                  <a:spcPts val="800"/>
                </a:spcAft>
              </a:pPr>
              <a:t>21</a:t>
            </a:fld>
            <a:endParaRPr lang="en-US" dirty="0"/>
          </a:p>
        </p:txBody>
      </p:sp>
      <p:graphicFrame>
        <p:nvGraphicFramePr>
          <p:cNvPr id="66" name="Text Placeholder 7">
            <a:extLst>
              <a:ext uri="{FF2B5EF4-FFF2-40B4-BE49-F238E27FC236}">
                <a16:creationId xmlns:a16="http://schemas.microsoft.com/office/drawing/2014/main" id="{DE9D452C-21A8-7947-A7AB-A8AC6D255FD3}"/>
              </a:ext>
            </a:extLst>
          </p:cNvPr>
          <p:cNvGraphicFramePr/>
          <p:nvPr/>
        </p:nvGraphicFramePr>
        <p:xfrm>
          <a:off x="301827" y="342117"/>
          <a:ext cx="8546501" cy="5726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Arrow: Left 14">
            <a:extLst>
              <a:ext uri="{FF2B5EF4-FFF2-40B4-BE49-F238E27FC236}">
                <a16:creationId xmlns:a16="http://schemas.microsoft.com/office/drawing/2014/main" id="{56677255-A39A-196D-FE37-FAC5000E8198}"/>
              </a:ext>
            </a:extLst>
          </p:cNvPr>
          <p:cNvSpPr/>
          <p:nvPr/>
        </p:nvSpPr>
        <p:spPr bwMode="auto">
          <a:xfrm>
            <a:off x="6974877" y="3795776"/>
            <a:ext cx="2121409" cy="739648"/>
          </a:xfrm>
          <a:prstGeom prst="leftArrow">
            <a:avLst>
              <a:gd name="adj1" fmla="val 100000"/>
              <a:gd name="adj2" fmla="val 50000"/>
            </a:avLst>
          </a:prstGeom>
          <a:noFill/>
          <a:ln w="19050">
            <a:solidFill>
              <a:srgbClr val="FA4D5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21920" tIns="121920" rIns="121920" bIns="121920" numCol="1" rtlCol="0" anchor="t" anchorCtr="0" compatLnSpc="1">
            <a:prstTxWarp prst="textNoShape">
              <a:avLst/>
            </a:prstTxWarp>
          </a:bodyPr>
          <a:lstStyle/>
          <a:p>
            <a:pPr fontAlgn="base">
              <a:spcBef>
                <a:spcPct val="0"/>
              </a:spcBef>
              <a:spcAft>
                <a:spcPct val="0"/>
              </a:spcAft>
            </a:pPr>
            <a:r>
              <a:rPr lang="en-US" sz="1867" dirty="0">
                <a:solidFill>
                  <a:srgbClr val="FA4D56"/>
                </a:solidFill>
              </a:rPr>
              <a:t>Reduce hiring costs </a:t>
            </a:r>
            <a:r>
              <a:rPr lang="en-US" sz="1867" dirty="0">
                <a:solidFill>
                  <a:srgbClr val="FA4D56"/>
                </a:solidFill>
                <a:sym typeface="Wingdings" panose="05000000000000000000" pitchFamily="2" charset="2"/>
              </a:rPr>
              <a:t></a:t>
            </a:r>
            <a:r>
              <a:rPr lang="en-US" sz="1867" dirty="0">
                <a:solidFill>
                  <a:srgbClr val="FA4D56"/>
                </a:solidFill>
              </a:rPr>
              <a:t>!</a:t>
            </a:r>
          </a:p>
        </p:txBody>
      </p:sp>
      <p:sp>
        <p:nvSpPr>
          <p:cNvPr id="24" name="Rectangle 23">
            <a:extLst>
              <a:ext uri="{FF2B5EF4-FFF2-40B4-BE49-F238E27FC236}">
                <a16:creationId xmlns:a16="http://schemas.microsoft.com/office/drawing/2014/main" id="{F1B7BCE6-8D4C-40E7-BCA4-BA058A95E0E7}"/>
              </a:ext>
            </a:extLst>
          </p:cNvPr>
          <p:cNvSpPr/>
          <p:nvPr/>
        </p:nvSpPr>
        <p:spPr bwMode="auto">
          <a:xfrm>
            <a:off x="9574784" y="1780032"/>
            <a:ext cx="2080768" cy="3210560"/>
          </a:xfrm>
          <a:custGeom>
            <a:avLst/>
            <a:gdLst>
              <a:gd name="connsiteX0" fmla="*/ 0 w 2080768"/>
              <a:gd name="connsiteY0" fmla="*/ 0 h 3210560"/>
              <a:gd name="connsiteX1" fmla="*/ 631166 w 2080768"/>
              <a:gd name="connsiteY1" fmla="*/ 0 h 3210560"/>
              <a:gd name="connsiteX2" fmla="*/ 1345563 w 2080768"/>
              <a:gd name="connsiteY2" fmla="*/ 0 h 3210560"/>
              <a:gd name="connsiteX3" fmla="*/ 2080768 w 2080768"/>
              <a:gd name="connsiteY3" fmla="*/ 0 h 3210560"/>
              <a:gd name="connsiteX4" fmla="*/ 2080768 w 2080768"/>
              <a:gd name="connsiteY4" fmla="*/ 642112 h 3210560"/>
              <a:gd name="connsiteX5" fmla="*/ 2080768 w 2080768"/>
              <a:gd name="connsiteY5" fmla="*/ 1252118 h 3210560"/>
              <a:gd name="connsiteX6" fmla="*/ 2080768 w 2080768"/>
              <a:gd name="connsiteY6" fmla="*/ 1830019 h 3210560"/>
              <a:gd name="connsiteX7" fmla="*/ 2080768 w 2080768"/>
              <a:gd name="connsiteY7" fmla="*/ 2440026 h 3210560"/>
              <a:gd name="connsiteX8" fmla="*/ 2080768 w 2080768"/>
              <a:gd name="connsiteY8" fmla="*/ 3210560 h 3210560"/>
              <a:gd name="connsiteX9" fmla="*/ 1407986 w 2080768"/>
              <a:gd name="connsiteY9" fmla="*/ 3210560 h 3210560"/>
              <a:gd name="connsiteX10" fmla="*/ 714397 w 2080768"/>
              <a:gd name="connsiteY10" fmla="*/ 3210560 h 3210560"/>
              <a:gd name="connsiteX11" fmla="*/ 0 w 2080768"/>
              <a:gd name="connsiteY11" fmla="*/ 3210560 h 3210560"/>
              <a:gd name="connsiteX12" fmla="*/ 0 w 2080768"/>
              <a:gd name="connsiteY12" fmla="*/ 2664765 h 3210560"/>
              <a:gd name="connsiteX13" fmla="*/ 0 w 2080768"/>
              <a:gd name="connsiteY13" fmla="*/ 1958442 h 3210560"/>
              <a:gd name="connsiteX14" fmla="*/ 0 w 2080768"/>
              <a:gd name="connsiteY14" fmla="*/ 1316330 h 3210560"/>
              <a:gd name="connsiteX15" fmla="*/ 0 w 2080768"/>
              <a:gd name="connsiteY15" fmla="*/ 642112 h 3210560"/>
              <a:gd name="connsiteX16" fmla="*/ 0 w 2080768"/>
              <a:gd name="connsiteY16" fmla="*/ 0 h 321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80768" h="3210560" extrusionOk="0">
                <a:moveTo>
                  <a:pt x="0" y="0"/>
                </a:moveTo>
                <a:cubicBezTo>
                  <a:pt x="279594" y="6585"/>
                  <a:pt x="351032" y="-10202"/>
                  <a:pt x="631166" y="0"/>
                </a:cubicBezTo>
                <a:cubicBezTo>
                  <a:pt x="911300" y="10202"/>
                  <a:pt x="1177295" y="19021"/>
                  <a:pt x="1345563" y="0"/>
                </a:cubicBezTo>
                <a:cubicBezTo>
                  <a:pt x="1513831" y="-19021"/>
                  <a:pt x="1752496" y="-17323"/>
                  <a:pt x="2080768" y="0"/>
                </a:cubicBezTo>
                <a:cubicBezTo>
                  <a:pt x="2081579" y="274344"/>
                  <a:pt x="2097053" y="472022"/>
                  <a:pt x="2080768" y="642112"/>
                </a:cubicBezTo>
                <a:cubicBezTo>
                  <a:pt x="2064483" y="812202"/>
                  <a:pt x="2106889" y="982585"/>
                  <a:pt x="2080768" y="1252118"/>
                </a:cubicBezTo>
                <a:cubicBezTo>
                  <a:pt x="2054647" y="1521651"/>
                  <a:pt x="2064936" y="1553754"/>
                  <a:pt x="2080768" y="1830019"/>
                </a:cubicBezTo>
                <a:cubicBezTo>
                  <a:pt x="2096600" y="2106284"/>
                  <a:pt x="2106271" y="2313745"/>
                  <a:pt x="2080768" y="2440026"/>
                </a:cubicBezTo>
                <a:cubicBezTo>
                  <a:pt x="2055265" y="2566307"/>
                  <a:pt x="2085483" y="2892631"/>
                  <a:pt x="2080768" y="3210560"/>
                </a:cubicBezTo>
                <a:cubicBezTo>
                  <a:pt x="1794843" y="3241435"/>
                  <a:pt x="1659832" y="3238818"/>
                  <a:pt x="1407986" y="3210560"/>
                </a:cubicBezTo>
                <a:cubicBezTo>
                  <a:pt x="1156140" y="3182302"/>
                  <a:pt x="1002742" y="3181981"/>
                  <a:pt x="714397" y="3210560"/>
                </a:cubicBezTo>
                <a:cubicBezTo>
                  <a:pt x="426052" y="3239139"/>
                  <a:pt x="281545" y="3199434"/>
                  <a:pt x="0" y="3210560"/>
                </a:cubicBezTo>
                <a:cubicBezTo>
                  <a:pt x="-24337" y="3061635"/>
                  <a:pt x="-22219" y="2787349"/>
                  <a:pt x="0" y="2664765"/>
                </a:cubicBezTo>
                <a:cubicBezTo>
                  <a:pt x="22219" y="2542182"/>
                  <a:pt x="8031" y="2231615"/>
                  <a:pt x="0" y="1958442"/>
                </a:cubicBezTo>
                <a:cubicBezTo>
                  <a:pt x="-8031" y="1685269"/>
                  <a:pt x="-8457" y="1594307"/>
                  <a:pt x="0" y="1316330"/>
                </a:cubicBezTo>
                <a:cubicBezTo>
                  <a:pt x="8457" y="1038353"/>
                  <a:pt x="25790" y="790395"/>
                  <a:pt x="0" y="642112"/>
                </a:cubicBezTo>
                <a:cubicBezTo>
                  <a:pt x="-25790" y="493829"/>
                  <a:pt x="-6316" y="272146"/>
                  <a:pt x="0" y="0"/>
                </a:cubicBezTo>
                <a:close/>
              </a:path>
            </a:pathLst>
          </a:custGeom>
          <a:noFill/>
          <a:ln w="38100">
            <a:solidFill>
              <a:schemeClr val="accent1"/>
            </a:solidFill>
            <a:headEnd type="none" w="med" len="med"/>
            <a:tailEnd type="none" w="med" len="med"/>
            <a:extLst>
              <a:ext uri="{C807C97D-BFC1-408E-A445-0C87EB9F89A2}">
                <ask:lineSketchStyleProps xmlns:ask="http://schemas.microsoft.com/office/drawing/2018/sketchyshapes" sd="3903634735">
                  <a:prstGeom prst="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vert="horz" wrap="square" lIns="121920" tIns="121920" rIns="121920" bIns="121920" numCol="1" rtlCol="0" anchor="t" anchorCtr="0" compatLnSpc="1">
            <a:prstTxWarp prst="textNoShape">
              <a:avLst/>
            </a:prstTxWarp>
          </a:bodyPr>
          <a:lstStyle/>
          <a:p>
            <a:pPr fontAlgn="base">
              <a:spcBef>
                <a:spcPct val="0"/>
              </a:spcBef>
              <a:spcAft>
                <a:spcPct val="0"/>
              </a:spcAft>
            </a:pPr>
            <a:endParaRPr lang="en-US" sz="1867" dirty="0">
              <a:solidFill>
                <a:schemeClr val="bg1"/>
              </a:solidFill>
            </a:endParaRPr>
          </a:p>
        </p:txBody>
      </p:sp>
      <p:sp>
        <p:nvSpPr>
          <p:cNvPr id="7" name="Footer Placeholder 2">
            <a:extLst>
              <a:ext uri="{FF2B5EF4-FFF2-40B4-BE49-F238E27FC236}">
                <a16:creationId xmlns:a16="http://schemas.microsoft.com/office/drawing/2014/main" id="{34DA7744-FF2F-DAC7-77C0-B0A0EB907F4E}"/>
              </a:ext>
            </a:extLst>
          </p:cNvPr>
          <p:cNvSpPr>
            <a:spLocks noGrp="1"/>
          </p:cNvSpPr>
          <p:nvPr>
            <p:ph type="ftr" sz="quarter" idx="10"/>
          </p:nvPr>
        </p:nvSpPr>
        <p:spPr>
          <a:xfrm>
            <a:off x="304889" y="6400801"/>
            <a:ext cx="5486313" cy="222249"/>
          </a:xfrm>
        </p:spPr>
        <p:txBody>
          <a:bodyPr/>
          <a:lstStyle/>
          <a:p>
            <a:r>
              <a:rPr lang="en-US" dirty="0"/>
              <a:t>HR Must Have a Seat at the Strategic Planning Table: Webinar / June 8, 2022 </a:t>
            </a:r>
          </a:p>
        </p:txBody>
      </p:sp>
    </p:spTree>
    <p:extLst>
      <p:ext uri="{BB962C8B-B14F-4D97-AF65-F5344CB8AC3E}">
        <p14:creationId xmlns:p14="http://schemas.microsoft.com/office/powerpoint/2010/main" val="180893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F5C105-7113-172F-1286-F024E018F1C9}"/>
              </a:ext>
            </a:extLst>
          </p:cNvPr>
          <p:cNvSpPr>
            <a:spLocks noGrp="1"/>
          </p:cNvSpPr>
          <p:nvPr>
            <p:ph sz="quarter" idx="12"/>
          </p:nvPr>
        </p:nvSpPr>
        <p:spPr/>
        <p:txBody>
          <a:bodyPr/>
          <a:lstStyle/>
          <a:p>
            <a:r>
              <a:rPr lang="en-US" dirty="0"/>
              <a:t>CFO</a:t>
            </a:r>
          </a:p>
          <a:p>
            <a:r>
              <a:rPr lang="en-US" dirty="0"/>
              <a:t>Project financial impact</a:t>
            </a:r>
          </a:p>
        </p:txBody>
      </p:sp>
      <p:sp>
        <p:nvSpPr>
          <p:cNvPr id="4" name="Text Placeholder 3">
            <a:extLst>
              <a:ext uri="{FF2B5EF4-FFF2-40B4-BE49-F238E27FC236}">
                <a16:creationId xmlns:a16="http://schemas.microsoft.com/office/drawing/2014/main" id="{99582A94-DBE3-9413-6340-0DD2A71D0076}"/>
              </a:ext>
            </a:extLst>
          </p:cNvPr>
          <p:cNvSpPr>
            <a:spLocks noGrp="1"/>
          </p:cNvSpPr>
          <p:nvPr>
            <p:ph sz="quarter" idx="13"/>
          </p:nvPr>
        </p:nvSpPr>
        <p:spPr/>
        <p:txBody>
          <a:bodyPr/>
          <a:lstStyle/>
          <a:p>
            <a:r>
              <a:rPr lang="en-US" dirty="0"/>
              <a:t>CRO</a:t>
            </a:r>
          </a:p>
          <a:p>
            <a:r>
              <a:rPr lang="en-US" dirty="0"/>
              <a:t>Assess demand, demand generation &amp; selling effort</a:t>
            </a:r>
          </a:p>
        </p:txBody>
      </p:sp>
      <p:sp>
        <p:nvSpPr>
          <p:cNvPr id="5" name="Text Placeholder 4">
            <a:extLst>
              <a:ext uri="{FF2B5EF4-FFF2-40B4-BE49-F238E27FC236}">
                <a16:creationId xmlns:a16="http://schemas.microsoft.com/office/drawing/2014/main" id="{07704D02-19BD-95B0-B06C-D0A8408431C9}"/>
              </a:ext>
            </a:extLst>
          </p:cNvPr>
          <p:cNvSpPr>
            <a:spLocks noGrp="1"/>
          </p:cNvSpPr>
          <p:nvPr>
            <p:ph sz="quarter" idx="14"/>
          </p:nvPr>
        </p:nvSpPr>
        <p:spPr/>
        <p:txBody>
          <a:bodyPr/>
          <a:lstStyle/>
          <a:p>
            <a:r>
              <a:rPr lang="en-US" dirty="0"/>
              <a:t>COO</a:t>
            </a:r>
          </a:p>
          <a:p>
            <a:r>
              <a:rPr lang="en-US" dirty="0"/>
              <a:t>Evaluate supply and manufacturing / delivery effort		</a:t>
            </a:r>
          </a:p>
        </p:txBody>
      </p:sp>
      <p:sp>
        <p:nvSpPr>
          <p:cNvPr id="6" name="Text Placeholder 5">
            <a:extLst>
              <a:ext uri="{FF2B5EF4-FFF2-40B4-BE49-F238E27FC236}">
                <a16:creationId xmlns:a16="http://schemas.microsoft.com/office/drawing/2014/main" id="{FC882679-C37D-45FD-3545-93C614CD8B38}"/>
              </a:ext>
            </a:extLst>
          </p:cNvPr>
          <p:cNvSpPr>
            <a:spLocks noGrp="1"/>
          </p:cNvSpPr>
          <p:nvPr>
            <p:ph sz="quarter" idx="15"/>
          </p:nvPr>
        </p:nvSpPr>
        <p:spPr/>
        <p:txBody>
          <a:bodyPr/>
          <a:lstStyle/>
          <a:p>
            <a:r>
              <a:rPr lang="en-US" dirty="0"/>
              <a:t>CHRO</a:t>
            </a:r>
          </a:p>
          <a:p>
            <a:r>
              <a:rPr lang="en-US" dirty="0"/>
              <a:t>Hiring &amp; retention planning</a:t>
            </a:r>
          </a:p>
          <a:p>
            <a:r>
              <a:rPr lang="en-US" dirty="0"/>
              <a:t>Skills availability &amp; cost</a:t>
            </a:r>
          </a:p>
        </p:txBody>
      </p:sp>
      <p:sp>
        <p:nvSpPr>
          <p:cNvPr id="8" name="Slide Number Placeholder 7">
            <a:extLst>
              <a:ext uri="{FF2B5EF4-FFF2-40B4-BE49-F238E27FC236}">
                <a16:creationId xmlns:a16="http://schemas.microsoft.com/office/drawing/2014/main" id="{5FE5E1DF-F3F9-A790-D208-F4F1976FEA70}"/>
              </a:ext>
            </a:extLst>
          </p:cNvPr>
          <p:cNvSpPr>
            <a:spLocks noGrp="1"/>
          </p:cNvSpPr>
          <p:nvPr>
            <p:ph type="sldNum" sz="quarter" idx="11"/>
          </p:nvPr>
        </p:nvSpPr>
        <p:spPr/>
        <p:txBody>
          <a:bodyPr/>
          <a:lstStyle/>
          <a:p>
            <a:fld id="{59395FB3-9C97-154F-86B2-7E381B951268}" type="slidenum">
              <a:rPr lang="en-US" smtClean="0"/>
              <a:pPr/>
              <a:t>22</a:t>
            </a:fld>
            <a:endParaRPr lang="en-US" dirty="0"/>
          </a:p>
        </p:txBody>
      </p:sp>
      <p:sp>
        <p:nvSpPr>
          <p:cNvPr id="2" name="Title 1">
            <a:extLst>
              <a:ext uri="{FF2B5EF4-FFF2-40B4-BE49-F238E27FC236}">
                <a16:creationId xmlns:a16="http://schemas.microsoft.com/office/drawing/2014/main" id="{029F48CA-686A-171A-4D73-B2C40C9467DD}"/>
              </a:ext>
            </a:extLst>
          </p:cNvPr>
          <p:cNvSpPr>
            <a:spLocks noGrp="1"/>
          </p:cNvSpPr>
          <p:nvPr>
            <p:ph type="title" idx="4294967295"/>
          </p:nvPr>
        </p:nvSpPr>
        <p:spPr>
          <a:xfrm>
            <a:off x="419101" y="3181358"/>
            <a:ext cx="5524500" cy="1073149"/>
          </a:xfrm>
        </p:spPr>
        <p:txBody>
          <a:bodyPr/>
          <a:lstStyle/>
          <a:p>
            <a:r>
              <a:rPr lang="en-US" dirty="0"/>
              <a:t>The People-piece is Foundational</a:t>
            </a:r>
          </a:p>
        </p:txBody>
      </p:sp>
      <p:sp>
        <p:nvSpPr>
          <p:cNvPr id="9" name="Arrow: Left 8">
            <a:extLst>
              <a:ext uri="{FF2B5EF4-FFF2-40B4-BE49-F238E27FC236}">
                <a16:creationId xmlns:a16="http://schemas.microsoft.com/office/drawing/2014/main" id="{B1FF905F-BA96-F2B6-DE39-C6285F9FC445}"/>
              </a:ext>
            </a:extLst>
          </p:cNvPr>
          <p:cNvSpPr/>
          <p:nvPr/>
        </p:nvSpPr>
        <p:spPr bwMode="auto">
          <a:xfrm>
            <a:off x="8120183" y="3907691"/>
            <a:ext cx="2438400" cy="468924"/>
          </a:xfrm>
          <a:prstGeom prst="leftArrow">
            <a:avLst/>
          </a:prstGeom>
          <a:solidFill>
            <a:schemeClr val="accent1"/>
          </a:solidFill>
          <a:ln w="19050">
            <a:solidFill>
              <a:schemeClr val="accent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21920" tIns="121920" rIns="121920" bIns="121920" numCol="1" rtlCol="0" anchor="t" anchorCtr="0" compatLnSpc="1">
            <a:prstTxWarp prst="textNoShape">
              <a:avLst/>
            </a:prstTxWarp>
          </a:bodyPr>
          <a:lstStyle/>
          <a:p>
            <a:pPr fontAlgn="base">
              <a:spcBef>
                <a:spcPct val="0"/>
              </a:spcBef>
              <a:spcAft>
                <a:spcPct val="0"/>
              </a:spcAft>
            </a:pPr>
            <a:endParaRPr lang="en-US" sz="1867" dirty="0">
              <a:solidFill>
                <a:schemeClr val="bg1"/>
              </a:solidFill>
            </a:endParaRPr>
          </a:p>
        </p:txBody>
      </p:sp>
      <p:sp>
        <p:nvSpPr>
          <p:cNvPr id="10" name="Arrow: Left 9">
            <a:extLst>
              <a:ext uri="{FF2B5EF4-FFF2-40B4-BE49-F238E27FC236}">
                <a16:creationId xmlns:a16="http://schemas.microsoft.com/office/drawing/2014/main" id="{B430507D-CAF2-18B7-DB12-07D7AB8FD7A9}"/>
              </a:ext>
            </a:extLst>
          </p:cNvPr>
          <p:cNvSpPr/>
          <p:nvPr/>
        </p:nvSpPr>
        <p:spPr bwMode="auto">
          <a:xfrm>
            <a:off x="5079989" y="4482122"/>
            <a:ext cx="5486400" cy="468924"/>
          </a:xfrm>
          <a:prstGeom prst="leftArrow">
            <a:avLst/>
          </a:prstGeom>
          <a:solidFill>
            <a:schemeClr val="accent1"/>
          </a:solidFill>
          <a:ln w="19050">
            <a:solidFill>
              <a:schemeClr val="accent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21920" tIns="121920" rIns="121920" bIns="121920" numCol="1" rtlCol="0" anchor="t" anchorCtr="0" compatLnSpc="1">
            <a:prstTxWarp prst="textNoShape">
              <a:avLst/>
            </a:prstTxWarp>
          </a:bodyPr>
          <a:lstStyle/>
          <a:p>
            <a:pPr fontAlgn="base">
              <a:spcBef>
                <a:spcPct val="0"/>
              </a:spcBef>
              <a:spcAft>
                <a:spcPct val="0"/>
              </a:spcAft>
            </a:pPr>
            <a:endParaRPr lang="en-US" sz="1867" dirty="0">
              <a:solidFill>
                <a:schemeClr val="bg1"/>
              </a:solidFill>
            </a:endParaRPr>
          </a:p>
        </p:txBody>
      </p:sp>
      <p:sp>
        <p:nvSpPr>
          <p:cNvPr id="11" name="Arrow: Left 10">
            <a:extLst>
              <a:ext uri="{FF2B5EF4-FFF2-40B4-BE49-F238E27FC236}">
                <a16:creationId xmlns:a16="http://schemas.microsoft.com/office/drawing/2014/main" id="{1F84110A-6A5B-5077-9C08-CDC6DB8370E1}"/>
              </a:ext>
            </a:extLst>
          </p:cNvPr>
          <p:cNvSpPr/>
          <p:nvPr/>
        </p:nvSpPr>
        <p:spPr bwMode="auto">
          <a:xfrm>
            <a:off x="2641592" y="5056553"/>
            <a:ext cx="7924800" cy="468924"/>
          </a:xfrm>
          <a:prstGeom prst="leftArrow">
            <a:avLst/>
          </a:prstGeom>
          <a:solidFill>
            <a:schemeClr val="accent1"/>
          </a:solidFill>
          <a:ln w="19050">
            <a:solidFill>
              <a:schemeClr val="accent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21920" tIns="121920" rIns="121920" bIns="121920" numCol="1" rtlCol="0" anchor="t" anchorCtr="0" compatLnSpc="1">
            <a:prstTxWarp prst="textNoShape">
              <a:avLst/>
            </a:prstTxWarp>
          </a:bodyPr>
          <a:lstStyle/>
          <a:p>
            <a:pPr fontAlgn="base">
              <a:spcBef>
                <a:spcPct val="0"/>
              </a:spcBef>
              <a:spcAft>
                <a:spcPct val="0"/>
              </a:spcAft>
            </a:pPr>
            <a:endParaRPr lang="en-US" sz="1867" dirty="0">
              <a:solidFill>
                <a:schemeClr val="bg1"/>
              </a:solidFill>
            </a:endParaRPr>
          </a:p>
        </p:txBody>
      </p:sp>
      <p:sp>
        <p:nvSpPr>
          <p:cNvPr id="12" name="Footer Placeholder 2">
            <a:extLst>
              <a:ext uri="{FF2B5EF4-FFF2-40B4-BE49-F238E27FC236}">
                <a16:creationId xmlns:a16="http://schemas.microsoft.com/office/drawing/2014/main" id="{B777EE1A-8456-DE17-A8DA-C5918814B1CB}"/>
              </a:ext>
            </a:extLst>
          </p:cNvPr>
          <p:cNvSpPr>
            <a:spLocks noGrp="1"/>
          </p:cNvSpPr>
          <p:nvPr>
            <p:ph type="ftr" sz="quarter" idx="10"/>
          </p:nvPr>
        </p:nvSpPr>
        <p:spPr>
          <a:xfrm>
            <a:off x="304889" y="6400801"/>
            <a:ext cx="5486313" cy="222249"/>
          </a:xfrm>
        </p:spPr>
        <p:txBody>
          <a:bodyPr/>
          <a:lstStyle/>
          <a:p>
            <a:r>
              <a:rPr lang="en-US" dirty="0"/>
              <a:t>HR Must Have a Seat at the Strategic Planning Table: Webinar / June 8, 2022 </a:t>
            </a:r>
          </a:p>
        </p:txBody>
      </p:sp>
    </p:spTree>
    <p:extLst>
      <p:ext uri="{BB962C8B-B14F-4D97-AF65-F5344CB8AC3E}">
        <p14:creationId xmlns:p14="http://schemas.microsoft.com/office/powerpoint/2010/main" val="1267513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BD7F-0EC4-318C-EB06-537806E13964}"/>
              </a:ext>
            </a:extLst>
          </p:cNvPr>
          <p:cNvSpPr>
            <a:spLocks noGrp="1"/>
          </p:cNvSpPr>
          <p:nvPr>
            <p:ph type="title"/>
          </p:nvPr>
        </p:nvSpPr>
        <p:spPr>
          <a:xfrm>
            <a:off x="0" y="-1"/>
            <a:ext cx="6096000" cy="3429001"/>
          </a:xfrm>
        </p:spPr>
        <p:txBody>
          <a:bodyPr anchor="t">
            <a:normAutofit/>
          </a:bodyPr>
          <a:lstStyle/>
          <a:p>
            <a:r>
              <a:rPr lang="en-US" sz="2267" dirty="0"/>
              <a:t>So now HR has a seat at the BIG table.</a:t>
            </a:r>
            <a:br>
              <a:rPr lang="en-US" sz="2267" dirty="0"/>
            </a:br>
            <a:br>
              <a:rPr lang="en-US" sz="2267" dirty="0"/>
            </a:br>
            <a:r>
              <a:rPr lang="en-US" sz="2267" dirty="0"/>
              <a:t>The C-suite agrees that investing in a positive Employee Experience will have material benefits (both tangible &amp; intangible).</a:t>
            </a:r>
            <a:br>
              <a:rPr lang="en-US" sz="2267" dirty="0"/>
            </a:br>
            <a:br>
              <a:rPr lang="en-US" sz="2267" dirty="0"/>
            </a:br>
            <a:r>
              <a:rPr lang="en-US" sz="2267" dirty="0"/>
              <a:t>Everyone feels good.</a:t>
            </a:r>
          </a:p>
        </p:txBody>
      </p:sp>
      <p:sp>
        <p:nvSpPr>
          <p:cNvPr id="75" name="Content Placeholder 2">
            <a:extLst>
              <a:ext uri="{FF2B5EF4-FFF2-40B4-BE49-F238E27FC236}">
                <a16:creationId xmlns:a16="http://schemas.microsoft.com/office/drawing/2014/main" id="{9503178F-066F-9B7A-220D-6EDD400DFC14}"/>
              </a:ext>
            </a:extLst>
          </p:cNvPr>
          <p:cNvSpPr>
            <a:spLocks noGrp="1"/>
          </p:cNvSpPr>
          <p:nvPr>
            <p:ph sz="quarter" idx="17"/>
          </p:nvPr>
        </p:nvSpPr>
        <p:spPr>
          <a:xfrm>
            <a:off x="6096000" y="0"/>
            <a:ext cx="3048000" cy="3429000"/>
          </a:xfrm>
        </p:spPr>
        <p:txBody>
          <a:bodyPr/>
          <a:lstStyle/>
          <a:p>
            <a:r>
              <a:rPr lang="en-US" dirty="0">
                <a:solidFill>
                  <a:schemeClr val="accent2"/>
                </a:solidFill>
              </a:rPr>
              <a:t>And now for the details.</a:t>
            </a:r>
          </a:p>
        </p:txBody>
      </p:sp>
      <p:sp>
        <p:nvSpPr>
          <p:cNvPr id="77" name="Content Placeholder 3">
            <a:extLst>
              <a:ext uri="{FF2B5EF4-FFF2-40B4-BE49-F238E27FC236}">
                <a16:creationId xmlns:a16="http://schemas.microsoft.com/office/drawing/2014/main" id="{5D7C773D-18D0-A532-635E-9613F385C961}"/>
              </a:ext>
            </a:extLst>
          </p:cNvPr>
          <p:cNvSpPr>
            <a:spLocks noGrp="1"/>
          </p:cNvSpPr>
          <p:nvPr>
            <p:ph sz="quarter" idx="18"/>
          </p:nvPr>
        </p:nvSpPr>
        <p:spPr>
          <a:xfrm>
            <a:off x="9144000" y="0"/>
            <a:ext cx="3048000" cy="3429000"/>
          </a:xfrm>
        </p:spPr>
        <p:txBody>
          <a:bodyPr/>
          <a:lstStyle/>
          <a:p>
            <a:r>
              <a:rPr lang="en-US" dirty="0">
                <a:solidFill>
                  <a:schemeClr val="accent2"/>
                </a:solidFill>
              </a:rPr>
              <a:t>What will it cost?</a:t>
            </a:r>
          </a:p>
          <a:p>
            <a:r>
              <a:rPr lang="en-US" dirty="0">
                <a:solidFill>
                  <a:schemeClr val="accent2"/>
                </a:solidFill>
              </a:rPr>
              <a:t>What are the savings?</a:t>
            </a:r>
          </a:p>
          <a:p>
            <a:r>
              <a:rPr lang="en-US" dirty="0">
                <a:solidFill>
                  <a:schemeClr val="accent2"/>
                </a:solidFill>
              </a:rPr>
              <a:t>What do we measure, and what targets do we set?</a:t>
            </a:r>
          </a:p>
        </p:txBody>
      </p:sp>
      <p:pic>
        <p:nvPicPr>
          <p:cNvPr id="1030" name="Picture 6" descr="51,488 Swan Swimming Stock Photos, Pictures &amp; Royalty-Free Images - iStock">
            <a:extLst>
              <a:ext uri="{FF2B5EF4-FFF2-40B4-BE49-F238E27FC236}">
                <a16:creationId xmlns:a16="http://schemas.microsoft.com/office/drawing/2014/main" id="{6F834DCA-F59C-A0E0-3AE5-7FA0D68B1E0D}"/>
              </a:ext>
            </a:extLst>
          </p:cNvPr>
          <p:cNvPicPr>
            <a:picLocks noGrp="1" noChangeAspect="1" noChangeArrowheads="1"/>
          </p:cNvPicPr>
          <p:nvPr>
            <p:ph sz="quarter" idx="20"/>
          </p:nvPr>
        </p:nvPicPr>
        <p:blipFill rotWithShape="1">
          <a:blip r:embed="rId3">
            <a:extLst>
              <a:ext uri="{28A0092B-C50C-407E-A947-70E740481C1C}">
                <a14:useLocalDpi xmlns:a14="http://schemas.microsoft.com/office/drawing/2010/main" val="0"/>
              </a:ext>
            </a:extLst>
          </a:blip>
          <a:srcRect l="1839" r="-1" b="-1"/>
          <a:stretch/>
        </p:blipFill>
        <p:spPr bwMode="auto">
          <a:xfrm>
            <a:off x="27" y="3426885"/>
            <a:ext cx="6095973" cy="3431116"/>
          </a:xfrm>
          <a:prstGeom prst="rect">
            <a:avLst/>
          </a:prstGeom>
          <a:solidFill>
            <a:srgbClr val="FFFFFF"/>
          </a:solidFill>
        </p:spPr>
      </p:pic>
      <p:sp>
        <p:nvSpPr>
          <p:cNvPr id="5" name="Slide Number Placeholder 4">
            <a:extLst>
              <a:ext uri="{FF2B5EF4-FFF2-40B4-BE49-F238E27FC236}">
                <a16:creationId xmlns:a16="http://schemas.microsoft.com/office/drawing/2014/main" id="{E3ACF218-BBA4-434D-E2C3-793E4FA1C7B8}"/>
              </a:ext>
            </a:extLst>
          </p:cNvPr>
          <p:cNvSpPr>
            <a:spLocks noGrp="1"/>
          </p:cNvSpPr>
          <p:nvPr>
            <p:ph type="sldNum" sz="quarter" idx="11"/>
          </p:nvPr>
        </p:nvSpPr>
        <p:spPr>
          <a:xfrm>
            <a:off x="9448802" y="6400801"/>
            <a:ext cx="2438309" cy="222249"/>
          </a:xfrm>
        </p:spPr>
        <p:txBody>
          <a:bodyPr anchor="ctr">
            <a:normAutofit/>
          </a:bodyPr>
          <a:lstStyle/>
          <a:p>
            <a:pPr>
              <a:spcAft>
                <a:spcPts val="800"/>
              </a:spcAft>
            </a:pPr>
            <a:fld id="{59395FB3-9C97-154F-86B2-7E381B951268}" type="slidenum">
              <a:rPr lang="en-US" smtClean="0"/>
              <a:pPr>
                <a:spcAft>
                  <a:spcPts val="800"/>
                </a:spcAft>
              </a:pPr>
              <a:t>23</a:t>
            </a:fld>
            <a:endParaRPr lang="en-US"/>
          </a:p>
        </p:txBody>
      </p:sp>
      <p:pic>
        <p:nvPicPr>
          <p:cNvPr id="1032" name="Picture 8" descr="Swan Feet | I don't know why, but while at the Duluth Zoo I … | Flickr">
            <a:extLst>
              <a:ext uri="{FF2B5EF4-FFF2-40B4-BE49-F238E27FC236}">
                <a16:creationId xmlns:a16="http://schemas.microsoft.com/office/drawing/2014/main" id="{66DBD72E-A99C-C1A7-CDAA-CAF6B4B86648}"/>
              </a:ext>
            </a:extLst>
          </p:cNvPr>
          <p:cNvPicPr>
            <a:picLocks noGrp="1" noChangeAspect="1" noChangeArrowheads="1"/>
          </p:cNvPicPr>
          <p:nvPr>
            <p:ph sz="quarter" idx="19"/>
          </p:nvPr>
        </p:nvPicPr>
        <p:blipFill>
          <a:blip r:embed="rId4">
            <a:extLst>
              <a:ext uri="{28A0092B-C50C-407E-A947-70E740481C1C}">
                <a14:useLocalDpi xmlns:a14="http://schemas.microsoft.com/office/drawing/2010/main" val="0"/>
              </a:ext>
            </a:extLst>
          </a:blip>
          <a:srcRect/>
          <a:stretch>
            <a:fillRect/>
          </a:stretch>
        </p:blipFill>
        <p:spPr bwMode="auto">
          <a:xfrm>
            <a:off x="6096000" y="3426885"/>
            <a:ext cx="6095973" cy="3431116"/>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4">
            <a:extLst>
              <a:ext uri="{FF2B5EF4-FFF2-40B4-BE49-F238E27FC236}">
                <a16:creationId xmlns:a16="http://schemas.microsoft.com/office/drawing/2014/main" id="{232FEFC4-C3C8-366E-0D2E-7E2AD90EA7B0}"/>
              </a:ext>
            </a:extLst>
          </p:cNvPr>
          <p:cNvSpPr txBox="1">
            <a:spLocks/>
          </p:cNvSpPr>
          <p:nvPr/>
        </p:nvSpPr>
        <p:spPr>
          <a:xfrm>
            <a:off x="9601202" y="6553201"/>
            <a:ext cx="2438309" cy="222249"/>
          </a:xfrm>
          <a:prstGeom prst="rect">
            <a:avLst/>
          </a:prstGeom>
          <a:noFill/>
        </p:spPr>
        <p:txBody>
          <a:bodyPr vert="horz" lIns="0" tIns="0" rIns="0" bIns="0" rtlCol="0" anchor="ctr">
            <a:normAutofit/>
          </a:bodyPr>
          <a:lstStyle>
            <a:defPPr>
              <a:defRPr lang="en-US"/>
            </a:defPPr>
            <a:lvl1pPr marL="0" algn="r" defTabSz="1219170" rtl="0" eaLnBrk="1" latinLnBrk="0" hangingPunct="1">
              <a:defRPr sz="800" b="0" i="0" kern="1200">
                <a:solidFill>
                  <a:schemeClr val="tx1"/>
                </a:solidFill>
                <a:latin typeface="Arial" panose="020B06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spcAft>
                <a:spcPts val="800"/>
              </a:spcAft>
            </a:pPr>
            <a:fld id="{59395FB3-9C97-154F-86B2-7E381B951268}" type="slidenum">
              <a:rPr lang="en-US" smtClean="0"/>
              <a:pPr>
                <a:spcAft>
                  <a:spcPts val="800"/>
                </a:spcAft>
              </a:pPr>
              <a:t>23</a:t>
            </a:fld>
            <a:endParaRPr lang="en-US" dirty="0"/>
          </a:p>
        </p:txBody>
      </p:sp>
      <p:sp>
        <p:nvSpPr>
          <p:cNvPr id="10" name="Footer Placeholder 2">
            <a:extLst>
              <a:ext uri="{FF2B5EF4-FFF2-40B4-BE49-F238E27FC236}">
                <a16:creationId xmlns:a16="http://schemas.microsoft.com/office/drawing/2014/main" id="{2616C527-0F65-EB7D-11C8-EF54DCED5A48}"/>
              </a:ext>
            </a:extLst>
          </p:cNvPr>
          <p:cNvSpPr>
            <a:spLocks noGrp="1"/>
          </p:cNvSpPr>
          <p:nvPr>
            <p:ph type="ftr" sz="quarter" idx="10"/>
          </p:nvPr>
        </p:nvSpPr>
        <p:spPr>
          <a:xfrm>
            <a:off x="304889" y="6400801"/>
            <a:ext cx="5486313" cy="222249"/>
          </a:xfrm>
        </p:spPr>
        <p:txBody>
          <a:bodyPr/>
          <a:lstStyle/>
          <a:p>
            <a:r>
              <a:rPr lang="en-US" dirty="0">
                <a:solidFill>
                  <a:schemeClr val="bg1"/>
                </a:solidFill>
              </a:rPr>
              <a:t>HR Must Have a Seat at the Strategic Planning Table: Webinar / June 8, 2022 </a:t>
            </a:r>
          </a:p>
        </p:txBody>
      </p:sp>
    </p:spTree>
    <p:extLst>
      <p:ext uri="{BB962C8B-B14F-4D97-AF65-F5344CB8AC3E}">
        <p14:creationId xmlns:p14="http://schemas.microsoft.com/office/powerpoint/2010/main" val="2441650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several pipes&#10;&#10;Description automatically generated with low confidence">
            <a:extLst>
              <a:ext uri="{FF2B5EF4-FFF2-40B4-BE49-F238E27FC236}">
                <a16:creationId xmlns:a16="http://schemas.microsoft.com/office/drawing/2014/main" id="{69DF487C-22B0-D3BD-AF88-995E6E7F1063}"/>
              </a:ext>
            </a:extLst>
          </p:cNvPr>
          <p:cNvPicPr>
            <a:picLocks noChangeAspect="1"/>
          </p:cNvPicPr>
          <p:nvPr/>
        </p:nvPicPr>
        <p:blipFill>
          <a:blip r:embed="rId3"/>
          <a:stretch>
            <a:fillRect/>
          </a:stretch>
        </p:blipFill>
        <p:spPr>
          <a:xfrm>
            <a:off x="6518032" y="3189850"/>
            <a:ext cx="5673968" cy="3546231"/>
          </a:xfrm>
          <a:prstGeom prst="rect">
            <a:avLst/>
          </a:prstGeom>
        </p:spPr>
      </p:pic>
      <p:sp>
        <p:nvSpPr>
          <p:cNvPr id="2" name="Title 1">
            <a:extLst>
              <a:ext uri="{FF2B5EF4-FFF2-40B4-BE49-F238E27FC236}">
                <a16:creationId xmlns:a16="http://schemas.microsoft.com/office/drawing/2014/main" id="{7841A867-CF04-4DAA-0B17-85B46EA866FB}"/>
              </a:ext>
            </a:extLst>
          </p:cNvPr>
          <p:cNvSpPr>
            <a:spLocks noGrp="1"/>
          </p:cNvSpPr>
          <p:nvPr>
            <p:ph type="title"/>
          </p:nvPr>
        </p:nvSpPr>
        <p:spPr/>
        <p:txBody>
          <a:bodyPr/>
          <a:lstStyle/>
          <a:p>
            <a:r>
              <a:rPr lang="en-US" dirty="0"/>
              <a:t>Technology is information plumbing</a:t>
            </a:r>
          </a:p>
        </p:txBody>
      </p:sp>
      <p:sp>
        <p:nvSpPr>
          <p:cNvPr id="4" name="Slide Number Placeholder 3">
            <a:extLst>
              <a:ext uri="{FF2B5EF4-FFF2-40B4-BE49-F238E27FC236}">
                <a16:creationId xmlns:a16="http://schemas.microsoft.com/office/drawing/2014/main" id="{298D9D36-954B-5402-FF6F-5730ADB07178}"/>
              </a:ext>
            </a:extLst>
          </p:cNvPr>
          <p:cNvSpPr>
            <a:spLocks noGrp="1"/>
          </p:cNvSpPr>
          <p:nvPr>
            <p:ph type="sldNum" sz="quarter" idx="11"/>
          </p:nvPr>
        </p:nvSpPr>
        <p:spPr/>
        <p:txBody>
          <a:bodyPr/>
          <a:lstStyle/>
          <a:p>
            <a:fld id="{59395FB3-9C97-154F-86B2-7E381B951268}" type="slidenum">
              <a:rPr lang="en-US" smtClean="0"/>
              <a:pPr/>
              <a:t>24</a:t>
            </a:fld>
            <a:endParaRPr lang="en-US" dirty="0"/>
          </a:p>
        </p:txBody>
      </p:sp>
      <p:sp>
        <p:nvSpPr>
          <p:cNvPr id="5" name="TextBox 4">
            <a:extLst>
              <a:ext uri="{FF2B5EF4-FFF2-40B4-BE49-F238E27FC236}">
                <a16:creationId xmlns:a16="http://schemas.microsoft.com/office/drawing/2014/main" id="{934763B7-113F-C43B-4ED4-B27993CF0EBE}"/>
              </a:ext>
            </a:extLst>
          </p:cNvPr>
          <p:cNvSpPr txBox="1"/>
          <p:nvPr/>
        </p:nvSpPr>
        <p:spPr>
          <a:xfrm>
            <a:off x="765952" y="5568603"/>
            <a:ext cx="4564184" cy="820866"/>
          </a:xfrm>
          <a:prstGeom prst="rect">
            <a:avLst/>
          </a:prstGeom>
          <a:noFill/>
        </p:spPr>
        <p:txBody>
          <a:bodyPr wrap="square" lIns="121920" tIns="121920" rIns="121920" bIns="121920" rtlCol="0">
            <a:spAutoFit/>
          </a:bodyPr>
          <a:lstStyle/>
          <a:p>
            <a:pPr marL="231642" indent="-231642">
              <a:spcBef>
                <a:spcPts val="1467"/>
              </a:spcBef>
              <a:buFont typeface="System Font Regular"/>
              <a:buChar char="–"/>
            </a:pPr>
            <a:r>
              <a:rPr lang="en-US" sz="1867" dirty="0">
                <a:ea typeface="Arial" charset="0"/>
                <a:cs typeface="Arial" charset="0"/>
              </a:rPr>
              <a:t>for supporting intra- and inter-departmental collaboration</a:t>
            </a:r>
          </a:p>
        </p:txBody>
      </p:sp>
      <p:sp>
        <p:nvSpPr>
          <p:cNvPr id="6" name="Footer Placeholder 2">
            <a:extLst>
              <a:ext uri="{FF2B5EF4-FFF2-40B4-BE49-F238E27FC236}">
                <a16:creationId xmlns:a16="http://schemas.microsoft.com/office/drawing/2014/main" id="{F4857E57-023A-63EF-EF65-8EA3154BE9AE}"/>
              </a:ext>
            </a:extLst>
          </p:cNvPr>
          <p:cNvSpPr>
            <a:spLocks noGrp="1"/>
          </p:cNvSpPr>
          <p:nvPr>
            <p:ph type="ftr" sz="quarter" idx="10"/>
          </p:nvPr>
        </p:nvSpPr>
        <p:spPr>
          <a:xfrm>
            <a:off x="304889" y="6400801"/>
            <a:ext cx="5486313" cy="222249"/>
          </a:xfrm>
        </p:spPr>
        <p:txBody>
          <a:bodyPr/>
          <a:lstStyle/>
          <a:p>
            <a:r>
              <a:rPr lang="en-US" dirty="0"/>
              <a:t>HR Must Have a Seat at the Strategic Planning Table: Webinar / June 8, 2022 </a:t>
            </a:r>
          </a:p>
        </p:txBody>
      </p:sp>
    </p:spTree>
    <p:extLst>
      <p:ext uri="{BB962C8B-B14F-4D97-AF65-F5344CB8AC3E}">
        <p14:creationId xmlns:p14="http://schemas.microsoft.com/office/powerpoint/2010/main" val="3129944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45955-D886-BE1D-496C-8453B97307D2}"/>
              </a:ext>
            </a:extLst>
          </p:cNvPr>
          <p:cNvSpPr>
            <a:spLocks noGrp="1"/>
          </p:cNvSpPr>
          <p:nvPr>
            <p:ph type="title"/>
          </p:nvPr>
        </p:nvSpPr>
        <p:spPr>
          <a:xfrm>
            <a:off x="280416" y="268224"/>
            <a:ext cx="6360160" cy="1072896"/>
          </a:xfrm>
        </p:spPr>
        <p:txBody>
          <a:bodyPr/>
          <a:lstStyle/>
          <a:p>
            <a:r>
              <a:rPr lang="en-US" dirty="0"/>
              <a:t>Typical </a:t>
            </a:r>
            <a:r>
              <a:rPr lang="en-US" dirty="0">
                <a:solidFill>
                  <a:schemeClr val="accent2"/>
                </a:solidFill>
              </a:rPr>
              <a:t>HR Planning &amp; Analysis Components</a:t>
            </a:r>
          </a:p>
        </p:txBody>
      </p:sp>
      <p:sp>
        <p:nvSpPr>
          <p:cNvPr id="3" name="Text Placeholder 2">
            <a:extLst>
              <a:ext uri="{FF2B5EF4-FFF2-40B4-BE49-F238E27FC236}">
                <a16:creationId xmlns:a16="http://schemas.microsoft.com/office/drawing/2014/main" id="{017FB436-2817-4F75-416C-D8870961B194}"/>
              </a:ext>
            </a:extLst>
          </p:cNvPr>
          <p:cNvSpPr>
            <a:spLocks noGrp="1"/>
          </p:cNvSpPr>
          <p:nvPr>
            <p:ph type="body" sz="quarter" idx="12"/>
          </p:nvPr>
        </p:nvSpPr>
        <p:spPr/>
        <p:txBody>
          <a:bodyPr/>
          <a:lstStyle/>
          <a:p>
            <a:r>
              <a:rPr lang="en-US" dirty="0"/>
              <a:t>Labor expenses </a:t>
            </a:r>
          </a:p>
          <a:p>
            <a:pPr marL="380990" indent="-380990">
              <a:buFontTx/>
              <a:buChar char="-"/>
            </a:pPr>
            <a:r>
              <a:rPr lang="en-US" dirty="0"/>
              <a:t>Workforce planning</a:t>
            </a:r>
          </a:p>
          <a:p>
            <a:pPr marL="380990" indent="-380990">
              <a:buFontTx/>
              <a:buChar char="-"/>
            </a:pPr>
            <a:r>
              <a:rPr lang="en-US" dirty="0"/>
              <a:t>Merit increases</a:t>
            </a:r>
          </a:p>
          <a:p>
            <a:pPr marL="380990" indent="-380990">
              <a:buFontTx/>
              <a:buChar char="-"/>
            </a:pPr>
            <a:r>
              <a:rPr lang="en-US" dirty="0"/>
              <a:t>Recruitment costs</a:t>
            </a:r>
          </a:p>
          <a:p>
            <a:pPr marL="380990" indent="-380990">
              <a:buFontTx/>
              <a:buChar char="-"/>
            </a:pPr>
            <a:r>
              <a:rPr lang="en-US" dirty="0"/>
              <a:t>Training costs</a:t>
            </a:r>
          </a:p>
          <a:p>
            <a:pPr marL="380990" indent="-380990">
              <a:buFontTx/>
              <a:buChar char="-"/>
            </a:pPr>
            <a:r>
              <a:rPr lang="en-US" dirty="0"/>
              <a:t>Bonuses</a:t>
            </a:r>
          </a:p>
          <a:p>
            <a:r>
              <a:rPr lang="en-US" dirty="0"/>
              <a:t>By </a:t>
            </a:r>
            <a:r>
              <a:rPr lang="en-US" dirty="0" err="1"/>
              <a:t>LoB</a:t>
            </a:r>
            <a:r>
              <a:rPr lang="en-US" dirty="0"/>
              <a:t>, Geography, Function, Skill</a:t>
            </a:r>
          </a:p>
          <a:p>
            <a:r>
              <a:rPr lang="en-US" dirty="0"/>
              <a:t>Get input from frontline managers</a:t>
            </a:r>
          </a:p>
          <a:p>
            <a:pPr marL="380990" indent="-380990">
              <a:buFontTx/>
              <a:buChar char="-"/>
            </a:pPr>
            <a:endParaRPr lang="en-US" dirty="0"/>
          </a:p>
        </p:txBody>
      </p:sp>
      <p:sp>
        <p:nvSpPr>
          <p:cNvPr id="4" name="Text Placeholder 3">
            <a:extLst>
              <a:ext uri="{FF2B5EF4-FFF2-40B4-BE49-F238E27FC236}">
                <a16:creationId xmlns:a16="http://schemas.microsoft.com/office/drawing/2014/main" id="{DC57C525-05BC-126D-0FD8-4583AE6BA48E}"/>
              </a:ext>
            </a:extLst>
          </p:cNvPr>
          <p:cNvSpPr>
            <a:spLocks noGrp="1"/>
          </p:cNvSpPr>
          <p:nvPr>
            <p:ph type="body" sz="quarter" idx="13"/>
          </p:nvPr>
        </p:nvSpPr>
        <p:spPr/>
        <p:txBody>
          <a:bodyPr/>
          <a:lstStyle/>
          <a:p>
            <a:r>
              <a:rPr lang="en-US" dirty="0"/>
              <a:t>Skills Analysis</a:t>
            </a:r>
          </a:p>
          <a:p>
            <a:r>
              <a:rPr lang="en-US" dirty="0"/>
              <a:t>Skills inventory</a:t>
            </a:r>
          </a:p>
          <a:p>
            <a:r>
              <a:rPr lang="en-US" dirty="0"/>
              <a:t>Employee mix</a:t>
            </a:r>
          </a:p>
          <a:p>
            <a:r>
              <a:rPr lang="en-US" dirty="0"/>
              <a:t>Cost of skills</a:t>
            </a:r>
          </a:p>
          <a:p>
            <a:endParaRPr lang="en-US" dirty="0"/>
          </a:p>
        </p:txBody>
      </p:sp>
      <p:sp>
        <p:nvSpPr>
          <p:cNvPr id="5" name="Text Placeholder 4">
            <a:extLst>
              <a:ext uri="{FF2B5EF4-FFF2-40B4-BE49-F238E27FC236}">
                <a16:creationId xmlns:a16="http://schemas.microsoft.com/office/drawing/2014/main" id="{D2DA5460-796E-DBAC-788D-BB2AFA0E05DA}"/>
              </a:ext>
            </a:extLst>
          </p:cNvPr>
          <p:cNvSpPr>
            <a:spLocks noGrp="1"/>
          </p:cNvSpPr>
          <p:nvPr>
            <p:ph type="body" sz="quarter" idx="14"/>
          </p:nvPr>
        </p:nvSpPr>
        <p:spPr/>
        <p:txBody>
          <a:bodyPr/>
          <a:lstStyle/>
          <a:p>
            <a:r>
              <a:rPr lang="en-US" dirty="0"/>
              <a:t>Sales Compensation</a:t>
            </a:r>
          </a:p>
          <a:p>
            <a:r>
              <a:rPr lang="en-US" dirty="0"/>
              <a:t>Territory &amp; quota planning</a:t>
            </a:r>
          </a:p>
          <a:p>
            <a:endParaRPr lang="en-US" dirty="0"/>
          </a:p>
        </p:txBody>
      </p:sp>
      <p:sp>
        <p:nvSpPr>
          <p:cNvPr id="6" name="Text Placeholder 5">
            <a:extLst>
              <a:ext uri="{FF2B5EF4-FFF2-40B4-BE49-F238E27FC236}">
                <a16:creationId xmlns:a16="http://schemas.microsoft.com/office/drawing/2014/main" id="{05CDBD4C-B66A-D945-8DB4-72827077A10F}"/>
              </a:ext>
            </a:extLst>
          </p:cNvPr>
          <p:cNvSpPr>
            <a:spLocks noGrp="1"/>
          </p:cNvSpPr>
          <p:nvPr>
            <p:ph type="body" sz="quarter" idx="15"/>
          </p:nvPr>
        </p:nvSpPr>
        <p:spPr/>
        <p:txBody>
          <a:bodyPr/>
          <a:lstStyle/>
          <a:p>
            <a:r>
              <a:rPr lang="en-US" dirty="0"/>
              <a:t>Culture &amp; Morale</a:t>
            </a:r>
          </a:p>
          <a:p>
            <a:r>
              <a:rPr lang="en-US" dirty="0"/>
              <a:t>Diversity, Equity &amp; Inclusion analysis</a:t>
            </a:r>
          </a:p>
          <a:p>
            <a:r>
              <a:rPr lang="en-US" dirty="0"/>
              <a:t>Diversity &amp; Inclusion programs</a:t>
            </a:r>
          </a:p>
          <a:p>
            <a:r>
              <a:rPr lang="en-US" dirty="0"/>
              <a:t>ESG reporting</a:t>
            </a:r>
          </a:p>
          <a:p>
            <a:r>
              <a:rPr lang="en-US" dirty="0"/>
              <a:t>Marketing</a:t>
            </a:r>
          </a:p>
          <a:p>
            <a:endParaRPr lang="en-US" dirty="0"/>
          </a:p>
          <a:p>
            <a:endParaRPr lang="en-US" dirty="0"/>
          </a:p>
        </p:txBody>
      </p:sp>
      <p:sp>
        <p:nvSpPr>
          <p:cNvPr id="8" name="Slide Number Placeholder 7">
            <a:extLst>
              <a:ext uri="{FF2B5EF4-FFF2-40B4-BE49-F238E27FC236}">
                <a16:creationId xmlns:a16="http://schemas.microsoft.com/office/drawing/2014/main" id="{735120B6-9C40-0FF5-D3DA-31FB6B0A9CB9}"/>
              </a:ext>
            </a:extLst>
          </p:cNvPr>
          <p:cNvSpPr>
            <a:spLocks noGrp="1"/>
          </p:cNvSpPr>
          <p:nvPr>
            <p:ph type="sldNum" sz="quarter" idx="11"/>
          </p:nvPr>
        </p:nvSpPr>
        <p:spPr/>
        <p:txBody>
          <a:bodyPr/>
          <a:lstStyle/>
          <a:p>
            <a:fld id="{59395FB3-9C97-154F-86B2-7E381B951268}" type="slidenum">
              <a:rPr lang="en-US" smtClean="0"/>
              <a:pPr/>
              <a:t>25</a:t>
            </a:fld>
            <a:endParaRPr lang="en-US" dirty="0"/>
          </a:p>
        </p:txBody>
      </p:sp>
      <p:grpSp>
        <p:nvGrpSpPr>
          <p:cNvPr id="24" name="Group 23">
            <a:extLst>
              <a:ext uri="{FF2B5EF4-FFF2-40B4-BE49-F238E27FC236}">
                <a16:creationId xmlns:a16="http://schemas.microsoft.com/office/drawing/2014/main" id="{03C25C9D-381B-48D1-63E0-79914BB76CFF}"/>
              </a:ext>
            </a:extLst>
          </p:cNvPr>
          <p:cNvGrpSpPr/>
          <p:nvPr/>
        </p:nvGrpSpPr>
        <p:grpSpPr>
          <a:xfrm>
            <a:off x="3072384" y="2917952"/>
            <a:ext cx="6689352" cy="3369056"/>
            <a:chOff x="2304288" y="2188464"/>
            <a:chExt cx="5017014" cy="2526792"/>
          </a:xfrm>
        </p:grpSpPr>
        <p:sp>
          <p:nvSpPr>
            <p:cNvPr id="9" name="Rectangle: Rounded Corners 8">
              <a:extLst>
                <a:ext uri="{FF2B5EF4-FFF2-40B4-BE49-F238E27FC236}">
                  <a16:creationId xmlns:a16="http://schemas.microsoft.com/office/drawing/2014/main" id="{8D1FA200-A821-B381-8925-79BB7BD8BAC1}"/>
                </a:ext>
              </a:extLst>
            </p:cNvPr>
            <p:cNvSpPr/>
            <p:nvPr/>
          </p:nvSpPr>
          <p:spPr bwMode="auto">
            <a:xfrm>
              <a:off x="3992882" y="3424428"/>
              <a:ext cx="1615440" cy="1290828"/>
            </a:xfrm>
            <a:prstGeom prst="roundRect">
              <a:avLst/>
            </a:prstGeom>
            <a:solidFill>
              <a:schemeClr val="accent1"/>
            </a:solidFill>
            <a:ln w="19050">
              <a:solidFill>
                <a:schemeClr val="accent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21920" tIns="121920" rIns="121920" bIns="121920" numCol="1" rtlCol="0" anchor="ctr" anchorCtr="0" compatLnSpc="1">
              <a:prstTxWarp prst="textNoShape">
                <a:avLst/>
              </a:prstTxWarp>
            </a:bodyPr>
            <a:lstStyle/>
            <a:p>
              <a:pPr algn="ctr" fontAlgn="base">
                <a:spcBef>
                  <a:spcPct val="0"/>
                </a:spcBef>
                <a:spcAft>
                  <a:spcPct val="0"/>
                </a:spcAft>
              </a:pPr>
              <a:r>
                <a:rPr lang="en-US" sz="3200" dirty="0">
                  <a:solidFill>
                    <a:schemeClr val="bg1"/>
                  </a:solidFill>
                </a:rPr>
                <a:t>Financial Plan</a:t>
              </a:r>
            </a:p>
          </p:txBody>
        </p:sp>
        <p:cxnSp>
          <p:nvCxnSpPr>
            <p:cNvPr id="11" name="Straight Arrow Connector 10">
              <a:extLst>
                <a:ext uri="{FF2B5EF4-FFF2-40B4-BE49-F238E27FC236}">
                  <a16:creationId xmlns:a16="http://schemas.microsoft.com/office/drawing/2014/main" id="{AA428C62-E904-733E-6462-9C13BC5B2CE1}"/>
                </a:ext>
              </a:extLst>
            </p:cNvPr>
            <p:cNvCxnSpPr>
              <a:endCxn id="9" idx="1"/>
            </p:cNvCxnSpPr>
            <p:nvPr/>
          </p:nvCxnSpPr>
          <p:spPr bwMode="auto">
            <a:xfrm>
              <a:off x="2304288" y="3358896"/>
              <a:ext cx="1688594" cy="710946"/>
            </a:xfrm>
            <a:prstGeom prst="straightConnector1">
              <a:avLst/>
            </a:prstGeom>
            <a:ln w="5715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F7A5A9C6-BE50-348E-3DE6-D19B95469887}"/>
                </a:ext>
              </a:extLst>
            </p:cNvPr>
            <p:cNvCxnSpPr>
              <a:cxnSpLocks/>
            </p:cNvCxnSpPr>
            <p:nvPr/>
          </p:nvCxnSpPr>
          <p:spPr bwMode="auto">
            <a:xfrm>
              <a:off x="2398784" y="4069842"/>
              <a:ext cx="1464554" cy="166878"/>
            </a:xfrm>
            <a:prstGeom prst="straightConnector1">
              <a:avLst/>
            </a:prstGeom>
            <a:ln w="5715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6D102DB0-A6FA-1A80-E585-AC1C3F9C21C6}"/>
                </a:ext>
              </a:extLst>
            </p:cNvPr>
            <p:cNvCxnSpPr>
              <a:cxnSpLocks/>
            </p:cNvCxnSpPr>
            <p:nvPr/>
          </p:nvCxnSpPr>
          <p:spPr bwMode="auto">
            <a:xfrm flipH="1">
              <a:off x="4992621" y="2188464"/>
              <a:ext cx="615701" cy="1178052"/>
            </a:xfrm>
            <a:prstGeom prst="straightConnector1">
              <a:avLst/>
            </a:prstGeom>
            <a:ln w="5715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a:extLst>
                <a:ext uri="{FF2B5EF4-FFF2-40B4-BE49-F238E27FC236}">
                  <a16:creationId xmlns:a16="http://schemas.microsoft.com/office/drawing/2014/main" id="{D9E92538-D687-3A3B-3497-BEAE98FAD49A}"/>
                </a:ext>
              </a:extLst>
            </p:cNvPr>
            <p:cNvCxnSpPr>
              <a:cxnSpLocks/>
            </p:cNvCxnSpPr>
            <p:nvPr/>
          </p:nvCxnSpPr>
          <p:spPr bwMode="auto">
            <a:xfrm>
              <a:off x="3723131" y="2420112"/>
              <a:ext cx="896112" cy="960882"/>
            </a:xfrm>
            <a:prstGeom prst="straightConnector1">
              <a:avLst/>
            </a:prstGeom>
            <a:ln w="5715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6D49568A-E32E-B674-0887-5675BBC72EE6}"/>
                </a:ext>
              </a:extLst>
            </p:cNvPr>
            <p:cNvCxnSpPr>
              <a:cxnSpLocks/>
            </p:cNvCxnSpPr>
            <p:nvPr/>
          </p:nvCxnSpPr>
          <p:spPr bwMode="auto">
            <a:xfrm>
              <a:off x="2609088" y="2657856"/>
              <a:ext cx="1371601" cy="877824"/>
            </a:xfrm>
            <a:prstGeom prst="straightConnector1">
              <a:avLst/>
            </a:prstGeom>
            <a:ln w="5715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a:extLst>
                <a:ext uri="{FF2B5EF4-FFF2-40B4-BE49-F238E27FC236}">
                  <a16:creationId xmlns:a16="http://schemas.microsoft.com/office/drawing/2014/main" id="{0016CFC4-B42F-9830-B8D6-7B356A071C63}"/>
                </a:ext>
              </a:extLst>
            </p:cNvPr>
            <p:cNvCxnSpPr>
              <a:cxnSpLocks/>
            </p:cNvCxnSpPr>
            <p:nvPr/>
          </p:nvCxnSpPr>
          <p:spPr bwMode="auto">
            <a:xfrm flipH="1">
              <a:off x="5632708" y="3358896"/>
              <a:ext cx="1688594" cy="710946"/>
            </a:xfrm>
            <a:prstGeom prst="straightConnector1">
              <a:avLst/>
            </a:prstGeom>
            <a:ln w="5715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C0DE3A7E-54A5-C051-F84C-51CAF9CB8B55}"/>
                </a:ext>
              </a:extLst>
            </p:cNvPr>
            <p:cNvCxnSpPr>
              <a:cxnSpLocks/>
            </p:cNvCxnSpPr>
            <p:nvPr/>
          </p:nvCxnSpPr>
          <p:spPr bwMode="auto">
            <a:xfrm flipH="1">
              <a:off x="5605277" y="2334768"/>
              <a:ext cx="1301491" cy="1160145"/>
            </a:xfrm>
            <a:prstGeom prst="straightConnector1">
              <a:avLst/>
            </a:prstGeom>
            <a:ln w="57150">
              <a:headEnd type="none" w="med" len="med"/>
              <a:tailEnd type="triangle"/>
            </a:ln>
          </p:spPr>
          <p:style>
            <a:lnRef idx="1">
              <a:schemeClr val="accent2"/>
            </a:lnRef>
            <a:fillRef idx="0">
              <a:schemeClr val="accent2"/>
            </a:fillRef>
            <a:effectRef idx="0">
              <a:schemeClr val="accent2"/>
            </a:effectRef>
            <a:fontRef idx="minor">
              <a:schemeClr val="tx1"/>
            </a:fontRef>
          </p:style>
        </p:cxnSp>
      </p:grpSp>
      <p:sp>
        <p:nvSpPr>
          <p:cNvPr id="17" name="Footer Placeholder 2">
            <a:extLst>
              <a:ext uri="{FF2B5EF4-FFF2-40B4-BE49-F238E27FC236}">
                <a16:creationId xmlns:a16="http://schemas.microsoft.com/office/drawing/2014/main" id="{25BD17CF-C588-8179-5CAF-56C0578D8F27}"/>
              </a:ext>
            </a:extLst>
          </p:cNvPr>
          <p:cNvSpPr>
            <a:spLocks noGrp="1"/>
          </p:cNvSpPr>
          <p:nvPr>
            <p:ph type="ftr" sz="quarter" idx="10"/>
          </p:nvPr>
        </p:nvSpPr>
        <p:spPr>
          <a:xfrm>
            <a:off x="304889" y="6400801"/>
            <a:ext cx="5486313" cy="222249"/>
          </a:xfrm>
        </p:spPr>
        <p:txBody>
          <a:bodyPr/>
          <a:lstStyle/>
          <a:p>
            <a:r>
              <a:rPr lang="en-US" dirty="0"/>
              <a:t>HR Must Have a Seat at the Strategic Planning Table: Webinar / June 8, 2022 </a:t>
            </a:r>
          </a:p>
        </p:txBody>
      </p:sp>
    </p:spTree>
    <p:extLst>
      <p:ext uri="{BB962C8B-B14F-4D97-AF65-F5344CB8AC3E}">
        <p14:creationId xmlns:p14="http://schemas.microsoft.com/office/powerpoint/2010/main" val="384283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E7029636-DDC9-F89F-6E9B-7000CCFD5501}"/>
              </a:ext>
            </a:extLst>
          </p:cNvPr>
          <p:cNvSpPr/>
          <p:nvPr/>
        </p:nvSpPr>
        <p:spPr bwMode="auto">
          <a:xfrm>
            <a:off x="4804152" y="1011241"/>
            <a:ext cx="5215171" cy="5137099"/>
          </a:xfrm>
          <a:custGeom>
            <a:avLst/>
            <a:gdLst>
              <a:gd name="connsiteX0" fmla="*/ 341701 w 3911378"/>
              <a:gd name="connsiteY0" fmla="*/ 3350507 h 3852824"/>
              <a:gd name="connsiteX1" fmla="*/ 1156455 w 3911378"/>
              <a:gd name="connsiteY1" fmla="*/ 3233277 h 3852824"/>
              <a:gd name="connsiteX2" fmla="*/ 1314717 w 3911378"/>
              <a:gd name="connsiteY2" fmla="*/ 2506446 h 3852824"/>
              <a:gd name="connsiteX3" fmla="*/ 1302994 w 3911378"/>
              <a:gd name="connsiteY3" fmla="*/ 1703415 h 3852824"/>
              <a:gd name="connsiteX4" fmla="*/ 2117748 w 3911378"/>
              <a:gd name="connsiteY4" fmla="*/ 2266123 h 3852824"/>
              <a:gd name="connsiteX5" fmla="*/ 2680455 w 3911378"/>
              <a:gd name="connsiteY5" fmla="*/ 1785477 h 3852824"/>
              <a:gd name="connsiteX6" fmla="*/ 3278332 w 3911378"/>
              <a:gd name="connsiteY6" fmla="*/ 1738584 h 3852824"/>
              <a:gd name="connsiteX7" fmla="*/ 3278332 w 3911378"/>
              <a:gd name="connsiteY7" fmla="*/ 1738584 h 3852824"/>
              <a:gd name="connsiteX8" fmla="*/ 3301778 w 3911378"/>
              <a:gd name="connsiteY8" fmla="*/ 1744446 h 3852824"/>
              <a:gd name="connsiteX9" fmla="*/ 3290055 w 3911378"/>
              <a:gd name="connsiteY9" fmla="*/ 1738584 h 3852824"/>
              <a:gd name="connsiteX10" fmla="*/ 3559686 w 3911378"/>
              <a:gd name="connsiteY10" fmla="*/ 1240354 h 3852824"/>
              <a:gd name="connsiteX11" fmla="*/ 2240840 w 3911378"/>
              <a:gd name="connsiteY11" fmla="*/ 1005892 h 3852824"/>
              <a:gd name="connsiteX12" fmla="*/ 1332301 w 3911378"/>
              <a:gd name="connsiteY12" fmla="*/ 1427923 h 3852824"/>
              <a:gd name="connsiteX13" fmla="*/ 2170501 w 3911378"/>
              <a:gd name="connsiteY13" fmla="*/ 2570923 h 3852824"/>
              <a:gd name="connsiteX14" fmla="*/ 1977071 w 3911378"/>
              <a:gd name="connsiteY14" fmla="*/ 560415 h 3852824"/>
              <a:gd name="connsiteX15" fmla="*/ 1226794 w 3911378"/>
              <a:gd name="connsiteY15" fmla="*/ 144246 h 3852824"/>
              <a:gd name="connsiteX16" fmla="*/ 599609 w 3911378"/>
              <a:gd name="connsiteY16" fmla="*/ 765569 h 3852824"/>
              <a:gd name="connsiteX17" fmla="*/ 1732 w 3911378"/>
              <a:gd name="connsiteY17" fmla="*/ 1181738 h 3852824"/>
              <a:gd name="connsiteX18" fmla="*/ 793040 w 3911378"/>
              <a:gd name="connsiteY18" fmla="*/ 1732723 h 3852824"/>
              <a:gd name="connsiteX19" fmla="*/ 933717 w 3911378"/>
              <a:gd name="connsiteY19" fmla="*/ 2799523 h 3852824"/>
              <a:gd name="connsiteX20" fmla="*/ 2487024 w 3911378"/>
              <a:gd name="connsiteY20" fmla="*/ 3145354 h 3852824"/>
              <a:gd name="connsiteX21" fmla="*/ 3055594 w 3911378"/>
              <a:gd name="connsiteY21" fmla="*/ 2178200 h 3852824"/>
              <a:gd name="connsiteX22" fmla="*/ 2985255 w 3911378"/>
              <a:gd name="connsiteY22" fmla="*/ 1322415 h 3852824"/>
              <a:gd name="connsiteX23" fmla="*/ 66209 w 3911378"/>
              <a:gd name="connsiteY23" fmla="*/ 120800 h 3852824"/>
              <a:gd name="connsiteX24" fmla="*/ 1256101 w 3911378"/>
              <a:gd name="connsiteY24" fmla="*/ 1287246 h 3852824"/>
              <a:gd name="connsiteX25" fmla="*/ 294809 w 3911378"/>
              <a:gd name="connsiteY25" fmla="*/ 2195784 h 3852824"/>
              <a:gd name="connsiteX26" fmla="*/ 77932 w 3911378"/>
              <a:gd name="connsiteY26" fmla="*/ 2283707 h 3852824"/>
              <a:gd name="connsiteX27" fmla="*/ 1408501 w 3911378"/>
              <a:gd name="connsiteY27" fmla="*/ 3590831 h 3852824"/>
              <a:gd name="connsiteX28" fmla="*/ 2703901 w 3911378"/>
              <a:gd name="connsiteY28" fmla="*/ 2717461 h 3852824"/>
              <a:gd name="connsiteX29" fmla="*/ 2979394 w 3911378"/>
              <a:gd name="connsiteY29" fmla="*/ 1451369 h 3852824"/>
              <a:gd name="connsiteX30" fmla="*/ 2270148 w 3911378"/>
              <a:gd name="connsiteY30" fmla="*/ 513523 h 3852824"/>
              <a:gd name="connsiteX31" fmla="*/ 886824 w 3911378"/>
              <a:gd name="connsiteY31" fmla="*/ 1187600 h 3852824"/>
              <a:gd name="connsiteX32" fmla="*/ 2762517 w 3911378"/>
              <a:gd name="connsiteY32" fmla="*/ 2172338 h 3852824"/>
              <a:gd name="connsiteX33" fmla="*/ 1531594 w 3911378"/>
              <a:gd name="connsiteY33" fmla="*/ 3373954 h 3852824"/>
              <a:gd name="connsiteX34" fmla="*/ 593748 w 3911378"/>
              <a:gd name="connsiteY34" fmla="*/ 3614277 h 3852824"/>
              <a:gd name="connsiteX35" fmla="*/ 746148 w 3911378"/>
              <a:gd name="connsiteY35" fmla="*/ 44600 h 3852824"/>
              <a:gd name="connsiteX36" fmla="*/ 892686 w 3911378"/>
              <a:gd name="connsiteY36" fmla="*/ 1621354 h 3852824"/>
              <a:gd name="connsiteX37" fmla="*/ 318255 w 3911378"/>
              <a:gd name="connsiteY37" fmla="*/ 1762031 h 3852824"/>
              <a:gd name="connsiteX38" fmla="*/ 722701 w 3911378"/>
              <a:gd name="connsiteY38" fmla="*/ 2465415 h 3852824"/>
              <a:gd name="connsiteX39" fmla="*/ 781317 w 3911378"/>
              <a:gd name="connsiteY39" fmla="*/ 2951923 h 3852824"/>
              <a:gd name="connsiteX40" fmla="*/ 1613655 w 3911378"/>
              <a:gd name="connsiteY40" fmla="*/ 2570923 h 3852824"/>
              <a:gd name="connsiteX41" fmla="*/ 1982932 w 3911378"/>
              <a:gd name="connsiteY41" fmla="*/ 1920292 h 3852824"/>
              <a:gd name="connsiteX42" fmla="*/ 2627701 w 3911378"/>
              <a:gd name="connsiteY42" fmla="*/ 1603769 h 3852824"/>
              <a:gd name="connsiteX43" fmla="*/ 2475301 w 3911378"/>
              <a:gd name="connsiteY43" fmla="*/ 2336461 h 3852824"/>
              <a:gd name="connsiteX44" fmla="*/ 3249024 w 3911378"/>
              <a:gd name="connsiteY44" fmla="*/ 2623677 h 3852824"/>
              <a:gd name="connsiteX45" fmla="*/ 3460040 w 3911378"/>
              <a:gd name="connsiteY45" fmla="*/ 1779615 h 3852824"/>
              <a:gd name="connsiteX46" fmla="*/ 3536240 w 3911378"/>
              <a:gd name="connsiteY46" fmla="*/ 1621354 h 3852824"/>
              <a:gd name="connsiteX47" fmla="*/ 3911378 w 3911378"/>
              <a:gd name="connsiteY47" fmla="*/ 1603769 h 38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911378" h="3852824">
                <a:moveTo>
                  <a:pt x="341701" y="3350507"/>
                </a:moveTo>
                <a:cubicBezTo>
                  <a:pt x="667993" y="3362230"/>
                  <a:pt x="994286" y="3373954"/>
                  <a:pt x="1156455" y="3233277"/>
                </a:cubicBezTo>
                <a:cubicBezTo>
                  <a:pt x="1318624" y="3092600"/>
                  <a:pt x="1290294" y="2761423"/>
                  <a:pt x="1314717" y="2506446"/>
                </a:cubicBezTo>
                <a:cubicBezTo>
                  <a:pt x="1339140" y="2251469"/>
                  <a:pt x="1169156" y="1743469"/>
                  <a:pt x="1302994" y="1703415"/>
                </a:cubicBezTo>
                <a:cubicBezTo>
                  <a:pt x="1436832" y="1663361"/>
                  <a:pt x="1888171" y="2252446"/>
                  <a:pt x="2117748" y="2266123"/>
                </a:cubicBezTo>
                <a:cubicBezTo>
                  <a:pt x="2347325" y="2279800"/>
                  <a:pt x="2487024" y="1873400"/>
                  <a:pt x="2680455" y="1785477"/>
                </a:cubicBezTo>
                <a:cubicBezTo>
                  <a:pt x="2873886" y="1697554"/>
                  <a:pt x="3278332" y="1738584"/>
                  <a:pt x="3278332" y="1738584"/>
                </a:cubicBezTo>
                <a:lnTo>
                  <a:pt x="3278332" y="1738584"/>
                </a:lnTo>
                <a:cubicBezTo>
                  <a:pt x="3282240" y="1739561"/>
                  <a:pt x="3299824" y="1744446"/>
                  <a:pt x="3301778" y="1744446"/>
                </a:cubicBezTo>
                <a:cubicBezTo>
                  <a:pt x="3303732" y="1744446"/>
                  <a:pt x="3247070" y="1822599"/>
                  <a:pt x="3290055" y="1738584"/>
                </a:cubicBezTo>
                <a:cubicBezTo>
                  <a:pt x="3333040" y="1654569"/>
                  <a:pt x="3734555" y="1362469"/>
                  <a:pt x="3559686" y="1240354"/>
                </a:cubicBezTo>
                <a:cubicBezTo>
                  <a:pt x="3384817" y="1118239"/>
                  <a:pt x="2612071" y="974631"/>
                  <a:pt x="2240840" y="1005892"/>
                </a:cubicBezTo>
                <a:cubicBezTo>
                  <a:pt x="1869609" y="1037153"/>
                  <a:pt x="1344024" y="1167085"/>
                  <a:pt x="1332301" y="1427923"/>
                </a:cubicBezTo>
                <a:cubicBezTo>
                  <a:pt x="1320578" y="1688761"/>
                  <a:pt x="2063039" y="2715508"/>
                  <a:pt x="2170501" y="2570923"/>
                </a:cubicBezTo>
                <a:cubicBezTo>
                  <a:pt x="2277963" y="2426338"/>
                  <a:pt x="2134356" y="964861"/>
                  <a:pt x="1977071" y="560415"/>
                </a:cubicBezTo>
                <a:cubicBezTo>
                  <a:pt x="1819786" y="155969"/>
                  <a:pt x="1456371" y="110054"/>
                  <a:pt x="1226794" y="144246"/>
                </a:cubicBezTo>
                <a:cubicBezTo>
                  <a:pt x="997217" y="178438"/>
                  <a:pt x="803786" y="592654"/>
                  <a:pt x="599609" y="765569"/>
                </a:cubicBezTo>
                <a:cubicBezTo>
                  <a:pt x="395432" y="938484"/>
                  <a:pt x="-30507" y="1020546"/>
                  <a:pt x="1732" y="1181738"/>
                </a:cubicBezTo>
                <a:cubicBezTo>
                  <a:pt x="33970" y="1342930"/>
                  <a:pt x="637709" y="1463092"/>
                  <a:pt x="793040" y="1732723"/>
                </a:cubicBezTo>
                <a:cubicBezTo>
                  <a:pt x="948371" y="2002354"/>
                  <a:pt x="651386" y="2564085"/>
                  <a:pt x="933717" y="2799523"/>
                </a:cubicBezTo>
                <a:cubicBezTo>
                  <a:pt x="1216048" y="3034961"/>
                  <a:pt x="2133378" y="3248908"/>
                  <a:pt x="2487024" y="3145354"/>
                </a:cubicBezTo>
                <a:cubicBezTo>
                  <a:pt x="2840670" y="3041800"/>
                  <a:pt x="2972556" y="2482023"/>
                  <a:pt x="3055594" y="2178200"/>
                </a:cubicBezTo>
                <a:cubicBezTo>
                  <a:pt x="3138633" y="1874377"/>
                  <a:pt x="3483486" y="1665315"/>
                  <a:pt x="2985255" y="1322415"/>
                </a:cubicBezTo>
                <a:cubicBezTo>
                  <a:pt x="2487024" y="979515"/>
                  <a:pt x="354401" y="126661"/>
                  <a:pt x="66209" y="120800"/>
                </a:cubicBezTo>
                <a:cubicBezTo>
                  <a:pt x="-221983" y="114939"/>
                  <a:pt x="1218001" y="941415"/>
                  <a:pt x="1256101" y="1287246"/>
                </a:cubicBezTo>
                <a:cubicBezTo>
                  <a:pt x="1294201" y="1633077"/>
                  <a:pt x="491171" y="2029707"/>
                  <a:pt x="294809" y="2195784"/>
                </a:cubicBezTo>
                <a:cubicBezTo>
                  <a:pt x="98447" y="2361861"/>
                  <a:pt x="-107683" y="2051199"/>
                  <a:pt x="77932" y="2283707"/>
                </a:cubicBezTo>
                <a:cubicBezTo>
                  <a:pt x="263547" y="2516215"/>
                  <a:pt x="970840" y="3518539"/>
                  <a:pt x="1408501" y="3590831"/>
                </a:cubicBezTo>
                <a:cubicBezTo>
                  <a:pt x="1846162" y="3663123"/>
                  <a:pt x="2442086" y="3074038"/>
                  <a:pt x="2703901" y="2717461"/>
                </a:cubicBezTo>
                <a:cubicBezTo>
                  <a:pt x="2965716" y="2360884"/>
                  <a:pt x="3051686" y="1818692"/>
                  <a:pt x="2979394" y="1451369"/>
                </a:cubicBezTo>
                <a:cubicBezTo>
                  <a:pt x="2907102" y="1084046"/>
                  <a:pt x="2618910" y="557484"/>
                  <a:pt x="2270148" y="513523"/>
                </a:cubicBezTo>
                <a:cubicBezTo>
                  <a:pt x="1921386" y="469562"/>
                  <a:pt x="804763" y="911131"/>
                  <a:pt x="886824" y="1187600"/>
                </a:cubicBezTo>
                <a:cubicBezTo>
                  <a:pt x="968886" y="1464069"/>
                  <a:pt x="2655055" y="1807946"/>
                  <a:pt x="2762517" y="2172338"/>
                </a:cubicBezTo>
                <a:cubicBezTo>
                  <a:pt x="2869979" y="2536730"/>
                  <a:pt x="1893055" y="3133631"/>
                  <a:pt x="1531594" y="3373954"/>
                </a:cubicBezTo>
                <a:cubicBezTo>
                  <a:pt x="1170133" y="3614277"/>
                  <a:pt x="724656" y="4169169"/>
                  <a:pt x="593748" y="3614277"/>
                </a:cubicBezTo>
                <a:cubicBezTo>
                  <a:pt x="462840" y="3059385"/>
                  <a:pt x="696325" y="376754"/>
                  <a:pt x="746148" y="44600"/>
                </a:cubicBezTo>
                <a:cubicBezTo>
                  <a:pt x="795971" y="-287554"/>
                  <a:pt x="964001" y="1335116"/>
                  <a:pt x="892686" y="1621354"/>
                </a:cubicBezTo>
                <a:cubicBezTo>
                  <a:pt x="821371" y="1907592"/>
                  <a:pt x="346586" y="1621354"/>
                  <a:pt x="318255" y="1762031"/>
                </a:cubicBezTo>
                <a:cubicBezTo>
                  <a:pt x="289924" y="1902708"/>
                  <a:pt x="645524" y="2267100"/>
                  <a:pt x="722701" y="2465415"/>
                </a:cubicBezTo>
                <a:cubicBezTo>
                  <a:pt x="799878" y="2663730"/>
                  <a:pt x="632825" y="2934338"/>
                  <a:pt x="781317" y="2951923"/>
                </a:cubicBezTo>
                <a:cubicBezTo>
                  <a:pt x="929809" y="2969508"/>
                  <a:pt x="1413386" y="2742861"/>
                  <a:pt x="1613655" y="2570923"/>
                </a:cubicBezTo>
                <a:cubicBezTo>
                  <a:pt x="1813924" y="2398984"/>
                  <a:pt x="1813924" y="2081484"/>
                  <a:pt x="1982932" y="1920292"/>
                </a:cubicBezTo>
                <a:cubicBezTo>
                  <a:pt x="2151940" y="1759100"/>
                  <a:pt x="2545640" y="1534407"/>
                  <a:pt x="2627701" y="1603769"/>
                </a:cubicBezTo>
                <a:cubicBezTo>
                  <a:pt x="2709763" y="1673130"/>
                  <a:pt x="2371747" y="2166476"/>
                  <a:pt x="2475301" y="2336461"/>
                </a:cubicBezTo>
                <a:cubicBezTo>
                  <a:pt x="2578855" y="2506446"/>
                  <a:pt x="3084901" y="2716485"/>
                  <a:pt x="3249024" y="2623677"/>
                </a:cubicBezTo>
                <a:cubicBezTo>
                  <a:pt x="3413147" y="2530869"/>
                  <a:pt x="3412171" y="1946669"/>
                  <a:pt x="3460040" y="1779615"/>
                </a:cubicBezTo>
                <a:cubicBezTo>
                  <a:pt x="3507909" y="1612561"/>
                  <a:pt x="3461017" y="1650662"/>
                  <a:pt x="3536240" y="1621354"/>
                </a:cubicBezTo>
                <a:cubicBezTo>
                  <a:pt x="3611463" y="1592046"/>
                  <a:pt x="3761420" y="1597907"/>
                  <a:pt x="3911378" y="1603769"/>
                </a:cubicBezTo>
              </a:path>
            </a:pathLst>
          </a:custGeom>
          <a:noFill/>
          <a:ln w="38100">
            <a:solidFill>
              <a:schemeClr val="accent6">
                <a:lumMod val="50000"/>
              </a:schemeClr>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p>
        </p:txBody>
      </p:sp>
      <p:pic>
        <p:nvPicPr>
          <p:cNvPr id="7" name="Picture Placeholder 6" descr="Icon&#10;&#10;Description automatically generated">
            <a:extLst>
              <a:ext uri="{FF2B5EF4-FFF2-40B4-BE49-F238E27FC236}">
                <a16:creationId xmlns:a16="http://schemas.microsoft.com/office/drawing/2014/main" id="{4DE580F3-9A57-A8E9-6161-693F76BF32CC}"/>
              </a:ext>
            </a:extLst>
          </p:cNvPr>
          <p:cNvPicPr>
            <a:picLocks noGrp="1" noChangeAspect="1"/>
          </p:cNvPicPr>
          <p:nvPr>
            <p:ph type="pic" sz="quarter" idx="14"/>
          </p:nvPr>
        </p:nvPicPr>
        <p:blipFill>
          <a:blip r:embed="rId3"/>
          <a:srcRect t="21849" b="21849"/>
          <a:stretch>
            <a:fillRect/>
          </a:stretch>
        </p:blipFill>
        <p:spPr>
          <a:xfrm>
            <a:off x="6986954" y="2035062"/>
            <a:ext cx="819412" cy="461329"/>
          </a:xfrm>
        </p:spPr>
      </p:pic>
      <p:sp>
        <p:nvSpPr>
          <p:cNvPr id="3" name="Text Placeholder 2">
            <a:extLst>
              <a:ext uri="{FF2B5EF4-FFF2-40B4-BE49-F238E27FC236}">
                <a16:creationId xmlns:a16="http://schemas.microsoft.com/office/drawing/2014/main" id="{E1396D31-E62B-AC37-402A-40A4FDDDA0CA}"/>
              </a:ext>
            </a:extLst>
          </p:cNvPr>
          <p:cNvSpPr>
            <a:spLocks noGrp="1"/>
          </p:cNvSpPr>
          <p:nvPr>
            <p:ph type="body" sz="quarter" idx="12"/>
          </p:nvPr>
        </p:nvSpPr>
        <p:spPr/>
        <p:txBody>
          <a:bodyPr/>
          <a:lstStyle/>
          <a:p>
            <a:r>
              <a:rPr lang="en-US" dirty="0"/>
              <a:t>“Spreadsheet Spaghetti”</a:t>
            </a:r>
          </a:p>
        </p:txBody>
      </p:sp>
      <p:sp>
        <p:nvSpPr>
          <p:cNvPr id="5" name="Slide Number Placeholder 4">
            <a:extLst>
              <a:ext uri="{FF2B5EF4-FFF2-40B4-BE49-F238E27FC236}">
                <a16:creationId xmlns:a16="http://schemas.microsoft.com/office/drawing/2014/main" id="{79E271A9-1B1A-40AB-49DB-BC8929ED33A6}"/>
              </a:ext>
            </a:extLst>
          </p:cNvPr>
          <p:cNvSpPr>
            <a:spLocks noGrp="1"/>
          </p:cNvSpPr>
          <p:nvPr>
            <p:ph type="sldNum" sz="quarter" idx="11"/>
          </p:nvPr>
        </p:nvSpPr>
        <p:spPr/>
        <p:txBody>
          <a:bodyPr/>
          <a:lstStyle/>
          <a:p>
            <a:fld id="{59395FB3-9C97-154F-86B2-7E381B951268}" type="slidenum">
              <a:rPr lang="en-US" smtClean="0"/>
              <a:pPr/>
              <a:t>26</a:t>
            </a:fld>
            <a:endParaRPr lang="en-US" dirty="0"/>
          </a:p>
        </p:txBody>
      </p:sp>
      <p:sp>
        <p:nvSpPr>
          <p:cNvPr id="8" name="Cylinder 7">
            <a:extLst>
              <a:ext uri="{FF2B5EF4-FFF2-40B4-BE49-F238E27FC236}">
                <a16:creationId xmlns:a16="http://schemas.microsoft.com/office/drawing/2014/main" id="{C26C39D8-12B9-D656-9A6D-D342423FC24A}"/>
              </a:ext>
            </a:extLst>
          </p:cNvPr>
          <p:cNvSpPr/>
          <p:nvPr/>
        </p:nvSpPr>
        <p:spPr bwMode="auto">
          <a:xfrm>
            <a:off x="3494898" y="598407"/>
            <a:ext cx="1477817" cy="1209964"/>
          </a:xfrm>
          <a:prstGeom prst="can">
            <a:avLst/>
          </a:prstGeom>
          <a:solidFill>
            <a:schemeClr val="accent1"/>
          </a:solidFill>
          <a:ln w="19050">
            <a:solidFill>
              <a:schemeClr val="accent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21920" tIns="121920" rIns="121920" bIns="121920" numCol="1" rtlCol="0" anchor="t" anchorCtr="0" compatLnSpc="1">
            <a:prstTxWarp prst="textNoShape">
              <a:avLst/>
            </a:prstTxWarp>
          </a:bodyPr>
          <a:lstStyle/>
          <a:p>
            <a:pPr algn="ctr" fontAlgn="base">
              <a:spcBef>
                <a:spcPct val="0"/>
              </a:spcBef>
              <a:spcAft>
                <a:spcPct val="0"/>
              </a:spcAft>
            </a:pPr>
            <a:r>
              <a:rPr lang="en-US" sz="1867" dirty="0">
                <a:solidFill>
                  <a:schemeClr val="bg1"/>
                </a:solidFill>
              </a:rPr>
              <a:t>HRMS</a:t>
            </a:r>
          </a:p>
        </p:txBody>
      </p:sp>
      <p:sp>
        <p:nvSpPr>
          <p:cNvPr id="9" name="Cylinder 8">
            <a:extLst>
              <a:ext uri="{FF2B5EF4-FFF2-40B4-BE49-F238E27FC236}">
                <a16:creationId xmlns:a16="http://schemas.microsoft.com/office/drawing/2014/main" id="{DFEDD0F7-6EE0-75C5-3984-094874E52F86}"/>
              </a:ext>
            </a:extLst>
          </p:cNvPr>
          <p:cNvSpPr/>
          <p:nvPr/>
        </p:nvSpPr>
        <p:spPr bwMode="auto">
          <a:xfrm>
            <a:off x="3494898" y="2035062"/>
            <a:ext cx="1477817" cy="1209964"/>
          </a:xfrm>
          <a:prstGeom prst="can">
            <a:avLst/>
          </a:prstGeom>
          <a:solidFill>
            <a:schemeClr val="accent1"/>
          </a:solidFill>
          <a:ln w="19050">
            <a:solidFill>
              <a:schemeClr val="accent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21920" tIns="121920" rIns="121920" bIns="121920" numCol="1" rtlCol="0" anchor="t" anchorCtr="0" compatLnSpc="1">
            <a:prstTxWarp prst="textNoShape">
              <a:avLst/>
            </a:prstTxWarp>
          </a:bodyPr>
          <a:lstStyle/>
          <a:p>
            <a:pPr algn="ctr" fontAlgn="base">
              <a:spcBef>
                <a:spcPct val="0"/>
              </a:spcBef>
              <a:spcAft>
                <a:spcPct val="0"/>
              </a:spcAft>
            </a:pPr>
            <a:r>
              <a:rPr lang="en-US" sz="1867" dirty="0">
                <a:solidFill>
                  <a:schemeClr val="bg1"/>
                </a:solidFill>
              </a:rPr>
              <a:t>Payroll</a:t>
            </a:r>
          </a:p>
        </p:txBody>
      </p:sp>
      <p:sp>
        <p:nvSpPr>
          <p:cNvPr id="10" name="Cylinder 9">
            <a:extLst>
              <a:ext uri="{FF2B5EF4-FFF2-40B4-BE49-F238E27FC236}">
                <a16:creationId xmlns:a16="http://schemas.microsoft.com/office/drawing/2014/main" id="{05E70ECD-6352-5E8D-B9DC-D7A507A82471}"/>
              </a:ext>
            </a:extLst>
          </p:cNvPr>
          <p:cNvSpPr/>
          <p:nvPr/>
        </p:nvSpPr>
        <p:spPr bwMode="auto">
          <a:xfrm>
            <a:off x="3494898" y="3471717"/>
            <a:ext cx="1477817" cy="1209964"/>
          </a:xfrm>
          <a:prstGeom prst="can">
            <a:avLst/>
          </a:prstGeom>
          <a:solidFill>
            <a:schemeClr val="accent1"/>
          </a:solidFill>
          <a:ln w="19050">
            <a:solidFill>
              <a:schemeClr val="accent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21920" tIns="121920" rIns="121920" bIns="121920" numCol="1" rtlCol="0" anchor="t" anchorCtr="0" compatLnSpc="1">
            <a:prstTxWarp prst="textNoShape">
              <a:avLst/>
            </a:prstTxWarp>
          </a:bodyPr>
          <a:lstStyle/>
          <a:p>
            <a:pPr algn="ctr" fontAlgn="base">
              <a:spcBef>
                <a:spcPct val="0"/>
              </a:spcBef>
              <a:spcAft>
                <a:spcPct val="0"/>
              </a:spcAft>
            </a:pPr>
            <a:r>
              <a:rPr lang="en-US" sz="1600" dirty="0">
                <a:solidFill>
                  <a:schemeClr val="bg1"/>
                </a:solidFill>
              </a:rPr>
              <a:t>HR Performance</a:t>
            </a:r>
          </a:p>
        </p:txBody>
      </p:sp>
      <p:sp>
        <p:nvSpPr>
          <p:cNvPr id="11" name="Cylinder 10">
            <a:extLst>
              <a:ext uri="{FF2B5EF4-FFF2-40B4-BE49-F238E27FC236}">
                <a16:creationId xmlns:a16="http://schemas.microsoft.com/office/drawing/2014/main" id="{7D2C700B-FF52-A760-9C81-F2CFBA3AB5EA}"/>
              </a:ext>
            </a:extLst>
          </p:cNvPr>
          <p:cNvSpPr/>
          <p:nvPr/>
        </p:nvSpPr>
        <p:spPr bwMode="auto">
          <a:xfrm>
            <a:off x="3494897" y="4887233"/>
            <a:ext cx="1477817" cy="1209964"/>
          </a:xfrm>
          <a:prstGeom prst="can">
            <a:avLst/>
          </a:prstGeom>
          <a:solidFill>
            <a:schemeClr val="accent1"/>
          </a:solidFill>
          <a:ln w="19050">
            <a:solidFill>
              <a:schemeClr val="accent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21920" tIns="121920" rIns="121920" bIns="121920" numCol="1" rtlCol="0" anchor="t" anchorCtr="0" compatLnSpc="1">
            <a:prstTxWarp prst="textNoShape">
              <a:avLst/>
            </a:prstTxWarp>
          </a:bodyPr>
          <a:lstStyle/>
          <a:p>
            <a:pPr algn="ctr" fontAlgn="base">
              <a:spcBef>
                <a:spcPct val="0"/>
              </a:spcBef>
              <a:spcAft>
                <a:spcPct val="0"/>
              </a:spcAft>
            </a:pPr>
            <a:r>
              <a:rPr lang="en-US" sz="1867" dirty="0">
                <a:solidFill>
                  <a:schemeClr val="bg1"/>
                </a:solidFill>
              </a:rPr>
              <a:t>Talent MS</a:t>
            </a:r>
          </a:p>
        </p:txBody>
      </p:sp>
      <p:pic>
        <p:nvPicPr>
          <p:cNvPr id="12" name="Picture Placeholder 6" descr="Icon&#10;&#10;Description automatically generated">
            <a:extLst>
              <a:ext uri="{FF2B5EF4-FFF2-40B4-BE49-F238E27FC236}">
                <a16:creationId xmlns:a16="http://schemas.microsoft.com/office/drawing/2014/main" id="{C3F534F7-7C74-6388-F735-825075A50577}"/>
              </a:ext>
            </a:extLst>
          </p:cNvPr>
          <p:cNvPicPr>
            <a:picLocks noChangeAspect="1"/>
          </p:cNvPicPr>
          <p:nvPr/>
        </p:nvPicPr>
        <p:blipFill>
          <a:blip r:embed="rId3"/>
          <a:srcRect t="21849" b="21849"/>
          <a:stretch>
            <a:fillRect/>
          </a:stretch>
        </p:blipFill>
        <p:spPr>
          <a:xfrm>
            <a:off x="6037987" y="3743102"/>
            <a:ext cx="819412" cy="461329"/>
          </a:xfrm>
          <a:prstGeom prst="rect">
            <a:avLst/>
          </a:prstGeom>
        </p:spPr>
      </p:pic>
      <p:pic>
        <p:nvPicPr>
          <p:cNvPr id="13" name="Picture Placeholder 6" descr="Icon&#10;&#10;Description automatically generated">
            <a:extLst>
              <a:ext uri="{FF2B5EF4-FFF2-40B4-BE49-F238E27FC236}">
                <a16:creationId xmlns:a16="http://schemas.microsoft.com/office/drawing/2014/main" id="{030E3047-6D6A-AD50-66FE-9AF098DEF2B2}"/>
              </a:ext>
            </a:extLst>
          </p:cNvPr>
          <p:cNvPicPr>
            <a:picLocks noChangeAspect="1"/>
          </p:cNvPicPr>
          <p:nvPr/>
        </p:nvPicPr>
        <p:blipFill>
          <a:blip r:embed="rId3"/>
          <a:srcRect t="21849" b="21849"/>
          <a:stretch>
            <a:fillRect/>
          </a:stretch>
        </p:blipFill>
        <p:spPr>
          <a:xfrm>
            <a:off x="7688413" y="4912836"/>
            <a:ext cx="819412" cy="461329"/>
          </a:xfrm>
          <a:prstGeom prst="rect">
            <a:avLst/>
          </a:prstGeom>
        </p:spPr>
      </p:pic>
      <p:pic>
        <p:nvPicPr>
          <p:cNvPr id="14" name="Picture Placeholder 6" descr="Icon&#10;&#10;Description automatically generated">
            <a:extLst>
              <a:ext uri="{FF2B5EF4-FFF2-40B4-BE49-F238E27FC236}">
                <a16:creationId xmlns:a16="http://schemas.microsoft.com/office/drawing/2014/main" id="{F4FB89A2-19D2-496F-4DA4-803260620F63}"/>
              </a:ext>
            </a:extLst>
          </p:cNvPr>
          <p:cNvPicPr>
            <a:picLocks noChangeAspect="1"/>
          </p:cNvPicPr>
          <p:nvPr/>
        </p:nvPicPr>
        <p:blipFill>
          <a:blip r:embed="rId3"/>
          <a:srcRect t="21849" b="21849"/>
          <a:stretch>
            <a:fillRect/>
          </a:stretch>
        </p:blipFill>
        <p:spPr>
          <a:xfrm>
            <a:off x="8485407" y="3043713"/>
            <a:ext cx="819412" cy="461329"/>
          </a:xfrm>
          <a:prstGeom prst="rect">
            <a:avLst/>
          </a:prstGeom>
        </p:spPr>
      </p:pic>
      <p:pic>
        <p:nvPicPr>
          <p:cNvPr id="16" name="Picture 15" descr="Young businessman thinking">
            <a:extLst>
              <a:ext uri="{FF2B5EF4-FFF2-40B4-BE49-F238E27FC236}">
                <a16:creationId xmlns:a16="http://schemas.microsoft.com/office/drawing/2014/main" id="{2B30C847-C839-3A60-B36B-3344222E356F}"/>
              </a:ext>
            </a:extLst>
          </p:cNvPr>
          <p:cNvPicPr>
            <a:picLocks noChangeAspect="1"/>
          </p:cNvPicPr>
          <p:nvPr/>
        </p:nvPicPr>
        <p:blipFill>
          <a:blip r:embed="rId4"/>
          <a:stretch>
            <a:fillRect/>
          </a:stretch>
        </p:blipFill>
        <p:spPr>
          <a:xfrm>
            <a:off x="10028694" y="1093886"/>
            <a:ext cx="2099817" cy="4755661"/>
          </a:xfrm>
          <a:prstGeom prst="rect">
            <a:avLst/>
          </a:prstGeom>
        </p:spPr>
      </p:pic>
      <p:sp>
        <p:nvSpPr>
          <p:cNvPr id="15" name="Footer Placeholder 2">
            <a:extLst>
              <a:ext uri="{FF2B5EF4-FFF2-40B4-BE49-F238E27FC236}">
                <a16:creationId xmlns:a16="http://schemas.microsoft.com/office/drawing/2014/main" id="{88A5559A-1F54-C5C8-B0DC-0A3BBD90A14C}"/>
              </a:ext>
            </a:extLst>
          </p:cNvPr>
          <p:cNvSpPr>
            <a:spLocks noGrp="1"/>
          </p:cNvSpPr>
          <p:nvPr>
            <p:ph type="ftr" sz="quarter" idx="10"/>
          </p:nvPr>
        </p:nvSpPr>
        <p:spPr>
          <a:xfrm>
            <a:off x="304889" y="6400801"/>
            <a:ext cx="5486313" cy="222249"/>
          </a:xfrm>
        </p:spPr>
        <p:txBody>
          <a:bodyPr/>
          <a:lstStyle/>
          <a:p>
            <a:r>
              <a:rPr lang="en-US" dirty="0"/>
              <a:t>HR Must Have a Seat at the Strategic Planning Table: Webinar / June 8, 2022 </a:t>
            </a:r>
          </a:p>
        </p:txBody>
      </p:sp>
    </p:spTree>
    <p:extLst>
      <p:ext uri="{BB962C8B-B14F-4D97-AF65-F5344CB8AC3E}">
        <p14:creationId xmlns:p14="http://schemas.microsoft.com/office/powerpoint/2010/main" val="425953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396D31-E62B-AC37-402A-40A4FDDDA0CA}"/>
              </a:ext>
            </a:extLst>
          </p:cNvPr>
          <p:cNvSpPr>
            <a:spLocks noGrp="1"/>
          </p:cNvSpPr>
          <p:nvPr>
            <p:ph type="body" sz="quarter" idx="12"/>
          </p:nvPr>
        </p:nvSpPr>
        <p:spPr/>
        <p:txBody>
          <a:bodyPr/>
          <a:lstStyle/>
          <a:p>
            <a:r>
              <a:rPr lang="en-US" dirty="0"/>
              <a:t>“Spreadsheet Spaghetti”</a:t>
            </a:r>
          </a:p>
        </p:txBody>
      </p:sp>
      <p:sp>
        <p:nvSpPr>
          <p:cNvPr id="5" name="Slide Number Placeholder 4">
            <a:extLst>
              <a:ext uri="{FF2B5EF4-FFF2-40B4-BE49-F238E27FC236}">
                <a16:creationId xmlns:a16="http://schemas.microsoft.com/office/drawing/2014/main" id="{79E271A9-1B1A-40AB-49DB-BC8929ED33A6}"/>
              </a:ext>
            </a:extLst>
          </p:cNvPr>
          <p:cNvSpPr>
            <a:spLocks noGrp="1"/>
          </p:cNvSpPr>
          <p:nvPr>
            <p:ph type="sldNum" sz="quarter" idx="11"/>
          </p:nvPr>
        </p:nvSpPr>
        <p:spPr/>
        <p:txBody>
          <a:bodyPr/>
          <a:lstStyle/>
          <a:p>
            <a:fld id="{59395FB3-9C97-154F-86B2-7E381B951268}" type="slidenum">
              <a:rPr lang="en-US" smtClean="0"/>
              <a:pPr/>
              <a:t>27</a:t>
            </a:fld>
            <a:endParaRPr lang="en-US" dirty="0"/>
          </a:p>
        </p:txBody>
      </p:sp>
      <p:sp>
        <p:nvSpPr>
          <p:cNvPr id="8" name="Cylinder 7">
            <a:extLst>
              <a:ext uri="{FF2B5EF4-FFF2-40B4-BE49-F238E27FC236}">
                <a16:creationId xmlns:a16="http://schemas.microsoft.com/office/drawing/2014/main" id="{C26C39D8-12B9-D656-9A6D-D342423FC24A}"/>
              </a:ext>
            </a:extLst>
          </p:cNvPr>
          <p:cNvSpPr/>
          <p:nvPr/>
        </p:nvSpPr>
        <p:spPr bwMode="auto">
          <a:xfrm>
            <a:off x="3494898" y="598407"/>
            <a:ext cx="1477817" cy="1209964"/>
          </a:xfrm>
          <a:prstGeom prst="can">
            <a:avLst/>
          </a:prstGeom>
          <a:solidFill>
            <a:schemeClr val="accent1"/>
          </a:solidFill>
          <a:ln w="19050">
            <a:solidFill>
              <a:schemeClr val="accent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21920" tIns="121920" rIns="121920" bIns="121920" numCol="1" rtlCol="0" anchor="t" anchorCtr="0" compatLnSpc="1">
            <a:prstTxWarp prst="textNoShape">
              <a:avLst/>
            </a:prstTxWarp>
          </a:bodyPr>
          <a:lstStyle/>
          <a:p>
            <a:pPr algn="ctr" fontAlgn="base">
              <a:spcBef>
                <a:spcPct val="0"/>
              </a:spcBef>
              <a:spcAft>
                <a:spcPct val="0"/>
              </a:spcAft>
            </a:pPr>
            <a:r>
              <a:rPr lang="en-US" sz="1867" dirty="0">
                <a:solidFill>
                  <a:schemeClr val="bg1"/>
                </a:solidFill>
              </a:rPr>
              <a:t>HRMS</a:t>
            </a:r>
          </a:p>
        </p:txBody>
      </p:sp>
      <p:sp>
        <p:nvSpPr>
          <p:cNvPr id="9" name="Cylinder 8">
            <a:extLst>
              <a:ext uri="{FF2B5EF4-FFF2-40B4-BE49-F238E27FC236}">
                <a16:creationId xmlns:a16="http://schemas.microsoft.com/office/drawing/2014/main" id="{DFEDD0F7-6EE0-75C5-3984-094874E52F86}"/>
              </a:ext>
            </a:extLst>
          </p:cNvPr>
          <p:cNvSpPr/>
          <p:nvPr/>
        </p:nvSpPr>
        <p:spPr bwMode="auto">
          <a:xfrm>
            <a:off x="3494898" y="2035062"/>
            <a:ext cx="1477817" cy="1209964"/>
          </a:xfrm>
          <a:prstGeom prst="can">
            <a:avLst/>
          </a:prstGeom>
          <a:solidFill>
            <a:schemeClr val="accent1"/>
          </a:solidFill>
          <a:ln w="19050">
            <a:solidFill>
              <a:schemeClr val="accent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21920" tIns="121920" rIns="121920" bIns="121920" numCol="1" rtlCol="0" anchor="t" anchorCtr="0" compatLnSpc="1">
            <a:prstTxWarp prst="textNoShape">
              <a:avLst/>
            </a:prstTxWarp>
          </a:bodyPr>
          <a:lstStyle/>
          <a:p>
            <a:pPr algn="ctr" fontAlgn="base">
              <a:spcBef>
                <a:spcPct val="0"/>
              </a:spcBef>
              <a:spcAft>
                <a:spcPct val="0"/>
              </a:spcAft>
            </a:pPr>
            <a:r>
              <a:rPr lang="en-US" sz="1867" dirty="0">
                <a:solidFill>
                  <a:schemeClr val="bg1"/>
                </a:solidFill>
              </a:rPr>
              <a:t>Payroll</a:t>
            </a:r>
          </a:p>
        </p:txBody>
      </p:sp>
      <p:sp>
        <p:nvSpPr>
          <p:cNvPr id="10" name="Cylinder 9">
            <a:extLst>
              <a:ext uri="{FF2B5EF4-FFF2-40B4-BE49-F238E27FC236}">
                <a16:creationId xmlns:a16="http://schemas.microsoft.com/office/drawing/2014/main" id="{05E70ECD-6352-5E8D-B9DC-D7A507A82471}"/>
              </a:ext>
            </a:extLst>
          </p:cNvPr>
          <p:cNvSpPr/>
          <p:nvPr/>
        </p:nvSpPr>
        <p:spPr bwMode="auto">
          <a:xfrm>
            <a:off x="3494898" y="3471717"/>
            <a:ext cx="1477817" cy="1209964"/>
          </a:xfrm>
          <a:prstGeom prst="can">
            <a:avLst/>
          </a:prstGeom>
          <a:solidFill>
            <a:schemeClr val="accent1"/>
          </a:solidFill>
          <a:ln w="19050">
            <a:solidFill>
              <a:schemeClr val="accent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21920" tIns="121920" rIns="121920" bIns="121920" numCol="1" rtlCol="0" anchor="t" anchorCtr="0" compatLnSpc="1">
            <a:prstTxWarp prst="textNoShape">
              <a:avLst/>
            </a:prstTxWarp>
          </a:bodyPr>
          <a:lstStyle/>
          <a:p>
            <a:pPr algn="ctr" fontAlgn="base">
              <a:spcBef>
                <a:spcPct val="0"/>
              </a:spcBef>
              <a:spcAft>
                <a:spcPct val="0"/>
              </a:spcAft>
            </a:pPr>
            <a:r>
              <a:rPr lang="en-US" sz="1600" dirty="0">
                <a:solidFill>
                  <a:schemeClr val="bg1"/>
                </a:solidFill>
              </a:rPr>
              <a:t>HR Performance</a:t>
            </a:r>
          </a:p>
        </p:txBody>
      </p:sp>
      <p:sp>
        <p:nvSpPr>
          <p:cNvPr id="11" name="Cylinder 10">
            <a:extLst>
              <a:ext uri="{FF2B5EF4-FFF2-40B4-BE49-F238E27FC236}">
                <a16:creationId xmlns:a16="http://schemas.microsoft.com/office/drawing/2014/main" id="{7D2C700B-FF52-A760-9C81-F2CFBA3AB5EA}"/>
              </a:ext>
            </a:extLst>
          </p:cNvPr>
          <p:cNvSpPr/>
          <p:nvPr/>
        </p:nvSpPr>
        <p:spPr bwMode="auto">
          <a:xfrm>
            <a:off x="3494897" y="4887233"/>
            <a:ext cx="1477817" cy="1209964"/>
          </a:xfrm>
          <a:prstGeom prst="can">
            <a:avLst/>
          </a:prstGeom>
          <a:solidFill>
            <a:schemeClr val="accent1"/>
          </a:solidFill>
          <a:ln w="19050">
            <a:solidFill>
              <a:schemeClr val="accent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21920" tIns="121920" rIns="121920" bIns="121920" numCol="1" rtlCol="0" anchor="t" anchorCtr="0" compatLnSpc="1">
            <a:prstTxWarp prst="textNoShape">
              <a:avLst/>
            </a:prstTxWarp>
          </a:bodyPr>
          <a:lstStyle/>
          <a:p>
            <a:pPr algn="ctr" fontAlgn="base">
              <a:spcBef>
                <a:spcPct val="0"/>
              </a:spcBef>
              <a:spcAft>
                <a:spcPct val="0"/>
              </a:spcAft>
            </a:pPr>
            <a:r>
              <a:rPr lang="en-US" sz="1867" dirty="0">
                <a:solidFill>
                  <a:schemeClr val="bg1"/>
                </a:solidFill>
              </a:rPr>
              <a:t>Talent MS</a:t>
            </a:r>
          </a:p>
        </p:txBody>
      </p:sp>
      <p:pic>
        <p:nvPicPr>
          <p:cNvPr id="17" name="Picture Placeholder 16" descr="A picture containing icon&#10;&#10;Description automatically generated">
            <a:extLst>
              <a:ext uri="{FF2B5EF4-FFF2-40B4-BE49-F238E27FC236}">
                <a16:creationId xmlns:a16="http://schemas.microsoft.com/office/drawing/2014/main" id="{7F55ACA0-E91B-9032-788E-A49ADA2DCA36}"/>
              </a:ext>
            </a:extLst>
          </p:cNvPr>
          <p:cNvPicPr>
            <a:picLocks noGrp="1" noChangeAspect="1"/>
          </p:cNvPicPr>
          <p:nvPr>
            <p:ph type="pic" sz="quarter" idx="14"/>
          </p:nvPr>
        </p:nvPicPr>
        <p:blipFill>
          <a:blip r:embed="rId3"/>
          <a:srcRect l="3764" r="3764"/>
          <a:stretch>
            <a:fillRect/>
          </a:stretch>
        </p:blipFill>
        <p:spPr>
          <a:xfrm>
            <a:off x="6574402" y="2896759"/>
            <a:ext cx="1560268" cy="878432"/>
          </a:xfrm>
        </p:spPr>
      </p:pic>
      <p:sp>
        <p:nvSpPr>
          <p:cNvPr id="19" name="Cube 18">
            <a:extLst>
              <a:ext uri="{FF2B5EF4-FFF2-40B4-BE49-F238E27FC236}">
                <a16:creationId xmlns:a16="http://schemas.microsoft.com/office/drawing/2014/main" id="{D4EFF076-C0A4-F768-4056-17B40BA18B15}"/>
              </a:ext>
            </a:extLst>
          </p:cNvPr>
          <p:cNvSpPr/>
          <p:nvPr/>
        </p:nvSpPr>
        <p:spPr bwMode="auto">
          <a:xfrm>
            <a:off x="6543137" y="2035061"/>
            <a:ext cx="2194560" cy="2194560"/>
          </a:xfrm>
          <a:prstGeom prst="cube">
            <a:avLst/>
          </a:prstGeom>
          <a:noFill/>
          <a:ln w="19050">
            <a:solidFill>
              <a:schemeClr val="accent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21920" tIns="121920" rIns="121920" bIns="121920" numCol="1" rtlCol="0" anchor="t" anchorCtr="0" compatLnSpc="1">
            <a:prstTxWarp prst="textNoShape">
              <a:avLst/>
            </a:prstTxWarp>
          </a:bodyPr>
          <a:lstStyle/>
          <a:p>
            <a:pPr fontAlgn="base">
              <a:spcBef>
                <a:spcPct val="0"/>
              </a:spcBef>
              <a:spcAft>
                <a:spcPct val="0"/>
              </a:spcAft>
            </a:pPr>
            <a:endParaRPr lang="en-US" sz="1867" dirty="0">
              <a:solidFill>
                <a:schemeClr val="bg1"/>
              </a:solidFill>
            </a:endParaRPr>
          </a:p>
        </p:txBody>
      </p:sp>
      <p:pic>
        <p:nvPicPr>
          <p:cNvPr id="23" name="Picture 22" descr="Young businessman pointing with finger">
            <a:extLst>
              <a:ext uri="{FF2B5EF4-FFF2-40B4-BE49-F238E27FC236}">
                <a16:creationId xmlns:a16="http://schemas.microsoft.com/office/drawing/2014/main" id="{298E81D2-DA6A-17B6-F146-40CD1464B7C6}"/>
              </a:ext>
            </a:extLst>
          </p:cNvPr>
          <p:cNvPicPr>
            <a:picLocks noChangeAspect="1"/>
          </p:cNvPicPr>
          <p:nvPr/>
        </p:nvPicPr>
        <p:blipFill>
          <a:blip r:embed="rId4"/>
          <a:stretch>
            <a:fillRect/>
          </a:stretch>
        </p:blipFill>
        <p:spPr>
          <a:xfrm>
            <a:off x="9448801" y="848493"/>
            <a:ext cx="2368536" cy="4754880"/>
          </a:xfrm>
          <a:prstGeom prst="rect">
            <a:avLst/>
          </a:prstGeom>
        </p:spPr>
      </p:pic>
      <p:cxnSp>
        <p:nvCxnSpPr>
          <p:cNvPr id="29" name="Connector: Elbow 28">
            <a:extLst>
              <a:ext uri="{FF2B5EF4-FFF2-40B4-BE49-F238E27FC236}">
                <a16:creationId xmlns:a16="http://schemas.microsoft.com/office/drawing/2014/main" id="{80255FA1-E3FC-AEEC-B26C-81D7BAB77E0D}"/>
              </a:ext>
            </a:extLst>
          </p:cNvPr>
          <p:cNvCxnSpPr>
            <a:stCxn id="8" idx="4"/>
            <a:endCxn id="19" idx="2"/>
          </p:cNvCxnSpPr>
          <p:nvPr/>
        </p:nvCxnSpPr>
        <p:spPr bwMode="auto">
          <a:xfrm>
            <a:off x="4972715" y="1203389"/>
            <a:ext cx="1570423" cy="2203272"/>
          </a:xfrm>
          <a:prstGeom prst="bentConnector3">
            <a:avLst/>
          </a:prstGeom>
          <a:ln w="38100">
            <a:solidFill>
              <a:schemeClr val="accent3">
                <a:lumMod val="75000"/>
              </a:schemeClr>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31" name="Connector: Elbow 30">
            <a:extLst>
              <a:ext uri="{FF2B5EF4-FFF2-40B4-BE49-F238E27FC236}">
                <a16:creationId xmlns:a16="http://schemas.microsoft.com/office/drawing/2014/main" id="{09E81CF3-0382-B6BF-79AD-9FA9234C2C73}"/>
              </a:ext>
            </a:extLst>
          </p:cNvPr>
          <p:cNvCxnSpPr>
            <a:stCxn id="11" idx="4"/>
            <a:endCxn id="19" idx="2"/>
          </p:cNvCxnSpPr>
          <p:nvPr/>
        </p:nvCxnSpPr>
        <p:spPr bwMode="auto">
          <a:xfrm flipV="1">
            <a:off x="4972713" y="3406662"/>
            <a:ext cx="1570424" cy="2085553"/>
          </a:xfrm>
          <a:prstGeom prst="bentConnector3">
            <a:avLst/>
          </a:prstGeom>
          <a:ln w="38100">
            <a:solidFill>
              <a:schemeClr val="accent3">
                <a:lumMod val="75000"/>
              </a:schemeClr>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35" name="Connector: Elbow 34">
            <a:extLst>
              <a:ext uri="{FF2B5EF4-FFF2-40B4-BE49-F238E27FC236}">
                <a16:creationId xmlns:a16="http://schemas.microsoft.com/office/drawing/2014/main" id="{03102836-C339-1BBC-41ED-DB4C39408D67}"/>
              </a:ext>
            </a:extLst>
          </p:cNvPr>
          <p:cNvCxnSpPr>
            <a:stCxn id="9" idx="4"/>
            <a:endCxn id="19" idx="2"/>
          </p:cNvCxnSpPr>
          <p:nvPr/>
        </p:nvCxnSpPr>
        <p:spPr bwMode="auto">
          <a:xfrm>
            <a:off x="4972715" y="2640045"/>
            <a:ext cx="1570423" cy="766617"/>
          </a:xfrm>
          <a:prstGeom prst="bentConnector3">
            <a:avLst/>
          </a:prstGeom>
          <a:ln w="38100">
            <a:solidFill>
              <a:schemeClr val="accent3">
                <a:lumMod val="75000"/>
              </a:schemeClr>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37" name="Connector: Elbow 36">
            <a:extLst>
              <a:ext uri="{FF2B5EF4-FFF2-40B4-BE49-F238E27FC236}">
                <a16:creationId xmlns:a16="http://schemas.microsoft.com/office/drawing/2014/main" id="{293A91B4-C821-F6B9-7776-126B09EF71B2}"/>
              </a:ext>
            </a:extLst>
          </p:cNvPr>
          <p:cNvCxnSpPr>
            <a:stCxn id="10" idx="4"/>
            <a:endCxn id="19" idx="2"/>
          </p:cNvCxnSpPr>
          <p:nvPr/>
        </p:nvCxnSpPr>
        <p:spPr bwMode="auto">
          <a:xfrm flipV="1">
            <a:off x="4972715" y="3406662"/>
            <a:ext cx="1570423" cy="670037"/>
          </a:xfrm>
          <a:prstGeom prst="bentConnector3">
            <a:avLst/>
          </a:prstGeom>
          <a:ln w="38100">
            <a:solidFill>
              <a:schemeClr val="accent3">
                <a:lumMod val="75000"/>
              </a:schemeClr>
            </a:solidFill>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38" name="Arrow: Right 37">
            <a:extLst>
              <a:ext uri="{FF2B5EF4-FFF2-40B4-BE49-F238E27FC236}">
                <a16:creationId xmlns:a16="http://schemas.microsoft.com/office/drawing/2014/main" id="{93C8A01C-7DEB-CCEC-2EB6-A0A5C9C60352}"/>
              </a:ext>
            </a:extLst>
          </p:cNvPr>
          <p:cNvSpPr/>
          <p:nvPr/>
        </p:nvSpPr>
        <p:spPr bwMode="auto">
          <a:xfrm>
            <a:off x="8956431" y="3085237"/>
            <a:ext cx="1141047" cy="642849"/>
          </a:xfrm>
          <a:prstGeom prst="rightArrow">
            <a:avLst>
              <a:gd name="adj1" fmla="val 74316"/>
              <a:gd name="adj2" fmla="val 50000"/>
            </a:avLst>
          </a:prstGeom>
          <a:solidFill>
            <a:schemeClr val="accent3">
              <a:lumMod val="75000"/>
            </a:schemeClr>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21920" tIns="121920" rIns="121920" bIns="121920" numCol="1" rtlCol="0" anchor="t" anchorCtr="0" compatLnSpc="1">
            <a:prstTxWarp prst="textNoShape">
              <a:avLst/>
            </a:prstTxWarp>
          </a:bodyPr>
          <a:lstStyle/>
          <a:p>
            <a:pPr fontAlgn="base">
              <a:spcBef>
                <a:spcPct val="0"/>
              </a:spcBef>
              <a:spcAft>
                <a:spcPct val="0"/>
              </a:spcAft>
            </a:pPr>
            <a:endParaRPr lang="en-US" sz="1867" dirty="0">
              <a:solidFill>
                <a:schemeClr val="bg1"/>
              </a:solidFill>
            </a:endParaRPr>
          </a:p>
        </p:txBody>
      </p:sp>
      <p:cxnSp>
        <p:nvCxnSpPr>
          <p:cNvPr id="40" name="Straight Connector 39">
            <a:extLst>
              <a:ext uri="{FF2B5EF4-FFF2-40B4-BE49-F238E27FC236}">
                <a16:creationId xmlns:a16="http://schemas.microsoft.com/office/drawing/2014/main" id="{2A87E43F-B36E-FC7A-7198-21CA889E4FCD}"/>
              </a:ext>
            </a:extLst>
          </p:cNvPr>
          <p:cNvCxnSpPr/>
          <p:nvPr/>
        </p:nvCxnSpPr>
        <p:spPr bwMode="auto">
          <a:xfrm flipV="1">
            <a:off x="304888" y="3610709"/>
            <a:ext cx="1523912" cy="838729"/>
          </a:xfrm>
          <a:prstGeom prst="line">
            <a:avLst/>
          </a:prstGeom>
          <a:ln w="19050">
            <a:solidFill>
              <a:srgbClr val="FF0000"/>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8" name="Footer Placeholder 2">
            <a:extLst>
              <a:ext uri="{FF2B5EF4-FFF2-40B4-BE49-F238E27FC236}">
                <a16:creationId xmlns:a16="http://schemas.microsoft.com/office/drawing/2014/main" id="{FD54957E-8450-6BAB-BF35-E21A6DB3C2F7}"/>
              </a:ext>
            </a:extLst>
          </p:cNvPr>
          <p:cNvSpPr>
            <a:spLocks noGrp="1"/>
          </p:cNvSpPr>
          <p:nvPr>
            <p:ph type="ftr" sz="quarter" idx="10"/>
          </p:nvPr>
        </p:nvSpPr>
        <p:spPr>
          <a:xfrm>
            <a:off x="304889" y="6400801"/>
            <a:ext cx="5486313" cy="222249"/>
          </a:xfrm>
        </p:spPr>
        <p:txBody>
          <a:bodyPr/>
          <a:lstStyle/>
          <a:p>
            <a:r>
              <a:rPr lang="en-US" dirty="0"/>
              <a:t>HR Must Have a Seat at the Strategic Planning Table: Webinar / June 8, 2022 </a:t>
            </a:r>
          </a:p>
        </p:txBody>
      </p:sp>
    </p:spTree>
    <p:extLst>
      <p:ext uri="{BB962C8B-B14F-4D97-AF65-F5344CB8AC3E}">
        <p14:creationId xmlns:p14="http://schemas.microsoft.com/office/powerpoint/2010/main" val="1243738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64275-D8B0-9E19-34C1-AFBDF3AA750D}"/>
              </a:ext>
            </a:extLst>
          </p:cNvPr>
          <p:cNvSpPr>
            <a:spLocks noGrp="1"/>
          </p:cNvSpPr>
          <p:nvPr>
            <p:ph type="title"/>
          </p:nvPr>
        </p:nvSpPr>
        <p:spPr/>
        <p:txBody>
          <a:bodyPr/>
          <a:lstStyle/>
          <a:p>
            <a:r>
              <a:rPr lang="en-US" dirty="0"/>
              <a:t>Recap</a:t>
            </a:r>
          </a:p>
        </p:txBody>
      </p:sp>
      <p:sp>
        <p:nvSpPr>
          <p:cNvPr id="6" name="Slide Number Placeholder 5">
            <a:extLst>
              <a:ext uri="{FF2B5EF4-FFF2-40B4-BE49-F238E27FC236}">
                <a16:creationId xmlns:a16="http://schemas.microsoft.com/office/drawing/2014/main" id="{802BDBE1-DEE3-3BCD-8CB0-372D00FBF732}"/>
              </a:ext>
            </a:extLst>
          </p:cNvPr>
          <p:cNvSpPr>
            <a:spLocks noGrp="1"/>
          </p:cNvSpPr>
          <p:nvPr>
            <p:ph type="sldNum" sz="quarter" idx="11"/>
          </p:nvPr>
        </p:nvSpPr>
        <p:spPr/>
        <p:txBody>
          <a:bodyPr/>
          <a:lstStyle/>
          <a:p>
            <a:fld id="{59395FB3-9C97-154F-86B2-7E381B951268}" type="slidenum">
              <a:rPr lang="en-US" smtClean="0"/>
              <a:pPr/>
              <a:t>28</a:t>
            </a:fld>
            <a:endParaRPr lang="en-US" dirty="0"/>
          </a:p>
        </p:txBody>
      </p:sp>
      <p:sp>
        <p:nvSpPr>
          <p:cNvPr id="8" name="Text Placeholder 3">
            <a:extLst>
              <a:ext uri="{FF2B5EF4-FFF2-40B4-BE49-F238E27FC236}">
                <a16:creationId xmlns:a16="http://schemas.microsoft.com/office/drawing/2014/main" id="{408C8C65-E824-EEA4-0932-CC00F163384E}"/>
              </a:ext>
            </a:extLst>
          </p:cNvPr>
          <p:cNvSpPr txBox="1">
            <a:spLocks/>
          </p:cNvSpPr>
          <p:nvPr/>
        </p:nvSpPr>
        <p:spPr>
          <a:xfrm>
            <a:off x="1445291" y="2064512"/>
            <a:ext cx="3781012" cy="4336288"/>
          </a:xfrm>
          <a:prstGeom prst="rect">
            <a:avLst/>
          </a:prstGeom>
        </p:spPr>
        <p:txBody>
          <a:bodyPr/>
          <a:lstStyle>
            <a:lvl1pPr marL="0" indent="0" algn="l" rtl="0" eaLnBrk="1" fontAlgn="base" hangingPunct="1">
              <a:lnSpc>
                <a:spcPct val="100000"/>
              </a:lnSpc>
              <a:spcBef>
                <a:spcPts val="1100"/>
              </a:spcBef>
              <a:spcAft>
                <a:spcPct val="0"/>
              </a:spcAft>
              <a:buClr>
                <a:srgbClr val="001141"/>
              </a:buClr>
              <a:buSzPct val="90000"/>
              <a:buFont typeface="IBM Plex Sans Light" pitchFamily="2" charset="2"/>
              <a:buNone/>
              <a:defRPr sz="14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171452" indent="-173736" algn="l" rtl="0" eaLnBrk="1" fontAlgn="base" hangingPunct="1">
              <a:lnSpc>
                <a:spcPct val="100000"/>
              </a:lnSpc>
              <a:spcBef>
                <a:spcPts val="1100"/>
              </a:spcBef>
              <a:spcAft>
                <a:spcPct val="0"/>
              </a:spcAft>
              <a:buClr>
                <a:srgbClr val="001141"/>
              </a:buClr>
              <a:buSzPct val="100000"/>
              <a:buFont typeface="IBM Plex Sans Light" charset="-120"/>
              <a:buChar char="–"/>
              <a:tabLst/>
              <a:defRPr sz="1400" b="0"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42905" indent="-173736" algn="l" rtl="0" eaLnBrk="1" fontAlgn="base" hangingPunct="1">
              <a:lnSpc>
                <a:spcPct val="100000"/>
              </a:lnSpc>
              <a:spcBef>
                <a:spcPts val="1100"/>
              </a:spcBef>
              <a:spcAft>
                <a:spcPct val="0"/>
              </a:spcAft>
              <a:buClr>
                <a:srgbClr val="001141"/>
              </a:buClr>
              <a:buSzPct val="100000"/>
              <a:buFont typeface="IBM Plex Sans Light" panose="020B0604020202020204" pitchFamily="34" charset="0"/>
              <a:buChar char="•"/>
              <a:tabLst/>
              <a:defRPr sz="1400" b="0"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628658" indent="-173736" algn="l" rtl="0" eaLnBrk="1" fontAlgn="base" hangingPunct="1">
              <a:lnSpc>
                <a:spcPct val="100000"/>
              </a:lnSpc>
              <a:spcBef>
                <a:spcPts val="1100"/>
              </a:spcBef>
              <a:spcAft>
                <a:spcPct val="0"/>
              </a:spcAft>
              <a:buClr>
                <a:srgbClr val="001141"/>
              </a:buClr>
              <a:buSzPct val="100000"/>
              <a:buFont typeface="IBM Plex Sans Light" charset="-120"/>
              <a:buChar char="–"/>
              <a:tabLst/>
              <a:defRPr sz="1400" b="0" i="0" baseline="0">
                <a:solidFill>
                  <a:schemeClr val="tx1"/>
                </a:solidFill>
                <a:latin typeface="Arial" panose="020B0604020202020204" pitchFamily="34" charset="0"/>
                <a:ea typeface="Arial" panose="020B0604020202020204" pitchFamily="34" charset="0"/>
                <a:cs typeface="Arial" panose="020B0604020202020204" pitchFamily="34" charset="0"/>
              </a:defRPr>
            </a:lvl4pPr>
            <a:lvl5pPr marL="803285" indent="-173736" algn="l" rtl="0" eaLnBrk="1" fontAlgn="base" hangingPunct="1">
              <a:lnSpc>
                <a:spcPct val="100000"/>
              </a:lnSpc>
              <a:spcBef>
                <a:spcPts val="1100"/>
              </a:spcBef>
              <a:spcAft>
                <a:spcPct val="0"/>
              </a:spcAft>
              <a:buClr>
                <a:srgbClr val="001141"/>
              </a:buClr>
              <a:buFont typeface="IBM Plex Sans Light" charset="-120"/>
              <a:buChar char="»"/>
              <a:tabLst/>
              <a:defRPr sz="1400" b="0"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Light"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Light"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Light"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Light" charset="0"/>
              </a:defRPr>
            </a:lvl9pPr>
          </a:lstStyle>
          <a:p>
            <a:r>
              <a:rPr lang="en-US" sz="4800" kern="0" dirty="0">
                <a:solidFill>
                  <a:schemeClr val="accent2"/>
                </a:solidFill>
              </a:rPr>
              <a:t>HR needs to be at the Strategic Planning table.</a:t>
            </a:r>
          </a:p>
        </p:txBody>
      </p:sp>
      <p:sp>
        <p:nvSpPr>
          <p:cNvPr id="9" name="Text Placeholder 3">
            <a:extLst>
              <a:ext uri="{FF2B5EF4-FFF2-40B4-BE49-F238E27FC236}">
                <a16:creationId xmlns:a16="http://schemas.microsoft.com/office/drawing/2014/main" id="{B5C09183-391F-208F-6BE7-FC657A0F1084}"/>
              </a:ext>
            </a:extLst>
          </p:cNvPr>
          <p:cNvSpPr txBox="1">
            <a:spLocks/>
          </p:cNvSpPr>
          <p:nvPr/>
        </p:nvSpPr>
        <p:spPr>
          <a:xfrm>
            <a:off x="6966986" y="2064512"/>
            <a:ext cx="4062711" cy="4336288"/>
          </a:xfrm>
          <a:prstGeom prst="rect">
            <a:avLst/>
          </a:prstGeom>
        </p:spPr>
        <p:txBody>
          <a:bodyPr/>
          <a:lstStyle>
            <a:lvl1pPr marL="0" indent="0" algn="l" rtl="0" eaLnBrk="1" fontAlgn="base" hangingPunct="1">
              <a:lnSpc>
                <a:spcPct val="100000"/>
              </a:lnSpc>
              <a:spcBef>
                <a:spcPts val="1100"/>
              </a:spcBef>
              <a:spcAft>
                <a:spcPct val="0"/>
              </a:spcAft>
              <a:buClr>
                <a:srgbClr val="001141"/>
              </a:buClr>
              <a:buSzPct val="90000"/>
              <a:buFont typeface="IBM Plex Sans Light" pitchFamily="2" charset="2"/>
              <a:buNone/>
              <a:defRPr sz="14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171452" indent="-173736" algn="l" rtl="0" eaLnBrk="1" fontAlgn="base" hangingPunct="1">
              <a:lnSpc>
                <a:spcPct val="100000"/>
              </a:lnSpc>
              <a:spcBef>
                <a:spcPts val="1100"/>
              </a:spcBef>
              <a:spcAft>
                <a:spcPct val="0"/>
              </a:spcAft>
              <a:buClr>
                <a:srgbClr val="001141"/>
              </a:buClr>
              <a:buSzPct val="100000"/>
              <a:buFont typeface="IBM Plex Sans Light" charset="-120"/>
              <a:buChar char="–"/>
              <a:tabLst/>
              <a:defRPr sz="1400" b="0"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42905" indent="-173736" algn="l" rtl="0" eaLnBrk="1" fontAlgn="base" hangingPunct="1">
              <a:lnSpc>
                <a:spcPct val="100000"/>
              </a:lnSpc>
              <a:spcBef>
                <a:spcPts val="1100"/>
              </a:spcBef>
              <a:spcAft>
                <a:spcPct val="0"/>
              </a:spcAft>
              <a:buClr>
                <a:srgbClr val="001141"/>
              </a:buClr>
              <a:buSzPct val="100000"/>
              <a:buFont typeface="IBM Plex Sans Light" panose="020B0604020202020204" pitchFamily="34" charset="0"/>
              <a:buChar char="•"/>
              <a:tabLst/>
              <a:defRPr sz="1400" b="0"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628658" indent="-173736" algn="l" rtl="0" eaLnBrk="1" fontAlgn="base" hangingPunct="1">
              <a:lnSpc>
                <a:spcPct val="100000"/>
              </a:lnSpc>
              <a:spcBef>
                <a:spcPts val="1100"/>
              </a:spcBef>
              <a:spcAft>
                <a:spcPct val="0"/>
              </a:spcAft>
              <a:buClr>
                <a:srgbClr val="001141"/>
              </a:buClr>
              <a:buSzPct val="100000"/>
              <a:buFont typeface="IBM Plex Sans Light" charset="-120"/>
              <a:buChar char="–"/>
              <a:tabLst/>
              <a:defRPr sz="1400" b="0" i="0" baseline="0">
                <a:solidFill>
                  <a:schemeClr val="tx1"/>
                </a:solidFill>
                <a:latin typeface="Arial" panose="020B0604020202020204" pitchFamily="34" charset="0"/>
                <a:ea typeface="Arial" panose="020B0604020202020204" pitchFamily="34" charset="0"/>
                <a:cs typeface="Arial" panose="020B0604020202020204" pitchFamily="34" charset="0"/>
              </a:defRPr>
            </a:lvl4pPr>
            <a:lvl5pPr marL="803285" indent="-173736" algn="l" rtl="0" eaLnBrk="1" fontAlgn="base" hangingPunct="1">
              <a:lnSpc>
                <a:spcPct val="100000"/>
              </a:lnSpc>
              <a:spcBef>
                <a:spcPts val="1100"/>
              </a:spcBef>
              <a:spcAft>
                <a:spcPct val="0"/>
              </a:spcAft>
              <a:buClr>
                <a:srgbClr val="001141"/>
              </a:buClr>
              <a:buFont typeface="IBM Plex Sans Light" charset="-120"/>
              <a:buChar char="»"/>
              <a:tabLst/>
              <a:defRPr sz="1400" b="0"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Light"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Light"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Light"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Light" charset="0"/>
              </a:defRPr>
            </a:lvl9pPr>
          </a:lstStyle>
          <a:p>
            <a:r>
              <a:rPr lang="en-US" sz="4267" kern="0" dirty="0">
                <a:solidFill>
                  <a:schemeClr val="accent2"/>
                </a:solidFill>
              </a:rPr>
              <a:t>Use technology to support collaboration, and to measure progress.</a:t>
            </a:r>
          </a:p>
          <a:p>
            <a:endParaRPr lang="en-US" sz="4267" kern="0" dirty="0">
              <a:solidFill>
                <a:schemeClr val="accent2"/>
              </a:solidFill>
            </a:endParaRPr>
          </a:p>
        </p:txBody>
      </p:sp>
      <p:pic>
        <p:nvPicPr>
          <p:cNvPr id="18" name="Picture 17">
            <a:extLst>
              <a:ext uri="{FF2B5EF4-FFF2-40B4-BE49-F238E27FC236}">
                <a16:creationId xmlns:a16="http://schemas.microsoft.com/office/drawing/2014/main" id="{28F98CF6-701D-4382-B525-9C2FC15C241D}"/>
              </a:ext>
            </a:extLst>
          </p:cNvPr>
          <p:cNvPicPr>
            <a:picLocks noChangeAspect="1"/>
          </p:cNvPicPr>
          <p:nvPr/>
        </p:nvPicPr>
        <p:blipFill>
          <a:blip r:embed="rId3"/>
          <a:stretch>
            <a:fillRect/>
          </a:stretch>
        </p:blipFill>
        <p:spPr>
          <a:xfrm>
            <a:off x="10591442" y="5399736"/>
            <a:ext cx="876509" cy="1001065"/>
          </a:xfrm>
          <a:prstGeom prst="rect">
            <a:avLst/>
          </a:prstGeom>
        </p:spPr>
      </p:pic>
      <p:pic>
        <p:nvPicPr>
          <p:cNvPr id="20" name="Graphic 19" descr="Close with solid fill">
            <a:extLst>
              <a:ext uri="{FF2B5EF4-FFF2-40B4-BE49-F238E27FC236}">
                <a16:creationId xmlns:a16="http://schemas.microsoft.com/office/drawing/2014/main" id="{4BE434AF-07B2-A92B-F31E-C1D35F3B3D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20096" y="5292724"/>
            <a:ext cx="1219200" cy="1219200"/>
          </a:xfrm>
          <a:prstGeom prst="rect">
            <a:avLst/>
          </a:prstGeom>
        </p:spPr>
      </p:pic>
      <p:pic>
        <p:nvPicPr>
          <p:cNvPr id="22" name="Graphic 21" descr="Cheers with solid fill">
            <a:extLst>
              <a:ext uri="{FF2B5EF4-FFF2-40B4-BE49-F238E27FC236}">
                <a16:creationId xmlns:a16="http://schemas.microsoft.com/office/drawing/2014/main" id="{27C21F16-7390-FBD6-26A5-899E83D191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36416" y="5283580"/>
            <a:ext cx="1219200" cy="1219200"/>
          </a:xfrm>
          <a:prstGeom prst="rect">
            <a:avLst/>
          </a:prstGeom>
        </p:spPr>
      </p:pic>
      <p:sp>
        <p:nvSpPr>
          <p:cNvPr id="10" name="Footer Placeholder 2">
            <a:extLst>
              <a:ext uri="{FF2B5EF4-FFF2-40B4-BE49-F238E27FC236}">
                <a16:creationId xmlns:a16="http://schemas.microsoft.com/office/drawing/2014/main" id="{0883588A-7A65-4F28-E988-259C975F8E36}"/>
              </a:ext>
            </a:extLst>
          </p:cNvPr>
          <p:cNvSpPr>
            <a:spLocks noGrp="1"/>
          </p:cNvSpPr>
          <p:nvPr>
            <p:ph type="ftr" sz="quarter" idx="10"/>
          </p:nvPr>
        </p:nvSpPr>
        <p:spPr>
          <a:xfrm>
            <a:off x="304889" y="6400801"/>
            <a:ext cx="5486313" cy="222249"/>
          </a:xfrm>
        </p:spPr>
        <p:txBody>
          <a:bodyPr/>
          <a:lstStyle/>
          <a:p>
            <a:r>
              <a:rPr lang="en-US" dirty="0"/>
              <a:t>HR Must Have a Seat at the Strategic Planning Table: Webinar / June 8, 2022 </a:t>
            </a:r>
          </a:p>
        </p:txBody>
      </p:sp>
    </p:spTree>
    <p:extLst>
      <p:ext uri="{BB962C8B-B14F-4D97-AF65-F5344CB8AC3E}">
        <p14:creationId xmlns:p14="http://schemas.microsoft.com/office/powerpoint/2010/main" val="1450552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6361C955-335B-1140-975E-865AA74378CE}"/>
              </a:ext>
            </a:extLst>
          </p:cNvPr>
          <p:cNvSpPr/>
          <p:nvPr/>
        </p:nvSpPr>
        <p:spPr bwMode="auto">
          <a:xfrm>
            <a:off x="7937390" y="5487536"/>
            <a:ext cx="4254609" cy="1370464"/>
          </a:xfrm>
          <a:prstGeom prst="rect">
            <a:avLst/>
          </a:prstGeom>
          <a:solidFill>
            <a:srgbClr val="4589FF"/>
          </a:solidFill>
          <a:ln w="19050">
            <a:solidFill>
              <a:srgbClr val="4589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080000" tIns="48000" rIns="48000" bIns="48000" numCol="1" rtlCol="0" anchor="ctr" anchorCtr="0" compatLnSpc="1">
            <a:prstTxWarp prst="textNoShape">
              <a:avLst/>
            </a:prstTxWarp>
          </a:bodyPr>
          <a:lstStyle/>
          <a:p>
            <a:pPr algn="ctr" fontAlgn="base">
              <a:lnSpc>
                <a:spcPct val="90000"/>
              </a:lnSpc>
              <a:spcBef>
                <a:spcPct val="0"/>
              </a:spcBef>
              <a:spcAft>
                <a:spcPct val="0"/>
              </a:spcAft>
            </a:pPr>
            <a:r>
              <a:rPr lang="en-US" sz="1333" b="1" dirty="0">
                <a:solidFill>
                  <a:schemeClr val="bg1"/>
                </a:solidFill>
              </a:rPr>
              <a:t>REACT AND ADJUST</a:t>
            </a:r>
          </a:p>
          <a:p>
            <a:pPr marL="228594" indent="-228594" fontAlgn="base">
              <a:lnSpc>
                <a:spcPct val="90000"/>
              </a:lnSpc>
              <a:spcBef>
                <a:spcPct val="0"/>
              </a:spcBef>
              <a:spcAft>
                <a:spcPct val="0"/>
              </a:spcAft>
              <a:buFont typeface="Arial" panose="020B0604020202020204" pitchFamily="34" charset="0"/>
              <a:buChar char="•"/>
            </a:pPr>
            <a:r>
              <a:rPr lang="en-US" sz="1200" dirty="0">
                <a:solidFill>
                  <a:schemeClr val="bg1"/>
                </a:solidFill>
              </a:rPr>
              <a:t>Revise and evolve with market shifts</a:t>
            </a:r>
          </a:p>
          <a:p>
            <a:pPr marL="228594" indent="-228594" fontAlgn="base">
              <a:lnSpc>
                <a:spcPct val="90000"/>
              </a:lnSpc>
              <a:spcBef>
                <a:spcPct val="0"/>
              </a:spcBef>
              <a:spcAft>
                <a:spcPct val="0"/>
              </a:spcAft>
              <a:buFont typeface="Arial" panose="020B0604020202020204" pitchFamily="34" charset="0"/>
              <a:buChar char="•"/>
            </a:pPr>
            <a:r>
              <a:rPr lang="en-US" sz="1200" dirty="0">
                <a:solidFill>
                  <a:schemeClr val="bg1"/>
                </a:solidFill>
              </a:rPr>
              <a:t>Track performance and make corrections</a:t>
            </a:r>
            <a:endParaRPr lang="en-US" sz="1333" dirty="0">
              <a:solidFill>
                <a:schemeClr val="bg1"/>
              </a:solidFill>
            </a:endParaRPr>
          </a:p>
        </p:txBody>
      </p:sp>
      <p:sp>
        <p:nvSpPr>
          <p:cNvPr id="73" name="Rectangle 72">
            <a:extLst>
              <a:ext uri="{FF2B5EF4-FFF2-40B4-BE49-F238E27FC236}">
                <a16:creationId xmlns:a16="http://schemas.microsoft.com/office/drawing/2014/main" id="{7C04C7F9-292E-0E47-B1C8-BF6818AF87C0}"/>
              </a:ext>
            </a:extLst>
          </p:cNvPr>
          <p:cNvSpPr/>
          <p:nvPr/>
        </p:nvSpPr>
        <p:spPr bwMode="auto">
          <a:xfrm>
            <a:off x="7937392" y="4121326"/>
            <a:ext cx="4254609" cy="1345596"/>
          </a:xfrm>
          <a:prstGeom prst="rect">
            <a:avLst/>
          </a:prstGeom>
          <a:solidFill>
            <a:srgbClr val="0F62FE"/>
          </a:solidFill>
          <a:ln w="19050">
            <a:solidFill>
              <a:srgbClr val="0F62FE"/>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080000" tIns="48000" rIns="48000" bIns="48000" numCol="1" rtlCol="0" anchor="ctr" anchorCtr="0" compatLnSpc="1">
            <a:prstTxWarp prst="textNoShape">
              <a:avLst/>
            </a:prstTxWarp>
          </a:bodyPr>
          <a:lstStyle/>
          <a:p>
            <a:pPr algn="ctr" fontAlgn="base">
              <a:lnSpc>
                <a:spcPct val="90000"/>
              </a:lnSpc>
              <a:spcBef>
                <a:spcPct val="0"/>
              </a:spcBef>
              <a:spcAft>
                <a:spcPct val="0"/>
              </a:spcAft>
            </a:pPr>
            <a:r>
              <a:rPr lang="en-US" sz="1333" b="1" dirty="0">
                <a:solidFill>
                  <a:schemeClr val="bg1"/>
                </a:solidFill>
              </a:rPr>
              <a:t>IMPLEMENT AND MONITOR</a:t>
            </a:r>
          </a:p>
          <a:p>
            <a:pPr marL="228594" indent="-228594" fontAlgn="base">
              <a:lnSpc>
                <a:spcPct val="90000"/>
              </a:lnSpc>
              <a:spcBef>
                <a:spcPct val="0"/>
              </a:spcBef>
              <a:spcAft>
                <a:spcPct val="0"/>
              </a:spcAft>
              <a:buFont typeface="Arial" panose="020B0604020202020204" pitchFamily="34" charset="0"/>
              <a:buChar char="•"/>
            </a:pPr>
            <a:r>
              <a:rPr lang="en-US" sz="1200" dirty="0">
                <a:solidFill>
                  <a:schemeClr val="bg1"/>
                </a:solidFill>
              </a:rPr>
              <a:t>Collaborate and focus</a:t>
            </a:r>
          </a:p>
          <a:p>
            <a:pPr marL="228594" indent="-228594" fontAlgn="base">
              <a:lnSpc>
                <a:spcPct val="90000"/>
              </a:lnSpc>
              <a:spcBef>
                <a:spcPct val="0"/>
              </a:spcBef>
              <a:spcAft>
                <a:spcPct val="0"/>
              </a:spcAft>
              <a:buFont typeface="Arial" panose="020B0604020202020204" pitchFamily="34" charset="0"/>
              <a:buChar char="•"/>
            </a:pPr>
            <a:r>
              <a:rPr lang="en-US" sz="1200" dirty="0">
                <a:solidFill>
                  <a:schemeClr val="bg1"/>
                </a:solidFill>
              </a:rPr>
              <a:t>Compare budgets to actuals</a:t>
            </a:r>
          </a:p>
          <a:p>
            <a:pPr marL="228594" indent="-228594" fontAlgn="base">
              <a:lnSpc>
                <a:spcPct val="90000"/>
              </a:lnSpc>
              <a:spcBef>
                <a:spcPct val="0"/>
              </a:spcBef>
              <a:spcAft>
                <a:spcPct val="0"/>
              </a:spcAft>
              <a:buFont typeface="Arial" panose="020B0604020202020204" pitchFamily="34" charset="0"/>
              <a:buChar char="•"/>
            </a:pPr>
            <a:r>
              <a:rPr lang="en-US" sz="1200" dirty="0">
                <a:solidFill>
                  <a:schemeClr val="bg1"/>
                </a:solidFill>
              </a:rPr>
              <a:t>Communicate status to stakeholders</a:t>
            </a:r>
            <a:endParaRPr lang="en-US" sz="1333" dirty="0">
              <a:solidFill>
                <a:schemeClr val="bg1"/>
              </a:solidFill>
            </a:endParaRPr>
          </a:p>
        </p:txBody>
      </p:sp>
      <p:sp>
        <p:nvSpPr>
          <p:cNvPr id="63" name="Rectangle 62">
            <a:extLst>
              <a:ext uri="{FF2B5EF4-FFF2-40B4-BE49-F238E27FC236}">
                <a16:creationId xmlns:a16="http://schemas.microsoft.com/office/drawing/2014/main" id="{0418DE41-666E-0747-9716-6600642ADF64}"/>
              </a:ext>
            </a:extLst>
          </p:cNvPr>
          <p:cNvSpPr/>
          <p:nvPr/>
        </p:nvSpPr>
        <p:spPr bwMode="auto">
          <a:xfrm>
            <a:off x="7937392" y="2755115"/>
            <a:ext cx="4254609" cy="1345596"/>
          </a:xfrm>
          <a:prstGeom prst="rect">
            <a:avLst/>
          </a:prstGeom>
          <a:solidFill>
            <a:srgbClr val="0043CE"/>
          </a:solidFill>
          <a:ln w="19050">
            <a:solidFill>
              <a:srgbClr val="0043CE"/>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080000" tIns="48000" rIns="48000" bIns="48000" numCol="1" rtlCol="0" anchor="ctr" anchorCtr="0" compatLnSpc="1">
            <a:prstTxWarp prst="textNoShape">
              <a:avLst/>
            </a:prstTxWarp>
          </a:bodyPr>
          <a:lstStyle/>
          <a:p>
            <a:pPr algn="ctr" fontAlgn="base">
              <a:lnSpc>
                <a:spcPct val="90000"/>
              </a:lnSpc>
              <a:spcBef>
                <a:spcPct val="0"/>
              </a:spcBef>
              <a:spcAft>
                <a:spcPct val="0"/>
              </a:spcAft>
            </a:pPr>
            <a:r>
              <a:rPr lang="en-US" sz="1333" b="1" dirty="0">
                <a:solidFill>
                  <a:schemeClr val="bg1"/>
                </a:solidFill>
              </a:rPr>
              <a:t>ANALYZE AND EVALUATE</a:t>
            </a:r>
          </a:p>
          <a:p>
            <a:pPr marL="228594" indent="-228594" fontAlgn="base">
              <a:lnSpc>
                <a:spcPct val="90000"/>
              </a:lnSpc>
              <a:spcBef>
                <a:spcPct val="0"/>
              </a:spcBef>
              <a:spcAft>
                <a:spcPct val="0"/>
              </a:spcAft>
              <a:buFont typeface="Arial" panose="020B0604020202020204" pitchFamily="34" charset="0"/>
              <a:buChar char="•"/>
            </a:pPr>
            <a:r>
              <a:rPr lang="en-US" sz="1200" dirty="0">
                <a:solidFill>
                  <a:schemeClr val="bg1"/>
                </a:solidFill>
              </a:rPr>
              <a:t>Identify successful trends and patterns</a:t>
            </a:r>
          </a:p>
          <a:p>
            <a:pPr marL="228594" indent="-228594" fontAlgn="base">
              <a:lnSpc>
                <a:spcPct val="90000"/>
              </a:lnSpc>
              <a:spcBef>
                <a:spcPct val="0"/>
              </a:spcBef>
              <a:spcAft>
                <a:spcPct val="0"/>
              </a:spcAft>
              <a:buFont typeface="Arial" panose="020B0604020202020204" pitchFamily="34" charset="0"/>
              <a:buChar char="•"/>
            </a:pPr>
            <a:r>
              <a:rPr lang="en-US" sz="1200" dirty="0">
                <a:solidFill>
                  <a:schemeClr val="bg1"/>
                </a:solidFill>
              </a:rPr>
              <a:t>Develop contingencies and alternatives</a:t>
            </a:r>
          </a:p>
          <a:p>
            <a:pPr marL="228594" indent="-228594" fontAlgn="base">
              <a:lnSpc>
                <a:spcPct val="90000"/>
              </a:lnSpc>
              <a:spcBef>
                <a:spcPct val="0"/>
              </a:spcBef>
              <a:spcAft>
                <a:spcPct val="0"/>
              </a:spcAft>
              <a:buFont typeface="Arial" panose="020B0604020202020204" pitchFamily="34" charset="0"/>
              <a:buChar char="•"/>
            </a:pPr>
            <a:r>
              <a:rPr lang="en-US" sz="1200" dirty="0">
                <a:solidFill>
                  <a:schemeClr val="bg1"/>
                </a:solidFill>
              </a:rPr>
              <a:t>Iterate and revise</a:t>
            </a:r>
            <a:endParaRPr lang="en-US" sz="1333" dirty="0">
              <a:solidFill>
                <a:schemeClr val="bg1"/>
              </a:solidFill>
            </a:endParaRPr>
          </a:p>
        </p:txBody>
      </p:sp>
      <p:sp>
        <p:nvSpPr>
          <p:cNvPr id="57" name="Rectangle 56">
            <a:extLst>
              <a:ext uri="{FF2B5EF4-FFF2-40B4-BE49-F238E27FC236}">
                <a16:creationId xmlns:a16="http://schemas.microsoft.com/office/drawing/2014/main" id="{E083057F-EE27-C04A-9F73-C07D221B402A}"/>
              </a:ext>
            </a:extLst>
          </p:cNvPr>
          <p:cNvSpPr/>
          <p:nvPr/>
        </p:nvSpPr>
        <p:spPr bwMode="auto">
          <a:xfrm>
            <a:off x="7937392" y="1388595"/>
            <a:ext cx="4254609" cy="1345596"/>
          </a:xfrm>
          <a:prstGeom prst="rect">
            <a:avLst/>
          </a:prstGeom>
          <a:solidFill>
            <a:srgbClr val="002D9C"/>
          </a:solidFill>
          <a:ln w="19050">
            <a:solidFill>
              <a:srgbClr val="002D9C"/>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080000" tIns="48000" rIns="48000" bIns="48000" numCol="1" rtlCol="0" anchor="ctr" anchorCtr="0" compatLnSpc="1">
            <a:prstTxWarp prst="textNoShape">
              <a:avLst/>
            </a:prstTxWarp>
          </a:bodyPr>
          <a:lstStyle/>
          <a:p>
            <a:pPr algn="ctr" fontAlgn="base">
              <a:lnSpc>
                <a:spcPct val="90000"/>
              </a:lnSpc>
              <a:spcBef>
                <a:spcPct val="0"/>
              </a:spcBef>
              <a:spcAft>
                <a:spcPct val="0"/>
              </a:spcAft>
            </a:pPr>
            <a:r>
              <a:rPr lang="en-US" sz="1333" b="1" dirty="0">
                <a:solidFill>
                  <a:schemeClr val="bg1"/>
                </a:solidFill>
              </a:rPr>
              <a:t>GATHER RELEVANT DATA</a:t>
            </a:r>
          </a:p>
          <a:p>
            <a:pPr marL="228594" indent="-228594" fontAlgn="base">
              <a:lnSpc>
                <a:spcPct val="90000"/>
              </a:lnSpc>
              <a:spcBef>
                <a:spcPct val="0"/>
              </a:spcBef>
              <a:spcAft>
                <a:spcPct val="0"/>
              </a:spcAft>
              <a:buFont typeface="Arial" panose="020B0604020202020204" pitchFamily="34" charset="0"/>
              <a:buChar char="•"/>
            </a:pPr>
            <a:r>
              <a:rPr lang="en-US" sz="1200" dirty="0">
                <a:solidFill>
                  <a:schemeClr val="bg1"/>
                </a:solidFill>
              </a:rPr>
              <a:t>Pull data from across the organization</a:t>
            </a:r>
          </a:p>
          <a:p>
            <a:pPr marL="228594" indent="-228594" fontAlgn="base">
              <a:lnSpc>
                <a:spcPct val="90000"/>
              </a:lnSpc>
              <a:spcBef>
                <a:spcPct val="0"/>
              </a:spcBef>
              <a:spcAft>
                <a:spcPct val="0"/>
              </a:spcAft>
              <a:buFont typeface="Arial" panose="020B0604020202020204" pitchFamily="34" charset="0"/>
              <a:buChar char="•"/>
            </a:pPr>
            <a:r>
              <a:rPr lang="en-US" sz="1200" dirty="0">
                <a:solidFill>
                  <a:schemeClr val="bg1"/>
                </a:solidFill>
              </a:rPr>
              <a:t>Data may be is disparate sources and stored in local spreadsheets</a:t>
            </a:r>
          </a:p>
          <a:p>
            <a:pPr marL="228594" indent="-228594" fontAlgn="base">
              <a:lnSpc>
                <a:spcPct val="90000"/>
              </a:lnSpc>
              <a:spcBef>
                <a:spcPct val="0"/>
              </a:spcBef>
              <a:spcAft>
                <a:spcPct val="0"/>
              </a:spcAft>
              <a:buFont typeface="Arial" panose="020B0604020202020204" pitchFamily="34" charset="0"/>
              <a:buChar char="•"/>
            </a:pPr>
            <a:r>
              <a:rPr lang="en-US" sz="1200" dirty="0">
                <a:solidFill>
                  <a:schemeClr val="bg1"/>
                </a:solidFill>
              </a:rPr>
              <a:t>Make data available to decision-makers</a:t>
            </a:r>
            <a:endParaRPr lang="en-US" sz="1333" dirty="0">
              <a:solidFill>
                <a:schemeClr val="bg1"/>
              </a:solidFill>
            </a:endParaRPr>
          </a:p>
        </p:txBody>
      </p:sp>
      <p:cxnSp>
        <p:nvCxnSpPr>
          <p:cNvPr id="118" name="Straight Connector 117">
            <a:extLst>
              <a:ext uri="{FF2B5EF4-FFF2-40B4-BE49-F238E27FC236}">
                <a16:creationId xmlns:a16="http://schemas.microsoft.com/office/drawing/2014/main" id="{D2131A23-5BFA-D94A-B3EC-2C225EAA0900}"/>
              </a:ext>
            </a:extLst>
          </p:cNvPr>
          <p:cNvCxnSpPr>
            <a:cxnSpLocks/>
            <a:stCxn id="117" idx="6"/>
            <a:endCxn id="77" idx="1"/>
          </p:cNvCxnSpPr>
          <p:nvPr/>
        </p:nvCxnSpPr>
        <p:spPr bwMode="auto">
          <a:xfrm>
            <a:off x="5582469" y="6159912"/>
            <a:ext cx="2354920" cy="12857"/>
          </a:xfrm>
          <a:prstGeom prst="line">
            <a:avLst/>
          </a:prstGeom>
          <a:ln w="19050">
            <a:solidFill>
              <a:schemeClr val="accent6">
                <a:lumMod val="60000"/>
                <a:lumOff val="40000"/>
              </a:schemeClr>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21A1351F-E332-374E-AFA5-C289EEE08FDB}"/>
              </a:ext>
            </a:extLst>
          </p:cNvPr>
          <p:cNvCxnSpPr>
            <a:cxnSpLocks/>
            <a:stCxn id="105" idx="6"/>
            <a:endCxn id="57" idx="1"/>
          </p:cNvCxnSpPr>
          <p:nvPr/>
        </p:nvCxnSpPr>
        <p:spPr bwMode="auto">
          <a:xfrm>
            <a:off x="6024579" y="2060491"/>
            <a:ext cx="1912812" cy="903"/>
          </a:xfrm>
          <a:prstGeom prst="line">
            <a:avLst/>
          </a:prstGeom>
          <a:ln w="19050">
            <a:solidFill>
              <a:schemeClr val="accent6">
                <a:lumMod val="60000"/>
                <a:lumOff val="40000"/>
              </a:schemeClr>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9BD72D2C-8117-4140-A66B-C4407097C22A}"/>
              </a:ext>
            </a:extLst>
          </p:cNvPr>
          <p:cNvCxnSpPr>
            <a:cxnSpLocks/>
            <a:stCxn id="100" idx="6"/>
            <a:endCxn id="63" idx="1"/>
          </p:cNvCxnSpPr>
          <p:nvPr/>
        </p:nvCxnSpPr>
        <p:spPr bwMode="auto">
          <a:xfrm>
            <a:off x="6249079" y="3424137"/>
            <a:ext cx="1688312" cy="3777"/>
          </a:xfrm>
          <a:prstGeom prst="line">
            <a:avLst/>
          </a:prstGeom>
          <a:ln w="19050">
            <a:solidFill>
              <a:schemeClr val="accent6">
                <a:lumMod val="60000"/>
                <a:lumOff val="40000"/>
              </a:schemeClr>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72454CB1-A289-BB44-95ED-F9A54E2AD690}"/>
              </a:ext>
            </a:extLst>
          </p:cNvPr>
          <p:cNvCxnSpPr>
            <a:cxnSpLocks/>
            <a:stCxn id="42" idx="6"/>
            <a:endCxn id="82" idx="1"/>
          </p:cNvCxnSpPr>
          <p:nvPr/>
        </p:nvCxnSpPr>
        <p:spPr bwMode="auto">
          <a:xfrm>
            <a:off x="5398643" y="698089"/>
            <a:ext cx="2538748" cy="0"/>
          </a:xfrm>
          <a:prstGeom prst="line">
            <a:avLst/>
          </a:prstGeom>
          <a:ln w="19050">
            <a:solidFill>
              <a:schemeClr val="accent6">
                <a:lumMod val="60000"/>
                <a:lumOff val="40000"/>
              </a:schemeClr>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Oval 3">
            <a:extLst>
              <a:ext uri="{FF2B5EF4-FFF2-40B4-BE49-F238E27FC236}">
                <a16:creationId xmlns:a16="http://schemas.microsoft.com/office/drawing/2014/main" id="{C7002B33-F551-D647-8AD0-0B543A5BEE17}"/>
              </a:ext>
            </a:extLst>
          </p:cNvPr>
          <p:cNvSpPr/>
          <p:nvPr/>
        </p:nvSpPr>
        <p:spPr>
          <a:xfrm>
            <a:off x="-3022416" y="-1416009"/>
            <a:ext cx="9118416" cy="10030257"/>
          </a:xfrm>
          <a:prstGeom prst="ellipse">
            <a:avLst/>
          </a:prstGeom>
          <a:noFill/>
          <a:ln>
            <a:solidFill>
              <a:schemeClr val="accent6"/>
            </a:solidFill>
          </a:ln>
          <a:effectLst/>
        </p:spPr>
        <p:style>
          <a:lnRef idx="2">
            <a:schemeClr val="accent2"/>
          </a:lnRef>
          <a:fillRef idx="1">
            <a:schemeClr val="lt1"/>
          </a:fillRef>
          <a:effectRef idx="0">
            <a:schemeClr val="accent2"/>
          </a:effectRef>
          <a:fontRef idx="minor">
            <a:schemeClr val="dk1"/>
          </a:fontRef>
        </p:style>
        <p:txBody>
          <a:bodyPr wrap="square" lIns="0" tIns="0" rIns="0" bIns="0" rtlCol="0" anchor="ctr">
            <a:noAutofit/>
          </a:bodyPr>
          <a:lstStyle/>
          <a:p>
            <a:pPr algn="ctr" defTabSz="914354">
              <a:defRPr/>
            </a:pPr>
            <a:endParaRPr lang="en-US" sz="1600" dirty="0" err="1">
              <a:solidFill>
                <a:srgbClr val="FFFFFF"/>
              </a:solidFill>
              <a:latin typeface="Arial"/>
              <a:cs typeface="Arial"/>
            </a:endParaRPr>
          </a:p>
        </p:txBody>
      </p:sp>
      <p:sp>
        <p:nvSpPr>
          <p:cNvPr id="2" name="Title 1">
            <a:extLst>
              <a:ext uri="{FF2B5EF4-FFF2-40B4-BE49-F238E27FC236}">
                <a16:creationId xmlns:a16="http://schemas.microsoft.com/office/drawing/2014/main" id="{712EF3A8-0391-A146-A4A3-5A3A5CA6D0D2}"/>
              </a:ext>
            </a:extLst>
          </p:cNvPr>
          <p:cNvSpPr>
            <a:spLocks noGrp="1"/>
          </p:cNvSpPr>
          <p:nvPr>
            <p:ph type="title"/>
          </p:nvPr>
        </p:nvSpPr>
        <p:spPr>
          <a:xfrm>
            <a:off x="280416" y="698089"/>
            <a:ext cx="4420869" cy="5461823"/>
          </a:xfrm>
        </p:spPr>
        <p:txBody>
          <a:bodyPr anchor="ctr"/>
          <a:lstStyle/>
          <a:p>
            <a:pPr algn="r"/>
            <a:r>
              <a:rPr lang="en-US" sz="4267" b="1" dirty="0"/>
              <a:t>Successfu</a:t>
            </a:r>
            <a:r>
              <a:rPr lang="en-US" sz="4267" dirty="0"/>
              <a:t>l organizations start with a plan</a:t>
            </a:r>
            <a:endParaRPr lang="en-US" sz="4267" b="1" dirty="0"/>
          </a:p>
        </p:txBody>
      </p:sp>
      <p:sp>
        <p:nvSpPr>
          <p:cNvPr id="42" name="Oval 41">
            <a:extLst>
              <a:ext uri="{FF2B5EF4-FFF2-40B4-BE49-F238E27FC236}">
                <a16:creationId xmlns:a16="http://schemas.microsoft.com/office/drawing/2014/main" id="{DE7C9DE0-8F8F-BF42-8160-C3F4D68A6507}"/>
              </a:ext>
            </a:extLst>
          </p:cNvPr>
          <p:cNvSpPr/>
          <p:nvPr/>
        </p:nvSpPr>
        <p:spPr bwMode="auto">
          <a:xfrm>
            <a:off x="5121006" y="567853"/>
            <a:ext cx="277637" cy="260472"/>
          </a:xfrm>
          <a:prstGeom prst="ellipse">
            <a:avLst/>
          </a:prstGeom>
          <a:solidFill>
            <a:srgbClr val="001D6C"/>
          </a:solidFill>
          <a:ln w="19050">
            <a:solidFill>
              <a:srgbClr val="001D6C"/>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fontAlgn="base">
              <a:lnSpc>
                <a:spcPct val="90000"/>
              </a:lnSpc>
              <a:spcBef>
                <a:spcPct val="0"/>
              </a:spcBef>
              <a:spcAft>
                <a:spcPct val="0"/>
              </a:spcAft>
            </a:pPr>
            <a:endParaRPr lang="en-US" sz="1867" dirty="0">
              <a:solidFill>
                <a:schemeClr val="bg1"/>
              </a:solidFill>
            </a:endParaRPr>
          </a:p>
        </p:txBody>
      </p:sp>
      <p:grpSp>
        <p:nvGrpSpPr>
          <p:cNvPr id="86" name="Group 85">
            <a:extLst>
              <a:ext uri="{FF2B5EF4-FFF2-40B4-BE49-F238E27FC236}">
                <a16:creationId xmlns:a16="http://schemas.microsoft.com/office/drawing/2014/main" id="{40D3FFE3-D7A1-8D46-B6D9-0530543FF0BB}"/>
              </a:ext>
            </a:extLst>
          </p:cNvPr>
          <p:cNvGrpSpPr/>
          <p:nvPr/>
        </p:nvGrpSpPr>
        <p:grpSpPr>
          <a:xfrm>
            <a:off x="7937392" y="-1"/>
            <a:ext cx="4254609" cy="1396180"/>
            <a:chOff x="5917998" y="-21677"/>
            <a:chExt cx="3190957" cy="1047135"/>
          </a:xfrm>
        </p:grpSpPr>
        <p:sp>
          <p:nvSpPr>
            <p:cNvPr id="82" name="Rectangle 81">
              <a:extLst>
                <a:ext uri="{FF2B5EF4-FFF2-40B4-BE49-F238E27FC236}">
                  <a16:creationId xmlns:a16="http://schemas.microsoft.com/office/drawing/2014/main" id="{50E2582E-5AC9-4B48-A5C5-63DE0AC0CCD9}"/>
                </a:ext>
              </a:extLst>
            </p:cNvPr>
            <p:cNvSpPr/>
            <p:nvPr/>
          </p:nvSpPr>
          <p:spPr bwMode="auto">
            <a:xfrm>
              <a:off x="5917998" y="-21677"/>
              <a:ext cx="3190957" cy="1047135"/>
            </a:xfrm>
            <a:prstGeom prst="rect">
              <a:avLst/>
            </a:prstGeom>
            <a:solidFill>
              <a:srgbClr val="001D6C"/>
            </a:solidFill>
            <a:ln w="19050">
              <a:solidFill>
                <a:srgbClr val="001D6C"/>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080000" tIns="48000" rIns="48000" bIns="48000" numCol="1" rtlCol="0" anchor="ctr" anchorCtr="0" compatLnSpc="1">
              <a:prstTxWarp prst="textNoShape">
                <a:avLst/>
              </a:prstTxWarp>
            </a:bodyPr>
            <a:lstStyle/>
            <a:p>
              <a:pPr algn="ctr" fontAlgn="base">
                <a:lnSpc>
                  <a:spcPct val="90000"/>
                </a:lnSpc>
                <a:spcBef>
                  <a:spcPct val="0"/>
                </a:spcBef>
                <a:spcAft>
                  <a:spcPct val="0"/>
                </a:spcAft>
              </a:pPr>
              <a:r>
                <a:rPr lang="en-US" sz="1333" b="1" dirty="0">
                  <a:solidFill>
                    <a:schemeClr val="bg1"/>
                  </a:solidFill>
                </a:rPr>
                <a:t>DEFINE GOALS AND OBJECTIVES</a:t>
              </a:r>
            </a:p>
            <a:p>
              <a:pPr marL="228594" indent="-228594" fontAlgn="base">
                <a:lnSpc>
                  <a:spcPct val="90000"/>
                </a:lnSpc>
                <a:spcBef>
                  <a:spcPct val="0"/>
                </a:spcBef>
                <a:spcAft>
                  <a:spcPct val="0"/>
                </a:spcAft>
                <a:buFont typeface="Arial" panose="020B0604020202020204" pitchFamily="34" charset="0"/>
                <a:buChar char="•"/>
              </a:pPr>
              <a:r>
                <a:rPr lang="en-US" sz="1200" dirty="0">
                  <a:solidFill>
                    <a:schemeClr val="bg1"/>
                  </a:solidFill>
                </a:rPr>
                <a:t>Set feasible targets and budgets</a:t>
              </a:r>
            </a:p>
            <a:p>
              <a:pPr marL="228594" indent="-228594" fontAlgn="base">
                <a:lnSpc>
                  <a:spcPct val="90000"/>
                </a:lnSpc>
                <a:spcBef>
                  <a:spcPct val="0"/>
                </a:spcBef>
                <a:spcAft>
                  <a:spcPct val="0"/>
                </a:spcAft>
                <a:buFont typeface="Arial" panose="020B0604020202020204" pitchFamily="34" charset="0"/>
                <a:buChar char="•"/>
              </a:pPr>
              <a:r>
                <a:rPr lang="en-US" sz="1200" dirty="0">
                  <a:solidFill>
                    <a:schemeClr val="bg1"/>
                  </a:solidFill>
                </a:rPr>
                <a:t>Make timetables clear</a:t>
              </a:r>
            </a:p>
            <a:p>
              <a:pPr marL="228594" indent="-228594" fontAlgn="base">
                <a:lnSpc>
                  <a:spcPct val="90000"/>
                </a:lnSpc>
                <a:spcBef>
                  <a:spcPct val="0"/>
                </a:spcBef>
                <a:spcAft>
                  <a:spcPct val="0"/>
                </a:spcAft>
                <a:buFont typeface="Arial" panose="020B0604020202020204" pitchFamily="34" charset="0"/>
                <a:buChar char="•"/>
              </a:pPr>
              <a:r>
                <a:rPr lang="en-US" sz="1200" dirty="0">
                  <a:solidFill>
                    <a:schemeClr val="bg1"/>
                  </a:solidFill>
                </a:rPr>
                <a:t>Project the impact</a:t>
              </a:r>
              <a:endParaRPr lang="en-US" sz="1333" dirty="0">
                <a:solidFill>
                  <a:schemeClr val="bg1"/>
                </a:solidFill>
              </a:endParaRPr>
            </a:p>
          </p:txBody>
        </p:sp>
        <p:sp>
          <p:nvSpPr>
            <p:cNvPr id="84" name="Freeform 83">
              <a:extLst>
                <a:ext uri="{FF2B5EF4-FFF2-40B4-BE49-F238E27FC236}">
                  <a16:creationId xmlns:a16="http://schemas.microsoft.com/office/drawing/2014/main" id="{27C89B9F-2D91-AA45-8003-321754123C04}"/>
                </a:ext>
              </a:extLst>
            </p:cNvPr>
            <p:cNvSpPr/>
            <p:nvPr/>
          </p:nvSpPr>
          <p:spPr>
            <a:xfrm>
              <a:off x="6121015" y="320013"/>
              <a:ext cx="350548" cy="325816"/>
            </a:xfrm>
            <a:custGeom>
              <a:avLst/>
              <a:gdLst>
                <a:gd name="connsiteX0" fmla="*/ 262904 w 266021"/>
                <a:gd name="connsiteY0" fmla="*/ 84171 h 266021"/>
                <a:gd name="connsiteX1" fmla="*/ 181851 w 266021"/>
                <a:gd name="connsiteY1" fmla="*/ 84171 h 266021"/>
                <a:gd name="connsiteX2" fmla="*/ 181851 w 266021"/>
                <a:gd name="connsiteY2" fmla="*/ 3117 h 266021"/>
                <a:gd name="connsiteX3" fmla="*/ 188094 w 266021"/>
                <a:gd name="connsiteY3" fmla="*/ 3117 h 266021"/>
                <a:gd name="connsiteX4" fmla="*/ 188094 w 266021"/>
                <a:gd name="connsiteY4" fmla="*/ 73528 h 266021"/>
                <a:gd name="connsiteX5" fmla="*/ 260705 w 266021"/>
                <a:gd name="connsiteY5" fmla="*/ 918 h 266021"/>
                <a:gd name="connsiteX6" fmla="*/ 265121 w 266021"/>
                <a:gd name="connsiteY6" fmla="*/ 5326 h 266021"/>
                <a:gd name="connsiteX7" fmla="*/ 192493 w 266021"/>
                <a:gd name="connsiteY7" fmla="*/ 77936 h 266021"/>
                <a:gd name="connsiteX8" fmla="*/ 262904 w 266021"/>
                <a:gd name="connsiteY8" fmla="*/ 77936 h 266021"/>
                <a:gd name="connsiteX9" fmla="*/ 262904 w 266021"/>
                <a:gd name="connsiteY9" fmla="*/ 84171 h 266021"/>
                <a:gd name="connsiteX10" fmla="*/ 179426 w 266021"/>
                <a:gd name="connsiteY10" fmla="*/ 133011 h 266021"/>
                <a:gd name="connsiteX11" fmla="*/ 133011 w 266021"/>
                <a:gd name="connsiteY11" fmla="*/ 86596 h 266021"/>
                <a:gd name="connsiteX12" fmla="*/ 86596 w 266021"/>
                <a:gd name="connsiteY12" fmla="*/ 133011 h 266021"/>
                <a:gd name="connsiteX13" fmla="*/ 133011 w 266021"/>
                <a:gd name="connsiteY13" fmla="*/ 179426 h 266021"/>
                <a:gd name="connsiteX14" fmla="*/ 179426 w 266021"/>
                <a:gd name="connsiteY14" fmla="*/ 133011 h 266021"/>
                <a:gd name="connsiteX15" fmla="*/ 173191 w 266021"/>
                <a:gd name="connsiteY15" fmla="*/ 133011 h 266021"/>
                <a:gd name="connsiteX16" fmla="*/ 133011 w 266021"/>
                <a:gd name="connsiteY16" fmla="*/ 173191 h 266021"/>
                <a:gd name="connsiteX17" fmla="*/ 92831 w 266021"/>
                <a:gd name="connsiteY17" fmla="*/ 133011 h 266021"/>
                <a:gd name="connsiteX18" fmla="*/ 133011 w 266021"/>
                <a:gd name="connsiteY18" fmla="*/ 92831 h 266021"/>
                <a:gd name="connsiteX19" fmla="*/ 173191 w 266021"/>
                <a:gd name="connsiteY19" fmla="*/ 133011 h 266021"/>
                <a:gd name="connsiteX20" fmla="*/ 266022 w 266021"/>
                <a:gd name="connsiteY20" fmla="*/ 133011 h 266021"/>
                <a:gd name="connsiteX21" fmla="*/ 261094 w 266021"/>
                <a:gd name="connsiteY21" fmla="*/ 97541 h 266021"/>
                <a:gd name="connsiteX22" fmla="*/ 255093 w 266021"/>
                <a:gd name="connsiteY22" fmla="*/ 99195 h 266021"/>
                <a:gd name="connsiteX23" fmla="*/ 259787 w 266021"/>
                <a:gd name="connsiteY23" fmla="*/ 133002 h 266021"/>
                <a:gd name="connsiteX24" fmla="*/ 133011 w 266021"/>
                <a:gd name="connsiteY24" fmla="*/ 259778 h 266021"/>
                <a:gd name="connsiteX25" fmla="*/ 6235 w 266021"/>
                <a:gd name="connsiteY25" fmla="*/ 133011 h 266021"/>
                <a:gd name="connsiteX26" fmla="*/ 133011 w 266021"/>
                <a:gd name="connsiteY26" fmla="*/ 6235 h 266021"/>
                <a:gd name="connsiteX27" fmla="*/ 166818 w 266021"/>
                <a:gd name="connsiteY27" fmla="*/ 10937 h 266021"/>
                <a:gd name="connsiteX28" fmla="*/ 168472 w 266021"/>
                <a:gd name="connsiteY28" fmla="*/ 4927 h 266021"/>
                <a:gd name="connsiteX29" fmla="*/ 133011 w 266021"/>
                <a:gd name="connsiteY29" fmla="*/ 0 h 266021"/>
                <a:gd name="connsiteX30" fmla="*/ 0 w 266021"/>
                <a:gd name="connsiteY30" fmla="*/ 133011 h 266021"/>
                <a:gd name="connsiteX31" fmla="*/ 133011 w 266021"/>
                <a:gd name="connsiteY31" fmla="*/ 266022 h 266021"/>
                <a:gd name="connsiteX32" fmla="*/ 266022 w 266021"/>
                <a:gd name="connsiteY32" fmla="*/ 133011 h 266021"/>
                <a:gd name="connsiteX33" fmla="*/ 222724 w 266021"/>
                <a:gd name="connsiteY33" fmla="*/ 133011 h 266021"/>
                <a:gd name="connsiteX34" fmla="*/ 215207 w 266021"/>
                <a:gd name="connsiteY34" fmla="*/ 97126 h 266021"/>
                <a:gd name="connsiteX35" fmla="*/ 209492 w 266021"/>
                <a:gd name="connsiteY35" fmla="*/ 99620 h 266021"/>
                <a:gd name="connsiteX36" fmla="*/ 216489 w 266021"/>
                <a:gd name="connsiteY36" fmla="*/ 133011 h 266021"/>
                <a:gd name="connsiteX37" fmla="*/ 133011 w 266021"/>
                <a:gd name="connsiteY37" fmla="*/ 216489 h 266021"/>
                <a:gd name="connsiteX38" fmla="*/ 49533 w 266021"/>
                <a:gd name="connsiteY38" fmla="*/ 133011 h 266021"/>
                <a:gd name="connsiteX39" fmla="*/ 133011 w 266021"/>
                <a:gd name="connsiteY39" fmla="*/ 49533 h 266021"/>
                <a:gd name="connsiteX40" fmla="*/ 166393 w 266021"/>
                <a:gd name="connsiteY40" fmla="*/ 56530 h 266021"/>
                <a:gd name="connsiteX41" fmla="*/ 168896 w 266021"/>
                <a:gd name="connsiteY41" fmla="*/ 50823 h 266021"/>
                <a:gd name="connsiteX42" fmla="*/ 133011 w 266021"/>
                <a:gd name="connsiteY42" fmla="*/ 43298 h 266021"/>
                <a:gd name="connsiteX43" fmla="*/ 43298 w 266021"/>
                <a:gd name="connsiteY43" fmla="*/ 133011 h 266021"/>
                <a:gd name="connsiteX44" fmla="*/ 133011 w 266021"/>
                <a:gd name="connsiteY44" fmla="*/ 222724 h 266021"/>
                <a:gd name="connsiteX45" fmla="*/ 222724 w 266021"/>
                <a:gd name="connsiteY45" fmla="*/ 133011 h 266021"/>
                <a:gd name="connsiteX46" fmla="*/ 133011 w 266021"/>
                <a:gd name="connsiteY46" fmla="*/ 124351 h 266021"/>
                <a:gd name="connsiteX47" fmla="*/ 124351 w 266021"/>
                <a:gd name="connsiteY47" fmla="*/ 133011 h 266021"/>
                <a:gd name="connsiteX48" fmla="*/ 133011 w 266021"/>
                <a:gd name="connsiteY48" fmla="*/ 141670 h 266021"/>
                <a:gd name="connsiteX49" fmla="*/ 141670 w 266021"/>
                <a:gd name="connsiteY49" fmla="*/ 133011 h 266021"/>
                <a:gd name="connsiteX50" fmla="*/ 133011 w 266021"/>
                <a:gd name="connsiteY50" fmla="*/ 124351 h 2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66021" h="266021">
                  <a:moveTo>
                    <a:pt x="262904" y="84171"/>
                  </a:moveTo>
                  <a:lnTo>
                    <a:pt x="181851" y="84171"/>
                  </a:lnTo>
                  <a:lnTo>
                    <a:pt x="181851" y="3117"/>
                  </a:lnTo>
                  <a:lnTo>
                    <a:pt x="188094" y="3117"/>
                  </a:lnTo>
                  <a:lnTo>
                    <a:pt x="188094" y="73528"/>
                  </a:lnTo>
                  <a:lnTo>
                    <a:pt x="260705" y="918"/>
                  </a:lnTo>
                  <a:lnTo>
                    <a:pt x="265121" y="5326"/>
                  </a:lnTo>
                  <a:lnTo>
                    <a:pt x="192493" y="77936"/>
                  </a:lnTo>
                  <a:lnTo>
                    <a:pt x="262904" y="77936"/>
                  </a:lnTo>
                  <a:lnTo>
                    <a:pt x="262904" y="84171"/>
                  </a:lnTo>
                  <a:close/>
                  <a:moveTo>
                    <a:pt x="179426" y="133011"/>
                  </a:moveTo>
                  <a:cubicBezTo>
                    <a:pt x="179426" y="107413"/>
                    <a:pt x="158600" y="86596"/>
                    <a:pt x="133011" y="86596"/>
                  </a:cubicBezTo>
                  <a:cubicBezTo>
                    <a:pt x="107413" y="86596"/>
                    <a:pt x="86596" y="107413"/>
                    <a:pt x="86596" y="133011"/>
                  </a:cubicBezTo>
                  <a:cubicBezTo>
                    <a:pt x="86596" y="158600"/>
                    <a:pt x="107413" y="179426"/>
                    <a:pt x="133011" y="179426"/>
                  </a:cubicBezTo>
                  <a:cubicBezTo>
                    <a:pt x="158600" y="179426"/>
                    <a:pt x="179426" y="158600"/>
                    <a:pt x="179426" y="133011"/>
                  </a:cubicBezTo>
                  <a:close/>
                  <a:moveTo>
                    <a:pt x="173191" y="133011"/>
                  </a:moveTo>
                  <a:cubicBezTo>
                    <a:pt x="173191" y="155171"/>
                    <a:pt x="155171" y="173191"/>
                    <a:pt x="133011" y="173191"/>
                  </a:cubicBezTo>
                  <a:cubicBezTo>
                    <a:pt x="110851" y="173191"/>
                    <a:pt x="92831" y="155171"/>
                    <a:pt x="92831" y="133011"/>
                  </a:cubicBezTo>
                  <a:cubicBezTo>
                    <a:pt x="92831" y="110851"/>
                    <a:pt x="110860" y="92831"/>
                    <a:pt x="133011" y="92831"/>
                  </a:cubicBezTo>
                  <a:cubicBezTo>
                    <a:pt x="155162" y="92831"/>
                    <a:pt x="173191" y="110851"/>
                    <a:pt x="173191" y="133011"/>
                  </a:cubicBezTo>
                  <a:close/>
                  <a:moveTo>
                    <a:pt x="266022" y="133011"/>
                  </a:moveTo>
                  <a:cubicBezTo>
                    <a:pt x="266022" y="121294"/>
                    <a:pt x="264368" y="109362"/>
                    <a:pt x="261094" y="97541"/>
                  </a:cubicBezTo>
                  <a:lnTo>
                    <a:pt x="255093" y="99195"/>
                  </a:lnTo>
                  <a:cubicBezTo>
                    <a:pt x="258202" y="110479"/>
                    <a:pt x="259787" y="121849"/>
                    <a:pt x="259787" y="133002"/>
                  </a:cubicBezTo>
                  <a:cubicBezTo>
                    <a:pt x="259787" y="202902"/>
                    <a:pt x="202920" y="259778"/>
                    <a:pt x="133011" y="259778"/>
                  </a:cubicBezTo>
                  <a:cubicBezTo>
                    <a:pt x="63102" y="259787"/>
                    <a:pt x="6235" y="202911"/>
                    <a:pt x="6235" y="133011"/>
                  </a:cubicBezTo>
                  <a:cubicBezTo>
                    <a:pt x="6235" y="63102"/>
                    <a:pt x="63102" y="6235"/>
                    <a:pt x="133011" y="6235"/>
                  </a:cubicBezTo>
                  <a:cubicBezTo>
                    <a:pt x="144156" y="6235"/>
                    <a:pt x="155534" y="7820"/>
                    <a:pt x="166818" y="10937"/>
                  </a:cubicBezTo>
                  <a:lnTo>
                    <a:pt x="168472" y="4927"/>
                  </a:lnTo>
                  <a:cubicBezTo>
                    <a:pt x="156643" y="1663"/>
                    <a:pt x="144719" y="0"/>
                    <a:pt x="133011" y="0"/>
                  </a:cubicBezTo>
                  <a:cubicBezTo>
                    <a:pt x="59664" y="0"/>
                    <a:pt x="0" y="59664"/>
                    <a:pt x="0" y="133011"/>
                  </a:cubicBezTo>
                  <a:cubicBezTo>
                    <a:pt x="0" y="206357"/>
                    <a:pt x="59664" y="266022"/>
                    <a:pt x="133011" y="266022"/>
                  </a:cubicBezTo>
                  <a:cubicBezTo>
                    <a:pt x="206357" y="266022"/>
                    <a:pt x="266022" y="206357"/>
                    <a:pt x="266022" y="133011"/>
                  </a:cubicBezTo>
                  <a:close/>
                  <a:moveTo>
                    <a:pt x="222724" y="133011"/>
                  </a:moveTo>
                  <a:cubicBezTo>
                    <a:pt x="222724" y="120602"/>
                    <a:pt x="220195" y="108522"/>
                    <a:pt x="215207" y="97126"/>
                  </a:cubicBezTo>
                  <a:lnTo>
                    <a:pt x="209492" y="99620"/>
                  </a:lnTo>
                  <a:cubicBezTo>
                    <a:pt x="214134" y="110236"/>
                    <a:pt x="216489" y="121468"/>
                    <a:pt x="216489" y="133011"/>
                  </a:cubicBezTo>
                  <a:cubicBezTo>
                    <a:pt x="216489" y="179036"/>
                    <a:pt x="179045" y="216489"/>
                    <a:pt x="133011" y="216489"/>
                  </a:cubicBezTo>
                  <a:cubicBezTo>
                    <a:pt x="86977" y="216489"/>
                    <a:pt x="49533" y="179036"/>
                    <a:pt x="49533" y="133011"/>
                  </a:cubicBezTo>
                  <a:cubicBezTo>
                    <a:pt x="49533" y="86985"/>
                    <a:pt x="86985" y="49533"/>
                    <a:pt x="133011" y="49533"/>
                  </a:cubicBezTo>
                  <a:cubicBezTo>
                    <a:pt x="144554" y="49533"/>
                    <a:pt x="155794" y="51888"/>
                    <a:pt x="166393" y="56530"/>
                  </a:cubicBezTo>
                  <a:lnTo>
                    <a:pt x="168896" y="50823"/>
                  </a:lnTo>
                  <a:cubicBezTo>
                    <a:pt x="157491" y="45826"/>
                    <a:pt x="145429" y="43298"/>
                    <a:pt x="133011" y="43298"/>
                  </a:cubicBezTo>
                  <a:cubicBezTo>
                    <a:pt x="83547" y="43298"/>
                    <a:pt x="43298" y="83547"/>
                    <a:pt x="43298" y="133011"/>
                  </a:cubicBezTo>
                  <a:cubicBezTo>
                    <a:pt x="43298" y="182483"/>
                    <a:pt x="83539" y="222724"/>
                    <a:pt x="133011" y="222724"/>
                  </a:cubicBezTo>
                  <a:cubicBezTo>
                    <a:pt x="182483" y="222724"/>
                    <a:pt x="222724" y="182483"/>
                    <a:pt x="222724" y="133011"/>
                  </a:cubicBezTo>
                  <a:close/>
                  <a:moveTo>
                    <a:pt x="133011" y="124351"/>
                  </a:moveTo>
                  <a:cubicBezTo>
                    <a:pt x="128231" y="124351"/>
                    <a:pt x="124351" y="128231"/>
                    <a:pt x="124351" y="133011"/>
                  </a:cubicBezTo>
                  <a:cubicBezTo>
                    <a:pt x="124351" y="137791"/>
                    <a:pt x="128231" y="141670"/>
                    <a:pt x="133011" y="141670"/>
                  </a:cubicBezTo>
                  <a:cubicBezTo>
                    <a:pt x="137791" y="141670"/>
                    <a:pt x="141670" y="137791"/>
                    <a:pt x="141670" y="133011"/>
                  </a:cubicBezTo>
                  <a:cubicBezTo>
                    <a:pt x="141670" y="128231"/>
                    <a:pt x="137791" y="124351"/>
                    <a:pt x="133011" y="124351"/>
                  </a:cubicBezTo>
                  <a:close/>
                </a:path>
              </a:pathLst>
            </a:custGeom>
            <a:solidFill>
              <a:schemeClr val="bg1"/>
            </a:solidFill>
            <a:ln w="8632" cap="flat">
              <a:noFill/>
              <a:prstDash val="solid"/>
              <a:miter/>
            </a:ln>
          </p:spPr>
          <p:txBody>
            <a:bodyPr rtlCol="0" anchor="ctr"/>
            <a:lstStyle/>
            <a:p>
              <a:endParaRPr lang="en-US" sz="3200"/>
            </a:p>
          </p:txBody>
        </p:sp>
      </p:grpSp>
      <p:sp>
        <p:nvSpPr>
          <p:cNvPr id="99" name="Freeform 98">
            <a:extLst>
              <a:ext uri="{FF2B5EF4-FFF2-40B4-BE49-F238E27FC236}">
                <a16:creationId xmlns:a16="http://schemas.microsoft.com/office/drawing/2014/main" id="{1833E2B7-AB7C-A848-B980-A7108839B91B}"/>
              </a:ext>
            </a:extLst>
          </p:cNvPr>
          <p:cNvSpPr/>
          <p:nvPr/>
        </p:nvSpPr>
        <p:spPr>
          <a:xfrm>
            <a:off x="8208080" y="3177336"/>
            <a:ext cx="467397" cy="467397"/>
          </a:xfrm>
          <a:custGeom>
            <a:avLst/>
            <a:gdLst>
              <a:gd name="connsiteX0" fmla="*/ 0 w 350548"/>
              <a:gd name="connsiteY0" fmla="*/ 0 h 350548"/>
              <a:gd name="connsiteX1" fmla="*/ 350548 w 350548"/>
              <a:gd name="connsiteY1" fmla="*/ 0 h 350548"/>
              <a:gd name="connsiteX2" fmla="*/ 350548 w 350548"/>
              <a:gd name="connsiteY2" fmla="*/ 350548 h 350548"/>
              <a:gd name="connsiteX3" fmla="*/ 0 w 350548"/>
              <a:gd name="connsiteY3" fmla="*/ 350548 h 350548"/>
            </a:gdLst>
            <a:ahLst/>
            <a:cxnLst>
              <a:cxn ang="0">
                <a:pos x="connsiteX0" y="connsiteY0"/>
              </a:cxn>
              <a:cxn ang="0">
                <a:pos x="connsiteX1" y="connsiteY1"/>
              </a:cxn>
              <a:cxn ang="0">
                <a:pos x="connsiteX2" y="connsiteY2"/>
              </a:cxn>
              <a:cxn ang="0">
                <a:pos x="connsiteX3" y="connsiteY3"/>
              </a:cxn>
            </a:cxnLst>
            <a:rect l="l" t="t" r="r" b="b"/>
            <a:pathLst>
              <a:path w="350548" h="350548">
                <a:moveTo>
                  <a:pt x="0" y="0"/>
                </a:moveTo>
                <a:lnTo>
                  <a:pt x="350548" y="0"/>
                </a:lnTo>
                <a:lnTo>
                  <a:pt x="350548" y="350548"/>
                </a:lnTo>
                <a:lnTo>
                  <a:pt x="0" y="350548"/>
                </a:lnTo>
                <a:close/>
              </a:path>
            </a:pathLst>
          </a:custGeom>
          <a:noFill/>
          <a:ln w="10716" cap="flat">
            <a:noFill/>
            <a:prstDash val="solid"/>
            <a:miter/>
          </a:ln>
        </p:spPr>
        <p:txBody>
          <a:bodyPr rtlCol="0" anchor="ctr"/>
          <a:lstStyle/>
          <a:p>
            <a:endParaRPr lang="en-US" sz="3200"/>
          </a:p>
        </p:txBody>
      </p:sp>
      <p:sp>
        <p:nvSpPr>
          <p:cNvPr id="100" name="Oval 99">
            <a:extLst>
              <a:ext uri="{FF2B5EF4-FFF2-40B4-BE49-F238E27FC236}">
                <a16:creationId xmlns:a16="http://schemas.microsoft.com/office/drawing/2014/main" id="{41E17ACE-EDF8-7946-B31C-B26AEF164CFF}"/>
              </a:ext>
            </a:extLst>
          </p:cNvPr>
          <p:cNvSpPr/>
          <p:nvPr/>
        </p:nvSpPr>
        <p:spPr bwMode="auto">
          <a:xfrm>
            <a:off x="5971442" y="3293900"/>
            <a:ext cx="277637" cy="260472"/>
          </a:xfrm>
          <a:prstGeom prst="ellipse">
            <a:avLst/>
          </a:prstGeom>
          <a:solidFill>
            <a:srgbClr val="0043CE"/>
          </a:solidFill>
          <a:ln w="19050">
            <a:solidFill>
              <a:srgbClr val="0043CE"/>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fontAlgn="base">
              <a:lnSpc>
                <a:spcPct val="90000"/>
              </a:lnSpc>
              <a:spcBef>
                <a:spcPct val="0"/>
              </a:spcBef>
              <a:spcAft>
                <a:spcPct val="0"/>
              </a:spcAft>
            </a:pPr>
            <a:endParaRPr lang="en-US" sz="1867" dirty="0">
              <a:solidFill>
                <a:schemeClr val="bg1"/>
              </a:solidFill>
            </a:endParaRPr>
          </a:p>
        </p:txBody>
      </p:sp>
      <p:sp>
        <p:nvSpPr>
          <p:cNvPr id="105" name="Oval 104">
            <a:extLst>
              <a:ext uri="{FF2B5EF4-FFF2-40B4-BE49-F238E27FC236}">
                <a16:creationId xmlns:a16="http://schemas.microsoft.com/office/drawing/2014/main" id="{442314A0-EC84-7A4C-9C41-97031F444082}"/>
              </a:ext>
            </a:extLst>
          </p:cNvPr>
          <p:cNvSpPr/>
          <p:nvPr/>
        </p:nvSpPr>
        <p:spPr bwMode="auto">
          <a:xfrm>
            <a:off x="5746942" y="1930255"/>
            <a:ext cx="277637" cy="260472"/>
          </a:xfrm>
          <a:prstGeom prst="ellipse">
            <a:avLst/>
          </a:prstGeom>
          <a:solidFill>
            <a:srgbClr val="002D9C"/>
          </a:solidFill>
          <a:ln w="19050">
            <a:solidFill>
              <a:srgbClr val="002D9C"/>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fontAlgn="base">
              <a:lnSpc>
                <a:spcPct val="90000"/>
              </a:lnSpc>
              <a:spcBef>
                <a:spcPct val="0"/>
              </a:spcBef>
              <a:spcAft>
                <a:spcPct val="0"/>
              </a:spcAft>
            </a:pPr>
            <a:endParaRPr lang="en-US" sz="1867" dirty="0">
              <a:solidFill>
                <a:schemeClr val="bg1"/>
              </a:solidFill>
            </a:endParaRPr>
          </a:p>
        </p:txBody>
      </p:sp>
      <p:sp>
        <p:nvSpPr>
          <p:cNvPr id="110" name="Freeform 109">
            <a:extLst>
              <a:ext uri="{FF2B5EF4-FFF2-40B4-BE49-F238E27FC236}">
                <a16:creationId xmlns:a16="http://schemas.microsoft.com/office/drawing/2014/main" id="{DB9A320C-4F82-DE4D-B5E1-34973C0D3317}"/>
              </a:ext>
            </a:extLst>
          </p:cNvPr>
          <p:cNvSpPr/>
          <p:nvPr/>
        </p:nvSpPr>
        <p:spPr>
          <a:xfrm>
            <a:off x="8292953" y="1832566"/>
            <a:ext cx="358920" cy="446037"/>
          </a:xfrm>
          <a:custGeom>
            <a:avLst/>
            <a:gdLst>
              <a:gd name="connsiteX0" fmla="*/ 265271 w 269190"/>
              <a:gd name="connsiteY0" fmla="*/ 334528 h 334528"/>
              <a:gd name="connsiteX1" fmla="*/ 3920 w 269190"/>
              <a:gd name="connsiteY1" fmla="*/ 334528 h 334528"/>
              <a:gd name="connsiteX2" fmla="*/ 0 w 269190"/>
              <a:gd name="connsiteY2" fmla="*/ 330608 h 334528"/>
              <a:gd name="connsiteX3" fmla="*/ 0 w 269190"/>
              <a:gd name="connsiteY3" fmla="*/ 3920 h 334528"/>
              <a:gd name="connsiteX4" fmla="*/ 3920 w 269190"/>
              <a:gd name="connsiteY4" fmla="*/ 0 h 334528"/>
              <a:gd name="connsiteX5" fmla="*/ 199933 w 269190"/>
              <a:gd name="connsiteY5" fmla="*/ 0 h 334528"/>
              <a:gd name="connsiteX6" fmla="*/ 202710 w 269190"/>
              <a:gd name="connsiteY6" fmla="*/ 1143 h 334528"/>
              <a:gd name="connsiteX7" fmla="*/ 268047 w 269190"/>
              <a:gd name="connsiteY7" fmla="*/ 66481 h 334528"/>
              <a:gd name="connsiteX8" fmla="*/ 269191 w 269190"/>
              <a:gd name="connsiteY8" fmla="*/ 69258 h 334528"/>
              <a:gd name="connsiteX9" fmla="*/ 269191 w 269190"/>
              <a:gd name="connsiteY9" fmla="*/ 330608 h 334528"/>
              <a:gd name="connsiteX10" fmla="*/ 265271 w 269190"/>
              <a:gd name="connsiteY10" fmla="*/ 334528 h 334528"/>
              <a:gd name="connsiteX11" fmla="*/ 7841 w 269190"/>
              <a:gd name="connsiteY11" fmla="*/ 326688 h 334528"/>
              <a:gd name="connsiteX12" fmla="*/ 261350 w 269190"/>
              <a:gd name="connsiteY12" fmla="*/ 326688 h 334528"/>
              <a:gd name="connsiteX13" fmla="*/ 261350 w 269190"/>
              <a:gd name="connsiteY13" fmla="*/ 73178 h 334528"/>
              <a:gd name="connsiteX14" fmla="*/ 199933 w 269190"/>
              <a:gd name="connsiteY14" fmla="*/ 73178 h 334528"/>
              <a:gd name="connsiteX15" fmla="*/ 196013 w 269190"/>
              <a:gd name="connsiteY15" fmla="*/ 69258 h 334528"/>
              <a:gd name="connsiteX16" fmla="*/ 196013 w 269190"/>
              <a:gd name="connsiteY16" fmla="*/ 7841 h 334528"/>
              <a:gd name="connsiteX17" fmla="*/ 7841 w 269190"/>
              <a:gd name="connsiteY17" fmla="*/ 7841 h 334528"/>
              <a:gd name="connsiteX18" fmla="*/ 7841 w 269190"/>
              <a:gd name="connsiteY18" fmla="*/ 326688 h 334528"/>
              <a:gd name="connsiteX19" fmla="*/ 203853 w 269190"/>
              <a:gd name="connsiteY19" fmla="*/ 65338 h 334528"/>
              <a:gd name="connsiteX20" fmla="*/ 255807 w 269190"/>
              <a:gd name="connsiteY20" fmla="*/ 65338 h 334528"/>
              <a:gd name="connsiteX21" fmla="*/ 203853 w 269190"/>
              <a:gd name="connsiteY21" fmla="*/ 13383 h 334528"/>
              <a:gd name="connsiteX22" fmla="*/ 203853 w 269190"/>
              <a:gd name="connsiteY22" fmla="*/ 65338 h 334528"/>
              <a:gd name="connsiteX23" fmla="*/ 232602 w 269190"/>
              <a:gd name="connsiteY23" fmla="*/ 290970 h 334528"/>
              <a:gd name="connsiteX24" fmla="*/ 36589 w 269190"/>
              <a:gd name="connsiteY24" fmla="*/ 290970 h 334528"/>
              <a:gd name="connsiteX25" fmla="*/ 32669 w 269190"/>
              <a:gd name="connsiteY25" fmla="*/ 287050 h 334528"/>
              <a:gd name="connsiteX26" fmla="*/ 32669 w 269190"/>
              <a:gd name="connsiteY26" fmla="*/ 112816 h 334528"/>
              <a:gd name="connsiteX27" fmla="*/ 36589 w 269190"/>
              <a:gd name="connsiteY27" fmla="*/ 108896 h 334528"/>
              <a:gd name="connsiteX28" fmla="*/ 232602 w 269190"/>
              <a:gd name="connsiteY28" fmla="*/ 108896 h 334528"/>
              <a:gd name="connsiteX29" fmla="*/ 236522 w 269190"/>
              <a:gd name="connsiteY29" fmla="*/ 112816 h 334528"/>
              <a:gd name="connsiteX30" fmla="*/ 236522 w 269190"/>
              <a:gd name="connsiteY30" fmla="*/ 287050 h 334528"/>
              <a:gd name="connsiteX31" fmla="*/ 232602 w 269190"/>
              <a:gd name="connsiteY31" fmla="*/ 290970 h 334528"/>
              <a:gd name="connsiteX32" fmla="*/ 171184 w 269190"/>
              <a:gd name="connsiteY32" fmla="*/ 283129 h 334528"/>
              <a:gd name="connsiteX33" fmla="*/ 228671 w 269190"/>
              <a:gd name="connsiteY33" fmla="*/ 283129 h 334528"/>
              <a:gd name="connsiteX34" fmla="*/ 228671 w 269190"/>
              <a:gd name="connsiteY34" fmla="*/ 247412 h 334528"/>
              <a:gd name="connsiteX35" fmla="*/ 171184 w 269190"/>
              <a:gd name="connsiteY35" fmla="*/ 247412 h 334528"/>
              <a:gd name="connsiteX36" fmla="*/ 171184 w 269190"/>
              <a:gd name="connsiteY36" fmla="*/ 283129 h 334528"/>
              <a:gd name="connsiteX37" fmla="*/ 105847 w 269190"/>
              <a:gd name="connsiteY37" fmla="*/ 283129 h 334528"/>
              <a:gd name="connsiteX38" fmla="*/ 163344 w 269190"/>
              <a:gd name="connsiteY38" fmla="*/ 283129 h 334528"/>
              <a:gd name="connsiteX39" fmla="*/ 163344 w 269190"/>
              <a:gd name="connsiteY39" fmla="*/ 247412 h 334528"/>
              <a:gd name="connsiteX40" fmla="*/ 105847 w 269190"/>
              <a:gd name="connsiteY40" fmla="*/ 247412 h 334528"/>
              <a:gd name="connsiteX41" fmla="*/ 105847 w 269190"/>
              <a:gd name="connsiteY41" fmla="*/ 283129 h 334528"/>
              <a:gd name="connsiteX42" fmla="*/ 40509 w 269190"/>
              <a:gd name="connsiteY42" fmla="*/ 283129 h 334528"/>
              <a:gd name="connsiteX43" fmla="*/ 98006 w 269190"/>
              <a:gd name="connsiteY43" fmla="*/ 283129 h 334528"/>
              <a:gd name="connsiteX44" fmla="*/ 98006 w 269190"/>
              <a:gd name="connsiteY44" fmla="*/ 247412 h 334528"/>
              <a:gd name="connsiteX45" fmla="*/ 40509 w 269190"/>
              <a:gd name="connsiteY45" fmla="*/ 247412 h 334528"/>
              <a:gd name="connsiteX46" fmla="*/ 40509 w 269190"/>
              <a:gd name="connsiteY46" fmla="*/ 283129 h 334528"/>
              <a:gd name="connsiteX47" fmla="*/ 171184 w 269190"/>
              <a:gd name="connsiteY47" fmla="*/ 239571 h 334528"/>
              <a:gd name="connsiteX48" fmla="*/ 228671 w 269190"/>
              <a:gd name="connsiteY48" fmla="*/ 239571 h 334528"/>
              <a:gd name="connsiteX49" fmla="*/ 228671 w 269190"/>
              <a:gd name="connsiteY49" fmla="*/ 203853 h 334528"/>
              <a:gd name="connsiteX50" fmla="*/ 171184 w 269190"/>
              <a:gd name="connsiteY50" fmla="*/ 203853 h 334528"/>
              <a:gd name="connsiteX51" fmla="*/ 171184 w 269190"/>
              <a:gd name="connsiteY51" fmla="*/ 239571 h 334528"/>
              <a:gd name="connsiteX52" fmla="*/ 105847 w 269190"/>
              <a:gd name="connsiteY52" fmla="*/ 239571 h 334528"/>
              <a:gd name="connsiteX53" fmla="*/ 163344 w 269190"/>
              <a:gd name="connsiteY53" fmla="*/ 239571 h 334528"/>
              <a:gd name="connsiteX54" fmla="*/ 163344 w 269190"/>
              <a:gd name="connsiteY54" fmla="*/ 203853 h 334528"/>
              <a:gd name="connsiteX55" fmla="*/ 105847 w 269190"/>
              <a:gd name="connsiteY55" fmla="*/ 203853 h 334528"/>
              <a:gd name="connsiteX56" fmla="*/ 105847 w 269190"/>
              <a:gd name="connsiteY56" fmla="*/ 239571 h 334528"/>
              <a:gd name="connsiteX57" fmla="*/ 40509 w 269190"/>
              <a:gd name="connsiteY57" fmla="*/ 239571 h 334528"/>
              <a:gd name="connsiteX58" fmla="*/ 98006 w 269190"/>
              <a:gd name="connsiteY58" fmla="*/ 239571 h 334528"/>
              <a:gd name="connsiteX59" fmla="*/ 98006 w 269190"/>
              <a:gd name="connsiteY59" fmla="*/ 203853 h 334528"/>
              <a:gd name="connsiteX60" fmla="*/ 40509 w 269190"/>
              <a:gd name="connsiteY60" fmla="*/ 203853 h 334528"/>
              <a:gd name="connsiteX61" fmla="*/ 40509 w 269190"/>
              <a:gd name="connsiteY61" fmla="*/ 239571 h 334528"/>
              <a:gd name="connsiteX62" fmla="*/ 171184 w 269190"/>
              <a:gd name="connsiteY62" fmla="*/ 196013 h 334528"/>
              <a:gd name="connsiteX63" fmla="*/ 228671 w 269190"/>
              <a:gd name="connsiteY63" fmla="*/ 196013 h 334528"/>
              <a:gd name="connsiteX64" fmla="*/ 228671 w 269190"/>
              <a:gd name="connsiteY64" fmla="*/ 160295 h 334528"/>
              <a:gd name="connsiteX65" fmla="*/ 171184 w 269190"/>
              <a:gd name="connsiteY65" fmla="*/ 160295 h 334528"/>
              <a:gd name="connsiteX66" fmla="*/ 171184 w 269190"/>
              <a:gd name="connsiteY66" fmla="*/ 196013 h 334528"/>
              <a:gd name="connsiteX67" fmla="*/ 105847 w 269190"/>
              <a:gd name="connsiteY67" fmla="*/ 196013 h 334528"/>
              <a:gd name="connsiteX68" fmla="*/ 163344 w 269190"/>
              <a:gd name="connsiteY68" fmla="*/ 196013 h 334528"/>
              <a:gd name="connsiteX69" fmla="*/ 163344 w 269190"/>
              <a:gd name="connsiteY69" fmla="*/ 160295 h 334528"/>
              <a:gd name="connsiteX70" fmla="*/ 105847 w 269190"/>
              <a:gd name="connsiteY70" fmla="*/ 160295 h 334528"/>
              <a:gd name="connsiteX71" fmla="*/ 105847 w 269190"/>
              <a:gd name="connsiteY71" fmla="*/ 196013 h 334528"/>
              <a:gd name="connsiteX72" fmla="*/ 40509 w 269190"/>
              <a:gd name="connsiteY72" fmla="*/ 196013 h 334528"/>
              <a:gd name="connsiteX73" fmla="*/ 98006 w 269190"/>
              <a:gd name="connsiteY73" fmla="*/ 196013 h 334528"/>
              <a:gd name="connsiteX74" fmla="*/ 98006 w 269190"/>
              <a:gd name="connsiteY74" fmla="*/ 160295 h 334528"/>
              <a:gd name="connsiteX75" fmla="*/ 40509 w 269190"/>
              <a:gd name="connsiteY75" fmla="*/ 160295 h 334528"/>
              <a:gd name="connsiteX76" fmla="*/ 40509 w 269190"/>
              <a:gd name="connsiteY76" fmla="*/ 196013 h 334528"/>
              <a:gd name="connsiteX77" fmla="*/ 171184 w 269190"/>
              <a:gd name="connsiteY77" fmla="*/ 152454 h 334528"/>
              <a:gd name="connsiteX78" fmla="*/ 228671 w 269190"/>
              <a:gd name="connsiteY78" fmla="*/ 152454 h 334528"/>
              <a:gd name="connsiteX79" fmla="*/ 228671 w 269190"/>
              <a:gd name="connsiteY79" fmla="*/ 116736 h 334528"/>
              <a:gd name="connsiteX80" fmla="*/ 171184 w 269190"/>
              <a:gd name="connsiteY80" fmla="*/ 116736 h 334528"/>
              <a:gd name="connsiteX81" fmla="*/ 171184 w 269190"/>
              <a:gd name="connsiteY81" fmla="*/ 152454 h 334528"/>
              <a:gd name="connsiteX82" fmla="*/ 105847 w 269190"/>
              <a:gd name="connsiteY82" fmla="*/ 152454 h 334528"/>
              <a:gd name="connsiteX83" fmla="*/ 163344 w 269190"/>
              <a:gd name="connsiteY83" fmla="*/ 152454 h 334528"/>
              <a:gd name="connsiteX84" fmla="*/ 163344 w 269190"/>
              <a:gd name="connsiteY84" fmla="*/ 116736 h 334528"/>
              <a:gd name="connsiteX85" fmla="*/ 105847 w 269190"/>
              <a:gd name="connsiteY85" fmla="*/ 116736 h 334528"/>
              <a:gd name="connsiteX86" fmla="*/ 105847 w 269190"/>
              <a:gd name="connsiteY86" fmla="*/ 152454 h 334528"/>
              <a:gd name="connsiteX87" fmla="*/ 40509 w 269190"/>
              <a:gd name="connsiteY87" fmla="*/ 152454 h 334528"/>
              <a:gd name="connsiteX88" fmla="*/ 98006 w 269190"/>
              <a:gd name="connsiteY88" fmla="*/ 152454 h 334528"/>
              <a:gd name="connsiteX89" fmla="*/ 98006 w 269190"/>
              <a:gd name="connsiteY89" fmla="*/ 116736 h 334528"/>
              <a:gd name="connsiteX90" fmla="*/ 40509 w 269190"/>
              <a:gd name="connsiteY90" fmla="*/ 116736 h 334528"/>
              <a:gd name="connsiteX91" fmla="*/ 40509 w 269190"/>
              <a:gd name="connsiteY91" fmla="*/ 152454 h 33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69190" h="334528">
                <a:moveTo>
                  <a:pt x="265271" y="334528"/>
                </a:moveTo>
                <a:lnTo>
                  <a:pt x="3920" y="334528"/>
                </a:lnTo>
                <a:cubicBezTo>
                  <a:pt x="1753" y="334528"/>
                  <a:pt x="0" y="332775"/>
                  <a:pt x="0" y="330608"/>
                </a:cubicBezTo>
                <a:lnTo>
                  <a:pt x="0" y="3920"/>
                </a:lnTo>
                <a:cubicBezTo>
                  <a:pt x="0" y="1753"/>
                  <a:pt x="1753" y="0"/>
                  <a:pt x="3920" y="0"/>
                </a:cubicBezTo>
                <a:lnTo>
                  <a:pt x="199933" y="0"/>
                </a:lnTo>
                <a:cubicBezTo>
                  <a:pt x="200978" y="0"/>
                  <a:pt x="201980" y="414"/>
                  <a:pt x="202710" y="1143"/>
                </a:cubicBezTo>
                <a:lnTo>
                  <a:pt x="268047" y="66481"/>
                </a:lnTo>
                <a:cubicBezTo>
                  <a:pt x="268777" y="67221"/>
                  <a:pt x="269191" y="68212"/>
                  <a:pt x="269191" y="69258"/>
                </a:cubicBezTo>
                <a:lnTo>
                  <a:pt x="269191" y="330608"/>
                </a:lnTo>
                <a:cubicBezTo>
                  <a:pt x="269191" y="332775"/>
                  <a:pt x="267438" y="334528"/>
                  <a:pt x="265271" y="334528"/>
                </a:cubicBezTo>
                <a:close/>
                <a:moveTo>
                  <a:pt x="7841" y="326688"/>
                </a:moveTo>
                <a:lnTo>
                  <a:pt x="261350" y="326688"/>
                </a:lnTo>
                <a:lnTo>
                  <a:pt x="261350" y="73178"/>
                </a:lnTo>
                <a:lnTo>
                  <a:pt x="199933" y="73178"/>
                </a:lnTo>
                <a:cubicBezTo>
                  <a:pt x="197766" y="73178"/>
                  <a:pt x="196013" y="71425"/>
                  <a:pt x="196013" y="69258"/>
                </a:cubicBezTo>
                <a:lnTo>
                  <a:pt x="196013" y="7841"/>
                </a:lnTo>
                <a:lnTo>
                  <a:pt x="7841" y="7841"/>
                </a:lnTo>
                <a:lnTo>
                  <a:pt x="7841" y="326688"/>
                </a:lnTo>
                <a:close/>
                <a:moveTo>
                  <a:pt x="203853" y="65338"/>
                </a:moveTo>
                <a:lnTo>
                  <a:pt x="255807" y="65338"/>
                </a:lnTo>
                <a:lnTo>
                  <a:pt x="203853" y="13383"/>
                </a:lnTo>
                <a:lnTo>
                  <a:pt x="203853" y="65338"/>
                </a:lnTo>
                <a:close/>
                <a:moveTo>
                  <a:pt x="232602" y="290970"/>
                </a:moveTo>
                <a:lnTo>
                  <a:pt x="36589" y="290970"/>
                </a:lnTo>
                <a:cubicBezTo>
                  <a:pt x="34422" y="290970"/>
                  <a:pt x="32669" y="289217"/>
                  <a:pt x="32669" y="287050"/>
                </a:cubicBezTo>
                <a:lnTo>
                  <a:pt x="32669" y="112816"/>
                </a:lnTo>
                <a:cubicBezTo>
                  <a:pt x="32669" y="110649"/>
                  <a:pt x="34422" y="108896"/>
                  <a:pt x="36589" y="108896"/>
                </a:cubicBezTo>
                <a:lnTo>
                  <a:pt x="232602" y="108896"/>
                </a:lnTo>
                <a:cubicBezTo>
                  <a:pt x="234769" y="108896"/>
                  <a:pt x="236522" y="110649"/>
                  <a:pt x="236522" y="112816"/>
                </a:cubicBezTo>
                <a:lnTo>
                  <a:pt x="236522" y="287050"/>
                </a:lnTo>
                <a:cubicBezTo>
                  <a:pt x="236522" y="289217"/>
                  <a:pt x="234769" y="290970"/>
                  <a:pt x="232602" y="290970"/>
                </a:cubicBezTo>
                <a:close/>
                <a:moveTo>
                  <a:pt x="171184" y="283129"/>
                </a:moveTo>
                <a:lnTo>
                  <a:pt x="228671" y="283129"/>
                </a:lnTo>
                <a:lnTo>
                  <a:pt x="228671" y="247412"/>
                </a:lnTo>
                <a:lnTo>
                  <a:pt x="171184" y="247412"/>
                </a:lnTo>
                <a:lnTo>
                  <a:pt x="171184" y="283129"/>
                </a:lnTo>
                <a:close/>
                <a:moveTo>
                  <a:pt x="105847" y="283129"/>
                </a:moveTo>
                <a:lnTo>
                  <a:pt x="163344" y="283129"/>
                </a:lnTo>
                <a:lnTo>
                  <a:pt x="163344" y="247412"/>
                </a:lnTo>
                <a:lnTo>
                  <a:pt x="105847" y="247412"/>
                </a:lnTo>
                <a:cubicBezTo>
                  <a:pt x="105847" y="247412"/>
                  <a:pt x="105847" y="283129"/>
                  <a:pt x="105847" y="283129"/>
                </a:cubicBezTo>
                <a:close/>
                <a:moveTo>
                  <a:pt x="40509" y="283129"/>
                </a:moveTo>
                <a:lnTo>
                  <a:pt x="98006" y="283129"/>
                </a:lnTo>
                <a:lnTo>
                  <a:pt x="98006" y="247412"/>
                </a:lnTo>
                <a:lnTo>
                  <a:pt x="40509" y="247412"/>
                </a:lnTo>
                <a:lnTo>
                  <a:pt x="40509" y="283129"/>
                </a:lnTo>
                <a:close/>
                <a:moveTo>
                  <a:pt x="171184" y="239571"/>
                </a:moveTo>
                <a:lnTo>
                  <a:pt x="228671" y="239571"/>
                </a:lnTo>
                <a:lnTo>
                  <a:pt x="228671" y="203853"/>
                </a:lnTo>
                <a:lnTo>
                  <a:pt x="171184" y="203853"/>
                </a:lnTo>
                <a:lnTo>
                  <a:pt x="171184" y="239571"/>
                </a:lnTo>
                <a:close/>
                <a:moveTo>
                  <a:pt x="105847" y="239571"/>
                </a:moveTo>
                <a:lnTo>
                  <a:pt x="163344" y="239571"/>
                </a:lnTo>
                <a:lnTo>
                  <a:pt x="163344" y="203853"/>
                </a:lnTo>
                <a:lnTo>
                  <a:pt x="105847" y="203853"/>
                </a:lnTo>
                <a:cubicBezTo>
                  <a:pt x="105847" y="203853"/>
                  <a:pt x="105847" y="239571"/>
                  <a:pt x="105847" y="239571"/>
                </a:cubicBezTo>
                <a:close/>
                <a:moveTo>
                  <a:pt x="40509" y="239571"/>
                </a:moveTo>
                <a:lnTo>
                  <a:pt x="98006" y="239571"/>
                </a:lnTo>
                <a:lnTo>
                  <a:pt x="98006" y="203853"/>
                </a:lnTo>
                <a:lnTo>
                  <a:pt x="40509" y="203853"/>
                </a:lnTo>
                <a:lnTo>
                  <a:pt x="40509" y="239571"/>
                </a:lnTo>
                <a:close/>
                <a:moveTo>
                  <a:pt x="171184" y="196013"/>
                </a:moveTo>
                <a:lnTo>
                  <a:pt x="228671" y="196013"/>
                </a:lnTo>
                <a:lnTo>
                  <a:pt x="228671" y="160295"/>
                </a:lnTo>
                <a:lnTo>
                  <a:pt x="171184" y="160295"/>
                </a:lnTo>
                <a:lnTo>
                  <a:pt x="171184" y="196013"/>
                </a:lnTo>
                <a:close/>
                <a:moveTo>
                  <a:pt x="105847" y="196013"/>
                </a:moveTo>
                <a:lnTo>
                  <a:pt x="163344" y="196013"/>
                </a:lnTo>
                <a:lnTo>
                  <a:pt x="163344" y="160295"/>
                </a:lnTo>
                <a:lnTo>
                  <a:pt x="105847" y="160295"/>
                </a:lnTo>
                <a:cubicBezTo>
                  <a:pt x="105847" y="160295"/>
                  <a:pt x="105847" y="196013"/>
                  <a:pt x="105847" y="196013"/>
                </a:cubicBezTo>
                <a:close/>
                <a:moveTo>
                  <a:pt x="40509" y="196013"/>
                </a:moveTo>
                <a:lnTo>
                  <a:pt x="98006" y="196013"/>
                </a:lnTo>
                <a:lnTo>
                  <a:pt x="98006" y="160295"/>
                </a:lnTo>
                <a:lnTo>
                  <a:pt x="40509" y="160295"/>
                </a:lnTo>
                <a:lnTo>
                  <a:pt x="40509" y="196013"/>
                </a:lnTo>
                <a:close/>
                <a:moveTo>
                  <a:pt x="171184" y="152454"/>
                </a:moveTo>
                <a:lnTo>
                  <a:pt x="228671" y="152454"/>
                </a:lnTo>
                <a:lnTo>
                  <a:pt x="228671" y="116736"/>
                </a:lnTo>
                <a:lnTo>
                  <a:pt x="171184" y="116736"/>
                </a:lnTo>
                <a:lnTo>
                  <a:pt x="171184" y="152454"/>
                </a:lnTo>
                <a:close/>
                <a:moveTo>
                  <a:pt x="105847" y="152454"/>
                </a:moveTo>
                <a:lnTo>
                  <a:pt x="163344" y="152454"/>
                </a:lnTo>
                <a:lnTo>
                  <a:pt x="163344" y="116736"/>
                </a:lnTo>
                <a:lnTo>
                  <a:pt x="105847" y="116736"/>
                </a:lnTo>
                <a:cubicBezTo>
                  <a:pt x="105847" y="116736"/>
                  <a:pt x="105847" y="152454"/>
                  <a:pt x="105847" y="152454"/>
                </a:cubicBezTo>
                <a:close/>
                <a:moveTo>
                  <a:pt x="40509" y="152454"/>
                </a:moveTo>
                <a:lnTo>
                  <a:pt x="98006" y="152454"/>
                </a:lnTo>
                <a:lnTo>
                  <a:pt x="98006" y="116736"/>
                </a:lnTo>
                <a:lnTo>
                  <a:pt x="40509" y="116736"/>
                </a:lnTo>
                <a:lnTo>
                  <a:pt x="40509" y="152454"/>
                </a:lnTo>
                <a:close/>
              </a:path>
            </a:pathLst>
          </a:custGeom>
          <a:solidFill>
            <a:schemeClr val="bg1"/>
          </a:solidFill>
          <a:ln w="10716" cap="flat">
            <a:noFill/>
            <a:prstDash val="solid"/>
            <a:miter/>
          </a:ln>
        </p:spPr>
        <p:txBody>
          <a:bodyPr rtlCol="0" anchor="ctr"/>
          <a:lstStyle/>
          <a:p>
            <a:endParaRPr lang="en-US" sz="3200"/>
          </a:p>
        </p:txBody>
      </p:sp>
      <p:sp>
        <p:nvSpPr>
          <p:cNvPr id="111" name="Freeform 110">
            <a:extLst>
              <a:ext uri="{FF2B5EF4-FFF2-40B4-BE49-F238E27FC236}">
                <a16:creationId xmlns:a16="http://schemas.microsoft.com/office/drawing/2014/main" id="{A1123A55-21E0-8D41-9196-C6295B18F1EA}"/>
              </a:ext>
            </a:extLst>
          </p:cNvPr>
          <p:cNvSpPr/>
          <p:nvPr/>
        </p:nvSpPr>
        <p:spPr>
          <a:xfrm>
            <a:off x="8208081" y="1753911"/>
            <a:ext cx="464623" cy="464623"/>
          </a:xfrm>
          <a:custGeom>
            <a:avLst/>
            <a:gdLst>
              <a:gd name="connsiteX0" fmla="*/ 0 w 348467"/>
              <a:gd name="connsiteY0" fmla="*/ 0 h 348467"/>
              <a:gd name="connsiteX1" fmla="*/ 348467 w 348467"/>
              <a:gd name="connsiteY1" fmla="*/ 0 h 348467"/>
              <a:gd name="connsiteX2" fmla="*/ 348467 w 348467"/>
              <a:gd name="connsiteY2" fmla="*/ 348467 h 348467"/>
              <a:gd name="connsiteX3" fmla="*/ 0 w 348467"/>
              <a:gd name="connsiteY3" fmla="*/ 348467 h 348467"/>
            </a:gdLst>
            <a:ahLst/>
            <a:cxnLst>
              <a:cxn ang="0">
                <a:pos x="connsiteX0" y="connsiteY0"/>
              </a:cxn>
              <a:cxn ang="0">
                <a:pos x="connsiteX1" y="connsiteY1"/>
              </a:cxn>
              <a:cxn ang="0">
                <a:pos x="connsiteX2" y="connsiteY2"/>
              </a:cxn>
              <a:cxn ang="0">
                <a:pos x="connsiteX3" y="connsiteY3"/>
              </a:cxn>
            </a:cxnLst>
            <a:rect l="l" t="t" r="r" b="b"/>
            <a:pathLst>
              <a:path w="348467" h="348467">
                <a:moveTo>
                  <a:pt x="0" y="0"/>
                </a:moveTo>
                <a:lnTo>
                  <a:pt x="348467" y="0"/>
                </a:lnTo>
                <a:lnTo>
                  <a:pt x="348467" y="348467"/>
                </a:lnTo>
                <a:lnTo>
                  <a:pt x="0" y="348467"/>
                </a:lnTo>
                <a:close/>
              </a:path>
            </a:pathLst>
          </a:custGeom>
          <a:noFill/>
          <a:ln w="10716" cap="flat">
            <a:noFill/>
            <a:prstDash val="solid"/>
            <a:miter/>
          </a:ln>
        </p:spPr>
        <p:txBody>
          <a:bodyPr rtlCol="0" anchor="ctr"/>
          <a:lstStyle/>
          <a:p>
            <a:endParaRPr lang="en-US" sz="3200"/>
          </a:p>
        </p:txBody>
      </p:sp>
      <p:cxnSp>
        <p:nvCxnSpPr>
          <p:cNvPr id="112" name="Straight Connector 111">
            <a:extLst>
              <a:ext uri="{FF2B5EF4-FFF2-40B4-BE49-F238E27FC236}">
                <a16:creationId xmlns:a16="http://schemas.microsoft.com/office/drawing/2014/main" id="{0578AAFE-43DA-804A-BB47-38C81FD39950}"/>
              </a:ext>
            </a:extLst>
          </p:cNvPr>
          <p:cNvCxnSpPr>
            <a:cxnSpLocks/>
            <a:stCxn id="113" idx="6"/>
            <a:endCxn id="73" idx="1"/>
          </p:cNvCxnSpPr>
          <p:nvPr/>
        </p:nvCxnSpPr>
        <p:spPr bwMode="auto">
          <a:xfrm>
            <a:off x="6096001" y="4792009"/>
            <a:ext cx="1841391" cy="2115"/>
          </a:xfrm>
          <a:prstGeom prst="line">
            <a:avLst/>
          </a:prstGeom>
          <a:ln w="19050">
            <a:solidFill>
              <a:schemeClr val="accent6">
                <a:lumMod val="60000"/>
                <a:lumOff val="40000"/>
              </a:schemeClr>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3" name="Oval 112">
            <a:extLst>
              <a:ext uri="{FF2B5EF4-FFF2-40B4-BE49-F238E27FC236}">
                <a16:creationId xmlns:a16="http://schemas.microsoft.com/office/drawing/2014/main" id="{5942C76E-0E69-CA4D-8643-F7977016862A}"/>
              </a:ext>
            </a:extLst>
          </p:cNvPr>
          <p:cNvSpPr/>
          <p:nvPr/>
        </p:nvSpPr>
        <p:spPr bwMode="auto">
          <a:xfrm>
            <a:off x="5818363" y="4661773"/>
            <a:ext cx="277637" cy="260472"/>
          </a:xfrm>
          <a:prstGeom prst="ellipse">
            <a:avLst/>
          </a:prstGeom>
          <a:solidFill>
            <a:srgbClr val="0F62FE"/>
          </a:solidFill>
          <a:ln w="19050">
            <a:solidFill>
              <a:srgbClr val="0F62FE"/>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fontAlgn="base">
              <a:lnSpc>
                <a:spcPct val="90000"/>
              </a:lnSpc>
              <a:spcBef>
                <a:spcPct val="0"/>
              </a:spcBef>
              <a:spcAft>
                <a:spcPct val="0"/>
              </a:spcAft>
            </a:pPr>
            <a:endParaRPr lang="en-US" sz="1867" dirty="0">
              <a:solidFill>
                <a:schemeClr val="bg1"/>
              </a:solidFill>
            </a:endParaRPr>
          </a:p>
        </p:txBody>
      </p:sp>
      <p:sp>
        <p:nvSpPr>
          <p:cNvPr id="117" name="Oval 116">
            <a:extLst>
              <a:ext uri="{FF2B5EF4-FFF2-40B4-BE49-F238E27FC236}">
                <a16:creationId xmlns:a16="http://schemas.microsoft.com/office/drawing/2014/main" id="{B8DD1274-048B-614A-B6A2-1632B5FB0CD0}"/>
              </a:ext>
            </a:extLst>
          </p:cNvPr>
          <p:cNvSpPr/>
          <p:nvPr/>
        </p:nvSpPr>
        <p:spPr bwMode="auto">
          <a:xfrm>
            <a:off x="5304832" y="6029675"/>
            <a:ext cx="277637" cy="260472"/>
          </a:xfrm>
          <a:prstGeom prst="ellipse">
            <a:avLst/>
          </a:prstGeom>
          <a:solidFill>
            <a:srgbClr val="4589FF"/>
          </a:solidFill>
          <a:ln w="19050">
            <a:solidFill>
              <a:srgbClr val="4589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fontAlgn="base">
              <a:lnSpc>
                <a:spcPct val="90000"/>
              </a:lnSpc>
              <a:spcBef>
                <a:spcPct val="0"/>
              </a:spcBef>
              <a:spcAft>
                <a:spcPct val="0"/>
              </a:spcAft>
            </a:pPr>
            <a:endParaRPr lang="en-US" sz="1867" dirty="0">
              <a:solidFill>
                <a:schemeClr val="bg1"/>
              </a:solidFill>
            </a:endParaRPr>
          </a:p>
        </p:txBody>
      </p:sp>
      <p:sp>
        <p:nvSpPr>
          <p:cNvPr id="125" name="Freeform 124">
            <a:extLst>
              <a:ext uri="{FF2B5EF4-FFF2-40B4-BE49-F238E27FC236}">
                <a16:creationId xmlns:a16="http://schemas.microsoft.com/office/drawing/2014/main" id="{A1E0230B-419F-CA47-B3FD-FD5C602778EB}"/>
              </a:ext>
            </a:extLst>
          </p:cNvPr>
          <p:cNvSpPr/>
          <p:nvPr/>
        </p:nvSpPr>
        <p:spPr>
          <a:xfrm>
            <a:off x="8247972" y="4643738"/>
            <a:ext cx="446037" cy="446037"/>
          </a:xfrm>
          <a:custGeom>
            <a:avLst/>
            <a:gdLst>
              <a:gd name="connsiteX0" fmla="*/ 0 w 334528"/>
              <a:gd name="connsiteY0" fmla="*/ 0 h 334528"/>
              <a:gd name="connsiteX1" fmla="*/ 334528 w 334528"/>
              <a:gd name="connsiteY1" fmla="*/ 0 h 334528"/>
              <a:gd name="connsiteX2" fmla="*/ 334528 w 334528"/>
              <a:gd name="connsiteY2" fmla="*/ 334528 h 334528"/>
              <a:gd name="connsiteX3" fmla="*/ 0 w 334528"/>
              <a:gd name="connsiteY3" fmla="*/ 334528 h 334528"/>
            </a:gdLst>
            <a:ahLst/>
            <a:cxnLst>
              <a:cxn ang="0">
                <a:pos x="connsiteX0" y="connsiteY0"/>
              </a:cxn>
              <a:cxn ang="0">
                <a:pos x="connsiteX1" y="connsiteY1"/>
              </a:cxn>
              <a:cxn ang="0">
                <a:pos x="connsiteX2" y="connsiteY2"/>
              </a:cxn>
              <a:cxn ang="0">
                <a:pos x="connsiteX3" y="connsiteY3"/>
              </a:cxn>
            </a:cxnLst>
            <a:rect l="l" t="t" r="r" b="b"/>
            <a:pathLst>
              <a:path w="334528" h="334528">
                <a:moveTo>
                  <a:pt x="0" y="0"/>
                </a:moveTo>
                <a:lnTo>
                  <a:pt x="334528" y="0"/>
                </a:lnTo>
                <a:lnTo>
                  <a:pt x="334528" y="334528"/>
                </a:lnTo>
                <a:lnTo>
                  <a:pt x="0" y="334528"/>
                </a:lnTo>
                <a:close/>
              </a:path>
            </a:pathLst>
          </a:custGeom>
          <a:noFill/>
          <a:ln w="10418" cap="flat">
            <a:noFill/>
            <a:prstDash val="solid"/>
            <a:miter/>
          </a:ln>
        </p:spPr>
        <p:txBody>
          <a:bodyPr rtlCol="0" anchor="ctr"/>
          <a:lstStyle/>
          <a:p>
            <a:endParaRPr lang="en-US" sz="3200"/>
          </a:p>
        </p:txBody>
      </p:sp>
      <p:sp>
        <p:nvSpPr>
          <p:cNvPr id="130" name="Freeform 129">
            <a:extLst>
              <a:ext uri="{FF2B5EF4-FFF2-40B4-BE49-F238E27FC236}">
                <a16:creationId xmlns:a16="http://schemas.microsoft.com/office/drawing/2014/main" id="{A24EC79A-AE2F-294E-B115-78025063CF6F}"/>
              </a:ext>
            </a:extLst>
          </p:cNvPr>
          <p:cNvSpPr/>
          <p:nvPr/>
        </p:nvSpPr>
        <p:spPr>
          <a:xfrm>
            <a:off x="8267791" y="3224131"/>
            <a:ext cx="406400" cy="406400"/>
          </a:xfrm>
          <a:custGeom>
            <a:avLst/>
            <a:gdLst>
              <a:gd name="connsiteX0" fmla="*/ 0 w 304800"/>
              <a:gd name="connsiteY0" fmla="*/ 0 h 304800"/>
              <a:gd name="connsiteX1" fmla="*/ 304800 w 304800"/>
              <a:gd name="connsiteY1" fmla="*/ 0 h 304800"/>
              <a:gd name="connsiteX2" fmla="*/ 304800 w 304800"/>
              <a:gd name="connsiteY2" fmla="*/ 304800 h 304800"/>
              <a:gd name="connsiteX3" fmla="*/ 0 w 304800"/>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304800" h="304800">
                <a:moveTo>
                  <a:pt x="0" y="0"/>
                </a:moveTo>
                <a:lnTo>
                  <a:pt x="304800" y="0"/>
                </a:lnTo>
                <a:lnTo>
                  <a:pt x="304800" y="304800"/>
                </a:lnTo>
                <a:lnTo>
                  <a:pt x="0" y="304800"/>
                </a:lnTo>
                <a:close/>
              </a:path>
            </a:pathLst>
          </a:custGeom>
          <a:noFill/>
          <a:ln w="9525" cap="flat">
            <a:noFill/>
            <a:prstDash val="solid"/>
            <a:miter/>
          </a:ln>
        </p:spPr>
        <p:txBody>
          <a:bodyPr rtlCol="0" anchor="ctr"/>
          <a:lstStyle/>
          <a:p>
            <a:endParaRPr lang="en-US" sz="3200"/>
          </a:p>
        </p:txBody>
      </p:sp>
      <p:sp>
        <p:nvSpPr>
          <p:cNvPr id="124" name="Freeform 123">
            <a:extLst>
              <a:ext uri="{FF2B5EF4-FFF2-40B4-BE49-F238E27FC236}">
                <a16:creationId xmlns:a16="http://schemas.microsoft.com/office/drawing/2014/main" id="{B04C2227-07AD-C846-8F21-7F7F30862428}"/>
              </a:ext>
            </a:extLst>
          </p:cNvPr>
          <p:cNvSpPr/>
          <p:nvPr/>
        </p:nvSpPr>
        <p:spPr>
          <a:xfrm>
            <a:off x="8300960" y="4578642"/>
            <a:ext cx="374517" cy="426732"/>
          </a:xfrm>
          <a:custGeom>
            <a:avLst/>
            <a:gdLst>
              <a:gd name="connsiteX0" fmla="*/ 236417 w 280888"/>
              <a:gd name="connsiteY0" fmla="*/ 320049 h 320049"/>
              <a:gd name="connsiteX1" fmla="*/ 231086 w 280888"/>
              <a:gd name="connsiteY1" fmla="*/ 314718 h 320049"/>
              <a:gd name="connsiteX2" fmla="*/ 266483 w 280888"/>
              <a:gd name="connsiteY2" fmla="*/ 279331 h 320049"/>
              <a:gd name="connsiteX3" fmla="*/ 139665 w 280888"/>
              <a:gd name="connsiteY3" fmla="*/ 279331 h 320049"/>
              <a:gd name="connsiteX4" fmla="*/ 0 w 280888"/>
              <a:gd name="connsiteY4" fmla="*/ 139665 h 320049"/>
              <a:gd name="connsiteX5" fmla="*/ 139665 w 280888"/>
              <a:gd name="connsiteY5" fmla="*/ 0 h 320049"/>
              <a:gd name="connsiteX6" fmla="*/ 279331 w 280888"/>
              <a:gd name="connsiteY6" fmla="*/ 139665 h 320049"/>
              <a:gd name="connsiteX7" fmla="*/ 271804 w 280888"/>
              <a:gd name="connsiteY7" fmla="*/ 139665 h 320049"/>
              <a:gd name="connsiteX8" fmla="*/ 139665 w 280888"/>
              <a:gd name="connsiteY8" fmla="*/ 7527 h 320049"/>
              <a:gd name="connsiteX9" fmla="*/ 7527 w 280888"/>
              <a:gd name="connsiteY9" fmla="*/ 139665 h 320049"/>
              <a:gd name="connsiteX10" fmla="*/ 139665 w 280888"/>
              <a:gd name="connsiteY10" fmla="*/ 271804 h 320049"/>
              <a:gd name="connsiteX11" fmla="*/ 266483 w 280888"/>
              <a:gd name="connsiteY11" fmla="*/ 271804 h 320049"/>
              <a:gd name="connsiteX12" fmla="*/ 231086 w 280888"/>
              <a:gd name="connsiteY12" fmla="*/ 236417 h 320049"/>
              <a:gd name="connsiteX13" fmla="*/ 236417 w 280888"/>
              <a:gd name="connsiteY13" fmla="*/ 231086 h 320049"/>
              <a:gd name="connsiteX14" fmla="*/ 280889 w 280888"/>
              <a:gd name="connsiteY14" fmla="*/ 275567 h 320049"/>
              <a:gd name="connsiteX15" fmla="*/ 236417 w 280888"/>
              <a:gd name="connsiteY15" fmla="*/ 320049 h 320049"/>
              <a:gd name="connsiteX16" fmla="*/ 158890 w 280888"/>
              <a:gd name="connsiteY16" fmla="*/ 227061 h 320049"/>
              <a:gd name="connsiteX17" fmla="*/ 120451 w 280888"/>
              <a:gd name="connsiteY17" fmla="*/ 227061 h 320049"/>
              <a:gd name="connsiteX18" fmla="*/ 120451 w 280888"/>
              <a:gd name="connsiteY18" fmla="*/ 205547 h 320049"/>
              <a:gd name="connsiteX19" fmla="*/ 110394 w 280888"/>
              <a:gd name="connsiteY19" fmla="*/ 201344 h 320049"/>
              <a:gd name="connsiteX20" fmla="*/ 95163 w 280888"/>
              <a:gd name="connsiteY20" fmla="*/ 216576 h 320049"/>
              <a:gd name="connsiteX21" fmla="*/ 67972 w 280888"/>
              <a:gd name="connsiteY21" fmla="*/ 189395 h 320049"/>
              <a:gd name="connsiteX22" fmla="*/ 83182 w 280888"/>
              <a:gd name="connsiteY22" fmla="*/ 174195 h 320049"/>
              <a:gd name="connsiteX23" fmla="*/ 79043 w 280888"/>
              <a:gd name="connsiteY23" fmla="*/ 164107 h 320049"/>
              <a:gd name="connsiteX24" fmla="*/ 57497 w 280888"/>
              <a:gd name="connsiteY24" fmla="*/ 164107 h 320049"/>
              <a:gd name="connsiteX25" fmla="*/ 57497 w 280888"/>
              <a:gd name="connsiteY25" fmla="*/ 125668 h 320049"/>
              <a:gd name="connsiteX26" fmla="*/ 78990 w 280888"/>
              <a:gd name="connsiteY26" fmla="*/ 125668 h 320049"/>
              <a:gd name="connsiteX27" fmla="*/ 83203 w 280888"/>
              <a:gd name="connsiteY27" fmla="*/ 115611 h 320049"/>
              <a:gd name="connsiteX28" fmla="*/ 67972 w 280888"/>
              <a:gd name="connsiteY28" fmla="*/ 100379 h 320049"/>
              <a:gd name="connsiteX29" fmla="*/ 95163 w 280888"/>
              <a:gd name="connsiteY29" fmla="*/ 73199 h 320049"/>
              <a:gd name="connsiteX30" fmla="*/ 110363 w 280888"/>
              <a:gd name="connsiteY30" fmla="*/ 88399 h 320049"/>
              <a:gd name="connsiteX31" fmla="*/ 120451 w 280888"/>
              <a:gd name="connsiteY31" fmla="*/ 84259 h 320049"/>
              <a:gd name="connsiteX32" fmla="*/ 120451 w 280888"/>
              <a:gd name="connsiteY32" fmla="*/ 62724 h 320049"/>
              <a:gd name="connsiteX33" fmla="*/ 158890 w 280888"/>
              <a:gd name="connsiteY33" fmla="*/ 62724 h 320049"/>
              <a:gd name="connsiteX34" fmla="*/ 158890 w 280888"/>
              <a:gd name="connsiteY34" fmla="*/ 84217 h 320049"/>
              <a:gd name="connsiteX35" fmla="*/ 168947 w 280888"/>
              <a:gd name="connsiteY35" fmla="*/ 88430 h 320049"/>
              <a:gd name="connsiteX36" fmla="*/ 184179 w 280888"/>
              <a:gd name="connsiteY36" fmla="*/ 73199 h 320049"/>
              <a:gd name="connsiteX37" fmla="*/ 211369 w 280888"/>
              <a:gd name="connsiteY37" fmla="*/ 100379 h 320049"/>
              <a:gd name="connsiteX38" fmla="*/ 196169 w 280888"/>
              <a:gd name="connsiteY38" fmla="*/ 115579 h 320049"/>
              <a:gd name="connsiteX39" fmla="*/ 200309 w 280888"/>
              <a:gd name="connsiteY39" fmla="*/ 125668 h 320049"/>
              <a:gd name="connsiteX40" fmla="*/ 221855 w 280888"/>
              <a:gd name="connsiteY40" fmla="*/ 125668 h 320049"/>
              <a:gd name="connsiteX41" fmla="*/ 221855 w 280888"/>
              <a:gd name="connsiteY41" fmla="*/ 164107 h 320049"/>
              <a:gd name="connsiteX42" fmla="*/ 200351 w 280888"/>
              <a:gd name="connsiteY42" fmla="*/ 164107 h 320049"/>
              <a:gd name="connsiteX43" fmla="*/ 196148 w 280888"/>
              <a:gd name="connsiteY43" fmla="*/ 174164 h 320049"/>
              <a:gd name="connsiteX44" fmla="*/ 211380 w 280888"/>
              <a:gd name="connsiteY44" fmla="*/ 189395 h 320049"/>
              <a:gd name="connsiteX45" fmla="*/ 184189 w 280888"/>
              <a:gd name="connsiteY45" fmla="*/ 216576 h 320049"/>
              <a:gd name="connsiteX46" fmla="*/ 168989 w 280888"/>
              <a:gd name="connsiteY46" fmla="*/ 201375 h 320049"/>
              <a:gd name="connsiteX47" fmla="*/ 158890 w 280888"/>
              <a:gd name="connsiteY47" fmla="*/ 205526 h 320049"/>
              <a:gd name="connsiteX48" fmla="*/ 158890 w 280888"/>
              <a:gd name="connsiteY48" fmla="*/ 227061 h 320049"/>
              <a:gd name="connsiteX49" fmla="*/ 127967 w 280888"/>
              <a:gd name="connsiteY49" fmla="*/ 219534 h 320049"/>
              <a:gd name="connsiteX50" fmla="*/ 151353 w 280888"/>
              <a:gd name="connsiteY50" fmla="*/ 219534 h 320049"/>
              <a:gd name="connsiteX51" fmla="*/ 151353 w 280888"/>
              <a:gd name="connsiteY51" fmla="*/ 200487 h 320049"/>
              <a:gd name="connsiteX52" fmla="*/ 170745 w 280888"/>
              <a:gd name="connsiteY52" fmla="*/ 192521 h 320049"/>
              <a:gd name="connsiteX53" fmla="*/ 184168 w 280888"/>
              <a:gd name="connsiteY53" fmla="*/ 205944 h 320049"/>
              <a:gd name="connsiteX54" fmla="*/ 200717 w 280888"/>
              <a:gd name="connsiteY54" fmla="*/ 189406 h 320049"/>
              <a:gd name="connsiteX55" fmla="*/ 187221 w 280888"/>
              <a:gd name="connsiteY55" fmla="*/ 175930 h 320049"/>
              <a:gd name="connsiteX56" fmla="*/ 195323 w 280888"/>
              <a:gd name="connsiteY56" fmla="*/ 156590 h 320049"/>
              <a:gd name="connsiteX57" fmla="*/ 214286 w 280888"/>
              <a:gd name="connsiteY57" fmla="*/ 156590 h 320049"/>
              <a:gd name="connsiteX58" fmla="*/ 214286 w 280888"/>
              <a:gd name="connsiteY58" fmla="*/ 133205 h 320049"/>
              <a:gd name="connsiteX59" fmla="*/ 195239 w 280888"/>
              <a:gd name="connsiteY59" fmla="*/ 133205 h 320049"/>
              <a:gd name="connsiteX60" fmla="*/ 187283 w 280888"/>
              <a:gd name="connsiteY60" fmla="*/ 113813 h 320049"/>
              <a:gd name="connsiteX61" fmla="*/ 200706 w 280888"/>
              <a:gd name="connsiteY61" fmla="*/ 100390 h 320049"/>
              <a:gd name="connsiteX62" fmla="*/ 184158 w 280888"/>
              <a:gd name="connsiteY62" fmla="*/ 83852 h 320049"/>
              <a:gd name="connsiteX63" fmla="*/ 170703 w 280888"/>
              <a:gd name="connsiteY63" fmla="*/ 97327 h 320049"/>
              <a:gd name="connsiteX64" fmla="*/ 151353 w 280888"/>
              <a:gd name="connsiteY64" fmla="*/ 89235 h 320049"/>
              <a:gd name="connsiteX65" fmla="*/ 151353 w 280888"/>
              <a:gd name="connsiteY65" fmla="*/ 70251 h 320049"/>
              <a:gd name="connsiteX66" fmla="*/ 127967 w 280888"/>
              <a:gd name="connsiteY66" fmla="*/ 70251 h 320049"/>
              <a:gd name="connsiteX67" fmla="*/ 127967 w 280888"/>
              <a:gd name="connsiteY67" fmla="*/ 89319 h 320049"/>
              <a:gd name="connsiteX68" fmla="*/ 108575 w 280888"/>
              <a:gd name="connsiteY68" fmla="*/ 97264 h 320049"/>
              <a:gd name="connsiteX69" fmla="*/ 95152 w 280888"/>
              <a:gd name="connsiteY69" fmla="*/ 83852 h 320049"/>
              <a:gd name="connsiteX70" fmla="*/ 78614 w 280888"/>
              <a:gd name="connsiteY70" fmla="*/ 100390 h 320049"/>
              <a:gd name="connsiteX71" fmla="*/ 92089 w 280888"/>
              <a:gd name="connsiteY71" fmla="*/ 113865 h 320049"/>
              <a:gd name="connsiteX72" fmla="*/ 83998 w 280888"/>
              <a:gd name="connsiteY72" fmla="*/ 133205 h 320049"/>
              <a:gd name="connsiteX73" fmla="*/ 65024 w 280888"/>
              <a:gd name="connsiteY73" fmla="*/ 133205 h 320049"/>
              <a:gd name="connsiteX74" fmla="*/ 65024 w 280888"/>
              <a:gd name="connsiteY74" fmla="*/ 156590 h 320049"/>
              <a:gd name="connsiteX75" fmla="*/ 84082 w 280888"/>
              <a:gd name="connsiteY75" fmla="*/ 156590 h 320049"/>
              <a:gd name="connsiteX76" fmla="*/ 92037 w 280888"/>
              <a:gd name="connsiteY76" fmla="*/ 175983 h 320049"/>
              <a:gd name="connsiteX77" fmla="*/ 78614 w 280888"/>
              <a:gd name="connsiteY77" fmla="*/ 189406 h 320049"/>
              <a:gd name="connsiteX78" fmla="*/ 95152 w 280888"/>
              <a:gd name="connsiteY78" fmla="*/ 205944 h 320049"/>
              <a:gd name="connsiteX79" fmla="*/ 108628 w 280888"/>
              <a:gd name="connsiteY79" fmla="*/ 192469 h 320049"/>
              <a:gd name="connsiteX80" fmla="*/ 127967 w 280888"/>
              <a:gd name="connsiteY80" fmla="*/ 200550 h 320049"/>
              <a:gd name="connsiteX81" fmla="*/ 127967 w 280888"/>
              <a:gd name="connsiteY81" fmla="*/ 219534 h 32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80888" h="320049">
                <a:moveTo>
                  <a:pt x="236417" y="320049"/>
                </a:moveTo>
                <a:lnTo>
                  <a:pt x="231086" y="314718"/>
                </a:lnTo>
                <a:lnTo>
                  <a:pt x="266483" y="279331"/>
                </a:lnTo>
                <a:lnTo>
                  <a:pt x="139665" y="279331"/>
                </a:lnTo>
                <a:cubicBezTo>
                  <a:pt x="62651" y="279331"/>
                  <a:pt x="0" y="216680"/>
                  <a:pt x="0" y="139665"/>
                </a:cubicBezTo>
                <a:cubicBezTo>
                  <a:pt x="0" y="62651"/>
                  <a:pt x="62651" y="0"/>
                  <a:pt x="139665" y="0"/>
                </a:cubicBezTo>
                <a:cubicBezTo>
                  <a:pt x="216680" y="0"/>
                  <a:pt x="279331" y="62651"/>
                  <a:pt x="279331" y="139665"/>
                </a:cubicBezTo>
                <a:lnTo>
                  <a:pt x="271804" y="139665"/>
                </a:lnTo>
                <a:cubicBezTo>
                  <a:pt x="271804" y="66801"/>
                  <a:pt x="212530" y="7527"/>
                  <a:pt x="139665" y="7527"/>
                </a:cubicBezTo>
                <a:cubicBezTo>
                  <a:pt x="66801" y="7527"/>
                  <a:pt x="7527" y="66801"/>
                  <a:pt x="7527" y="139665"/>
                </a:cubicBezTo>
                <a:cubicBezTo>
                  <a:pt x="7527" y="212530"/>
                  <a:pt x="66801" y="271804"/>
                  <a:pt x="139665" y="271804"/>
                </a:cubicBezTo>
                <a:lnTo>
                  <a:pt x="266483" y="271804"/>
                </a:lnTo>
                <a:lnTo>
                  <a:pt x="231086" y="236417"/>
                </a:lnTo>
                <a:lnTo>
                  <a:pt x="236417" y="231086"/>
                </a:lnTo>
                <a:lnTo>
                  <a:pt x="280889" y="275567"/>
                </a:lnTo>
                <a:lnTo>
                  <a:pt x="236417" y="320049"/>
                </a:lnTo>
                <a:close/>
                <a:moveTo>
                  <a:pt x="158890" y="227061"/>
                </a:moveTo>
                <a:lnTo>
                  <a:pt x="120451" y="227061"/>
                </a:lnTo>
                <a:lnTo>
                  <a:pt x="120451" y="205547"/>
                </a:lnTo>
                <a:lnTo>
                  <a:pt x="110394" y="201344"/>
                </a:lnTo>
                <a:lnTo>
                  <a:pt x="95163" y="216576"/>
                </a:lnTo>
                <a:lnTo>
                  <a:pt x="67972" y="189395"/>
                </a:lnTo>
                <a:lnTo>
                  <a:pt x="83182" y="174195"/>
                </a:lnTo>
                <a:lnTo>
                  <a:pt x="79043" y="164107"/>
                </a:lnTo>
                <a:lnTo>
                  <a:pt x="57497" y="164107"/>
                </a:lnTo>
                <a:lnTo>
                  <a:pt x="57497" y="125668"/>
                </a:lnTo>
                <a:lnTo>
                  <a:pt x="78990" y="125668"/>
                </a:lnTo>
                <a:lnTo>
                  <a:pt x="83203" y="115611"/>
                </a:lnTo>
                <a:lnTo>
                  <a:pt x="67972" y="100379"/>
                </a:lnTo>
                <a:lnTo>
                  <a:pt x="95163" y="73199"/>
                </a:lnTo>
                <a:lnTo>
                  <a:pt x="110363" y="88399"/>
                </a:lnTo>
                <a:lnTo>
                  <a:pt x="120451" y="84259"/>
                </a:lnTo>
                <a:lnTo>
                  <a:pt x="120451" y="62724"/>
                </a:lnTo>
                <a:lnTo>
                  <a:pt x="158890" y="62724"/>
                </a:lnTo>
                <a:lnTo>
                  <a:pt x="158890" y="84217"/>
                </a:lnTo>
                <a:lnTo>
                  <a:pt x="168947" y="88430"/>
                </a:lnTo>
                <a:lnTo>
                  <a:pt x="184179" y="73199"/>
                </a:lnTo>
                <a:lnTo>
                  <a:pt x="211369" y="100379"/>
                </a:lnTo>
                <a:lnTo>
                  <a:pt x="196169" y="115579"/>
                </a:lnTo>
                <a:lnTo>
                  <a:pt x="200309" y="125668"/>
                </a:lnTo>
                <a:lnTo>
                  <a:pt x="221855" y="125668"/>
                </a:lnTo>
                <a:lnTo>
                  <a:pt x="221855" y="164107"/>
                </a:lnTo>
                <a:lnTo>
                  <a:pt x="200351" y="164107"/>
                </a:lnTo>
                <a:lnTo>
                  <a:pt x="196148" y="174164"/>
                </a:lnTo>
                <a:lnTo>
                  <a:pt x="211380" y="189395"/>
                </a:lnTo>
                <a:lnTo>
                  <a:pt x="184189" y="216576"/>
                </a:lnTo>
                <a:lnTo>
                  <a:pt x="168989" y="201375"/>
                </a:lnTo>
                <a:lnTo>
                  <a:pt x="158890" y="205526"/>
                </a:lnTo>
                <a:lnTo>
                  <a:pt x="158890" y="227061"/>
                </a:lnTo>
                <a:close/>
                <a:moveTo>
                  <a:pt x="127967" y="219534"/>
                </a:moveTo>
                <a:lnTo>
                  <a:pt x="151353" y="219534"/>
                </a:lnTo>
                <a:lnTo>
                  <a:pt x="151353" y="200487"/>
                </a:lnTo>
                <a:lnTo>
                  <a:pt x="170745" y="192521"/>
                </a:lnTo>
                <a:lnTo>
                  <a:pt x="184168" y="205944"/>
                </a:lnTo>
                <a:lnTo>
                  <a:pt x="200717" y="189406"/>
                </a:lnTo>
                <a:lnTo>
                  <a:pt x="187221" y="175930"/>
                </a:lnTo>
                <a:lnTo>
                  <a:pt x="195323" y="156590"/>
                </a:lnTo>
                <a:lnTo>
                  <a:pt x="214286" y="156590"/>
                </a:lnTo>
                <a:lnTo>
                  <a:pt x="214286" y="133205"/>
                </a:lnTo>
                <a:lnTo>
                  <a:pt x="195239" y="133205"/>
                </a:lnTo>
                <a:lnTo>
                  <a:pt x="187283" y="113813"/>
                </a:lnTo>
                <a:lnTo>
                  <a:pt x="200706" y="100390"/>
                </a:lnTo>
                <a:lnTo>
                  <a:pt x="184158" y="83852"/>
                </a:lnTo>
                <a:lnTo>
                  <a:pt x="170703" y="97327"/>
                </a:lnTo>
                <a:lnTo>
                  <a:pt x="151353" y="89235"/>
                </a:lnTo>
                <a:lnTo>
                  <a:pt x="151353" y="70251"/>
                </a:lnTo>
                <a:lnTo>
                  <a:pt x="127967" y="70251"/>
                </a:lnTo>
                <a:lnTo>
                  <a:pt x="127967" y="89319"/>
                </a:lnTo>
                <a:lnTo>
                  <a:pt x="108575" y="97264"/>
                </a:lnTo>
                <a:lnTo>
                  <a:pt x="95152" y="83852"/>
                </a:lnTo>
                <a:lnTo>
                  <a:pt x="78614" y="100390"/>
                </a:lnTo>
                <a:lnTo>
                  <a:pt x="92089" y="113865"/>
                </a:lnTo>
                <a:lnTo>
                  <a:pt x="83998" y="133205"/>
                </a:lnTo>
                <a:lnTo>
                  <a:pt x="65024" y="133205"/>
                </a:lnTo>
                <a:lnTo>
                  <a:pt x="65024" y="156590"/>
                </a:lnTo>
                <a:lnTo>
                  <a:pt x="84082" y="156590"/>
                </a:lnTo>
                <a:lnTo>
                  <a:pt x="92037" y="175983"/>
                </a:lnTo>
                <a:lnTo>
                  <a:pt x="78614" y="189406"/>
                </a:lnTo>
                <a:lnTo>
                  <a:pt x="95152" y="205944"/>
                </a:lnTo>
                <a:lnTo>
                  <a:pt x="108628" y="192469"/>
                </a:lnTo>
                <a:lnTo>
                  <a:pt x="127967" y="200550"/>
                </a:lnTo>
                <a:cubicBezTo>
                  <a:pt x="127967" y="200550"/>
                  <a:pt x="127967" y="219534"/>
                  <a:pt x="127967" y="219534"/>
                </a:cubicBezTo>
                <a:close/>
              </a:path>
            </a:pathLst>
          </a:custGeom>
          <a:solidFill>
            <a:schemeClr val="bg1"/>
          </a:solidFill>
          <a:ln w="10418" cap="flat">
            <a:noFill/>
            <a:prstDash val="solid"/>
            <a:miter/>
          </a:ln>
        </p:spPr>
        <p:txBody>
          <a:bodyPr rtlCol="0" anchor="ctr"/>
          <a:lstStyle/>
          <a:p>
            <a:endParaRPr lang="en-US" sz="3200"/>
          </a:p>
        </p:txBody>
      </p:sp>
      <p:sp>
        <p:nvSpPr>
          <p:cNvPr id="129" name="Freeform 128">
            <a:extLst>
              <a:ext uri="{FF2B5EF4-FFF2-40B4-BE49-F238E27FC236}">
                <a16:creationId xmlns:a16="http://schemas.microsoft.com/office/drawing/2014/main" id="{5BFCCAC4-A453-4247-8B1E-055C372A2597}"/>
              </a:ext>
            </a:extLst>
          </p:cNvPr>
          <p:cNvSpPr/>
          <p:nvPr/>
        </p:nvSpPr>
        <p:spPr>
          <a:xfrm>
            <a:off x="8275919" y="3229064"/>
            <a:ext cx="390144" cy="390144"/>
          </a:xfrm>
          <a:custGeom>
            <a:avLst/>
            <a:gdLst>
              <a:gd name="connsiteX0" fmla="*/ 289179 w 292608"/>
              <a:gd name="connsiteY0" fmla="*/ 292608 h 292608"/>
              <a:gd name="connsiteX1" fmla="*/ 3429 w 292608"/>
              <a:gd name="connsiteY1" fmla="*/ 292608 h 292608"/>
              <a:gd name="connsiteX2" fmla="*/ 0 w 292608"/>
              <a:gd name="connsiteY2" fmla="*/ 289179 h 292608"/>
              <a:gd name="connsiteX3" fmla="*/ 0 w 292608"/>
              <a:gd name="connsiteY3" fmla="*/ 3429 h 292608"/>
              <a:gd name="connsiteX4" fmla="*/ 3429 w 292608"/>
              <a:gd name="connsiteY4" fmla="*/ 0 h 292608"/>
              <a:gd name="connsiteX5" fmla="*/ 289179 w 292608"/>
              <a:gd name="connsiteY5" fmla="*/ 0 h 292608"/>
              <a:gd name="connsiteX6" fmla="*/ 292608 w 292608"/>
              <a:gd name="connsiteY6" fmla="*/ 3429 h 292608"/>
              <a:gd name="connsiteX7" fmla="*/ 292608 w 292608"/>
              <a:gd name="connsiteY7" fmla="*/ 289179 h 292608"/>
              <a:gd name="connsiteX8" fmla="*/ 289179 w 292608"/>
              <a:gd name="connsiteY8" fmla="*/ 292608 h 292608"/>
              <a:gd name="connsiteX9" fmla="*/ 6858 w 292608"/>
              <a:gd name="connsiteY9" fmla="*/ 285750 h 292608"/>
              <a:gd name="connsiteX10" fmla="*/ 285750 w 292608"/>
              <a:gd name="connsiteY10" fmla="*/ 285750 h 292608"/>
              <a:gd name="connsiteX11" fmla="*/ 285750 w 292608"/>
              <a:gd name="connsiteY11" fmla="*/ 111633 h 292608"/>
              <a:gd name="connsiteX12" fmla="*/ 6858 w 292608"/>
              <a:gd name="connsiteY12" fmla="*/ 111633 h 292608"/>
              <a:gd name="connsiteX13" fmla="*/ 6858 w 292608"/>
              <a:gd name="connsiteY13" fmla="*/ 285750 h 292608"/>
              <a:gd name="connsiteX14" fmla="*/ 121158 w 292608"/>
              <a:gd name="connsiteY14" fmla="*/ 104775 h 292608"/>
              <a:gd name="connsiteX15" fmla="*/ 285750 w 292608"/>
              <a:gd name="connsiteY15" fmla="*/ 104775 h 292608"/>
              <a:gd name="connsiteX16" fmla="*/ 285750 w 292608"/>
              <a:gd name="connsiteY16" fmla="*/ 6858 h 292608"/>
              <a:gd name="connsiteX17" fmla="*/ 121158 w 292608"/>
              <a:gd name="connsiteY17" fmla="*/ 6858 h 292608"/>
              <a:gd name="connsiteX18" fmla="*/ 121158 w 292608"/>
              <a:gd name="connsiteY18" fmla="*/ 104775 h 292608"/>
              <a:gd name="connsiteX19" fmla="*/ 6858 w 292608"/>
              <a:gd name="connsiteY19" fmla="*/ 104775 h 292608"/>
              <a:gd name="connsiteX20" fmla="*/ 114300 w 292608"/>
              <a:gd name="connsiteY20" fmla="*/ 104775 h 292608"/>
              <a:gd name="connsiteX21" fmla="*/ 114300 w 292608"/>
              <a:gd name="connsiteY21" fmla="*/ 6858 h 292608"/>
              <a:gd name="connsiteX22" fmla="*/ 6858 w 292608"/>
              <a:gd name="connsiteY22" fmla="*/ 6858 h 292608"/>
              <a:gd name="connsiteX23" fmla="*/ 6858 w 292608"/>
              <a:gd name="connsiteY23" fmla="*/ 104775 h 292608"/>
              <a:gd name="connsiteX24" fmla="*/ 79629 w 292608"/>
              <a:gd name="connsiteY24" fmla="*/ 254508 h 292608"/>
              <a:gd name="connsiteX25" fmla="*/ 28575 w 292608"/>
              <a:gd name="connsiteY25" fmla="*/ 203454 h 292608"/>
              <a:gd name="connsiteX26" fmla="*/ 35433 w 292608"/>
              <a:gd name="connsiteY26" fmla="*/ 203454 h 292608"/>
              <a:gd name="connsiteX27" fmla="*/ 79629 w 292608"/>
              <a:gd name="connsiteY27" fmla="*/ 247650 h 292608"/>
              <a:gd name="connsiteX28" fmla="*/ 123825 w 292608"/>
              <a:gd name="connsiteY28" fmla="*/ 203454 h 292608"/>
              <a:gd name="connsiteX29" fmla="*/ 79629 w 292608"/>
              <a:gd name="connsiteY29" fmla="*/ 159258 h 292608"/>
              <a:gd name="connsiteX30" fmla="*/ 79629 w 292608"/>
              <a:gd name="connsiteY30" fmla="*/ 152400 h 292608"/>
              <a:gd name="connsiteX31" fmla="*/ 130683 w 292608"/>
              <a:gd name="connsiteY31" fmla="*/ 203454 h 292608"/>
              <a:gd name="connsiteX32" fmla="*/ 79629 w 292608"/>
              <a:gd name="connsiteY32" fmla="*/ 254508 h 292608"/>
              <a:gd name="connsiteX33" fmla="*/ 254508 w 292608"/>
              <a:gd name="connsiteY33" fmla="*/ 251079 h 292608"/>
              <a:gd name="connsiteX34" fmla="*/ 247650 w 292608"/>
              <a:gd name="connsiteY34" fmla="*/ 251079 h 292608"/>
              <a:gd name="connsiteX35" fmla="*/ 247650 w 292608"/>
              <a:gd name="connsiteY35" fmla="*/ 146304 h 292608"/>
              <a:gd name="connsiteX36" fmla="*/ 254518 w 292608"/>
              <a:gd name="connsiteY36" fmla="*/ 146304 h 292608"/>
              <a:gd name="connsiteX37" fmla="*/ 254508 w 292608"/>
              <a:gd name="connsiteY37" fmla="*/ 251079 h 292608"/>
              <a:gd name="connsiteX38" fmla="*/ 254508 w 292608"/>
              <a:gd name="connsiteY38" fmla="*/ 251079 h 292608"/>
              <a:gd name="connsiteX39" fmla="*/ 216408 w 292608"/>
              <a:gd name="connsiteY39" fmla="*/ 251079 h 292608"/>
              <a:gd name="connsiteX40" fmla="*/ 209550 w 292608"/>
              <a:gd name="connsiteY40" fmla="*/ 251079 h 292608"/>
              <a:gd name="connsiteX41" fmla="*/ 209550 w 292608"/>
              <a:gd name="connsiteY41" fmla="*/ 174879 h 292608"/>
              <a:gd name="connsiteX42" fmla="*/ 216418 w 292608"/>
              <a:gd name="connsiteY42" fmla="*/ 174879 h 292608"/>
              <a:gd name="connsiteX43" fmla="*/ 216408 w 292608"/>
              <a:gd name="connsiteY43" fmla="*/ 251079 h 292608"/>
              <a:gd name="connsiteX44" fmla="*/ 216408 w 292608"/>
              <a:gd name="connsiteY44" fmla="*/ 251079 h 292608"/>
              <a:gd name="connsiteX45" fmla="*/ 178308 w 292608"/>
              <a:gd name="connsiteY45" fmla="*/ 251079 h 292608"/>
              <a:gd name="connsiteX46" fmla="*/ 171450 w 292608"/>
              <a:gd name="connsiteY46" fmla="*/ 251079 h 292608"/>
              <a:gd name="connsiteX47" fmla="*/ 171450 w 292608"/>
              <a:gd name="connsiteY47" fmla="*/ 222504 h 292608"/>
              <a:gd name="connsiteX48" fmla="*/ 178318 w 292608"/>
              <a:gd name="connsiteY48" fmla="*/ 222504 h 292608"/>
              <a:gd name="connsiteX49" fmla="*/ 178308 w 292608"/>
              <a:gd name="connsiteY49" fmla="*/ 251079 h 292608"/>
              <a:gd name="connsiteX50" fmla="*/ 178308 w 292608"/>
              <a:gd name="connsiteY50" fmla="*/ 251079 h 29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92608" h="292608">
                <a:moveTo>
                  <a:pt x="289179" y="292608"/>
                </a:moveTo>
                <a:lnTo>
                  <a:pt x="3429" y="292608"/>
                </a:lnTo>
                <a:cubicBezTo>
                  <a:pt x="1534" y="292608"/>
                  <a:pt x="0" y="291074"/>
                  <a:pt x="0" y="289179"/>
                </a:cubicBezTo>
                <a:lnTo>
                  <a:pt x="0" y="3429"/>
                </a:lnTo>
                <a:cubicBezTo>
                  <a:pt x="0" y="1534"/>
                  <a:pt x="1534" y="0"/>
                  <a:pt x="3429" y="0"/>
                </a:cubicBezTo>
                <a:lnTo>
                  <a:pt x="289179" y="0"/>
                </a:lnTo>
                <a:cubicBezTo>
                  <a:pt x="291074" y="0"/>
                  <a:pt x="292608" y="1534"/>
                  <a:pt x="292608" y="3429"/>
                </a:cubicBezTo>
                <a:lnTo>
                  <a:pt x="292608" y="289179"/>
                </a:lnTo>
                <a:cubicBezTo>
                  <a:pt x="292608" y="291074"/>
                  <a:pt x="291074" y="292608"/>
                  <a:pt x="289179" y="292608"/>
                </a:cubicBezTo>
                <a:close/>
                <a:moveTo>
                  <a:pt x="6858" y="285750"/>
                </a:moveTo>
                <a:lnTo>
                  <a:pt x="285750" y="285750"/>
                </a:lnTo>
                <a:lnTo>
                  <a:pt x="285750" y="111633"/>
                </a:lnTo>
                <a:lnTo>
                  <a:pt x="6858" y="111633"/>
                </a:lnTo>
                <a:lnTo>
                  <a:pt x="6858" y="285750"/>
                </a:lnTo>
                <a:close/>
                <a:moveTo>
                  <a:pt x="121158" y="104775"/>
                </a:moveTo>
                <a:lnTo>
                  <a:pt x="285750" y="104775"/>
                </a:lnTo>
                <a:lnTo>
                  <a:pt x="285750" y="6858"/>
                </a:lnTo>
                <a:lnTo>
                  <a:pt x="121158" y="6858"/>
                </a:lnTo>
                <a:lnTo>
                  <a:pt x="121158" y="104775"/>
                </a:lnTo>
                <a:close/>
                <a:moveTo>
                  <a:pt x="6858" y="104775"/>
                </a:moveTo>
                <a:lnTo>
                  <a:pt x="114300" y="104775"/>
                </a:lnTo>
                <a:lnTo>
                  <a:pt x="114300" y="6858"/>
                </a:lnTo>
                <a:lnTo>
                  <a:pt x="6858" y="6858"/>
                </a:lnTo>
                <a:lnTo>
                  <a:pt x="6858" y="104775"/>
                </a:lnTo>
                <a:close/>
                <a:moveTo>
                  <a:pt x="79629" y="254508"/>
                </a:moveTo>
                <a:cubicBezTo>
                  <a:pt x="51473" y="254508"/>
                  <a:pt x="28575" y="231600"/>
                  <a:pt x="28575" y="203454"/>
                </a:cubicBezTo>
                <a:lnTo>
                  <a:pt x="35433" y="203454"/>
                </a:lnTo>
                <a:cubicBezTo>
                  <a:pt x="35433" y="227828"/>
                  <a:pt x="55264" y="247650"/>
                  <a:pt x="79629" y="247650"/>
                </a:cubicBezTo>
                <a:cubicBezTo>
                  <a:pt x="103994" y="247650"/>
                  <a:pt x="123825" y="227828"/>
                  <a:pt x="123825" y="203454"/>
                </a:cubicBezTo>
                <a:cubicBezTo>
                  <a:pt x="123825" y="179080"/>
                  <a:pt x="104003" y="159258"/>
                  <a:pt x="79629" y="159258"/>
                </a:cubicBezTo>
                <a:lnTo>
                  <a:pt x="79629" y="152400"/>
                </a:lnTo>
                <a:cubicBezTo>
                  <a:pt x="107785" y="152400"/>
                  <a:pt x="130683" y="175308"/>
                  <a:pt x="130683" y="203454"/>
                </a:cubicBezTo>
                <a:cubicBezTo>
                  <a:pt x="130683" y="231600"/>
                  <a:pt x="107785" y="254508"/>
                  <a:pt x="79629" y="254508"/>
                </a:cubicBezTo>
                <a:close/>
                <a:moveTo>
                  <a:pt x="254508" y="251079"/>
                </a:moveTo>
                <a:lnTo>
                  <a:pt x="247650" y="251079"/>
                </a:lnTo>
                <a:lnTo>
                  <a:pt x="247650" y="146304"/>
                </a:lnTo>
                <a:lnTo>
                  <a:pt x="254518" y="146304"/>
                </a:lnTo>
                <a:lnTo>
                  <a:pt x="254508" y="251079"/>
                </a:lnTo>
                <a:lnTo>
                  <a:pt x="254508" y="251079"/>
                </a:lnTo>
                <a:close/>
                <a:moveTo>
                  <a:pt x="216408" y="251079"/>
                </a:moveTo>
                <a:lnTo>
                  <a:pt x="209550" y="251079"/>
                </a:lnTo>
                <a:lnTo>
                  <a:pt x="209550" y="174879"/>
                </a:lnTo>
                <a:lnTo>
                  <a:pt x="216418" y="174879"/>
                </a:lnTo>
                <a:lnTo>
                  <a:pt x="216408" y="251079"/>
                </a:lnTo>
                <a:lnTo>
                  <a:pt x="216408" y="251079"/>
                </a:lnTo>
                <a:close/>
                <a:moveTo>
                  <a:pt x="178308" y="251079"/>
                </a:moveTo>
                <a:lnTo>
                  <a:pt x="171450" y="251079"/>
                </a:lnTo>
                <a:lnTo>
                  <a:pt x="171450" y="222504"/>
                </a:lnTo>
                <a:lnTo>
                  <a:pt x="178318" y="222504"/>
                </a:lnTo>
                <a:lnTo>
                  <a:pt x="178308" y="251079"/>
                </a:lnTo>
                <a:lnTo>
                  <a:pt x="178308" y="251079"/>
                </a:lnTo>
                <a:close/>
              </a:path>
            </a:pathLst>
          </a:custGeom>
          <a:solidFill>
            <a:schemeClr val="bg1"/>
          </a:solidFill>
          <a:ln w="9525" cap="flat">
            <a:noFill/>
            <a:prstDash val="solid"/>
            <a:miter/>
          </a:ln>
        </p:spPr>
        <p:txBody>
          <a:bodyPr rtlCol="0" anchor="ctr"/>
          <a:lstStyle/>
          <a:p>
            <a:endParaRPr lang="en-US" sz="3200"/>
          </a:p>
        </p:txBody>
      </p:sp>
      <p:sp>
        <p:nvSpPr>
          <p:cNvPr id="137" name="Freeform 136">
            <a:extLst>
              <a:ext uri="{FF2B5EF4-FFF2-40B4-BE49-F238E27FC236}">
                <a16:creationId xmlns:a16="http://schemas.microsoft.com/office/drawing/2014/main" id="{AF24BE7A-9E16-6B4E-BAEC-DC3C59A2BD6F}"/>
              </a:ext>
            </a:extLst>
          </p:cNvPr>
          <p:cNvSpPr/>
          <p:nvPr/>
        </p:nvSpPr>
        <p:spPr>
          <a:xfrm>
            <a:off x="8280081" y="6024885"/>
            <a:ext cx="390144" cy="263144"/>
          </a:xfrm>
          <a:custGeom>
            <a:avLst/>
            <a:gdLst>
              <a:gd name="connsiteX0" fmla="*/ 193929 w 292608"/>
              <a:gd name="connsiteY0" fmla="*/ 0 h 197358"/>
              <a:gd name="connsiteX1" fmla="*/ 193929 w 292608"/>
              <a:gd name="connsiteY1" fmla="*/ 6858 h 197358"/>
              <a:gd name="connsiteX2" fmla="*/ 247650 w 292608"/>
              <a:gd name="connsiteY2" fmla="*/ 75657 h 197358"/>
              <a:gd name="connsiteX3" fmla="*/ 233667 w 292608"/>
              <a:gd name="connsiteY3" fmla="*/ 118977 h 197358"/>
              <a:gd name="connsiteX4" fmla="*/ 229067 w 292608"/>
              <a:gd name="connsiteY4" fmla="*/ 98631 h 197358"/>
              <a:gd name="connsiteX5" fmla="*/ 222371 w 292608"/>
              <a:gd name="connsiteY5" fmla="*/ 100146 h 197358"/>
              <a:gd name="connsiteX6" fmla="*/ 229438 w 292608"/>
              <a:gd name="connsiteY6" fmla="*/ 131359 h 197358"/>
              <a:gd name="connsiteX7" fmla="*/ 260575 w 292608"/>
              <a:gd name="connsiteY7" fmla="*/ 124282 h 197358"/>
              <a:gd name="connsiteX8" fmla="*/ 259051 w 292608"/>
              <a:gd name="connsiteY8" fmla="*/ 117605 h 197358"/>
              <a:gd name="connsiteX9" fmla="*/ 239916 w 292608"/>
              <a:gd name="connsiteY9" fmla="*/ 121958 h 197358"/>
              <a:gd name="connsiteX10" fmla="*/ 254527 w 292608"/>
              <a:gd name="connsiteY10" fmla="*/ 75657 h 197358"/>
              <a:gd name="connsiteX11" fmla="*/ 228610 w 292608"/>
              <a:gd name="connsiteY11" fmla="*/ 13697 h 197358"/>
              <a:gd name="connsiteX12" fmla="*/ 285760 w 292608"/>
              <a:gd name="connsiteY12" fmla="*/ 98679 h 197358"/>
              <a:gd name="connsiteX13" fmla="*/ 193939 w 292608"/>
              <a:gd name="connsiteY13" fmla="*/ 190500 h 197358"/>
              <a:gd name="connsiteX14" fmla="*/ 153057 w 292608"/>
              <a:gd name="connsiteY14" fmla="*/ 180775 h 197358"/>
              <a:gd name="connsiteX15" fmla="*/ 197368 w 292608"/>
              <a:gd name="connsiteY15" fmla="*/ 98679 h 197358"/>
              <a:gd name="connsiteX16" fmla="*/ 98689 w 292608"/>
              <a:gd name="connsiteY16" fmla="*/ 0 h 197358"/>
              <a:gd name="connsiteX17" fmla="*/ 0 w 292608"/>
              <a:gd name="connsiteY17" fmla="*/ 98679 h 197358"/>
              <a:gd name="connsiteX18" fmla="*/ 98679 w 292608"/>
              <a:gd name="connsiteY18" fmla="*/ 197358 h 197358"/>
              <a:gd name="connsiteX19" fmla="*/ 98679 w 292608"/>
              <a:gd name="connsiteY19" fmla="*/ 190500 h 197358"/>
              <a:gd name="connsiteX20" fmla="*/ 44958 w 292608"/>
              <a:gd name="connsiteY20" fmla="*/ 121701 h 197358"/>
              <a:gd name="connsiteX21" fmla="*/ 58950 w 292608"/>
              <a:gd name="connsiteY21" fmla="*/ 78381 h 197358"/>
              <a:gd name="connsiteX22" fmla="*/ 63551 w 292608"/>
              <a:gd name="connsiteY22" fmla="*/ 98727 h 197358"/>
              <a:gd name="connsiteX23" fmla="*/ 70237 w 292608"/>
              <a:gd name="connsiteY23" fmla="*/ 97212 h 197358"/>
              <a:gd name="connsiteX24" fmla="*/ 63170 w 292608"/>
              <a:gd name="connsiteY24" fmla="*/ 65989 h 197358"/>
              <a:gd name="connsiteX25" fmla="*/ 32042 w 292608"/>
              <a:gd name="connsiteY25" fmla="*/ 73066 h 197358"/>
              <a:gd name="connsiteX26" fmla="*/ 33557 w 292608"/>
              <a:gd name="connsiteY26" fmla="*/ 79753 h 197358"/>
              <a:gd name="connsiteX27" fmla="*/ 52692 w 292608"/>
              <a:gd name="connsiteY27" fmla="*/ 75409 h 197358"/>
              <a:gd name="connsiteX28" fmla="*/ 38100 w 292608"/>
              <a:gd name="connsiteY28" fmla="*/ 121701 h 197358"/>
              <a:gd name="connsiteX29" fmla="*/ 64008 w 292608"/>
              <a:gd name="connsiteY29" fmla="*/ 183652 h 197358"/>
              <a:gd name="connsiteX30" fmla="*/ 6858 w 292608"/>
              <a:gd name="connsiteY30" fmla="*/ 98679 h 197358"/>
              <a:gd name="connsiteX31" fmla="*/ 98679 w 292608"/>
              <a:gd name="connsiteY31" fmla="*/ 6858 h 197358"/>
              <a:gd name="connsiteX32" fmla="*/ 139560 w 292608"/>
              <a:gd name="connsiteY32" fmla="*/ 16583 h 197358"/>
              <a:gd name="connsiteX33" fmla="*/ 95250 w 292608"/>
              <a:gd name="connsiteY33" fmla="*/ 98679 h 197358"/>
              <a:gd name="connsiteX34" fmla="*/ 193929 w 292608"/>
              <a:gd name="connsiteY34" fmla="*/ 197358 h 197358"/>
              <a:gd name="connsiteX35" fmla="*/ 292608 w 292608"/>
              <a:gd name="connsiteY35" fmla="*/ 98679 h 197358"/>
              <a:gd name="connsiteX36" fmla="*/ 193929 w 292608"/>
              <a:gd name="connsiteY36" fmla="*/ 0 h 197358"/>
              <a:gd name="connsiteX37" fmla="*/ 102108 w 292608"/>
              <a:gd name="connsiteY37" fmla="*/ 98679 h 197358"/>
              <a:gd name="connsiteX38" fmla="*/ 146275 w 292608"/>
              <a:gd name="connsiteY38" fmla="*/ 20307 h 197358"/>
              <a:gd name="connsiteX39" fmla="*/ 190500 w 292608"/>
              <a:gd name="connsiteY39" fmla="*/ 98679 h 197358"/>
              <a:gd name="connsiteX40" fmla="*/ 146333 w 292608"/>
              <a:gd name="connsiteY40" fmla="*/ 177051 h 197358"/>
              <a:gd name="connsiteX41" fmla="*/ 102108 w 292608"/>
              <a:gd name="connsiteY41" fmla="*/ 98679 h 19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2608" h="197358">
                <a:moveTo>
                  <a:pt x="193929" y="0"/>
                </a:moveTo>
                <a:lnTo>
                  <a:pt x="193929" y="6858"/>
                </a:lnTo>
                <a:cubicBezTo>
                  <a:pt x="223552" y="6858"/>
                  <a:pt x="247650" y="37719"/>
                  <a:pt x="247650" y="75657"/>
                </a:cubicBezTo>
                <a:cubicBezTo>
                  <a:pt x="247650" y="94031"/>
                  <a:pt x="239735" y="109652"/>
                  <a:pt x="233667" y="118977"/>
                </a:cubicBezTo>
                <a:lnTo>
                  <a:pt x="229067" y="98631"/>
                </a:lnTo>
                <a:lnTo>
                  <a:pt x="222371" y="100146"/>
                </a:lnTo>
                <a:lnTo>
                  <a:pt x="229438" y="131359"/>
                </a:lnTo>
                <a:lnTo>
                  <a:pt x="260575" y="124282"/>
                </a:lnTo>
                <a:lnTo>
                  <a:pt x="259051" y="117605"/>
                </a:lnTo>
                <a:lnTo>
                  <a:pt x="239916" y="121958"/>
                </a:lnTo>
                <a:cubicBezTo>
                  <a:pt x="246393" y="111795"/>
                  <a:pt x="254527" y="95193"/>
                  <a:pt x="254527" y="75657"/>
                </a:cubicBezTo>
                <a:cubicBezTo>
                  <a:pt x="254527" y="50035"/>
                  <a:pt x="244250" y="27394"/>
                  <a:pt x="228610" y="13697"/>
                </a:cubicBezTo>
                <a:cubicBezTo>
                  <a:pt x="262090" y="27413"/>
                  <a:pt x="285760" y="60312"/>
                  <a:pt x="285760" y="98679"/>
                </a:cubicBezTo>
                <a:cubicBezTo>
                  <a:pt x="285760" y="149304"/>
                  <a:pt x="244573" y="190500"/>
                  <a:pt x="193939" y="190500"/>
                </a:cubicBezTo>
                <a:cubicBezTo>
                  <a:pt x="179241" y="190500"/>
                  <a:pt x="165392" y="186947"/>
                  <a:pt x="153057" y="180775"/>
                </a:cubicBezTo>
                <a:cubicBezTo>
                  <a:pt x="180442" y="162573"/>
                  <a:pt x="197368" y="131759"/>
                  <a:pt x="197368" y="98679"/>
                </a:cubicBezTo>
                <a:cubicBezTo>
                  <a:pt x="197368" y="44272"/>
                  <a:pt x="153095" y="0"/>
                  <a:pt x="98689" y="0"/>
                </a:cubicBezTo>
                <a:cubicBezTo>
                  <a:pt x="44282" y="0"/>
                  <a:pt x="0" y="44272"/>
                  <a:pt x="0" y="98679"/>
                </a:cubicBezTo>
                <a:cubicBezTo>
                  <a:pt x="0" y="153095"/>
                  <a:pt x="44263" y="197358"/>
                  <a:pt x="98679" y="197358"/>
                </a:cubicBezTo>
                <a:lnTo>
                  <a:pt x="98679" y="190500"/>
                </a:lnTo>
                <a:cubicBezTo>
                  <a:pt x="69056" y="190500"/>
                  <a:pt x="44958" y="159639"/>
                  <a:pt x="44958" y="121701"/>
                </a:cubicBezTo>
                <a:cubicBezTo>
                  <a:pt x="44958" y="103318"/>
                  <a:pt x="52883" y="87706"/>
                  <a:pt x="58950" y="78381"/>
                </a:cubicBezTo>
                <a:lnTo>
                  <a:pt x="63551" y="98727"/>
                </a:lnTo>
                <a:lnTo>
                  <a:pt x="70237" y="97212"/>
                </a:lnTo>
                <a:lnTo>
                  <a:pt x="63170" y="65989"/>
                </a:lnTo>
                <a:lnTo>
                  <a:pt x="32042" y="73066"/>
                </a:lnTo>
                <a:lnTo>
                  <a:pt x="33557" y="79753"/>
                </a:lnTo>
                <a:lnTo>
                  <a:pt x="52692" y="75409"/>
                </a:lnTo>
                <a:cubicBezTo>
                  <a:pt x="46215" y="85563"/>
                  <a:pt x="38100" y="102165"/>
                  <a:pt x="38100" y="121701"/>
                </a:cubicBezTo>
                <a:cubicBezTo>
                  <a:pt x="38100" y="147314"/>
                  <a:pt x="48368" y="169955"/>
                  <a:pt x="64008" y="183652"/>
                </a:cubicBezTo>
                <a:cubicBezTo>
                  <a:pt x="30528" y="169936"/>
                  <a:pt x="6858" y="137046"/>
                  <a:pt x="6858" y="98679"/>
                </a:cubicBezTo>
                <a:cubicBezTo>
                  <a:pt x="6858" y="48054"/>
                  <a:pt x="48054" y="6858"/>
                  <a:pt x="98679" y="6858"/>
                </a:cubicBezTo>
                <a:cubicBezTo>
                  <a:pt x="113376" y="6858"/>
                  <a:pt x="127225" y="10411"/>
                  <a:pt x="139560" y="16583"/>
                </a:cubicBezTo>
                <a:cubicBezTo>
                  <a:pt x="112166" y="34776"/>
                  <a:pt x="95250" y="65589"/>
                  <a:pt x="95250" y="98679"/>
                </a:cubicBezTo>
                <a:cubicBezTo>
                  <a:pt x="95250" y="153095"/>
                  <a:pt x="139513" y="197358"/>
                  <a:pt x="193929" y="197358"/>
                </a:cubicBezTo>
                <a:cubicBezTo>
                  <a:pt x="248345" y="197358"/>
                  <a:pt x="292608" y="153095"/>
                  <a:pt x="292608" y="98679"/>
                </a:cubicBezTo>
                <a:cubicBezTo>
                  <a:pt x="292608" y="44272"/>
                  <a:pt x="248345" y="0"/>
                  <a:pt x="193929" y="0"/>
                </a:cubicBezTo>
                <a:close/>
                <a:moveTo>
                  <a:pt x="102108" y="98679"/>
                </a:moveTo>
                <a:cubicBezTo>
                  <a:pt x="102108" y="66704"/>
                  <a:pt x="119024" y="36928"/>
                  <a:pt x="146275" y="20307"/>
                </a:cubicBezTo>
                <a:cubicBezTo>
                  <a:pt x="172736" y="36443"/>
                  <a:pt x="190500" y="65484"/>
                  <a:pt x="190500" y="98679"/>
                </a:cubicBezTo>
                <a:cubicBezTo>
                  <a:pt x="190500" y="130654"/>
                  <a:pt x="173584" y="160420"/>
                  <a:pt x="146333" y="177051"/>
                </a:cubicBezTo>
                <a:cubicBezTo>
                  <a:pt x="119872" y="160915"/>
                  <a:pt x="102108" y="131874"/>
                  <a:pt x="102108" y="98679"/>
                </a:cubicBezTo>
                <a:close/>
              </a:path>
            </a:pathLst>
          </a:custGeom>
          <a:solidFill>
            <a:schemeClr val="bg1"/>
          </a:solidFill>
          <a:ln w="9525" cap="flat">
            <a:noFill/>
            <a:prstDash val="solid"/>
            <a:miter/>
          </a:ln>
        </p:spPr>
        <p:txBody>
          <a:bodyPr rtlCol="0" anchor="ctr"/>
          <a:lstStyle/>
          <a:p>
            <a:endParaRPr lang="en-US" sz="3200"/>
          </a:p>
        </p:txBody>
      </p:sp>
      <p:sp>
        <p:nvSpPr>
          <p:cNvPr id="138" name="Freeform 137">
            <a:extLst>
              <a:ext uri="{FF2B5EF4-FFF2-40B4-BE49-F238E27FC236}">
                <a16:creationId xmlns:a16="http://schemas.microsoft.com/office/drawing/2014/main" id="{A61118B3-F071-C14D-9D76-C801C3FF1681}"/>
              </a:ext>
            </a:extLst>
          </p:cNvPr>
          <p:cNvSpPr/>
          <p:nvPr/>
        </p:nvSpPr>
        <p:spPr>
          <a:xfrm>
            <a:off x="8291529" y="5898113"/>
            <a:ext cx="406400" cy="406400"/>
          </a:xfrm>
          <a:custGeom>
            <a:avLst/>
            <a:gdLst>
              <a:gd name="connsiteX0" fmla="*/ 0 w 304800"/>
              <a:gd name="connsiteY0" fmla="*/ 0 h 304800"/>
              <a:gd name="connsiteX1" fmla="*/ 304800 w 304800"/>
              <a:gd name="connsiteY1" fmla="*/ 0 h 304800"/>
              <a:gd name="connsiteX2" fmla="*/ 304800 w 304800"/>
              <a:gd name="connsiteY2" fmla="*/ 304800 h 304800"/>
              <a:gd name="connsiteX3" fmla="*/ 0 w 304800"/>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304800" h="304800">
                <a:moveTo>
                  <a:pt x="0" y="0"/>
                </a:moveTo>
                <a:lnTo>
                  <a:pt x="304800" y="0"/>
                </a:lnTo>
                <a:lnTo>
                  <a:pt x="304800" y="304800"/>
                </a:lnTo>
                <a:lnTo>
                  <a:pt x="0" y="304800"/>
                </a:lnTo>
                <a:close/>
              </a:path>
            </a:pathLst>
          </a:custGeom>
          <a:noFill/>
          <a:ln w="9525" cap="flat">
            <a:noFill/>
            <a:prstDash val="solid"/>
            <a:miter/>
          </a:ln>
        </p:spPr>
        <p:txBody>
          <a:bodyPr rtlCol="0" anchor="ctr"/>
          <a:lstStyle/>
          <a:p>
            <a:endParaRPr lang="en-US" sz="3200"/>
          </a:p>
        </p:txBody>
      </p:sp>
      <p:sp>
        <p:nvSpPr>
          <p:cNvPr id="30" name="Footer Placeholder 2">
            <a:extLst>
              <a:ext uri="{FF2B5EF4-FFF2-40B4-BE49-F238E27FC236}">
                <a16:creationId xmlns:a16="http://schemas.microsoft.com/office/drawing/2014/main" id="{3EF482C5-2019-4F9F-2553-689E66B3BD2E}"/>
              </a:ext>
            </a:extLst>
          </p:cNvPr>
          <p:cNvSpPr>
            <a:spLocks noGrp="1"/>
          </p:cNvSpPr>
          <p:nvPr>
            <p:ph type="ftr" sz="quarter" idx="10"/>
          </p:nvPr>
        </p:nvSpPr>
        <p:spPr>
          <a:xfrm>
            <a:off x="304889" y="6400801"/>
            <a:ext cx="5486313" cy="222249"/>
          </a:xfrm>
        </p:spPr>
        <p:txBody>
          <a:bodyPr/>
          <a:lstStyle/>
          <a:p>
            <a:r>
              <a:rPr lang="en-US" dirty="0"/>
              <a:t>HR Must Have a Seat at the Strategic Planning Table: Webinar / June 8, 2022 / © 2022 IBM Corporation</a:t>
            </a:r>
          </a:p>
        </p:txBody>
      </p:sp>
      <p:sp>
        <p:nvSpPr>
          <p:cNvPr id="31" name="Slide Number Placeholder 4">
            <a:extLst>
              <a:ext uri="{FF2B5EF4-FFF2-40B4-BE49-F238E27FC236}">
                <a16:creationId xmlns:a16="http://schemas.microsoft.com/office/drawing/2014/main" id="{496024CC-0380-849F-EB68-DA15B6D7AAAA}"/>
              </a:ext>
            </a:extLst>
          </p:cNvPr>
          <p:cNvSpPr>
            <a:spLocks noGrp="1"/>
          </p:cNvSpPr>
          <p:nvPr>
            <p:ph type="sldNum" sz="quarter" idx="11"/>
          </p:nvPr>
        </p:nvSpPr>
        <p:spPr>
          <a:xfrm>
            <a:off x="9448802" y="6400801"/>
            <a:ext cx="2438309" cy="222249"/>
          </a:xfrm>
        </p:spPr>
        <p:txBody>
          <a:bodyPr anchor="ctr">
            <a:normAutofit/>
          </a:bodyPr>
          <a:lstStyle/>
          <a:p>
            <a:pPr>
              <a:spcAft>
                <a:spcPts val="800"/>
              </a:spcAft>
            </a:pPr>
            <a:fld id="{59395FB3-9C97-154F-86B2-7E381B951268}" type="slidenum">
              <a:rPr lang="en-US" smtClean="0"/>
              <a:pPr>
                <a:spcAft>
                  <a:spcPts val="800"/>
                </a:spcAft>
              </a:pPr>
              <a:t>29</a:t>
            </a:fld>
            <a:endParaRPr lang="en-US" dirty="0"/>
          </a:p>
        </p:txBody>
      </p:sp>
    </p:spTree>
    <p:extLst>
      <p:ext uri="{BB962C8B-B14F-4D97-AF65-F5344CB8AC3E}">
        <p14:creationId xmlns:p14="http://schemas.microsoft.com/office/powerpoint/2010/main" val="2950915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7">
            <a:extLst>
              <a:ext uri="{FF2B5EF4-FFF2-40B4-BE49-F238E27FC236}">
                <a16:creationId xmlns:a16="http://schemas.microsoft.com/office/drawing/2014/main" id="{0D58C05E-D0C0-453B-B219-01DDECB19CE5}"/>
              </a:ext>
            </a:extLst>
          </p:cNvPr>
          <p:cNvSpPr>
            <a:spLocks noGrp="1"/>
          </p:cNvSpPr>
          <p:nvPr>
            <p:ph type="title"/>
          </p:nvPr>
        </p:nvSpPr>
        <p:spPr/>
        <p:txBody>
          <a:bodyPr/>
          <a:lstStyle/>
          <a:p>
            <a:r>
              <a:rPr lang="en-US" sz="4000" dirty="0"/>
              <a:t>Today’s speakers</a:t>
            </a:r>
          </a:p>
        </p:txBody>
      </p:sp>
      <p:sp>
        <p:nvSpPr>
          <p:cNvPr id="21" name="Slide Number Placeholder 4">
            <a:extLst>
              <a:ext uri="{FF2B5EF4-FFF2-40B4-BE49-F238E27FC236}">
                <a16:creationId xmlns:a16="http://schemas.microsoft.com/office/drawing/2014/main" id="{B2FB86C8-0364-4AF8-9BB9-B420F6C8EA45}"/>
              </a:ext>
            </a:extLst>
          </p:cNvPr>
          <p:cNvSpPr>
            <a:spLocks noGrp="1"/>
          </p:cNvSpPr>
          <p:nvPr>
            <p:ph type="sldNum" sz="quarter" idx="12"/>
          </p:nvPr>
        </p:nvSpPr>
        <p:spPr/>
        <p:txBody>
          <a:bodyPr/>
          <a:lstStyle/>
          <a:p>
            <a:fld id="{DC9A5423-F5A2-45E3-8854-82458581CD79}" type="slidenum">
              <a:rPr lang="en-US" smtClean="0"/>
              <a:pPr/>
              <a:t>3</a:t>
            </a:fld>
            <a:endParaRPr lang="en-US" dirty="0"/>
          </a:p>
        </p:txBody>
      </p:sp>
      <p:sp>
        <p:nvSpPr>
          <p:cNvPr id="9" name="Text Placeholder 8">
            <a:extLst>
              <a:ext uri="{FF2B5EF4-FFF2-40B4-BE49-F238E27FC236}">
                <a16:creationId xmlns:a16="http://schemas.microsoft.com/office/drawing/2014/main" id="{31E85657-0A7B-45C7-82A1-A236BEA01AD8}"/>
              </a:ext>
            </a:extLst>
          </p:cNvPr>
          <p:cNvSpPr>
            <a:spLocks noGrp="1"/>
          </p:cNvSpPr>
          <p:nvPr>
            <p:ph type="body" sz="quarter" idx="13"/>
          </p:nvPr>
        </p:nvSpPr>
        <p:spPr/>
        <p:txBody>
          <a:bodyPr/>
          <a:lstStyle/>
          <a:p>
            <a:r>
              <a:rPr lang="en-US" dirty="0"/>
              <a:t>Conner Forrest</a:t>
            </a:r>
          </a:p>
        </p:txBody>
      </p:sp>
      <p:sp>
        <p:nvSpPr>
          <p:cNvPr id="10" name="Text Placeholder 9">
            <a:extLst>
              <a:ext uri="{FF2B5EF4-FFF2-40B4-BE49-F238E27FC236}">
                <a16:creationId xmlns:a16="http://schemas.microsoft.com/office/drawing/2014/main" id="{2557559A-94C6-4D11-BA97-20DB4732BDA7}"/>
              </a:ext>
            </a:extLst>
          </p:cNvPr>
          <p:cNvSpPr>
            <a:spLocks noGrp="1"/>
          </p:cNvSpPr>
          <p:nvPr>
            <p:ph type="body" sz="quarter" idx="14"/>
          </p:nvPr>
        </p:nvSpPr>
        <p:spPr>
          <a:xfrm>
            <a:off x="475488" y="4506881"/>
            <a:ext cx="3401920" cy="392985"/>
          </a:xfrm>
        </p:spPr>
        <p:txBody>
          <a:bodyPr/>
          <a:lstStyle/>
          <a:p>
            <a:r>
              <a:rPr lang="en-US" dirty="0"/>
              <a:t>Senior Research Analyst</a:t>
            </a:r>
          </a:p>
          <a:p>
            <a:r>
              <a:rPr lang="en-US" b="1" dirty="0"/>
              <a:t>451 Research, part of </a:t>
            </a:r>
            <a:br>
              <a:rPr lang="en-US" b="1" dirty="0"/>
            </a:br>
            <a:r>
              <a:rPr lang="en-US" b="1" dirty="0"/>
              <a:t>S&amp;P Global Market Intelligence</a:t>
            </a:r>
          </a:p>
        </p:txBody>
      </p:sp>
      <p:sp>
        <p:nvSpPr>
          <p:cNvPr id="11" name="Text Placeholder 10">
            <a:extLst>
              <a:ext uri="{FF2B5EF4-FFF2-40B4-BE49-F238E27FC236}">
                <a16:creationId xmlns:a16="http://schemas.microsoft.com/office/drawing/2014/main" id="{2E582B62-7626-4763-AB0B-15C4DC0CE586}"/>
              </a:ext>
            </a:extLst>
          </p:cNvPr>
          <p:cNvSpPr>
            <a:spLocks noGrp="1"/>
          </p:cNvSpPr>
          <p:nvPr>
            <p:ph type="body" sz="quarter" idx="15"/>
          </p:nvPr>
        </p:nvSpPr>
        <p:spPr>
          <a:xfrm>
            <a:off x="472440" y="5255098"/>
            <a:ext cx="3401920" cy="332160"/>
          </a:xfrm>
        </p:spPr>
        <p:txBody>
          <a:bodyPr/>
          <a:lstStyle/>
          <a:p>
            <a:r>
              <a:rPr lang="en-US" dirty="0"/>
              <a:t>conner.forrest@spglobal.com</a:t>
            </a:r>
          </a:p>
        </p:txBody>
      </p:sp>
      <p:sp>
        <p:nvSpPr>
          <p:cNvPr id="7" name="Text Placeholder 6">
            <a:extLst>
              <a:ext uri="{FF2B5EF4-FFF2-40B4-BE49-F238E27FC236}">
                <a16:creationId xmlns:a16="http://schemas.microsoft.com/office/drawing/2014/main" id="{5D6BE5ED-E798-4449-A7B4-C1F015C60C16}"/>
              </a:ext>
            </a:extLst>
          </p:cNvPr>
          <p:cNvSpPr>
            <a:spLocks noGrp="1"/>
          </p:cNvSpPr>
          <p:nvPr>
            <p:ph type="body" sz="quarter" idx="17"/>
          </p:nvPr>
        </p:nvSpPr>
        <p:spPr/>
        <p:txBody>
          <a:bodyPr/>
          <a:lstStyle/>
          <a:p>
            <a:r>
              <a:rPr lang="en-US" dirty="0"/>
              <a:t>Michael </a:t>
            </a:r>
            <a:r>
              <a:rPr lang="en-US" dirty="0" err="1"/>
              <a:t>McGeein</a:t>
            </a:r>
            <a:endParaRPr lang="en-US" dirty="0"/>
          </a:p>
        </p:txBody>
      </p:sp>
      <p:sp>
        <p:nvSpPr>
          <p:cNvPr id="8" name="Text Placeholder 7">
            <a:extLst>
              <a:ext uri="{FF2B5EF4-FFF2-40B4-BE49-F238E27FC236}">
                <a16:creationId xmlns:a16="http://schemas.microsoft.com/office/drawing/2014/main" id="{CE8ED4C2-C51A-48FE-9A28-41FF063A2B37}"/>
              </a:ext>
            </a:extLst>
          </p:cNvPr>
          <p:cNvSpPr>
            <a:spLocks noGrp="1"/>
          </p:cNvSpPr>
          <p:nvPr>
            <p:ph type="body" sz="quarter" idx="18"/>
          </p:nvPr>
        </p:nvSpPr>
        <p:spPr>
          <a:xfrm>
            <a:off x="4430502" y="4506881"/>
            <a:ext cx="3281862" cy="392985"/>
          </a:xfrm>
        </p:spPr>
        <p:txBody>
          <a:bodyPr/>
          <a:lstStyle/>
          <a:p>
            <a:r>
              <a:rPr lang="en-US" dirty="0"/>
              <a:t>Program Director, Planning Analytics with Watson Product Management Team</a:t>
            </a:r>
          </a:p>
          <a:p>
            <a:r>
              <a:rPr lang="en-US" b="1" dirty="0"/>
              <a:t>IBM</a:t>
            </a:r>
          </a:p>
        </p:txBody>
      </p:sp>
      <p:sp>
        <p:nvSpPr>
          <p:cNvPr id="12" name="Text Placeholder 11">
            <a:extLst>
              <a:ext uri="{FF2B5EF4-FFF2-40B4-BE49-F238E27FC236}">
                <a16:creationId xmlns:a16="http://schemas.microsoft.com/office/drawing/2014/main" id="{6E225CB4-53B1-451D-B84E-639F6B5939AC}"/>
              </a:ext>
            </a:extLst>
          </p:cNvPr>
          <p:cNvSpPr>
            <a:spLocks noGrp="1"/>
          </p:cNvSpPr>
          <p:nvPr>
            <p:ph type="body" sz="quarter" idx="19"/>
          </p:nvPr>
        </p:nvSpPr>
        <p:spPr>
          <a:xfrm>
            <a:off x="4430502" y="5255098"/>
            <a:ext cx="3401920" cy="332160"/>
          </a:xfrm>
        </p:spPr>
        <p:txBody>
          <a:bodyPr/>
          <a:lstStyle/>
          <a:p>
            <a:r>
              <a:rPr lang="en-US" dirty="0"/>
              <a:t>michael.mcgeein@ca.ibm.com</a:t>
            </a:r>
          </a:p>
        </p:txBody>
      </p:sp>
      <p:pic>
        <p:nvPicPr>
          <p:cNvPr id="5" name="Picture Placeholder 4" descr="A person wearing glasses and looking at the camera&#10;&#10;Description automatically generated">
            <a:extLst>
              <a:ext uri="{FF2B5EF4-FFF2-40B4-BE49-F238E27FC236}">
                <a16:creationId xmlns:a16="http://schemas.microsoft.com/office/drawing/2014/main" id="{2B8E738C-F365-4AE1-9180-90C4794A47EB}"/>
              </a:ext>
            </a:extLst>
          </p:cNvPr>
          <p:cNvPicPr>
            <a:picLocks noGrp="1" noChangeAspect="1"/>
          </p:cNvPicPr>
          <p:nvPr>
            <p:ph type="pic" sz="quarter" idx="23"/>
          </p:nvPr>
        </p:nvPicPr>
        <p:blipFill rotWithShape="1">
          <a:blip r:embed="rId2" cstate="print">
            <a:extLst>
              <a:ext uri="{28A0092B-C50C-407E-A947-70E740481C1C}">
                <a14:useLocalDpi xmlns:a14="http://schemas.microsoft.com/office/drawing/2010/main"/>
              </a:ext>
            </a:extLst>
          </a:blip>
          <a:srcRect l="27" r="27"/>
          <a:stretch/>
        </p:blipFill>
        <p:spPr/>
      </p:pic>
      <p:pic>
        <p:nvPicPr>
          <p:cNvPr id="19" name="Picture Placeholder 18" descr="A person with a beard&#10;&#10;Description automatically generated with medium confidence">
            <a:extLst>
              <a:ext uri="{FF2B5EF4-FFF2-40B4-BE49-F238E27FC236}">
                <a16:creationId xmlns:a16="http://schemas.microsoft.com/office/drawing/2014/main" id="{8943B1C2-182C-4B94-8DB0-4465ECBB91B0}"/>
              </a:ext>
            </a:extLst>
          </p:cNvPr>
          <p:cNvPicPr>
            <a:picLocks noGrp="1" noChangeAspect="1"/>
          </p:cNvPicPr>
          <p:nvPr>
            <p:ph type="pic" sz="quarter" idx="24"/>
          </p:nvPr>
        </p:nvPicPr>
        <p:blipFill>
          <a:blip r:embed="rId3">
            <a:extLst>
              <a:ext uri="{BEBA8EAE-BF5A-486C-A8C5-ECC9F3942E4B}">
                <a14:imgProps xmlns:a14="http://schemas.microsoft.com/office/drawing/2010/main">
                  <a14:imgLayer r:embed="rId4">
                    <a14:imgEffect>
                      <a14:saturation sat="0"/>
                    </a14:imgEffect>
                  </a14:imgLayer>
                </a14:imgProps>
              </a:ext>
            </a:extLst>
          </a:blip>
          <a:srcRect t="133" b="133"/>
          <a:stretch>
            <a:fillRect/>
          </a:stretch>
        </p:blipFill>
        <p:spPr/>
      </p:pic>
      <p:sp>
        <p:nvSpPr>
          <p:cNvPr id="14" name="Text Placeholder 13">
            <a:extLst>
              <a:ext uri="{FF2B5EF4-FFF2-40B4-BE49-F238E27FC236}">
                <a16:creationId xmlns:a16="http://schemas.microsoft.com/office/drawing/2014/main" id="{AF4A1204-C42E-4E08-9453-931B626EADF0}"/>
              </a:ext>
            </a:extLst>
          </p:cNvPr>
          <p:cNvSpPr>
            <a:spLocks noGrp="1"/>
          </p:cNvSpPr>
          <p:nvPr>
            <p:ph type="body" sz="quarter" idx="25"/>
          </p:nvPr>
        </p:nvSpPr>
        <p:spPr/>
        <p:txBody>
          <a:bodyPr/>
          <a:lstStyle/>
          <a:p>
            <a:r>
              <a:rPr lang="en-US" dirty="0"/>
              <a:t>Ann-Grete Tan</a:t>
            </a:r>
          </a:p>
        </p:txBody>
      </p:sp>
      <p:sp>
        <p:nvSpPr>
          <p:cNvPr id="15" name="Text Placeholder 14">
            <a:extLst>
              <a:ext uri="{FF2B5EF4-FFF2-40B4-BE49-F238E27FC236}">
                <a16:creationId xmlns:a16="http://schemas.microsoft.com/office/drawing/2014/main" id="{9DAC605E-6B39-460F-92B1-B293443C8BBD}"/>
              </a:ext>
            </a:extLst>
          </p:cNvPr>
          <p:cNvSpPr>
            <a:spLocks noGrp="1"/>
          </p:cNvSpPr>
          <p:nvPr>
            <p:ph type="body" sz="quarter" idx="26"/>
          </p:nvPr>
        </p:nvSpPr>
        <p:spPr/>
        <p:txBody>
          <a:bodyPr/>
          <a:lstStyle/>
          <a:p>
            <a:r>
              <a:rPr lang="en-US" dirty="0"/>
              <a:t>Chief Strategy &amp; Marketing Officer </a:t>
            </a:r>
            <a:r>
              <a:rPr lang="en-US" b="1" dirty="0" err="1"/>
              <a:t>QueBIT</a:t>
            </a:r>
            <a:endParaRPr lang="en-US" b="1" dirty="0"/>
          </a:p>
        </p:txBody>
      </p:sp>
      <p:sp>
        <p:nvSpPr>
          <p:cNvPr id="16" name="Text Placeholder 15">
            <a:extLst>
              <a:ext uri="{FF2B5EF4-FFF2-40B4-BE49-F238E27FC236}">
                <a16:creationId xmlns:a16="http://schemas.microsoft.com/office/drawing/2014/main" id="{D4D93BA7-011D-4E81-9053-9FFE8D41A521}"/>
              </a:ext>
            </a:extLst>
          </p:cNvPr>
          <p:cNvSpPr>
            <a:spLocks noGrp="1"/>
          </p:cNvSpPr>
          <p:nvPr>
            <p:ph type="body" sz="quarter" idx="27"/>
          </p:nvPr>
        </p:nvSpPr>
        <p:spPr>
          <a:xfrm>
            <a:off x="8385516" y="5257266"/>
            <a:ext cx="3401920" cy="332160"/>
          </a:xfrm>
        </p:spPr>
        <p:txBody>
          <a:bodyPr/>
          <a:lstStyle/>
          <a:p>
            <a:r>
              <a:rPr lang="en-US" dirty="0"/>
              <a:t>agtan@quebit.com</a:t>
            </a:r>
          </a:p>
        </p:txBody>
      </p:sp>
      <p:pic>
        <p:nvPicPr>
          <p:cNvPr id="23" name="Picture Placeholder 22" descr="A person in a red shirt&#10;&#10;Description automatically generated with medium confidence">
            <a:extLst>
              <a:ext uri="{FF2B5EF4-FFF2-40B4-BE49-F238E27FC236}">
                <a16:creationId xmlns:a16="http://schemas.microsoft.com/office/drawing/2014/main" id="{D36D1909-691D-4FB9-ABFD-7CBBFFCB49C2}"/>
              </a:ext>
            </a:extLst>
          </p:cNvPr>
          <p:cNvPicPr>
            <a:picLocks noGrp="1" noChangeAspect="1"/>
          </p:cNvPicPr>
          <p:nvPr>
            <p:ph type="pic" sz="quarter" idx="28"/>
          </p:nvPr>
        </p:nvPicPr>
        <p:blipFill>
          <a:blip r:embed="rId5">
            <a:extLst>
              <a:ext uri="{BEBA8EAE-BF5A-486C-A8C5-ECC9F3942E4B}">
                <a14:imgProps xmlns:a14="http://schemas.microsoft.com/office/drawing/2010/main">
                  <a14:imgLayer r:embed="rId6">
                    <a14:imgEffect>
                      <a14:saturation sat="0"/>
                    </a14:imgEffect>
                  </a14:imgLayer>
                </a14:imgProps>
              </a:ext>
            </a:extLst>
          </a:blip>
          <a:srcRect t="6505" b="6505"/>
          <a:stretch>
            <a:fillRect/>
          </a:stretch>
        </p:blipFill>
        <p:spPr/>
      </p:pic>
    </p:spTree>
    <p:extLst>
      <p:ext uri="{BB962C8B-B14F-4D97-AF65-F5344CB8AC3E}">
        <p14:creationId xmlns:p14="http://schemas.microsoft.com/office/powerpoint/2010/main" val="1977696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7002B33-F551-D647-8AD0-0B543A5BEE17}"/>
              </a:ext>
            </a:extLst>
          </p:cNvPr>
          <p:cNvSpPr/>
          <p:nvPr/>
        </p:nvSpPr>
        <p:spPr>
          <a:xfrm>
            <a:off x="-1" y="-1222806"/>
            <a:ext cx="9118416" cy="10030257"/>
          </a:xfrm>
          <a:prstGeom prst="ellipse">
            <a:avLst/>
          </a:prstGeom>
          <a:noFill/>
          <a:ln>
            <a:solidFill>
              <a:schemeClr val="accent2"/>
            </a:solidFill>
          </a:ln>
          <a:effectLst/>
        </p:spPr>
        <p:style>
          <a:lnRef idx="2">
            <a:schemeClr val="accent2"/>
          </a:lnRef>
          <a:fillRef idx="1">
            <a:schemeClr val="lt1"/>
          </a:fillRef>
          <a:effectRef idx="0">
            <a:schemeClr val="accent2"/>
          </a:effectRef>
          <a:fontRef idx="minor">
            <a:schemeClr val="dk1"/>
          </a:fontRef>
        </p:style>
        <p:txBody>
          <a:bodyPr wrap="square" lIns="0" tIns="0" rIns="0" bIns="0" rtlCol="0" anchor="ctr">
            <a:noAutofit/>
          </a:bodyPr>
          <a:lstStyle/>
          <a:p>
            <a:pPr algn="ctr" defTabSz="914354">
              <a:defRPr/>
            </a:pPr>
            <a:endParaRPr lang="en-US" sz="1600" dirty="0" err="1">
              <a:solidFill>
                <a:srgbClr val="FFFFFF"/>
              </a:solidFill>
              <a:latin typeface="Arial"/>
              <a:cs typeface="Arial"/>
            </a:endParaRPr>
          </a:p>
        </p:txBody>
      </p:sp>
      <p:sp>
        <p:nvSpPr>
          <p:cNvPr id="41" name="Rectangle 40">
            <a:extLst>
              <a:ext uri="{FF2B5EF4-FFF2-40B4-BE49-F238E27FC236}">
                <a16:creationId xmlns:a16="http://schemas.microsoft.com/office/drawing/2014/main" id="{8872CDF2-55DC-BB41-9229-C99AF01C23BD}"/>
              </a:ext>
            </a:extLst>
          </p:cNvPr>
          <p:cNvSpPr/>
          <p:nvPr/>
        </p:nvSpPr>
        <p:spPr bwMode="auto">
          <a:xfrm>
            <a:off x="1" y="0"/>
            <a:ext cx="3539067" cy="6858000"/>
          </a:xfrm>
          <a:prstGeom prst="rect">
            <a:avLst/>
          </a:prstGeom>
          <a:solidFill>
            <a:schemeClr val="bg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914598"/>
            <a:endParaRPr lang="en-US" sz="1867" dirty="0">
              <a:solidFill>
                <a:srgbClr val="000000"/>
              </a:solidFill>
              <a:latin typeface="Arial" panose="020B0604020202020204" pitchFamily="34" charset="0"/>
              <a:ea typeface="IBM Plex Sans" charset="0"/>
              <a:cs typeface="Arial" panose="020B0604020202020204" pitchFamily="34" charset="0"/>
            </a:endParaRPr>
          </a:p>
        </p:txBody>
      </p:sp>
      <p:sp>
        <p:nvSpPr>
          <p:cNvPr id="2" name="Title 1">
            <a:extLst>
              <a:ext uri="{FF2B5EF4-FFF2-40B4-BE49-F238E27FC236}">
                <a16:creationId xmlns:a16="http://schemas.microsoft.com/office/drawing/2014/main" id="{712EF3A8-0391-A146-A4A3-5A3A5CA6D0D2}"/>
              </a:ext>
            </a:extLst>
          </p:cNvPr>
          <p:cNvSpPr>
            <a:spLocks noGrp="1"/>
          </p:cNvSpPr>
          <p:nvPr>
            <p:ph type="title"/>
          </p:nvPr>
        </p:nvSpPr>
        <p:spPr>
          <a:xfrm>
            <a:off x="280417" y="268224"/>
            <a:ext cx="3418993" cy="1072896"/>
          </a:xfrm>
        </p:spPr>
        <p:txBody>
          <a:bodyPr/>
          <a:lstStyle/>
          <a:p>
            <a:r>
              <a:rPr lang="en-US" dirty="0">
                <a:solidFill>
                  <a:schemeClr val="tx1"/>
                </a:solidFill>
              </a:rPr>
              <a:t>Good decisions are integrated</a:t>
            </a:r>
          </a:p>
        </p:txBody>
      </p:sp>
      <p:sp>
        <p:nvSpPr>
          <p:cNvPr id="3" name="Rectangle 2">
            <a:extLst>
              <a:ext uri="{FF2B5EF4-FFF2-40B4-BE49-F238E27FC236}">
                <a16:creationId xmlns:a16="http://schemas.microsoft.com/office/drawing/2014/main" id="{29148F28-3E1C-2B4B-8EE9-4787A65F850C}"/>
              </a:ext>
            </a:extLst>
          </p:cNvPr>
          <p:cNvSpPr/>
          <p:nvPr/>
        </p:nvSpPr>
        <p:spPr>
          <a:xfrm>
            <a:off x="280416" y="2070148"/>
            <a:ext cx="4549939" cy="1734064"/>
          </a:xfrm>
          <a:prstGeom prst="rect">
            <a:avLst/>
          </a:prstGeom>
        </p:spPr>
        <p:txBody>
          <a:bodyPr wrap="square">
            <a:spAutoFit/>
          </a:bodyPr>
          <a:lstStyle/>
          <a:p>
            <a:pPr defTabSz="914309"/>
            <a:r>
              <a:rPr lang="en-US" altLang="en-US" sz="2667" dirty="0">
                <a:latin typeface="+mj-lt"/>
                <a:cs typeface="Arial"/>
              </a:rPr>
              <a:t>Coordinated decisions lead to coordinated execution and greater business performance</a:t>
            </a:r>
          </a:p>
        </p:txBody>
      </p:sp>
      <p:grpSp>
        <p:nvGrpSpPr>
          <p:cNvPr id="5" name="Group 4">
            <a:extLst>
              <a:ext uri="{FF2B5EF4-FFF2-40B4-BE49-F238E27FC236}">
                <a16:creationId xmlns:a16="http://schemas.microsoft.com/office/drawing/2014/main" id="{B30CC570-EEA8-5F4A-B4E9-46B529EAB5E3}"/>
              </a:ext>
            </a:extLst>
          </p:cNvPr>
          <p:cNvGrpSpPr/>
          <p:nvPr/>
        </p:nvGrpSpPr>
        <p:grpSpPr>
          <a:xfrm>
            <a:off x="6112083" y="2236817"/>
            <a:ext cx="3888159" cy="815760"/>
            <a:chOff x="1317572" y="1450733"/>
            <a:chExt cx="2916119" cy="611820"/>
          </a:xfrm>
        </p:grpSpPr>
        <p:sp>
          <p:nvSpPr>
            <p:cNvPr id="6" name="TextBox 5">
              <a:extLst>
                <a:ext uri="{FF2B5EF4-FFF2-40B4-BE49-F238E27FC236}">
                  <a16:creationId xmlns:a16="http://schemas.microsoft.com/office/drawing/2014/main" id="{CF5E1363-8BC2-784E-AE63-B0DAF48512F9}"/>
                </a:ext>
              </a:extLst>
            </p:cNvPr>
            <p:cNvSpPr txBox="1"/>
            <p:nvPr/>
          </p:nvSpPr>
          <p:spPr>
            <a:xfrm>
              <a:off x="1997151" y="1625838"/>
              <a:ext cx="2236540" cy="238575"/>
            </a:xfrm>
            <a:prstGeom prst="rect">
              <a:avLst/>
            </a:prstGeom>
            <a:noFill/>
          </p:spPr>
          <p:txBody>
            <a:bodyPr wrap="square" rtlCol="0">
              <a:spAutoFit/>
            </a:bodyPr>
            <a:lstStyle/>
            <a:p>
              <a:pPr defTabSz="914354">
                <a:defRPr/>
              </a:pPr>
              <a:r>
                <a:rPr lang="en-US" sz="1467" dirty="0">
                  <a:solidFill>
                    <a:schemeClr val="accent1"/>
                  </a:solidFill>
                  <a:latin typeface="IBM Plex Sans Text" panose="020B0503050203000203" pitchFamily="34" charset="0"/>
                </a:rPr>
                <a:t>Inventory</a:t>
              </a:r>
            </a:p>
          </p:txBody>
        </p:sp>
        <p:sp>
          <p:nvSpPr>
            <p:cNvPr id="7" name="Oval 6">
              <a:extLst>
                <a:ext uri="{FF2B5EF4-FFF2-40B4-BE49-F238E27FC236}">
                  <a16:creationId xmlns:a16="http://schemas.microsoft.com/office/drawing/2014/main" id="{99B07F94-9BAF-994A-8A4A-10B672048F59}"/>
                </a:ext>
              </a:extLst>
            </p:cNvPr>
            <p:cNvSpPr/>
            <p:nvPr/>
          </p:nvSpPr>
          <p:spPr>
            <a:xfrm>
              <a:off x="1415214" y="1548375"/>
              <a:ext cx="434122" cy="434121"/>
            </a:xfrm>
            <a:prstGeom prst="ellipse">
              <a:avLst/>
            </a:prstGeom>
            <a:solidFill>
              <a:schemeClr val="accent1"/>
            </a:solidFill>
            <a:effectLst/>
          </p:spPr>
          <p:txBody>
            <a:bodyPr wrap="square" lIns="0" tIns="0" rIns="0" bIns="0" rtlCol="0" anchor="ctr">
              <a:noAutofit/>
            </a:bodyPr>
            <a:lstStyle/>
            <a:p>
              <a:pPr algn="ctr" defTabSz="914354">
                <a:defRPr/>
              </a:pPr>
              <a:endParaRPr lang="en-US" sz="1600" dirty="0" err="1">
                <a:solidFill>
                  <a:srgbClr val="FFFFFF"/>
                </a:solidFill>
                <a:latin typeface="Arial"/>
                <a:cs typeface="Arial"/>
              </a:endParaRPr>
            </a:p>
          </p:txBody>
        </p:sp>
        <p:sp>
          <p:nvSpPr>
            <p:cNvPr id="8" name="Oval 7">
              <a:extLst>
                <a:ext uri="{FF2B5EF4-FFF2-40B4-BE49-F238E27FC236}">
                  <a16:creationId xmlns:a16="http://schemas.microsoft.com/office/drawing/2014/main" id="{E0C2E919-FC5A-C540-90B7-D80CC1FDB6B9}"/>
                </a:ext>
              </a:extLst>
            </p:cNvPr>
            <p:cNvSpPr/>
            <p:nvPr/>
          </p:nvSpPr>
          <p:spPr>
            <a:xfrm>
              <a:off x="1317572" y="1450733"/>
              <a:ext cx="611822" cy="611820"/>
            </a:xfrm>
            <a:prstGeom prst="ellipse">
              <a:avLst/>
            </a:prstGeom>
            <a:ln w="12700">
              <a:solidFill>
                <a:schemeClr val="accent1"/>
              </a:solidFill>
            </a:ln>
            <a:effectLst/>
          </p:spPr>
          <p:txBody>
            <a:bodyPr wrap="square" lIns="0" tIns="0" rIns="0" bIns="0" rtlCol="0" anchor="ctr">
              <a:noAutofit/>
            </a:bodyPr>
            <a:lstStyle/>
            <a:p>
              <a:pPr algn="ctr" defTabSz="914354">
                <a:defRPr/>
              </a:pPr>
              <a:endParaRPr lang="en-US" sz="1600" dirty="0" err="1">
                <a:solidFill>
                  <a:srgbClr val="FFFFFF"/>
                </a:solidFill>
                <a:latin typeface="Arial"/>
                <a:cs typeface="Arial"/>
              </a:endParaRPr>
            </a:p>
          </p:txBody>
        </p:sp>
      </p:grpSp>
      <p:grpSp>
        <p:nvGrpSpPr>
          <p:cNvPr id="9" name="Group 8">
            <a:extLst>
              <a:ext uri="{FF2B5EF4-FFF2-40B4-BE49-F238E27FC236}">
                <a16:creationId xmlns:a16="http://schemas.microsoft.com/office/drawing/2014/main" id="{DFB70887-0807-6441-9643-285A40F43012}"/>
              </a:ext>
            </a:extLst>
          </p:cNvPr>
          <p:cNvGrpSpPr/>
          <p:nvPr/>
        </p:nvGrpSpPr>
        <p:grpSpPr>
          <a:xfrm>
            <a:off x="9052472" y="2874581"/>
            <a:ext cx="2516013" cy="481180"/>
            <a:chOff x="3522864" y="1929052"/>
            <a:chExt cx="1887010" cy="360885"/>
          </a:xfrm>
        </p:grpSpPr>
        <p:sp>
          <p:nvSpPr>
            <p:cNvPr id="10" name="Oval 9">
              <a:extLst>
                <a:ext uri="{FF2B5EF4-FFF2-40B4-BE49-F238E27FC236}">
                  <a16:creationId xmlns:a16="http://schemas.microsoft.com/office/drawing/2014/main" id="{19AFCD18-15A4-7D45-9B0A-59D2EF7EE740}"/>
                </a:ext>
              </a:extLst>
            </p:cNvPr>
            <p:cNvSpPr/>
            <p:nvPr/>
          </p:nvSpPr>
          <p:spPr>
            <a:xfrm>
              <a:off x="3585680" y="1995466"/>
              <a:ext cx="237439" cy="237439"/>
            </a:xfrm>
            <a:prstGeom prst="ellipse">
              <a:avLst/>
            </a:prstGeom>
            <a:solidFill>
              <a:schemeClr val="accent1"/>
            </a:solidFill>
            <a:effectLst/>
          </p:spPr>
          <p:txBody>
            <a:bodyPr wrap="square" lIns="0" tIns="0" rIns="0" bIns="0" rtlCol="0" anchor="ctr">
              <a:noAutofit/>
            </a:bodyPr>
            <a:lstStyle/>
            <a:p>
              <a:pPr algn="ctr" defTabSz="914354">
                <a:defRPr/>
              </a:pPr>
              <a:endParaRPr lang="en-US" sz="1600" dirty="0" err="1">
                <a:solidFill>
                  <a:srgbClr val="FFFFFF"/>
                </a:solidFill>
                <a:latin typeface="Arial"/>
                <a:cs typeface="Arial"/>
              </a:endParaRPr>
            </a:p>
          </p:txBody>
        </p:sp>
        <p:sp>
          <p:nvSpPr>
            <p:cNvPr id="11" name="Oval 10">
              <a:extLst>
                <a:ext uri="{FF2B5EF4-FFF2-40B4-BE49-F238E27FC236}">
                  <a16:creationId xmlns:a16="http://schemas.microsoft.com/office/drawing/2014/main" id="{98076CBD-7DE6-F246-9278-7AC51BB60577}"/>
                </a:ext>
              </a:extLst>
            </p:cNvPr>
            <p:cNvSpPr/>
            <p:nvPr/>
          </p:nvSpPr>
          <p:spPr>
            <a:xfrm>
              <a:off x="3522864" y="1929052"/>
              <a:ext cx="360886" cy="360885"/>
            </a:xfrm>
            <a:prstGeom prst="ellipse">
              <a:avLst/>
            </a:prstGeom>
            <a:ln w="12700">
              <a:solidFill>
                <a:schemeClr val="accent1"/>
              </a:solidFill>
            </a:ln>
            <a:effectLst/>
          </p:spPr>
          <p:txBody>
            <a:bodyPr wrap="square" lIns="0" tIns="0" rIns="0" bIns="0" rtlCol="0" anchor="ctr">
              <a:noAutofit/>
            </a:bodyPr>
            <a:lstStyle/>
            <a:p>
              <a:pPr algn="ctr" defTabSz="914354">
                <a:defRPr/>
              </a:pPr>
              <a:endParaRPr lang="en-US" sz="1600" dirty="0" err="1">
                <a:solidFill>
                  <a:srgbClr val="FFFFFF"/>
                </a:solidFill>
                <a:latin typeface="Arial"/>
                <a:cs typeface="Arial"/>
              </a:endParaRPr>
            </a:p>
          </p:txBody>
        </p:sp>
        <p:sp>
          <p:nvSpPr>
            <p:cNvPr id="12" name="TextBox 11">
              <a:extLst>
                <a:ext uri="{FF2B5EF4-FFF2-40B4-BE49-F238E27FC236}">
                  <a16:creationId xmlns:a16="http://schemas.microsoft.com/office/drawing/2014/main" id="{A405BD6B-B899-C248-974A-9CB2C7F3D110}"/>
                </a:ext>
              </a:extLst>
            </p:cNvPr>
            <p:cNvSpPr txBox="1"/>
            <p:nvPr/>
          </p:nvSpPr>
          <p:spPr>
            <a:xfrm>
              <a:off x="3971143" y="1978690"/>
              <a:ext cx="1438731" cy="238575"/>
            </a:xfrm>
            <a:prstGeom prst="rect">
              <a:avLst/>
            </a:prstGeom>
            <a:noFill/>
          </p:spPr>
          <p:txBody>
            <a:bodyPr wrap="square" rtlCol="0">
              <a:spAutoFit/>
            </a:bodyPr>
            <a:lstStyle/>
            <a:p>
              <a:pPr defTabSz="914354">
                <a:defRPr/>
              </a:pPr>
              <a:r>
                <a:rPr lang="en-US" sz="1467" dirty="0">
                  <a:solidFill>
                    <a:schemeClr val="accent1"/>
                  </a:solidFill>
                  <a:latin typeface="IBM Plex Sans Text" panose="020B0503050203000203" pitchFamily="34" charset="0"/>
                </a:rPr>
                <a:t>Sales</a:t>
              </a:r>
            </a:p>
          </p:txBody>
        </p:sp>
      </p:grpSp>
      <p:grpSp>
        <p:nvGrpSpPr>
          <p:cNvPr id="13" name="Group 12">
            <a:extLst>
              <a:ext uri="{FF2B5EF4-FFF2-40B4-BE49-F238E27FC236}">
                <a16:creationId xmlns:a16="http://schemas.microsoft.com/office/drawing/2014/main" id="{700BE31D-281A-AE46-9BF0-389345FBD272}"/>
              </a:ext>
            </a:extLst>
          </p:cNvPr>
          <p:cNvGrpSpPr/>
          <p:nvPr/>
        </p:nvGrpSpPr>
        <p:grpSpPr>
          <a:xfrm>
            <a:off x="8620347" y="4709873"/>
            <a:ext cx="2542316" cy="481180"/>
            <a:chOff x="3198770" y="3305523"/>
            <a:chExt cx="1906737" cy="360885"/>
          </a:xfrm>
        </p:grpSpPr>
        <p:sp>
          <p:nvSpPr>
            <p:cNvPr id="14" name="Oval 13">
              <a:extLst>
                <a:ext uri="{FF2B5EF4-FFF2-40B4-BE49-F238E27FC236}">
                  <a16:creationId xmlns:a16="http://schemas.microsoft.com/office/drawing/2014/main" id="{6598FE56-3210-744C-A0E6-C5E9ED60CD67}"/>
                </a:ext>
              </a:extLst>
            </p:cNvPr>
            <p:cNvSpPr/>
            <p:nvPr/>
          </p:nvSpPr>
          <p:spPr>
            <a:xfrm>
              <a:off x="3261586" y="3371585"/>
              <a:ext cx="237439" cy="237439"/>
            </a:xfrm>
            <a:prstGeom prst="ellipse">
              <a:avLst/>
            </a:prstGeom>
            <a:solidFill>
              <a:schemeClr val="accent1"/>
            </a:solidFill>
            <a:effectLst/>
          </p:spPr>
          <p:txBody>
            <a:bodyPr wrap="square" lIns="0" tIns="0" rIns="0" bIns="0" rtlCol="0" anchor="ctr">
              <a:noAutofit/>
            </a:bodyPr>
            <a:lstStyle/>
            <a:p>
              <a:pPr algn="ctr" defTabSz="914354">
                <a:defRPr/>
              </a:pPr>
              <a:endParaRPr lang="en-US" sz="1600" dirty="0" err="1">
                <a:solidFill>
                  <a:srgbClr val="FFFFFF"/>
                </a:solidFill>
                <a:latin typeface="Arial"/>
                <a:cs typeface="Arial"/>
              </a:endParaRPr>
            </a:p>
          </p:txBody>
        </p:sp>
        <p:sp>
          <p:nvSpPr>
            <p:cNvPr id="15" name="Oval 14">
              <a:extLst>
                <a:ext uri="{FF2B5EF4-FFF2-40B4-BE49-F238E27FC236}">
                  <a16:creationId xmlns:a16="http://schemas.microsoft.com/office/drawing/2014/main" id="{774D59DD-788A-1A40-9A48-6BFEF2A1EAEF}"/>
                </a:ext>
              </a:extLst>
            </p:cNvPr>
            <p:cNvSpPr/>
            <p:nvPr/>
          </p:nvSpPr>
          <p:spPr>
            <a:xfrm>
              <a:off x="3198770" y="3305523"/>
              <a:ext cx="360886" cy="360885"/>
            </a:xfrm>
            <a:prstGeom prst="ellipse">
              <a:avLst/>
            </a:prstGeom>
            <a:ln w="12700">
              <a:solidFill>
                <a:schemeClr val="accent1"/>
              </a:solidFill>
            </a:ln>
            <a:effectLst/>
          </p:spPr>
          <p:txBody>
            <a:bodyPr wrap="square" lIns="0" tIns="0" rIns="0" bIns="0" rtlCol="0" anchor="ctr">
              <a:noAutofit/>
            </a:bodyPr>
            <a:lstStyle/>
            <a:p>
              <a:pPr algn="ctr" defTabSz="914354">
                <a:defRPr/>
              </a:pPr>
              <a:endParaRPr lang="en-US" sz="1600" dirty="0" err="1">
                <a:solidFill>
                  <a:srgbClr val="FFFFFF"/>
                </a:solidFill>
                <a:latin typeface="Arial"/>
                <a:cs typeface="Arial"/>
              </a:endParaRPr>
            </a:p>
          </p:txBody>
        </p:sp>
        <p:sp>
          <p:nvSpPr>
            <p:cNvPr id="16" name="TextBox 15">
              <a:extLst>
                <a:ext uri="{FF2B5EF4-FFF2-40B4-BE49-F238E27FC236}">
                  <a16:creationId xmlns:a16="http://schemas.microsoft.com/office/drawing/2014/main" id="{F023A558-75E7-8A4A-B88F-82155A38DC7D}"/>
                </a:ext>
              </a:extLst>
            </p:cNvPr>
            <p:cNvSpPr txBox="1"/>
            <p:nvPr/>
          </p:nvSpPr>
          <p:spPr>
            <a:xfrm>
              <a:off x="3590470" y="3347275"/>
              <a:ext cx="1515037" cy="238575"/>
            </a:xfrm>
            <a:prstGeom prst="rect">
              <a:avLst/>
            </a:prstGeom>
            <a:noFill/>
          </p:spPr>
          <p:txBody>
            <a:bodyPr wrap="square" rtlCol="0">
              <a:spAutoFit/>
            </a:bodyPr>
            <a:lstStyle/>
            <a:p>
              <a:pPr defTabSz="914354">
                <a:defRPr/>
              </a:pPr>
              <a:r>
                <a:rPr lang="en-US" sz="1467" dirty="0">
                  <a:solidFill>
                    <a:schemeClr val="accent1"/>
                  </a:solidFill>
                  <a:latin typeface="IBM Plex Sans Text" panose="020B0503050203000203" pitchFamily="34" charset="0"/>
                </a:rPr>
                <a:t>Financial</a:t>
              </a:r>
            </a:p>
          </p:txBody>
        </p:sp>
      </p:grpSp>
      <p:grpSp>
        <p:nvGrpSpPr>
          <p:cNvPr id="17" name="Group 16">
            <a:extLst>
              <a:ext uri="{FF2B5EF4-FFF2-40B4-BE49-F238E27FC236}">
                <a16:creationId xmlns:a16="http://schemas.microsoft.com/office/drawing/2014/main" id="{6CA7CC69-DFA6-2B4A-8E17-2AC7D030E22F}"/>
              </a:ext>
            </a:extLst>
          </p:cNvPr>
          <p:cNvGrpSpPr/>
          <p:nvPr/>
        </p:nvGrpSpPr>
        <p:grpSpPr>
          <a:xfrm>
            <a:off x="10074164" y="3695744"/>
            <a:ext cx="3110829" cy="862915"/>
            <a:chOff x="4289134" y="2544927"/>
            <a:chExt cx="2333122" cy="647186"/>
          </a:xfrm>
        </p:grpSpPr>
        <p:sp>
          <p:nvSpPr>
            <p:cNvPr id="18" name="TextBox 17">
              <a:extLst>
                <a:ext uri="{FF2B5EF4-FFF2-40B4-BE49-F238E27FC236}">
                  <a16:creationId xmlns:a16="http://schemas.microsoft.com/office/drawing/2014/main" id="{7F8CC7A8-32B4-1B47-BC0E-58235EF0481D}"/>
                </a:ext>
              </a:extLst>
            </p:cNvPr>
            <p:cNvSpPr txBox="1"/>
            <p:nvPr/>
          </p:nvSpPr>
          <p:spPr>
            <a:xfrm>
              <a:off x="4972604" y="2737715"/>
              <a:ext cx="1649652" cy="238575"/>
            </a:xfrm>
            <a:prstGeom prst="rect">
              <a:avLst/>
            </a:prstGeom>
            <a:noFill/>
          </p:spPr>
          <p:txBody>
            <a:bodyPr wrap="square" rtlCol="0">
              <a:spAutoFit/>
            </a:bodyPr>
            <a:lstStyle/>
            <a:p>
              <a:pPr defTabSz="914354">
                <a:defRPr/>
              </a:pPr>
              <a:r>
                <a:rPr lang="en-US" sz="1467" dirty="0">
                  <a:solidFill>
                    <a:schemeClr val="accent1"/>
                  </a:solidFill>
                  <a:latin typeface="IBM Plex Sans Text" panose="020B0503050203000203" pitchFamily="34" charset="0"/>
                </a:rPr>
                <a:t>Production</a:t>
              </a:r>
            </a:p>
          </p:txBody>
        </p:sp>
        <p:sp>
          <p:nvSpPr>
            <p:cNvPr id="19" name="Oval 18">
              <a:extLst>
                <a:ext uri="{FF2B5EF4-FFF2-40B4-BE49-F238E27FC236}">
                  <a16:creationId xmlns:a16="http://schemas.microsoft.com/office/drawing/2014/main" id="{D537CA36-5169-C445-B316-BA658302DC18}"/>
                </a:ext>
              </a:extLst>
            </p:cNvPr>
            <p:cNvSpPr/>
            <p:nvPr/>
          </p:nvSpPr>
          <p:spPr>
            <a:xfrm>
              <a:off x="4409391" y="2664029"/>
              <a:ext cx="425807" cy="425807"/>
            </a:xfrm>
            <a:prstGeom prst="ellipse">
              <a:avLst/>
            </a:prstGeom>
            <a:solidFill>
              <a:schemeClr val="accent1"/>
            </a:solidFill>
            <a:effectLst/>
          </p:spPr>
          <p:txBody>
            <a:bodyPr wrap="square" lIns="0" tIns="0" rIns="0" bIns="0" rtlCol="0" anchor="ctr">
              <a:noAutofit/>
            </a:bodyPr>
            <a:lstStyle/>
            <a:p>
              <a:pPr algn="ctr" defTabSz="914354">
                <a:defRPr/>
              </a:pPr>
              <a:endParaRPr lang="en-US" sz="1600" dirty="0" err="1">
                <a:solidFill>
                  <a:srgbClr val="FFFFFF"/>
                </a:solidFill>
                <a:latin typeface="Arial"/>
                <a:cs typeface="Arial"/>
              </a:endParaRPr>
            </a:p>
          </p:txBody>
        </p:sp>
        <p:sp>
          <p:nvSpPr>
            <p:cNvPr id="20" name="Oval 19">
              <a:extLst>
                <a:ext uri="{FF2B5EF4-FFF2-40B4-BE49-F238E27FC236}">
                  <a16:creationId xmlns:a16="http://schemas.microsoft.com/office/drawing/2014/main" id="{9BECA801-1AEC-6340-9F39-E41575F3F2CD}"/>
                </a:ext>
              </a:extLst>
            </p:cNvPr>
            <p:cNvSpPr/>
            <p:nvPr/>
          </p:nvSpPr>
          <p:spPr>
            <a:xfrm>
              <a:off x="4289134" y="2544927"/>
              <a:ext cx="647188" cy="647186"/>
            </a:xfrm>
            <a:prstGeom prst="ellipse">
              <a:avLst/>
            </a:prstGeom>
            <a:ln w="12700">
              <a:solidFill>
                <a:schemeClr val="accent1"/>
              </a:solidFill>
            </a:ln>
            <a:effectLst/>
          </p:spPr>
          <p:txBody>
            <a:bodyPr wrap="square" lIns="0" tIns="0" rIns="0" bIns="0" rtlCol="0" anchor="ctr">
              <a:noAutofit/>
            </a:bodyPr>
            <a:lstStyle/>
            <a:p>
              <a:pPr algn="ctr" defTabSz="914354">
                <a:defRPr/>
              </a:pPr>
              <a:endParaRPr lang="en-US" sz="1600" dirty="0" err="1">
                <a:solidFill>
                  <a:srgbClr val="FFFFFF"/>
                </a:solidFill>
                <a:latin typeface="Arial"/>
                <a:cs typeface="Arial"/>
              </a:endParaRPr>
            </a:p>
          </p:txBody>
        </p:sp>
      </p:grpSp>
      <p:grpSp>
        <p:nvGrpSpPr>
          <p:cNvPr id="21" name="Group 20">
            <a:extLst>
              <a:ext uri="{FF2B5EF4-FFF2-40B4-BE49-F238E27FC236}">
                <a16:creationId xmlns:a16="http://schemas.microsoft.com/office/drawing/2014/main" id="{DFE03A7E-B65E-4D44-9404-2883997F8AA9}"/>
              </a:ext>
            </a:extLst>
          </p:cNvPr>
          <p:cNvGrpSpPr/>
          <p:nvPr/>
        </p:nvGrpSpPr>
        <p:grpSpPr>
          <a:xfrm>
            <a:off x="9142612" y="5815668"/>
            <a:ext cx="3724728" cy="862915"/>
            <a:chOff x="3590470" y="4134870"/>
            <a:chExt cx="2793546" cy="647186"/>
          </a:xfrm>
        </p:grpSpPr>
        <p:sp>
          <p:nvSpPr>
            <p:cNvPr id="22" name="TextBox 21">
              <a:extLst>
                <a:ext uri="{FF2B5EF4-FFF2-40B4-BE49-F238E27FC236}">
                  <a16:creationId xmlns:a16="http://schemas.microsoft.com/office/drawing/2014/main" id="{2BA0CC09-CC87-E743-ABEF-2FB54CD12190}"/>
                </a:ext>
              </a:extLst>
            </p:cNvPr>
            <p:cNvSpPr txBox="1"/>
            <p:nvPr/>
          </p:nvSpPr>
          <p:spPr>
            <a:xfrm>
              <a:off x="4273955" y="4344890"/>
              <a:ext cx="2110061" cy="238575"/>
            </a:xfrm>
            <a:prstGeom prst="rect">
              <a:avLst/>
            </a:prstGeom>
            <a:noFill/>
          </p:spPr>
          <p:txBody>
            <a:bodyPr wrap="square" rtlCol="0">
              <a:spAutoFit/>
            </a:bodyPr>
            <a:lstStyle/>
            <a:p>
              <a:pPr defTabSz="914354">
                <a:defRPr/>
              </a:pPr>
              <a:r>
                <a:rPr lang="en-US" sz="1467" dirty="0">
                  <a:solidFill>
                    <a:schemeClr val="accent1"/>
                  </a:solidFill>
                  <a:latin typeface="IBM Plex Sans Text" panose="020B0503050203000203" pitchFamily="34" charset="0"/>
                </a:rPr>
                <a:t>Procurement</a:t>
              </a:r>
            </a:p>
          </p:txBody>
        </p:sp>
        <p:sp>
          <p:nvSpPr>
            <p:cNvPr id="23" name="Oval 22">
              <a:extLst>
                <a:ext uri="{FF2B5EF4-FFF2-40B4-BE49-F238E27FC236}">
                  <a16:creationId xmlns:a16="http://schemas.microsoft.com/office/drawing/2014/main" id="{EC594677-824F-5E4E-ACBC-59008E20C7E4}"/>
                </a:ext>
              </a:extLst>
            </p:cNvPr>
            <p:cNvSpPr/>
            <p:nvPr/>
          </p:nvSpPr>
          <p:spPr>
            <a:xfrm>
              <a:off x="3719518" y="4244828"/>
              <a:ext cx="425807" cy="425807"/>
            </a:xfrm>
            <a:prstGeom prst="ellipse">
              <a:avLst/>
            </a:prstGeom>
            <a:solidFill>
              <a:schemeClr val="accent1"/>
            </a:solidFill>
            <a:effectLst/>
          </p:spPr>
          <p:txBody>
            <a:bodyPr wrap="square" lIns="0" tIns="0" rIns="0" bIns="0" rtlCol="0" anchor="ctr">
              <a:noAutofit/>
            </a:bodyPr>
            <a:lstStyle/>
            <a:p>
              <a:pPr algn="ctr" defTabSz="914354">
                <a:defRPr/>
              </a:pPr>
              <a:endParaRPr lang="en-US" sz="1600" dirty="0" err="1">
                <a:solidFill>
                  <a:srgbClr val="FFFFFF"/>
                </a:solidFill>
                <a:latin typeface="Arial"/>
                <a:cs typeface="Arial"/>
              </a:endParaRPr>
            </a:p>
          </p:txBody>
        </p:sp>
        <p:sp>
          <p:nvSpPr>
            <p:cNvPr id="24" name="Oval 23">
              <a:extLst>
                <a:ext uri="{FF2B5EF4-FFF2-40B4-BE49-F238E27FC236}">
                  <a16:creationId xmlns:a16="http://schemas.microsoft.com/office/drawing/2014/main" id="{72CE766F-52FB-F647-8E08-AAEF4F4C98F4}"/>
                </a:ext>
              </a:extLst>
            </p:cNvPr>
            <p:cNvSpPr/>
            <p:nvPr/>
          </p:nvSpPr>
          <p:spPr>
            <a:xfrm>
              <a:off x="3590470" y="4134870"/>
              <a:ext cx="647188" cy="647186"/>
            </a:xfrm>
            <a:prstGeom prst="ellipse">
              <a:avLst/>
            </a:prstGeom>
            <a:ln w="12700">
              <a:solidFill>
                <a:schemeClr val="accent1"/>
              </a:solidFill>
            </a:ln>
            <a:effectLst/>
          </p:spPr>
          <p:txBody>
            <a:bodyPr wrap="square" lIns="0" tIns="0" rIns="0" bIns="0" rtlCol="0" anchor="ctr">
              <a:noAutofit/>
            </a:bodyPr>
            <a:lstStyle/>
            <a:p>
              <a:pPr algn="ctr" defTabSz="914354">
                <a:defRPr/>
              </a:pPr>
              <a:endParaRPr lang="en-US" sz="1600" dirty="0" err="1">
                <a:solidFill>
                  <a:srgbClr val="FFFFFF"/>
                </a:solidFill>
                <a:latin typeface="Arial"/>
                <a:cs typeface="Arial"/>
              </a:endParaRPr>
            </a:p>
          </p:txBody>
        </p:sp>
      </p:grpSp>
      <p:grpSp>
        <p:nvGrpSpPr>
          <p:cNvPr id="25" name="Group 24">
            <a:extLst>
              <a:ext uri="{FF2B5EF4-FFF2-40B4-BE49-F238E27FC236}">
                <a16:creationId xmlns:a16="http://schemas.microsoft.com/office/drawing/2014/main" id="{EBAAC9FA-1910-5347-9340-8933FB546458}"/>
              </a:ext>
            </a:extLst>
          </p:cNvPr>
          <p:cNvGrpSpPr/>
          <p:nvPr/>
        </p:nvGrpSpPr>
        <p:grpSpPr>
          <a:xfrm>
            <a:off x="6964866" y="3792323"/>
            <a:ext cx="2145751" cy="668741"/>
            <a:chOff x="1957159" y="2617362"/>
            <a:chExt cx="1609313" cy="501556"/>
          </a:xfrm>
        </p:grpSpPr>
        <p:sp>
          <p:nvSpPr>
            <p:cNvPr id="26" name="TextBox 25">
              <a:extLst>
                <a:ext uri="{FF2B5EF4-FFF2-40B4-BE49-F238E27FC236}">
                  <a16:creationId xmlns:a16="http://schemas.microsoft.com/office/drawing/2014/main" id="{03482246-66C0-884A-B77C-775138E8402C}"/>
                </a:ext>
              </a:extLst>
            </p:cNvPr>
            <p:cNvSpPr txBox="1"/>
            <p:nvPr/>
          </p:nvSpPr>
          <p:spPr>
            <a:xfrm>
              <a:off x="2520261" y="2723460"/>
              <a:ext cx="1046211" cy="238575"/>
            </a:xfrm>
            <a:prstGeom prst="rect">
              <a:avLst/>
            </a:prstGeom>
            <a:noFill/>
          </p:spPr>
          <p:txBody>
            <a:bodyPr wrap="square" rtlCol="0">
              <a:spAutoFit/>
            </a:bodyPr>
            <a:lstStyle/>
            <a:p>
              <a:pPr defTabSz="914354">
                <a:defRPr/>
              </a:pPr>
              <a:r>
                <a:rPr lang="en-US" sz="1467" dirty="0">
                  <a:solidFill>
                    <a:schemeClr val="accent1"/>
                  </a:solidFill>
                  <a:latin typeface="IBM Plex Sans Text" panose="020B0503050203000203" pitchFamily="34" charset="0"/>
                </a:rPr>
                <a:t>Capital</a:t>
              </a:r>
              <a:r>
                <a:rPr lang="en-US" sz="1467" dirty="0">
                  <a:solidFill>
                    <a:srgbClr val="FFFFFF"/>
                  </a:solidFill>
                  <a:latin typeface="IBM Plex Sans Text" panose="020B0503050203000203" pitchFamily="34" charset="0"/>
                </a:rPr>
                <a:t> </a:t>
              </a:r>
            </a:p>
          </p:txBody>
        </p:sp>
        <p:sp>
          <p:nvSpPr>
            <p:cNvPr id="27" name="Oval 26">
              <a:extLst>
                <a:ext uri="{FF2B5EF4-FFF2-40B4-BE49-F238E27FC236}">
                  <a16:creationId xmlns:a16="http://schemas.microsoft.com/office/drawing/2014/main" id="{71C31806-CC26-FF4E-AA8F-0ACBEB6F25B4}"/>
                </a:ext>
              </a:extLst>
            </p:cNvPr>
            <p:cNvSpPr/>
            <p:nvPr/>
          </p:nvSpPr>
          <p:spPr>
            <a:xfrm>
              <a:off x="2057169" y="2709664"/>
              <a:ext cx="329992" cy="329992"/>
            </a:xfrm>
            <a:prstGeom prst="ellipse">
              <a:avLst/>
            </a:prstGeom>
            <a:solidFill>
              <a:schemeClr val="accent1"/>
            </a:solidFill>
            <a:effectLst/>
          </p:spPr>
          <p:txBody>
            <a:bodyPr wrap="square" lIns="0" tIns="0" rIns="0" bIns="0" rtlCol="0" anchor="ctr">
              <a:noAutofit/>
            </a:bodyPr>
            <a:lstStyle/>
            <a:p>
              <a:pPr algn="ctr" defTabSz="914354">
                <a:defRPr/>
              </a:pPr>
              <a:endParaRPr lang="en-US" sz="1600" dirty="0" err="1">
                <a:solidFill>
                  <a:srgbClr val="FFFFFF"/>
                </a:solidFill>
                <a:latin typeface="Arial"/>
                <a:cs typeface="Arial"/>
              </a:endParaRPr>
            </a:p>
          </p:txBody>
        </p:sp>
        <p:sp>
          <p:nvSpPr>
            <p:cNvPr id="28" name="Oval 27">
              <a:extLst>
                <a:ext uri="{FF2B5EF4-FFF2-40B4-BE49-F238E27FC236}">
                  <a16:creationId xmlns:a16="http://schemas.microsoft.com/office/drawing/2014/main" id="{B9D8D55B-3399-B64D-A466-CE0F2D6DEE32}"/>
                </a:ext>
              </a:extLst>
            </p:cNvPr>
            <p:cNvSpPr/>
            <p:nvPr/>
          </p:nvSpPr>
          <p:spPr>
            <a:xfrm>
              <a:off x="1957159" y="2617362"/>
              <a:ext cx="501558" cy="501556"/>
            </a:xfrm>
            <a:prstGeom prst="ellipse">
              <a:avLst/>
            </a:prstGeom>
            <a:ln w="12700">
              <a:solidFill>
                <a:schemeClr val="accent1"/>
              </a:solidFill>
            </a:ln>
            <a:effectLst/>
          </p:spPr>
          <p:txBody>
            <a:bodyPr wrap="square" lIns="0" tIns="0" rIns="0" bIns="0" rtlCol="0" anchor="ctr">
              <a:noAutofit/>
            </a:bodyPr>
            <a:lstStyle/>
            <a:p>
              <a:pPr algn="ctr" defTabSz="914354">
                <a:defRPr/>
              </a:pPr>
              <a:endParaRPr lang="en-US" sz="1600" dirty="0" err="1">
                <a:solidFill>
                  <a:srgbClr val="FFFFFF"/>
                </a:solidFill>
                <a:latin typeface="Arial"/>
                <a:cs typeface="Arial"/>
              </a:endParaRPr>
            </a:p>
          </p:txBody>
        </p:sp>
      </p:grpSp>
      <p:grpSp>
        <p:nvGrpSpPr>
          <p:cNvPr id="29" name="Group 28">
            <a:extLst>
              <a:ext uri="{FF2B5EF4-FFF2-40B4-BE49-F238E27FC236}">
                <a16:creationId xmlns:a16="http://schemas.microsoft.com/office/drawing/2014/main" id="{625B67CF-DD00-F840-96AC-B752A35C7ED6}"/>
              </a:ext>
            </a:extLst>
          </p:cNvPr>
          <p:cNvGrpSpPr/>
          <p:nvPr/>
        </p:nvGrpSpPr>
        <p:grpSpPr>
          <a:xfrm>
            <a:off x="5200873" y="5535694"/>
            <a:ext cx="2723961" cy="668741"/>
            <a:chOff x="634164" y="3924889"/>
            <a:chExt cx="2042971" cy="501556"/>
          </a:xfrm>
        </p:grpSpPr>
        <p:sp>
          <p:nvSpPr>
            <p:cNvPr id="30" name="TextBox 29">
              <a:extLst>
                <a:ext uri="{FF2B5EF4-FFF2-40B4-BE49-F238E27FC236}">
                  <a16:creationId xmlns:a16="http://schemas.microsoft.com/office/drawing/2014/main" id="{196497E2-DFC8-FA4A-B320-D481611EC7DD}"/>
                </a:ext>
              </a:extLst>
            </p:cNvPr>
            <p:cNvSpPr txBox="1"/>
            <p:nvPr/>
          </p:nvSpPr>
          <p:spPr>
            <a:xfrm>
              <a:off x="1162098" y="4044862"/>
              <a:ext cx="1515037" cy="238575"/>
            </a:xfrm>
            <a:prstGeom prst="rect">
              <a:avLst/>
            </a:prstGeom>
            <a:noFill/>
          </p:spPr>
          <p:txBody>
            <a:bodyPr wrap="square" rtlCol="0">
              <a:spAutoFit/>
            </a:bodyPr>
            <a:lstStyle/>
            <a:p>
              <a:pPr defTabSz="914354">
                <a:defRPr/>
              </a:pPr>
              <a:r>
                <a:rPr lang="en-US" sz="1467" dirty="0">
                  <a:solidFill>
                    <a:schemeClr val="accent1"/>
                  </a:solidFill>
                  <a:latin typeface="IBM Plex Sans Text" panose="020B0503050203000203" pitchFamily="34" charset="0"/>
                </a:rPr>
                <a:t>Logistics</a:t>
              </a:r>
            </a:p>
          </p:txBody>
        </p:sp>
        <p:sp>
          <p:nvSpPr>
            <p:cNvPr id="31" name="Oval 30">
              <a:extLst>
                <a:ext uri="{FF2B5EF4-FFF2-40B4-BE49-F238E27FC236}">
                  <a16:creationId xmlns:a16="http://schemas.microsoft.com/office/drawing/2014/main" id="{D6DAE652-936C-4F46-BE28-76F1A32EF72A}"/>
                </a:ext>
              </a:extLst>
            </p:cNvPr>
            <p:cNvSpPr/>
            <p:nvPr/>
          </p:nvSpPr>
          <p:spPr>
            <a:xfrm>
              <a:off x="722299" y="4005316"/>
              <a:ext cx="329992" cy="329992"/>
            </a:xfrm>
            <a:prstGeom prst="ellipse">
              <a:avLst/>
            </a:prstGeom>
            <a:solidFill>
              <a:schemeClr val="accent1"/>
            </a:solidFill>
            <a:effectLst/>
          </p:spPr>
          <p:txBody>
            <a:bodyPr wrap="square" lIns="0" tIns="0" rIns="0" bIns="0" rtlCol="0" anchor="ctr">
              <a:noAutofit/>
            </a:bodyPr>
            <a:lstStyle/>
            <a:p>
              <a:pPr algn="ctr" defTabSz="914354">
                <a:defRPr/>
              </a:pPr>
              <a:endParaRPr lang="en-US" sz="1600" dirty="0" err="1">
                <a:solidFill>
                  <a:srgbClr val="FFFFFF"/>
                </a:solidFill>
                <a:latin typeface="Arial"/>
                <a:cs typeface="Arial"/>
              </a:endParaRPr>
            </a:p>
          </p:txBody>
        </p:sp>
        <p:sp>
          <p:nvSpPr>
            <p:cNvPr id="32" name="Oval 31">
              <a:extLst>
                <a:ext uri="{FF2B5EF4-FFF2-40B4-BE49-F238E27FC236}">
                  <a16:creationId xmlns:a16="http://schemas.microsoft.com/office/drawing/2014/main" id="{D35580A8-1B92-F042-A0FA-B1E873EAFAEC}"/>
                </a:ext>
              </a:extLst>
            </p:cNvPr>
            <p:cNvSpPr/>
            <p:nvPr/>
          </p:nvSpPr>
          <p:spPr>
            <a:xfrm>
              <a:off x="634164" y="3924889"/>
              <a:ext cx="501558" cy="501556"/>
            </a:xfrm>
            <a:prstGeom prst="ellipse">
              <a:avLst/>
            </a:prstGeom>
            <a:ln w="12700">
              <a:solidFill>
                <a:schemeClr val="accent1"/>
              </a:solidFill>
            </a:ln>
            <a:effectLst/>
          </p:spPr>
          <p:txBody>
            <a:bodyPr wrap="square" lIns="0" tIns="0" rIns="0" bIns="0" rtlCol="0" anchor="ctr">
              <a:noAutofit/>
            </a:bodyPr>
            <a:lstStyle/>
            <a:p>
              <a:pPr algn="ctr" defTabSz="914354">
                <a:defRPr/>
              </a:pPr>
              <a:endParaRPr lang="en-US" sz="1600" dirty="0" err="1">
                <a:solidFill>
                  <a:srgbClr val="FFFFFF"/>
                </a:solidFill>
                <a:latin typeface="Arial"/>
                <a:cs typeface="Arial"/>
              </a:endParaRPr>
            </a:p>
          </p:txBody>
        </p:sp>
      </p:grpSp>
      <p:grpSp>
        <p:nvGrpSpPr>
          <p:cNvPr id="33" name="Group 32">
            <a:extLst>
              <a:ext uri="{FF2B5EF4-FFF2-40B4-BE49-F238E27FC236}">
                <a16:creationId xmlns:a16="http://schemas.microsoft.com/office/drawing/2014/main" id="{BAE4ABCC-0F34-0247-B3C1-FBB931852A97}"/>
              </a:ext>
            </a:extLst>
          </p:cNvPr>
          <p:cNvGrpSpPr/>
          <p:nvPr/>
        </p:nvGrpSpPr>
        <p:grpSpPr>
          <a:xfrm>
            <a:off x="8214696" y="1169692"/>
            <a:ext cx="2811059" cy="862915"/>
            <a:chOff x="2894532" y="650388"/>
            <a:chExt cx="2108294" cy="647186"/>
          </a:xfrm>
        </p:grpSpPr>
        <p:sp>
          <p:nvSpPr>
            <p:cNvPr id="34" name="Oval 33">
              <a:extLst>
                <a:ext uri="{FF2B5EF4-FFF2-40B4-BE49-F238E27FC236}">
                  <a16:creationId xmlns:a16="http://schemas.microsoft.com/office/drawing/2014/main" id="{596BE1E5-9747-1C4F-8DBD-7B34007FB20A}"/>
                </a:ext>
              </a:extLst>
            </p:cNvPr>
            <p:cNvSpPr/>
            <p:nvPr/>
          </p:nvSpPr>
          <p:spPr>
            <a:xfrm>
              <a:off x="3014788" y="769490"/>
              <a:ext cx="425807" cy="425807"/>
            </a:xfrm>
            <a:prstGeom prst="ellipse">
              <a:avLst/>
            </a:prstGeom>
            <a:solidFill>
              <a:schemeClr val="accent1"/>
            </a:solidFill>
            <a:effectLst/>
          </p:spPr>
          <p:txBody>
            <a:bodyPr wrap="square" lIns="0" tIns="0" rIns="0" bIns="0" rtlCol="0" anchor="ctr">
              <a:noAutofit/>
            </a:bodyPr>
            <a:lstStyle/>
            <a:p>
              <a:pPr algn="ctr" defTabSz="914354">
                <a:defRPr/>
              </a:pPr>
              <a:endParaRPr lang="en-US" sz="1600" dirty="0" err="1">
                <a:solidFill>
                  <a:srgbClr val="FFFFFF"/>
                </a:solidFill>
                <a:latin typeface="Arial"/>
                <a:cs typeface="Arial"/>
              </a:endParaRPr>
            </a:p>
          </p:txBody>
        </p:sp>
        <p:sp>
          <p:nvSpPr>
            <p:cNvPr id="35" name="Oval 34">
              <a:extLst>
                <a:ext uri="{FF2B5EF4-FFF2-40B4-BE49-F238E27FC236}">
                  <a16:creationId xmlns:a16="http://schemas.microsoft.com/office/drawing/2014/main" id="{5D341E26-EB31-DB44-B1E8-B52E63C5DAFA}"/>
                </a:ext>
              </a:extLst>
            </p:cNvPr>
            <p:cNvSpPr/>
            <p:nvPr/>
          </p:nvSpPr>
          <p:spPr>
            <a:xfrm>
              <a:off x="2894532" y="650388"/>
              <a:ext cx="647188" cy="647186"/>
            </a:xfrm>
            <a:prstGeom prst="ellipse">
              <a:avLst/>
            </a:prstGeom>
            <a:ln w="12700">
              <a:solidFill>
                <a:schemeClr val="accent1"/>
              </a:solidFill>
            </a:ln>
            <a:effectLst/>
          </p:spPr>
          <p:txBody>
            <a:bodyPr wrap="square" lIns="0" tIns="0" rIns="0" bIns="0" rtlCol="0" anchor="ctr">
              <a:noAutofit/>
            </a:bodyPr>
            <a:lstStyle/>
            <a:p>
              <a:pPr algn="ctr" defTabSz="914354">
                <a:defRPr/>
              </a:pPr>
              <a:endParaRPr lang="en-US" sz="1600" dirty="0" err="1">
                <a:solidFill>
                  <a:srgbClr val="FFFFFF"/>
                </a:solidFill>
                <a:latin typeface="Arial"/>
                <a:cs typeface="Arial"/>
              </a:endParaRPr>
            </a:p>
          </p:txBody>
        </p:sp>
        <p:sp>
          <p:nvSpPr>
            <p:cNvPr id="36" name="TextBox 35">
              <a:extLst>
                <a:ext uri="{FF2B5EF4-FFF2-40B4-BE49-F238E27FC236}">
                  <a16:creationId xmlns:a16="http://schemas.microsoft.com/office/drawing/2014/main" id="{4651BA93-9274-1D41-ACF3-50E30D021D14}"/>
                </a:ext>
              </a:extLst>
            </p:cNvPr>
            <p:cNvSpPr txBox="1"/>
            <p:nvPr/>
          </p:nvSpPr>
          <p:spPr>
            <a:xfrm>
              <a:off x="3564094" y="843176"/>
              <a:ext cx="1438732" cy="238575"/>
            </a:xfrm>
            <a:prstGeom prst="rect">
              <a:avLst/>
            </a:prstGeom>
            <a:noFill/>
          </p:spPr>
          <p:txBody>
            <a:bodyPr wrap="square" rtlCol="0">
              <a:spAutoFit/>
            </a:bodyPr>
            <a:lstStyle/>
            <a:p>
              <a:pPr defTabSz="914354">
                <a:defRPr/>
              </a:pPr>
              <a:r>
                <a:rPr lang="en-US" sz="1467" dirty="0">
                  <a:solidFill>
                    <a:schemeClr val="accent1"/>
                  </a:solidFill>
                  <a:latin typeface="IBM Plex Sans Text" panose="020B0503050203000203" pitchFamily="34" charset="0"/>
                </a:rPr>
                <a:t>HR: Workforce</a:t>
              </a:r>
            </a:p>
          </p:txBody>
        </p:sp>
      </p:grpSp>
      <p:grpSp>
        <p:nvGrpSpPr>
          <p:cNvPr id="37" name="Group 36">
            <a:extLst>
              <a:ext uri="{FF2B5EF4-FFF2-40B4-BE49-F238E27FC236}">
                <a16:creationId xmlns:a16="http://schemas.microsoft.com/office/drawing/2014/main" id="{F9DF5A32-17A4-4B4C-BB9B-F4E71511E3F1}"/>
              </a:ext>
            </a:extLst>
          </p:cNvPr>
          <p:cNvGrpSpPr/>
          <p:nvPr/>
        </p:nvGrpSpPr>
        <p:grpSpPr>
          <a:xfrm>
            <a:off x="6447226" y="829418"/>
            <a:ext cx="2294143" cy="481180"/>
            <a:chOff x="1568929" y="395182"/>
            <a:chExt cx="1720607" cy="360885"/>
          </a:xfrm>
        </p:grpSpPr>
        <p:sp>
          <p:nvSpPr>
            <p:cNvPr id="38" name="Oval 37">
              <a:extLst>
                <a:ext uri="{FF2B5EF4-FFF2-40B4-BE49-F238E27FC236}">
                  <a16:creationId xmlns:a16="http://schemas.microsoft.com/office/drawing/2014/main" id="{0EFC1455-DB48-9748-A696-F61616C26C6E}"/>
                </a:ext>
              </a:extLst>
            </p:cNvPr>
            <p:cNvSpPr/>
            <p:nvPr/>
          </p:nvSpPr>
          <p:spPr>
            <a:xfrm>
              <a:off x="1629366" y="450073"/>
              <a:ext cx="237439" cy="237439"/>
            </a:xfrm>
            <a:prstGeom prst="ellipse">
              <a:avLst/>
            </a:prstGeom>
            <a:solidFill>
              <a:schemeClr val="accent1"/>
            </a:solidFill>
            <a:effectLst/>
          </p:spPr>
          <p:txBody>
            <a:bodyPr wrap="square" lIns="0" tIns="0" rIns="0" bIns="0" rtlCol="0" anchor="ctr">
              <a:noAutofit/>
            </a:bodyPr>
            <a:lstStyle/>
            <a:p>
              <a:pPr algn="ctr" defTabSz="914354">
                <a:defRPr/>
              </a:pPr>
              <a:endParaRPr lang="en-US" sz="1600" dirty="0" err="1">
                <a:solidFill>
                  <a:srgbClr val="FFFFFF"/>
                </a:solidFill>
                <a:latin typeface="Arial"/>
                <a:cs typeface="Arial"/>
              </a:endParaRPr>
            </a:p>
          </p:txBody>
        </p:sp>
        <p:sp>
          <p:nvSpPr>
            <p:cNvPr id="39" name="Oval 38">
              <a:extLst>
                <a:ext uri="{FF2B5EF4-FFF2-40B4-BE49-F238E27FC236}">
                  <a16:creationId xmlns:a16="http://schemas.microsoft.com/office/drawing/2014/main" id="{C6194307-8A8B-1248-BCF7-26E948EA3DD2}"/>
                </a:ext>
              </a:extLst>
            </p:cNvPr>
            <p:cNvSpPr/>
            <p:nvPr/>
          </p:nvSpPr>
          <p:spPr>
            <a:xfrm>
              <a:off x="1568929" y="395182"/>
              <a:ext cx="360886" cy="360885"/>
            </a:xfrm>
            <a:prstGeom prst="ellipse">
              <a:avLst/>
            </a:prstGeom>
            <a:ln w="12700">
              <a:solidFill>
                <a:schemeClr val="accent1"/>
              </a:solidFill>
            </a:ln>
            <a:effectLst/>
          </p:spPr>
          <p:txBody>
            <a:bodyPr wrap="square" lIns="0" tIns="0" rIns="0" bIns="0" rtlCol="0" anchor="ctr">
              <a:noAutofit/>
            </a:bodyPr>
            <a:lstStyle/>
            <a:p>
              <a:pPr algn="ctr" defTabSz="914354">
                <a:defRPr/>
              </a:pPr>
              <a:endParaRPr lang="en-US" sz="1600" dirty="0" err="1">
                <a:solidFill>
                  <a:srgbClr val="FFFFFF"/>
                </a:solidFill>
                <a:latin typeface="Arial"/>
                <a:cs typeface="Arial"/>
              </a:endParaRPr>
            </a:p>
          </p:txBody>
        </p:sp>
        <p:sp>
          <p:nvSpPr>
            <p:cNvPr id="40" name="TextBox 39">
              <a:extLst>
                <a:ext uri="{FF2B5EF4-FFF2-40B4-BE49-F238E27FC236}">
                  <a16:creationId xmlns:a16="http://schemas.microsoft.com/office/drawing/2014/main" id="{D86912DE-84AC-1C40-AF90-330BF8D261F9}"/>
                </a:ext>
              </a:extLst>
            </p:cNvPr>
            <p:cNvSpPr txBox="1"/>
            <p:nvPr/>
          </p:nvSpPr>
          <p:spPr>
            <a:xfrm>
              <a:off x="2011979" y="457879"/>
              <a:ext cx="1277557" cy="238575"/>
            </a:xfrm>
            <a:prstGeom prst="rect">
              <a:avLst/>
            </a:prstGeom>
            <a:noFill/>
          </p:spPr>
          <p:txBody>
            <a:bodyPr wrap="square" rtlCol="0">
              <a:spAutoFit/>
            </a:bodyPr>
            <a:lstStyle/>
            <a:p>
              <a:pPr defTabSz="914354">
                <a:defRPr/>
              </a:pPr>
              <a:r>
                <a:rPr lang="en-US" sz="1467" dirty="0">
                  <a:solidFill>
                    <a:schemeClr val="accent1"/>
                  </a:solidFill>
                  <a:latin typeface="IBM Plex Sans Text" panose="020B0503050203000203" pitchFamily="34" charset="0"/>
                </a:rPr>
                <a:t>R&amp;D</a:t>
              </a:r>
            </a:p>
          </p:txBody>
        </p:sp>
      </p:grpSp>
      <p:grpSp>
        <p:nvGrpSpPr>
          <p:cNvPr id="44" name="Group 43">
            <a:extLst>
              <a:ext uri="{FF2B5EF4-FFF2-40B4-BE49-F238E27FC236}">
                <a16:creationId xmlns:a16="http://schemas.microsoft.com/office/drawing/2014/main" id="{2D506570-A6D5-5E9D-BD5C-8194CE7F464F}"/>
              </a:ext>
            </a:extLst>
          </p:cNvPr>
          <p:cNvGrpSpPr/>
          <p:nvPr/>
        </p:nvGrpSpPr>
        <p:grpSpPr>
          <a:xfrm>
            <a:off x="6096001" y="4748540"/>
            <a:ext cx="2294143" cy="481180"/>
            <a:chOff x="1568929" y="395182"/>
            <a:chExt cx="1720607" cy="360885"/>
          </a:xfrm>
        </p:grpSpPr>
        <p:sp>
          <p:nvSpPr>
            <p:cNvPr id="45" name="Oval 44">
              <a:extLst>
                <a:ext uri="{FF2B5EF4-FFF2-40B4-BE49-F238E27FC236}">
                  <a16:creationId xmlns:a16="http://schemas.microsoft.com/office/drawing/2014/main" id="{0D065A8C-195D-1EC3-0BDC-AC85479F785D}"/>
                </a:ext>
              </a:extLst>
            </p:cNvPr>
            <p:cNvSpPr/>
            <p:nvPr/>
          </p:nvSpPr>
          <p:spPr>
            <a:xfrm>
              <a:off x="1629366" y="450073"/>
              <a:ext cx="237439" cy="237439"/>
            </a:xfrm>
            <a:prstGeom prst="ellipse">
              <a:avLst/>
            </a:prstGeom>
            <a:solidFill>
              <a:schemeClr val="accent1"/>
            </a:solidFill>
            <a:effectLst/>
          </p:spPr>
          <p:txBody>
            <a:bodyPr wrap="square" lIns="0" tIns="0" rIns="0" bIns="0" rtlCol="0" anchor="ctr">
              <a:noAutofit/>
            </a:bodyPr>
            <a:lstStyle/>
            <a:p>
              <a:pPr algn="ctr" defTabSz="914354">
                <a:defRPr/>
              </a:pPr>
              <a:endParaRPr lang="en-US" sz="1600" dirty="0" err="1">
                <a:solidFill>
                  <a:srgbClr val="FFFFFF"/>
                </a:solidFill>
                <a:latin typeface="Arial"/>
                <a:cs typeface="Arial"/>
              </a:endParaRPr>
            </a:p>
          </p:txBody>
        </p:sp>
        <p:sp>
          <p:nvSpPr>
            <p:cNvPr id="46" name="Oval 45">
              <a:extLst>
                <a:ext uri="{FF2B5EF4-FFF2-40B4-BE49-F238E27FC236}">
                  <a16:creationId xmlns:a16="http://schemas.microsoft.com/office/drawing/2014/main" id="{CB5C7362-36D4-3A36-23AF-A0E7C5177F77}"/>
                </a:ext>
              </a:extLst>
            </p:cNvPr>
            <p:cNvSpPr/>
            <p:nvPr/>
          </p:nvSpPr>
          <p:spPr>
            <a:xfrm>
              <a:off x="1568929" y="395182"/>
              <a:ext cx="360886" cy="360885"/>
            </a:xfrm>
            <a:prstGeom prst="ellipse">
              <a:avLst/>
            </a:prstGeom>
            <a:ln w="12700">
              <a:solidFill>
                <a:schemeClr val="accent1"/>
              </a:solidFill>
            </a:ln>
            <a:effectLst/>
          </p:spPr>
          <p:txBody>
            <a:bodyPr wrap="square" lIns="0" tIns="0" rIns="0" bIns="0" rtlCol="0" anchor="ctr">
              <a:noAutofit/>
            </a:bodyPr>
            <a:lstStyle/>
            <a:p>
              <a:pPr algn="ctr" defTabSz="914354">
                <a:defRPr/>
              </a:pPr>
              <a:endParaRPr lang="en-US" sz="1600" dirty="0" err="1">
                <a:solidFill>
                  <a:srgbClr val="FFFFFF"/>
                </a:solidFill>
                <a:latin typeface="Arial"/>
                <a:cs typeface="Arial"/>
              </a:endParaRPr>
            </a:p>
          </p:txBody>
        </p:sp>
        <p:sp>
          <p:nvSpPr>
            <p:cNvPr id="47" name="TextBox 46">
              <a:extLst>
                <a:ext uri="{FF2B5EF4-FFF2-40B4-BE49-F238E27FC236}">
                  <a16:creationId xmlns:a16="http://schemas.microsoft.com/office/drawing/2014/main" id="{42601FDD-8420-F866-37C0-4221954E3ED6}"/>
                </a:ext>
              </a:extLst>
            </p:cNvPr>
            <p:cNvSpPr txBox="1"/>
            <p:nvPr/>
          </p:nvSpPr>
          <p:spPr>
            <a:xfrm>
              <a:off x="2011979" y="457879"/>
              <a:ext cx="1277557" cy="238575"/>
            </a:xfrm>
            <a:prstGeom prst="rect">
              <a:avLst/>
            </a:prstGeom>
            <a:noFill/>
          </p:spPr>
          <p:txBody>
            <a:bodyPr wrap="square" rtlCol="0">
              <a:spAutoFit/>
            </a:bodyPr>
            <a:lstStyle/>
            <a:p>
              <a:pPr defTabSz="914354">
                <a:defRPr/>
              </a:pPr>
              <a:r>
                <a:rPr lang="en-US" sz="1467" dirty="0">
                  <a:solidFill>
                    <a:schemeClr val="accent1"/>
                  </a:solidFill>
                  <a:latin typeface="IBM Plex Sans Text" panose="020B0503050203000203" pitchFamily="34" charset="0"/>
                </a:rPr>
                <a:t>Marketing</a:t>
              </a:r>
            </a:p>
          </p:txBody>
        </p:sp>
      </p:grpSp>
      <p:sp>
        <p:nvSpPr>
          <p:cNvPr id="48" name="Footer Placeholder 2">
            <a:extLst>
              <a:ext uri="{FF2B5EF4-FFF2-40B4-BE49-F238E27FC236}">
                <a16:creationId xmlns:a16="http://schemas.microsoft.com/office/drawing/2014/main" id="{E3D09C8E-5FEB-62AC-29D2-E5F3BB0C4313}"/>
              </a:ext>
            </a:extLst>
          </p:cNvPr>
          <p:cNvSpPr>
            <a:spLocks noGrp="1"/>
          </p:cNvSpPr>
          <p:nvPr>
            <p:ph type="ftr" sz="quarter" idx="10"/>
          </p:nvPr>
        </p:nvSpPr>
        <p:spPr>
          <a:xfrm>
            <a:off x="304800" y="6400800"/>
            <a:ext cx="5486400" cy="222250"/>
          </a:xfrm>
        </p:spPr>
        <p:txBody>
          <a:bodyPr/>
          <a:lstStyle/>
          <a:p>
            <a:r>
              <a:rPr lang="en-US" dirty="0"/>
              <a:t>HR Must Have a Seat at the Strategic Planning Table: Webinar / June 8, 2022 / © 2022 IBM Corporation</a:t>
            </a:r>
          </a:p>
        </p:txBody>
      </p:sp>
      <p:sp>
        <p:nvSpPr>
          <p:cNvPr id="49" name="Slide Number Placeholder 4">
            <a:extLst>
              <a:ext uri="{FF2B5EF4-FFF2-40B4-BE49-F238E27FC236}">
                <a16:creationId xmlns:a16="http://schemas.microsoft.com/office/drawing/2014/main" id="{CAF08BE9-934A-341D-D88D-4955B5CEADCA}"/>
              </a:ext>
            </a:extLst>
          </p:cNvPr>
          <p:cNvSpPr>
            <a:spLocks noGrp="1"/>
          </p:cNvSpPr>
          <p:nvPr>
            <p:ph type="sldNum" sz="quarter" idx="11"/>
          </p:nvPr>
        </p:nvSpPr>
        <p:spPr>
          <a:xfrm>
            <a:off x="9448802" y="6400801"/>
            <a:ext cx="2438309" cy="222249"/>
          </a:xfrm>
        </p:spPr>
        <p:txBody>
          <a:bodyPr anchor="ctr">
            <a:normAutofit/>
          </a:bodyPr>
          <a:lstStyle/>
          <a:p>
            <a:pPr>
              <a:spcAft>
                <a:spcPts val="800"/>
              </a:spcAft>
            </a:pPr>
            <a:fld id="{59395FB3-9C97-154F-86B2-7E381B951268}" type="slidenum">
              <a:rPr lang="en-US" smtClean="0"/>
              <a:pPr>
                <a:spcAft>
                  <a:spcPts val="800"/>
                </a:spcAft>
              </a:pPr>
              <a:t>30</a:t>
            </a:fld>
            <a:endParaRPr lang="en-US" dirty="0"/>
          </a:p>
        </p:txBody>
      </p:sp>
    </p:spTree>
    <p:extLst>
      <p:ext uri="{BB962C8B-B14F-4D97-AF65-F5344CB8AC3E}">
        <p14:creationId xmlns:p14="http://schemas.microsoft.com/office/powerpoint/2010/main" val="302719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2.34568E-6 L 0.14114 -0.00155 " pathEditMode="relative" rAng="0" ptsTypes="AA">
                                      <p:cBhvr>
                                        <p:cTn id="6" dur="2000" fill="hold"/>
                                        <p:tgtEl>
                                          <p:spTgt spid="37"/>
                                        </p:tgtEl>
                                        <p:attrNameLst>
                                          <p:attrName>ppt_x</p:attrName>
                                          <p:attrName>ppt_y</p:attrName>
                                        </p:attrNameLst>
                                      </p:cBhvr>
                                      <p:rCtr x="7049" y="-93"/>
                                    </p:animMotion>
                                  </p:childTnLst>
                                </p:cTn>
                              </p:par>
                              <p:par>
                                <p:cTn id="7" presetID="42" presetClass="path" presetSubtype="0" accel="50000" decel="50000" fill="hold" nodeType="withEffect">
                                  <p:stCondLst>
                                    <p:cond delay="200"/>
                                  </p:stCondLst>
                                  <p:childTnLst>
                                    <p:animMotion origin="layout" path="M -2.5E-6 3.20988E-6 L -2.5E-6 0.00031 " pathEditMode="relative" rAng="0" ptsTypes="AA">
                                      <p:cBhvr>
                                        <p:cTn id="8" dur="2000" fill="hold"/>
                                        <p:tgtEl>
                                          <p:spTgt spid="33"/>
                                        </p:tgtEl>
                                        <p:attrNameLst>
                                          <p:attrName>ppt_x</p:attrName>
                                          <p:attrName>ppt_y</p:attrName>
                                        </p:attrNameLst>
                                      </p:cBhvr>
                                      <p:rCtr x="0" y="0"/>
                                    </p:animMotion>
                                  </p:childTnLst>
                                </p:cTn>
                              </p:par>
                              <p:par>
                                <p:cTn id="9" presetID="42" presetClass="path" presetSubtype="0" accel="50000" decel="50000" fill="hold" nodeType="withEffect">
                                  <p:stCondLst>
                                    <p:cond delay="500"/>
                                  </p:stCondLst>
                                  <p:childTnLst>
                                    <p:animMotion origin="layout" path="M -3.88889E-6 2.71605E-6 L 0.19653 -0.03889 " pathEditMode="relative" rAng="0" ptsTypes="AA">
                                      <p:cBhvr>
                                        <p:cTn id="10" dur="2000" fill="hold"/>
                                        <p:tgtEl>
                                          <p:spTgt spid="5"/>
                                        </p:tgtEl>
                                        <p:attrNameLst>
                                          <p:attrName>ppt_x</p:attrName>
                                          <p:attrName>ppt_y</p:attrName>
                                        </p:attrNameLst>
                                      </p:cBhvr>
                                      <p:rCtr x="9826" y="-1944"/>
                                    </p:animMotion>
                                  </p:childTnLst>
                                </p:cTn>
                              </p:par>
                              <p:par>
                                <p:cTn id="11" presetID="42" presetClass="path" presetSubtype="0" accel="50000" decel="50000" fill="hold" nodeType="withEffect">
                                  <p:stCondLst>
                                    <p:cond delay="700"/>
                                  </p:stCondLst>
                                  <p:childTnLst>
                                    <p:animMotion origin="layout" path="M 2.77778E-7 4.19753E-6 L -0.01858 -0.00895 " pathEditMode="relative" rAng="0" ptsTypes="AA">
                                      <p:cBhvr>
                                        <p:cTn id="12" dur="2000" fill="hold"/>
                                        <p:tgtEl>
                                          <p:spTgt spid="9"/>
                                        </p:tgtEl>
                                        <p:attrNameLst>
                                          <p:attrName>ppt_x</p:attrName>
                                          <p:attrName>ppt_y</p:attrName>
                                        </p:attrNameLst>
                                      </p:cBhvr>
                                      <p:rCtr x="-938" y="-463"/>
                                    </p:animMotion>
                                  </p:childTnLst>
                                </p:cTn>
                              </p:par>
                              <p:par>
                                <p:cTn id="13" presetID="42" presetClass="path" presetSubtype="0" accel="50000" decel="50000" fill="hold" nodeType="withEffect">
                                  <p:stCondLst>
                                    <p:cond delay="700"/>
                                  </p:stCondLst>
                                  <p:childTnLst>
                                    <p:animMotion origin="layout" path="M -1.38889E-6 4.69136E-6 L 0.14097 0.0429 " pathEditMode="relative" rAng="0" ptsTypes="AA">
                                      <p:cBhvr>
                                        <p:cTn id="14" dur="2000" fill="hold"/>
                                        <p:tgtEl>
                                          <p:spTgt spid="25"/>
                                        </p:tgtEl>
                                        <p:attrNameLst>
                                          <p:attrName>ppt_x</p:attrName>
                                          <p:attrName>ppt_y</p:attrName>
                                        </p:attrNameLst>
                                      </p:cBhvr>
                                      <p:rCtr x="7049" y="2130"/>
                                    </p:animMotion>
                                  </p:childTnLst>
                                </p:cTn>
                              </p:par>
                              <p:par>
                                <p:cTn id="15" presetID="42" presetClass="path" presetSubtype="0" accel="50000" decel="50000" fill="hold" nodeType="withEffect">
                                  <p:stCondLst>
                                    <p:cond delay="700"/>
                                  </p:stCondLst>
                                  <p:childTnLst>
                                    <p:animMotion origin="layout" path="M 5.55556E-7 4.69136E-6 L -0.11424 -0.06297 " pathEditMode="relative" rAng="0" ptsTypes="AA">
                                      <p:cBhvr>
                                        <p:cTn id="16" dur="2000" fill="hold"/>
                                        <p:tgtEl>
                                          <p:spTgt spid="17"/>
                                        </p:tgtEl>
                                        <p:attrNameLst>
                                          <p:attrName>ppt_x</p:attrName>
                                          <p:attrName>ppt_y</p:attrName>
                                        </p:attrNameLst>
                                      </p:cBhvr>
                                      <p:rCtr x="-5712" y="-3148"/>
                                    </p:animMotion>
                                  </p:childTnLst>
                                </p:cTn>
                              </p:par>
                              <p:par>
                                <p:cTn id="17" presetID="42" presetClass="path" presetSubtype="0" accel="50000" decel="50000" fill="hold" nodeType="withEffect">
                                  <p:stCondLst>
                                    <p:cond delay="700"/>
                                  </p:stCondLst>
                                  <p:childTnLst>
                                    <p:animMotion origin="layout" path="M -4.72222E-6 0.0037 L 0.00938 -0.00216 " pathEditMode="relative" rAng="0" ptsTypes="AA">
                                      <p:cBhvr>
                                        <p:cTn id="18" dur="2000" fill="hold"/>
                                        <p:tgtEl>
                                          <p:spTgt spid="13"/>
                                        </p:tgtEl>
                                        <p:attrNameLst>
                                          <p:attrName>ppt_x</p:attrName>
                                          <p:attrName>ppt_y</p:attrName>
                                        </p:attrNameLst>
                                      </p:cBhvr>
                                      <p:rCtr x="469" y="-309"/>
                                    </p:animMotion>
                                  </p:childTnLst>
                                </p:cTn>
                              </p:par>
                              <p:par>
                                <p:cTn id="19" presetID="42" presetClass="path" presetSubtype="0" accel="50000" decel="50000" fill="hold" nodeType="withEffect">
                                  <p:stCondLst>
                                    <p:cond delay="500"/>
                                  </p:stCondLst>
                                  <p:childTnLst>
                                    <p:animMotion origin="layout" path="M -4.16667E-6 4.07407E-6 L -0.08194 -0.02161 " pathEditMode="relative" rAng="0" ptsTypes="AA">
                                      <p:cBhvr>
                                        <p:cTn id="20" dur="2000" fill="hold"/>
                                        <p:tgtEl>
                                          <p:spTgt spid="21"/>
                                        </p:tgtEl>
                                        <p:attrNameLst>
                                          <p:attrName>ppt_x</p:attrName>
                                          <p:attrName>ppt_y</p:attrName>
                                        </p:attrNameLst>
                                      </p:cBhvr>
                                      <p:rCtr x="-4097" y="-1080"/>
                                    </p:animMotion>
                                  </p:childTnLst>
                                </p:cTn>
                              </p:par>
                              <p:par>
                                <p:cTn id="21" presetID="42" presetClass="path" presetSubtype="0" accel="50000" decel="50000" fill="hold" nodeType="withEffect">
                                  <p:stCondLst>
                                    <p:cond delay="400"/>
                                  </p:stCondLst>
                                  <p:childTnLst>
                                    <p:animMotion origin="layout" path="M -1.25E-6 2.96296E-6 L 0.27227 -0.03102 " pathEditMode="relative" rAng="0" ptsTypes="AA">
                                      <p:cBhvr>
                                        <p:cTn id="22" dur="2600" fill="hold"/>
                                        <p:tgtEl>
                                          <p:spTgt spid="29"/>
                                        </p:tgtEl>
                                        <p:attrNameLst>
                                          <p:attrName>ppt_x</p:attrName>
                                          <p:attrName>ppt_y</p:attrName>
                                        </p:attrNameLst>
                                      </p:cBhvr>
                                      <p:rCtr x="13607" y="-1551"/>
                                    </p:animMotion>
                                  </p:childTnLst>
                                </p:cTn>
                              </p:par>
                              <p:par>
                                <p:cTn id="23" presetID="21" presetClass="entr" presetSubtype="1" fill="hold" grpId="0" nodeType="withEffect">
                                  <p:stCondLst>
                                    <p:cond delay="40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6500"/>
                                        <p:tgtEl>
                                          <p:spTgt spid="4"/>
                                        </p:tgtEl>
                                      </p:cBhvr>
                                    </p:animEffect>
                                  </p:childTnLst>
                                </p:cTn>
                              </p:par>
                              <p:par>
                                <p:cTn id="26" presetID="42" presetClass="path" presetSubtype="0" accel="50000" decel="50000" fill="hold" nodeType="withEffect">
                                  <p:stCondLst>
                                    <p:cond delay="0"/>
                                  </p:stCondLst>
                                  <p:childTnLst>
                                    <p:animMotion origin="layout" path="M -4.16667E-7 -4.81481E-6 L 0.21654 0.04422 " pathEditMode="relative" rAng="0" ptsTypes="AA">
                                      <p:cBhvr>
                                        <p:cTn id="27" dur="2000" fill="hold"/>
                                        <p:tgtEl>
                                          <p:spTgt spid="44"/>
                                        </p:tgtEl>
                                        <p:attrNameLst>
                                          <p:attrName>ppt_x</p:attrName>
                                          <p:attrName>ppt_y</p:attrName>
                                        </p:attrNameLst>
                                      </p:cBhvr>
                                      <p:rCtr x="10820" y="21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81D73C-A705-A24D-A99F-D0CF819D9DCA}"/>
              </a:ext>
            </a:extLst>
          </p:cNvPr>
          <p:cNvSpPr>
            <a:spLocks noGrp="1"/>
          </p:cNvSpPr>
          <p:nvPr>
            <p:ph type="title"/>
          </p:nvPr>
        </p:nvSpPr>
        <p:spPr>
          <a:xfrm>
            <a:off x="280415" y="268224"/>
            <a:ext cx="11651940" cy="1072896"/>
          </a:xfrm>
        </p:spPr>
        <p:txBody>
          <a:bodyPr/>
          <a:lstStyle/>
          <a:p>
            <a:pPr defTabSz="609585" fontAlgn="auto">
              <a:spcAft>
                <a:spcPts val="0"/>
              </a:spcAft>
              <a:defRPr/>
            </a:pPr>
            <a:r>
              <a:rPr lang="en-US" sz="2933" kern="1200" dirty="0">
                <a:cs typeface="Arial" charset="0"/>
                <a:sym typeface="IBM Plex Mono"/>
              </a:rPr>
              <a:t>Successful enterprise planning strategies share common elements</a:t>
            </a:r>
            <a:br>
              <a:rPr lang="en-US" sz="2933" kern="1200" dirty="0">
                <a:cs typeface="Arial" charset="0"/>
                <a:sym typeface="IBM Plex Mono"/>
              </a:rPr>
            </a:br>
            <a:r>
              <a:rPr lang="en-US" sz="2400" i="1" kern="1200" dirty="0">
                <a:cs typeface="Arial" charset="0"/>
                <a:sym typeface="IBM Plex Mono"/>
              </a:rPr>
              <a:t>An effective planning strategy must reflect, connect, and evolve with the business </a:t>
            </a:r>
            <a:br>
              <a:rPr lang="en-US" sz="2933" kern="1200" dirty="0">
                <a:cs typeface="Arial" charset="0"/>
                <a:sym typeface="IBM Plex Mono"/>
              </a:rPr>
            </a:br>
            <a:endParaRPr lang="en-CA" sz="2933" kern="1200" dirty="0">
              <a:cs typeface="Arial" charset="0"/>
              <a:sym typeface="IBM Plex Mono"/>
            </a:endParaRPr>
          </a:p>
        </p:txBody>
      </p:sp>
      <p:sp>
        <p:nvSpPr>
          <p:cNvPr id="5" name="Text Placeholder 6">
            <a:extLst>
              <a:ext uri="{FF2B5EF4-FFF2-40B4-BE49-F238E27FC236}">
                <a16:creationId xmlns:a16="http://schemas.microsoft.com/office/drawing/2014/main" id="{D1EA4896-0D2F-9746-B19C-590FDF57A7C0}"/>
              </a:ext>
            </a:extLst>
          </p:cNvPr>
          <p:cNvSpPr txBox="1">
            <a:spLocks/>
          </p:cNvSpPr>
          <p:nvPr/>
        </p:nvSpPr>
        <p:spPr>
          <a:xfrm>
            <a:off x="926522" y="2829050"/>
            <a:ext cx="1753501" cy="493149"/>
          </a:xfrm>
          <a:prstGeom prst="rect">
            <a:avLst/>
          </a:prstGeom>
        </p:spPr>
        <p:txBody>
          <a:bodyP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spcBef>
                <a:spcPts val="1467"/>
              </a:spcBef>
              <a:defRPr/>
            </a:pPr>
            <a:r>
              <a:rPr lang="en-US" sz="1867" dirty="0">
                <a:sym typeface="IBM Plex Mono"/>
              </a:rPr>
              <a:t>Continuous</a:t>
            </a:r>
            <a:br>
              <a:rPr lang="en-US" sz="1467" dirty="0">
                <a:sym typeface="IBM Plex Mono"/>
              </a:rPr>
            </a:br>
            <a:endParaRPr lang="en-US" sz="1333" dirty="0">
              <a:sym typeface="IBM Plex Mono"/>
            </a:endParaRPr>
          </a:p>
        </p:txBody>
      </p:sp>
      <p:sp>
        <p:nvSpPr>
          <p:cNvPr id="6" name="Text Placeholder 6">
            <a:extLst>
              <a:ext uri="{FF2B5EF4-FFF2-40B4-BE49-F238E27FC236}">
                <a16:creationId xmlns:a16="http://schemas.microsoft.com/office/drawing/2014/main" id="{99A108DB-8692-4042-B91C-A0176BC05A58}"/>
              </a:ext>
            </a:extLst>
          </p:cNvPr>
          <p:cNvSpPr txBox="1">
            <a:spLocks/>
          </p:cNvSpPr>
          <p:nvPr/>
        </p:nvSpPr>
        <p:spPr>
          <a:xfrm>
            <a:off x="6820535" y="2819570"/>
            <a:ext cx="1983248" cy="450111"/>
          </a:xfrm>
          <a:prstGeom prst="rect">
            <a:avLst/>
          </a:prstGeom>
        </p:spPr>
        <p:txBody>
          <a:bodyP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spcBef>
                <a:spcPts val="1467"/>
              </a:spcBef>
              <a:defRPr/>
            </a:pPr>
            <a:r>
              <a:rPr lang="en-US" sz="1867" dirty="0">
                <a:sym typeface="IBM Plex Mono"/>
              </a:rPr>
              <a:t>Predictive</a:t>
            </a:r>
            <a:br>
              <a:rPr lang="en-US" sz="1467" dirty="0">
                <a:sym typeface="IBM Plex Mono"/>
              </a:rPr>
            </a:br>
            <a:endParaRPr lang="en-US" sz="1333" dirty="0">
              <a:sym typeface="IBM Plex Mono"/>
            </a:endParaRPr>
          </a:p>
        </p:txBody>
      </p:sp>
      <p:sp>
        <p:nvSpPr>
          <p:cNvPr id="7" name="Text Placeholder 6">
            <a:extLst>
              <a:ext uri="{FF2B5EF4-FFF2-40B4-BE49-F238E27FC236}">
                <a16:creationId xmlns:a16="http://schemas.microsoft.com/office/drawing/2014/main" id="{A79E6F5F-475E-2141-8EC6-7148E3A3402F}"/>
              </a:ext>
            </a:extLst>
          </p:cNvPr>
          <p:cNvSpPr txBox="1">
            <a:spLocks/>
          </p:cNvSpPr>
          <p:nvPr/>
        </p:nvSpPr>
        <p:spPr>
          <a:xfrm>
            <a:off x="3853379" y="2820712"/>
            <a:ext cx="1983252" cy="2630933"/>
          </a:xfrm>
          <a:prstGeom prst="rect">
            <a:avLst/>
          </a:prstGeom>
        </p:spPr>
        <p:txBody>
          <a:bodyP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spcBef>
                <a:spcPts val="1467"/>
              </a:spcBef>
              <a:defRPr/>
            </a:pPr>
            <a:r>
              <a:rPr lang="en-US" sz="1867" dirty="0">
                <a:sym typeface="IBM Plex Mono"/>
              </a:rPr>
              <a:t>Integrated</a:t>
            </a:r>
            <a:br>
              <a:rPr lang="en-US" sz="1467" dirty="0">
                <a:sym typeface="IBM Plex Mono"/>
              </a:rPr>
            </a:br>
            <a:endParaRPr lang="en-US" sz="1333" dirty="0">
              <a:sym typeface="IBM Plex Mono"/>
            </a:endParaRPr>
          </a:p>
        </p:txBody>
      </p:sp>
      <p:sp>
        <p:nvSpPr>
          <p:cNvPr id="8" name="Text Placeholder 6">
            <a:extLst>
              <a:ext uri="{FF2B5EF4-FFF2-40B4-BE49-F238E27FC236}">
                <a16:creationId xmlns:a16="http://schemas.microsoft.com/office/drawing/2014/main" id="{55E41FE9-62BE-A742-871B-2A07E9E45A04}"/>
              </a:ext>
            </a:extLst>
          </p:cNvPr>
          <p:cNvSpPr txBox="1">
            <a:spLocks/>
          </p:cNvSpPr>
          <p:nvPr/>
        </p:nvSpPr>
        <p:spPr>
          <a:xfrm>
            <a:off x="9834115" y="2819571"/>
            <a:ext cx="2083848" cy="502628"/>
          </a:xfrm>
          <a:prstGeom prst="rect">
            <a:avLst/>
          </a:prstGeom>
        </p:spPr>
        <p:txBody>
          <a:bodyP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spcBef>
                <a:spcPts val="1467"/>
              </a:spcBef>
              <a:defRPr/>
            </a:pPr>
            <a:r>
              <a:rPr lang="en-US" sz="1867" dirty="0">
                <a:sym typeface="IBM Plex Mono"/>
              </a:rPr>
              <a:t>Prescriptive</a:t>
            </a:r>
            <a:br>
              <a:rPr lang="en-US" sz="1467" dirty="0">
                <a:sym typeface="IBM Plex Mono"/>
              </a:rPr>
            </a:br>
            <a:endParaRPr lang="en-US" sz="1333" dirty="0">
              <a:sym typeface="IBM Plex Mono"/>
            </a:endParaRPr>
          </a:p>
        </p:txBody>
      </p:sp>
      <p:pic>
        <p:nvPicPr>
          <p:cNvPr id="9" name="Picture 58">
            <a:extLst>
              <a:ext uri="{FF2B5EF4-FFF2-40B4-BE49-F238E27FC236}">
                <a16:creationId xmlns:a16="http://schemas.microsoft.com/office/drawing/2014/main" id="{5645349F-171D-1941-8DA0-9BF3088B838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3018" t="30952" r="11934" b="29671"/>
          <a:stretch/>
        </p:blipFill>
        <p:spPr>
          <a:xfrm>
            <a:off x="274038" y="2862156"/>
            <a:ext cx="583693" cy="306259"/>
          </a:xfrm>
          <a:prstGeom prst="rect">
            <a:avLst/>
          </a:prstGeom>
        </p:spPr>
      </p:pic>
      <p:pic>
        <p:nvPicPr>
          <p:cNvPr id="10" name="Picture 54">
            <a:extLst>
              <a:ext uri="{FF2B5EF4-FFF2-40B4-BE49-F238E27FC236}">
                <a16:creationId xmlns:a16="http://schemas.microsoft.com/office/drawing/2014/main" id="{F6F07832-849B-9C42-9D14-65682C9E509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095922" y="2648625"/>
            <a:ext cx="685959" cy="685959"/>
          </a:xfrm>
          <a:prstGeom prst="rect">
            <a:avLst/>
          </a:prstGeom>
        </p:spPr>
      </p:pic>
      <p:pic>
        <p:nvPicPr>
          <p:cNvPr id="11" name="Picture 59">
            <a:extLst>
              <a:ext uri="{FF2B5EF4-FFF2-40B4-BE49-F238E27FC236}">
                <a16:creationId xmlns:a16="http://schemas.microsoft.com/office/drawing/2014/main" id="{E8A698EE-AAE5-484B-8AAF-54711900569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189935" y="2685002"/>
            <a:ext cx="584679" cy="584679"/>
          </a:xfrm>
          <a:prstGeom prst="rect">
            <a:avLst/>
          </a:prstGeom>
        </p:spPr>
      </p:pic>
      <p:pic>
        <p:nvPicPr>
          <p:cNvPr id="12" name="Picture 60">
            <a:extLst>
              <a:ext uri="{FF2B5EF4-FFF2-40B4-BE49-F238E27FC236}">
                <a16:creationId xmlns:a16="http://schemas.microsoft.com/office/drawing/2014/main" id="{9972AA98-3381-5547-A09D-0E70B262234E}"/>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182668" y="2709890"/>
            <a:ext cx="612309" cy="612309"/>
          </a:xfrm>
          <a:prstGeom prst="rect">
            <a:avLst/>
          </a:prstGeom>
        </p:spPr>
      </p:pic>
      <p:sp>
        <p:nvSpPr>
          <p:cNvPr id="14" name="Text Placeholder 5">
            <a:extLst>
              <a:ext uri="{FF2B5EF4-FFF2-40B4-BE49-F238E27FC236}">
                <a16:creationId xmlns:a16="http://schemas.microsoft.com/office/drawing/2014/main" id="{ED3A6999-77A6-8240-8F06-9F4A571961E8}"/>
              </a:ext>
            </a:extLst>
          </p:cNvPr>
          <p:cNvSpPr txBox="1">
            <a:spLocks/>
          </p:cNvSpPr>
          <p:nvPr/>
        </p:nvSpPr>
        <p:spPr>
          <a:xfrm>
            <a:off x="274027" y="5626385"/>
            <a:ext cx="2451908" cy="549420"/>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0" indent="0" algn="l" defTabSz="457200" rtl="0" eaLnBrk="1" latinLnBrk="0" hangingPunct="1">
              <a:lnSpc>
                <a:spcPct val="100000"/>
              </a:lnSpc>
              <a:spcBef>
                <a:spcPts val="1100"/>
              </a:spcBef>
              <a:spcAft>
                <a:spcPts val="0"/>
              </a:spcAft>
              <a:buFont typeface="Arial"/>
              <a:buNone/>
              <a:defRPr sz="10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0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0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0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609585">
              <a:spcBef>
                <a:spcPts val="1467"/>
              </a:spcBef>
              <a:defRPr/>
            </a:pPr>
            <a:r>
              <a:rPr lang="en-US" i="1" dirty="0">
                <a:sym typeface="IBM Plex Mono"/>
              </a:rPr>
              <a:t>Scale decision horizon from multi-year to minutes</a:t>
            </a:r>
          </a:p>
        </p:txBody>
      </p:sp>
      <p:sp>
        <p:nvSpPr>
          <p:cNvPr id="15" name="Text Placeholder 5">
            <a:extLst>
              <a:ext uri="{FF2B5EF4-FFF2-40B4-BE49-F238E27FC236}">
                <a16:creationId xmlns:a16="http://schemas.microsoft.com/office/drawing/2014/main" id="{1EF1F0CF-35BF-4546-B6B9-8617BE300981}"/>
              </a:ext>
            </a:extLst>
          </p:cNvPr>
          <p:cNvSpPr txBox="1">
            <a:spLocks/>
          </p:cNvSpPr>
          <p:nvPr/>
        </p:nvSpPr>
        <p:spPr>
          <a:xfrm>
            <a:off x="2875763" y="5628997"/>
            <a:ext cx="2960868" cy="549420"/>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0" indent="0" algn="l" defTabSz="457200" rtl="0" eaLnBrk="1" latinLnBrk="0" hangingPunct="1">
              <a:lnSpc>
                <a:spcPct val="100000"/>
              </a:lnSpc>
              <a:spcBef>
                <a:spcPts val="1100"/>
              </a:spcBef>
              <a:spcAft>
                <a:spcPts val="0"/>
              </a:spcAft>
              <a:buFont typeface="Arial"/>
              <a:buNone/>
              <a:defRPr sz="10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0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0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0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609585">
              <a:spcBef>
                <a:spcPts val="0"/>
              </a:spcBef>
              <a:defRPr/>
            </a:pPr>
            <a:r>
              <a:rPr lang="en-US" i="1" dirty="0">
                <a:sym typeface="IBM Plex Mono"/>
              </a:rPr>
              <a:t>Scale from one department to </a:t>
            </a:r>
          </a:p>
          <a:p>
            <a:pPr algn="ctr" defTabSz="609585">
              <a:spcBef>
                <a:spcPts val="0"/>
              </a:spcBef>
              <a:defRPr/>
            </a:pPr>
            <a:r>
              <a:rPr lang="en-US" i="1" dirty="0">
                <a:sym typeface="IBM Plex Mono"/>
              </a:rPr>
              <a:t>all departments</a:t>
            </a:r>
          </a:p>
        </p:txBody>
      </p:sp>
      <p:sp>
        <p:nvSpPr>
          <p:cNvPr id="16" name="Text Placeholder 5">
            <a:extLst>
              <a:ext uri="{FF2B5EF4-FFF2-40B4-BE49-F238E27FC236}">
                <a16:creationId xmlns:a16="http://schemas.microsoft.com/office/drawing/2014/main" id="{D23D9A7A-05DD-714C-827E-3672355E1F57}"/>
              </a:ext>
            </a:extLst>
          </p:cNvPr>
          <p:cNvSpPr txBox="1">
            <a:spLocks/>
          </p:cNvSpPr>
          <p:nvPr/>
        </p:nvSpPr>
        <p:spPr>
          <a:xfrm>
            <a:off x="5986447" y="5626385"/>
            <a:ext cx="3082535" cy="549420"/>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0" indent="0" algn="l" defTabSz="457200" rtl="0" eaLnBrk="1" latinLnBrk="0" hangingPunct="1">
              <a:lnSpc>
                <a:spcPct val="100000"/>
              </a:lnSpc>
              <a:spcBef>
                <a:spcPts val="1100"/>
              </a:spcBef>
              <a:spcAft>
                <a:spcPts val="0"/>
              </a:spcAft>
              <a:buFont typeface="Arial"/>
              <a:buNone/>
              <a:defRPr sz="10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0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0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0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609585">
              <a:spcBef>
                <a:spcPts val="0"/>
              </a:spcBef>
              <a:defRPr/>
            </a:pPr>
            <a:r>
              <a:rPr lang="en-US" i="1" dirty="0">
                <a:sym typeface="IBM Plex Mono"/>
              </a:rPr>
              <a:t>Scale from simple to </a:t>
            </a:r>
          </a:p>
          <a:p>
            <a:pPr algn="ctr" defTabSz="609585">
              <a:spcBef>
                <a:spcPts val="0"/>
              </a:spcBef>
              <a:defRPr/>
            </a:pPr>
            <a:r>
              <a:rPr lang="en-US" i="1" dirty="0">
                <a:sym typeface="IBM Plex Mono"/>
              </a:rPr>
              <a:t>complex algorithms</a:t>
            </a:r>
          </a:p>
        </p:txBody>
      </p:sp>
      <p:sp>
        <p:nvSpPr>
          <p:cNvPr id="17" name="Text Placeholder 5">
            <a:extLst>
              <a:ext uri="{FF2B5EF4-FFF2-40B4-BE49-F238E27FC236}">
                <a16:creationId xmlns:a16="http://schemas.microsoft.com/office/drawing/2014/main" id="{6D303728-FDD4-3F47-B4C7-6E34407854A1}"/>
              </a:ext>
            </a:extLst>
          </p:cNvPr>
          <p:cNvSpPr txBox="1">
            <a:spLocks/>
          </p:cNvSpPr>
          <p:nvPr/>
        </p:nvSpPr>
        <p:spPr>
          <a:xfrm>
            <a:off x="9154525" y="5626383"/>
            <a:ext cx="2763419" cy="549420"/>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0" indent="0" algn="l" defTabSz="457200" rtl="0" eaLnBrk="1" latinLnBrk="0" hangingPunct="1">
              <a:lnSpc>
                <a:spcPct val="100000"/>
              </a:lnSpc>
              <a:spcBef>
                <a:spcPts val="1100"/>
              </a:spcBef>
              <a:spcAft>
                <a:spcPts val="0"/>
              </a:spcAft>
              <a:buFont typeface="Arial"/>
              <a:buNone/>
              <a:defRPr sz="10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0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0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0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609585">
              <a:spcBef>
                <a:spcPts val="0"/>
              </a:spcBef>
              <a:defRPr/>
            </a:pPr>
            <a:r>
              <a:rPr lang="en-US" i="1" dirty="0">
                <a:sym typeface="IBM Plex Mono"/>
              </a:rPr>
              <a:t>Scale from single to hundreds </a:t>
            </a:r>
          </a:p>
          <a:p>
            <a:pPr algn="ctr" defTabSz="609585">
              <a:spcBef>
                <a:spcPts val="0"/>
              </a:spcBef>
              <a:defRPr/>
            </a:pPr>
            <a:r>
              <a:rPr lang="en-US" i="1" dirty="0">
                <a:sym typeface="IBM Plex Mono"/>
              </a:rPr>
              <a:t>of variables and rules</a:t>
            </a:r>
          </a:p>
        </p:txBody>
      </p:sp>
      <p:grpSp>
        <p:nvGrpSpPr>
          <p:cNvPr id="36" name="Group 35">
            <a:extLst>
              <a:ext uri="{FF2B5EF4-FFF2-40B4-BE49-F238E27FC236}">
                <a16:creationId xmlns:a16="http://schemas.microsoft.com/office/drawing/2014/main" id="{06FA1E81-B0A6-E842-B7DC-F0D054E49A07}"/>
              </a:ext>
            </a:extLst>
          </p:cNvPr>
          <p:cNvGrpSpPr/>
          <p:nvPr/>
        </p:nvGrpSpPr>
        <p:grpSpPr>
          <a:xfrm>
            <a:off x="0" y="1638790"/>
            <a:ext cx="12192000" cy="759111"/>
            <a:chOff x="-7351" y="1306902"/>
            <a:chExt cx="9144000" cy="569333"/>
          </a:xfrm>
        </p:grpSpPr>
        <p:sp>
          <p:nvSpPr>
            <p:cNvPr id="31" name="Pentagon 30">
              <a:extLst>
                <a:ext uri="{FF2B5EF4-FFF2-40B4-BE49-F238E27FC236}">
                  <a16:creationId xmlns:a16="http://schemas.microsoft.com/office/drawing/2014/main" id="{86E35E8C-D88B-D04E-93B9-3F5F5E16FE5C}"/>
                </a:ext>
              </a:extLst>
            </p:cNvPr>
            <p:cNvSpPr/>
            <p:nvPr/>
          </p:nvSpPr>
          <p:spPr>
            <a:xfrm>
              <a:off x="-7351" y="1306902"/>
              <a:ext cx="9144000" cy="557691"/>
            </a:xfrm>
            <a:prstGeom prst="homePlate">
              <a:avLst>
                <a:gd name="adj" fmla="val 27514"/>
              </a:avLst>
            </a:prstGeom>
            <a:solidFill>
              <a:schemeClr val="accent1"/>
            </a:solidFill>
            <a:ln w="3175">
              <a:solidFill>
                <a:schemeClr val="bg1"/>
              </a:solidFill>
            </a:ln>
          </p:spPr>
          <p:txBody>
            <a:bodyPr wrap="square" lIns="0" tIns="0" rIns="0" bIns="0" rtlCol="0" anchor="ctr">
              <a:noAutofit/>
            </a:bodyPr>
            <a:lstStyle/>
            <a:p>
              <a:pPr algn="ctr" defTabSz="914377">
                <a:defRPr/>
              </a:pPr>
              <a:endParaRPr lang="en-US" sz="1600" dirty="0" err="1">
                <a:solidFill>
                  <a:srgbClr val="FFFFFF"/>
                </a:solidFill>
                <a:latin typeface="Arial"/>
                <a:cs typeface="Arial"/>
                <a:sym typeface="IBM Plex Mono"/>
              </a:endParaRPr>
            </a:p>
          </p:txBody>
        </p:sp>
        <p:grpSp>
          <p:nvGrpSpPr>
            <p:cNvPr id="18" name="Group 17">
              <a:extLst>
                <a:ext uri="{FF2B5EF4-FFF2-40B4-BE49-F238E27FC236}">
                  <a16:creationId xmlns:a16="http://schemas.microsoft.com/office/drawing/2014/main" id="{75A7FB3D-7D94-9F4F-9567-F9E5091CD54A}"/>
                </a:ext>
              </a:extLst>
            </p:cNvPr>
            <p:cNvGrpSpPr/>
            <p:nvPr/>
          </p:nvGrpSpPr>
          <p:grpSpPr>
            <a:xfrm>
              <a:off x="238874" y="1404366"/>
              <a:ext cx="330195" cy="319590"/>
              <a:chOff x="6378126" y="3184770"/>
              <a:chExt cx="637389" cy="616917"/>
            </a:xfrm>
          </p:grpSpPr>
          <p:sp>
            <p:nvSpPr>
              <p:cNvPr id="19" name="Rectangle 18">
                <a:extLst>
                  <a:ext uri="{FF2B5EF4-FFF2-40B4-BE49-F238E27FC236}">
                    <a16:creationId xmlns:a16="http://schemas.microsoft.com/office/drawing/2014/main" id="{144AD977-41EF-4546-B013-3CF9FFCB854F}"/>
                  </a:ext>
                </a:extLst>
              </p:cNvPr>
              <p:cNvSpPr/>
              <p:nvPr/>
            </p:nvSpPr>
            <p:spPr>
              <a:xfrm>
                <a:off x="6432573" y="3237544"/>
                <a:ext cx="528495" cy="512255"/>
              </a:xfrm>
              <a:prstGeom prst="rect">
                <a:avLst/>
              </a:prstGeom>
              <a:noFill/>
              <a:ln w="12700">
                <a:solidFill>
                  <a:schemeClr val="bg1"/>
                </a:solidFill>
              </a:ln>
            </p:spPr>
            <p:txBody>
              <a:bodyPr wrap="square" lIns="0" tIns="0" rIns="0" bIns="0" rtlCol="0" anchor="ctr">
                <a:noAutofit/>
              </a:bodyPr>
              <a:lstStyle/>
              <a:p>
                <a:pPr algn="ctr" defTabSz="914377">
                  <a:defRPr/>
                </a:pPr>
                <a:endParaRPr lang="en-US" sz="1600" dirty="0" err="1">
                  <a:solidFill>
                    <a:srgbClr val="FFFFFF"/>
                  </a:solidFill>
                  <a:latin typeface="Arial"/>
                  <a:cs typeface="Arial"/>
                  <a:sym typeface="IBM Plex Mono"/>
                </a:endParaRPr>
              </a:p>
            </p:txBody>
          </p:sp>
          <p:sp>
            <p:nvSpPr>
              <p:cNvPr id="20" name="Rectangle 19">
                <a:extLst>
                  <a:ext uri="{FF2B5EF4-FFF2-40B4-BE49-F238E27FC236}">
                    <a16:creationId xmlns:a16="http://schemas.microsoft.com/office/drawing/2014/main" id="{F2B639E3-2EDA-2D49-9248-6E874E94D88A}"/>
                  </a:ext>
                </a:extLst>
              </p:cNvPr>
              <p:cNvSpPr/>
              <p:nvPr/>
            </p:nvSpPr>
            <p:spPr>
              <a:xfrm>
                <a:off x="6432574" y="3509605"/>
                <a:ext cx="247352" cy="239751"/>
              </a:xfrm>
              <a:prstGeom prst="rect">
                <a:avLst/>
              </a:prstGeom>
              <a:noFill/>
              <a:ln w="12700">
                <a:solidFill>
                  <a:schemeClr val="bg1"/>
                </a:solidFill>
              </a:ln>
            </p:spPr>
            <p:txBody>
              <a:bodyPr wrap="square" lIns="0" tIns="0" rIns="0" bIns="0" rtlCol="0" anchor="ctr">
                <a:noAutofit/>
              </a:bodyPr>
              <a:lstStyle/>
              <a:p>
                <a:pPr algn="ctr" defTabSz="914377">
                  <a:defRPr/>
                </a:pPr>
                <a:endParaRPr lang="en-US" sz="1600" dirty="0" err="1">
                  <a:solidFill>
                    <a:srgbClr val="FFFFFF"/>
                  </a:solidFill>
                  <a:latin typeface="Arial"/>
                  <a:cs typeface="Arial"/>
                  <a:sym typeface="IBM Plex Mono"/>
                </a:endParaRPr>
              </a:p>
            </p:txBody>
          </p:sp>
          <p:sp>
            <p:nvSpPr>
              <p:cNvPr id="21" name="Rectangle 20">
                <a:extLst>
                  <a:ext uri="{FF2B5EF4-FFF2-40B4-BE49-F238E27FC236}">
                    <a16:creationId xmlns:a16="http://schemas.microsoft.com/office/drawing/2014/main" id="{AEF9B32A-5F26-6A49-A324-F7AD3276BC52}"/>
                  </a:ext>
                </a:extLst>
              </p:cNvPr>
              <p:cNvSpPr/>
              <p:nvPr/>
            </p:nvSpPr>
            <p:spPr>
              <a:xfrm>
                <a:off x="6432571" y="3370584"/>
                <a:ext cx="390323" cy="378329"/>
              </a:xfrm>
              <a:prstGeom prst="rect">
                <a:avLst/>
              </a:prstGeom>
              <a:noFill/>
              <a:ln w="12700">
                <a:solidFill>
                  <a:schemeClr val="bg1"/>
                </a:solidFill>
              </a:ln>
            </p:spPr>
            <p:txBody>
              <a:bodyPr wrap="square" lIns="0" tIns="0" rIns="0" bIns="0" rtlCol="0" anchor="ctr">
                <a:noAutofit/>
              </a:bodyPr>
              <a:lstStyle/>
              <a:p>
                <a:pPr algn="ctr" defTabSz="914377">
                  <a:defRPr/>
                </a:pPr>
                <a:endParaRPr lang="en-US" sz="1600" dirty="0" err="1">
                  <a:solidFill>
                    <a:srgbClr val="FFFFFF"/>
                  </a:solidFill>
                  <a:latin typeface="Arial"/>
                  <a:cs typeface="Arial"/>
                  <a:sym typeface="IBM Plex Mono"/>
                </a:endParaRPr>
              </a:p>
            </p:txBody>
          </p:sp>
          <p:sp>
            <p:nvSpPr>
              <p:cNvPr id="22" name="Rectangle 21">
                <a:extLst>
                  <a:ext uri="{FF2B5EF4-FFF2-40B4-BE49-F238E27FC236}">
                    <a16:creationId xmlns:a16="http://schemas.microsoft.com/office/drawing/2014/main" id="{D9BB3808-9C39-884E-89E5-CFE3FC9624FA}"/>
                  </a:ext>
                </a:extLst>
              </p:cNvPr>
              <p:cNvSpPr/>
              <p:nvPr/>
            </p:nvSpPr>
            <p:spPr>
              <a:xfrm>
                <a:off x="6679926" y="3456388"/>
                <a:ext cx="54447" cy="52774"/>
              </a:xfrm>
              <a:prstGeom prst="rect">
                <a:avLst/>
              </a:prstGeom>
              <a:noFill/>
              <a:ln w="12700">
                <a:solidFill>
                  <a:schemeClr val="bg1"/>
                </a:solidFill>
              </a:ln>
            </p:spPr>
            <p:txBody>
              <a:bodyPr wrap="square" lIns="0" tIns="0" rIns="0" bIns="0" rtlCol="0" anchor="ctr">
                <a:noAutofit/>
              </a:bodyPr>
              <a:lstStyle/>
              <a:p>
                <a:pPr algn="ctr" defTabSz="914377">
                  <a:defRPr/>
                </a:pPr>
                <a:endParaRPr lang="en-US" sz="1600" dirty="0" err="1">
                  <a:solidFill>
                    <a:srgbClr val="FFFFFF"/>
                  </a:solidFill>
                  <a:latin typeface="Arial"/>
                  <a:cs typeface="Arial"/>
                  <a:sym typeface="IBM Plex Mono"/>
                </a:endParaRPr>
              </a:p>
            </p:txBody>
          </p:sp>
          <p:sp>
            <p:nvSpPr>
              <p:cNvPr id="23" name="Rectangle 22">
                <a:extLst>
                  <a:ext uri="{FF2B5EF4-FFF2-40B4-BE49-F238E27FC236}">
                    <a16:creationId xmlns:a16="http://schemas.microsoft.com/office/drawing/2014/main" id="{37232F65-339E-D047-98A1-C3E637972EDD}"/>
                  </a:ext>
                </a:extLst>
              </p:cNvPr>
              <p:cNvSpPr/>
              <p:nvPr/>
            </p:nvSpPr>
            <p:spPr>
              <a:xfrm>
                <a:off x="6822894" y="3316924"/>
                <a:ext cx="54447" cy="52774"/>
              </a:xfrm>
              <a:prstGeom prst="rect">
                <a:avLst/>
              </a:prstGeom>
              <a:noFill/>
              <a:ln w="12700">
                <a:solidFill>
                  <a:schemeClr val="bg1"/>
                </a:solidFill>
              </a:ln>
            </p:spPr>
            <p:txBody>
              <a:bodyPr wrap="square" lIns="0" tIns="0" rIns="0" bIns="0" rtlCol="0" anchor="ctr">
                <a:noAutofit/>
              </a:bodyPr>
              <a:lstStyle/>
              <a:p>
                <a:pPr algn="ctr" defTabSz="914377">
                  <a:defRPr/>
                </a:pPr>
                <a:endParaRPr lang="en-US" sz="1600" dirty="0" err="1">
                  <a:solidFill>
                    <a:srgbClr val="FFFFFF"/>
                  </a:solidFill>
                  <a:latin typeface="Arial"/>
                  <a:cs typeface="Arial"/>
                  <a:sym typeface="IBM Plex Mono"/>
                </a:endParaRPr>
              </a:p>
            </p:txBody>
          </p:sp>
          <p:sp>
            <p:nvSpPr>
              <p:cNvPr id="24" name="Rectangle 23">
                <a:extLst>
                  <a:ext uri="{FF2B5EF4-FFF2-40B4-BE49-F238E27FC236}">
                    <a16:creationId xmlns:a16="http://schemas.microsoft.com/office/drawing/2014/main" id="{C836ACF2-D884-C34B-8DAC-8572717C784C}"/>
                  </a:ext>
                </a:extLst>
              </p:cNvPr>
              <p:cNvSpPr/>
              <p:nvPr/>
            </p:nvSpPr>
            <p:spPr>
              <a:xfrm>
                <a:off x="6961068" y="3184770"/>
                <a:ext cx="54447" cy="52774"/>
              </a:xfrm>
              <a:prstGeom prst="rect">
                <a:avLst/>
              </a:prstGeom>
              <a:noFill/>
              <a:ln w="12700">
                <a:solidFill>
                  <a:schemeClr val="bg1"/>
                </a:solidFill>
              </a:ln>
            </p:spPr>
            <p:txBody>
              <a:bodyPr wrap="square" lIns="0" tIns="0" rIns="0" bIns="0" rtlCol="0" anchor="ctr">
                <a:noAutofit/>
              </a:bodyPr>
              <a:lstStyle/>
              <a:p>
                <a:pPr algn="ctr" defTabSz="914377">
                  <a:defRPr/>
                </a:pPr>
                <a:endParaRPr lang="en-US" sz="1600" dirty="0" err="1">
                  <a:solidFill>
                    <a:srgbClr val="FFFFFF"/>
                  </a:solidFill>
                  <a:latin typeface="Arial"/>
                  <a:cs typeface="Arial"/>
                  <a:sym typeface="IBM Plex Mono"/>
                </a:endParaRPr>
              </a:p>
            </p:txBody>
          </p:sp>
          <p:sp>
            <p:nvSpPr>
              <p:cNvPr id="25" name="Rectangle 24">
                <a:extLst>
                  <a:ext uri="{FF2B5EF4-FFF2-40B4-BE49-F238E27FC236}">
                    <a16:creationId xmlns:a16="http://schemas.microsoft.com/office/drawing/2014/main" id="{453F9DB0-B062-A64B-BF6D-6DE173E57F35}"/>
                  </a:ext>
                </a:extLst>
              </p:cNvPr>
              <p:cNvSpPr/>
              <p:nvPr/>
            </p:nvSpPr>
            <p:spPr>
              <a:xfrm>
                <a:off x="6378126" y="3748913"/>
                <a:ext cx="54447" cy="52774"/>
              </a:xfrm>
              <a:prstGeom prst="rect">
                <a:avLst/>
              </a:prstGeom>
              <a:noFill/>
              <a:ln w="12700">
                <a:solidFill>
                  <a:schemeClr val="bg1"/>
                </a:solidFill>
              </a:ln>
            </p:spPr>
            <p:txBody>
              <a:bodyPr wrap="square" lIns="0" tIns="0" rIns="0" bIns="0" rtlCol="0" anchor="ctr">
                <a:noAutofit/>
              </a:bodyPr>
              <a:lstStyle/>
              <a:p>
                <a:pPr algn="ctr" defTabSz="914377">
                  <a:defRPr/>
                </a:pPr>
                <a:endParaRPr lang="en-US" sz="1600" dirty="0" err="1">
                  <a:solidFill>
                    <a:srgbClr val="FFFFFF"/>
                  </a:solidFill>
                  <a:latin typeface="Arial"/>
                  <a:cs typeface="Arial"/>
                  <a:sym typeface="IBM Plex Mono"/>
                </a:endParaRPr>
              </a:p>
            </p:txBody>
          </p:sp>
        </p:grpSp>
        <p:sp>
          <p:nvSpPr>
            <p:cNvPr id="26" name="Text Placeholder 6">
              <a:extLst>
                <a:ext uri="{FF2B5EF4-FFF2-40B4-BE49-F238E27FC236}">
                  <a16:creationId xmlns:a16="http://schemas.microsoft.com/office/drawing/2014/main" id="{7F15CD1C-97B1-7444-843C-DF7EA894FD78}"/>
                </a:ext>
              </a:extLst>
            </p:cNvPr>
            <p:cNvSpPr txBox="1">
              <a:spLocks/>
            </p:cNvSpPr>
            <p:nvPr/>
          </p:nvSpPr>
          <p:spPr>
            <a:xfrm>
              <a:off x="694891" y="1431705"/>
              <a:ext cx="1072339" cy="308087"/>
            </a:xfrm>
            <a:prstGeom prst="rect">
              <a:avLst/>
            </a:prstGeom>
          </p:spPr>
          <p:txBody>
            <a:bodyP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spcBef>
                  <a:spcPts val="1467"/>
                </a:spcBef>
                <a:defRPr/>
              </a:pPr>
              <a:r>
                <a:rPr lang="en-US" sz="1867" dirty="0">
                  <a:solidFill>
                    <a:schemeClr val="bg1"/>
                  </a:solidFill>
                  <a:sym typeface="IBM Plex Mono"/>
                </a:rPr>
                <a:t>Scalable</a:t>
              </a:r>
              <a:endParaRPr lang="en-US" sz="1200" dirty="0">
                <a:solidFill>
                  <a:schemeClr val="bg1"/>
                </a:solidFill>
                <a:sym typeface="IBM Plex Mono"/>
              </a:endParaRPr>
            </a:p>
          </p:txBody>
        </p:sp>
        <p:sp>
          <p:nvSpPr>
            <p:cNvPr id="27" name="Text Placeholder 6">
              <a:extLst>
                <a:ext uri="{FF2B5EF4-FFF2-40B4-BE49-F238E27FC236}">
                  <a16:creationId xmlns:a16="http://schemas.microsoft.com/office/drawing/2014/main" id="{1D486DD2-2C76-C54B-94CE-CA7899F8A824}"/>
                </a:ext>
              </a:extLst>
            </p:cNvPr>
            <p:cNvSpPr txBox="1">
              <a:spLocks/>
            </p:cNvSpPr>
            <p:nvPr/>
          </p:nvSpPr>
          <p:spPr>
            <a:xfrm>
              <a:off x="1710418" y="1318544"/>
              <a:ext cx="1808156" cy="557691"/>
            </a:xfrm>
            <a:prstGeom prst="rect">
              <a:avLst/>
            </a:prstGeom>
          </p:spPr>
          <p:txBody>
            <a:bodyPr anchor="ct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defTabSz="609585">
                <a:spcBef>
                  <a:spcPts val="0"/>
                </a:spcBef>
                <a:buNone/>
                <a:defRPr/>
              </a:pPr>
              <a:r>
                <a:rPr lang="en-US" sz="1333" dirty="0">
                  <a:solidFill>
                    <a:schemeClr val="bg1"/>
                  </a:solidFill>
                  <a:sym typeface="IBM Plex Mono"/>
                </a:rPr>
                <a:t>Delivering momentum at scale with confidence</a:t>
              </a:r>
            </a:p>
          </p:txBody>
        </p:sp>
        <p:sp>
          <p:nvSpPr>
            <p:cNvPr id="28" name="Text Placeholder 6">
              <a:extLst>
                <a:ext uri="{FF2B5EF4-FFF2-40B4-BE49-F238E27FC236}">
                  <a16:creationId xmlns:a16="http://schemas.microsoft.com/office/drawing/2014/main" id="{4EB076FE-35C2-C24F-849B-9C807A4B784D}"/>
                </a:ext>
              </a:extLst>
            </p:cNvPr>
            <p:cNvSpPr txBox="1">
              <a:spLocks/>
            </p:cNvSpPr>
            <p:nvPr/>
          </p:nvSpPr>
          <p:spPr>
            <a:xfrm>
              <a:off x="3518575" y="1325880"/>
              <a:ext cx="1808156" cy="525468"/>
            </a:xfrm>
            <a:prstGeom prst="rect">
              <a:avLst/>
            </a:prstGeom>
          </p:spPr>
          <p:txBody>
            <a:bodyPr anchor="ct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spcBef>
                  <a:spcPts val="0"/>
                </a:spcBef>
                <a:buClr>
                  <a:schemeClr val="bg1"/>
                </a:buClr>
                <a:buFont typeface="Arial" panose="020B0604020202020204" pitchFamily="34" charset="0"/>
                <a:buChar char="•"/>
                <a:defRPr/>
              </a:pPr>
              <a:r>
                <a:rPr lang="en-US" sz="1200" dirty="0">
                  <a:solidFill>
                    <a:schemeClr val="bg1"/>
                  </a:solidFill>
                  <a:sym typeface="IBM Plex Mono"/>
                </a:rPr>
                <a:t>Fits growing planning data and decision needs</a:t>
              </a:r>
            </a:p>
          </p:txBody>
        </p:sp>
        <p:sp>
          <p:nvSpPr>
            <p:cNvPr id="29" name="Text Placeholder 6">
              <a:extLst>
                <a:ext uri="{FF2B5EF4-FFF2-40B4-BE49-F238E27FC236}">
                  <a16:creationId xmlns:a16="http://schemas.microsoft.com/office/drawing/2014/main" id="{2E4E56EE-604B-E84F-805F-021404175F61}"/>
                </a:ext>
              </a:extLst>
            </p:cNvPr>
            <p:cNvSpPr txBox="1">
              <a:spLocks/>
            </p:cNvSpPr>
            <p:nvPr/>
          </p:nvSpPr>
          <p:spPr>
            <a:xfrm>
              <a:off x="5346764" y="1318545"/>
              <a:ext cx="1744567" cy="557690"/>
            </a:xfrm>
            <a:prstGeom prst="rect">
              <a:avLst/>
            </a:prstGeom>
          </p:spPr>
          <p:txBody>
            <a:bodyPr anchor="ct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spcBef>
                  <a:spcPts val="0"/>
                </a:spcBef>
                <a:buClr>
                  <a:schemeClr val="bg1"/>
                </a:buClr>
                <a:buFont typeface="Arial" panose="020B0604020202020204" pitchFamily="34" charset="0"/>
                <a:buChar char="•"/>
                <a:defRPr/>
              </a:pPr>
              <a:r>
                <a:rPr lang="en-US" sz="1200" dirty="0">
                  <a:solidFill>
                    <a:schemeClr val="bg1"/>
                  </a:solidFill>
                  <a:sym typeface="IBM Plex Mono"/>
                </a:rPr>
                <a:t>Fits growing planning participant needs</a:t>
              </a:r>
            </a:p>
          </p:txBody>
        </p:sp>
        <p:sp>
          <p:nvSpPr>
            <p:cNvPr id="30" name="Text Placeholder 6">
              <a:extLst>
                <a:ext uri="{FF2B5EF4-FFF2-40B4-BE49-F238E27FC236}">
                  <a16:creationId xmlns:a16="http://schemas.microsoft.com/office/drawing/2014/main" id="{146595F0-A30B-994E-917E-F5ECD75F18CF}"/>
                </a:ext>
              </a:extLst>
            </p:cNvPr>
            <p:cNvSpPr txBox="1">
              <a:spLocks/>
            </p:cNvSpPr>
            <p:nvPr/>
          </p:nvSpPr>
          <p:spPr>
            <a:xfrm>
              <a:off x="6993024" y="1306903"/>
              <a:ext cx="2096744" cy="557690"/>
            </a:xfrm>
            <a:prstGeom prst="rect">
              <a:avLst/>
            </a:prstGeom>
          </p:spPr>
          <p:txBody>
            <a:bodyPr anchor="ct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defTabSz="609585">
                <a:spcBef>
                  <a:spcPts val="0"/>
                </a:spcBef>
                <a:buClr>
                  <a:schemeClr val="bg1"/>
                </a:buClr>
                <a:buFont typeface="Arial" panose="020B0604020202020204" pitchFamily="34" charset="0"/>
                <a:buChar char="•"/>
                <a:defRPr/>
              </a:pPr>
              <a:r>
                <a:rPr lang="en-US" sz="1200" dirty="0">
                  <a:solidFill>
                    <a:schemeClr val="bg1"/>
                  </a:solidFill>
                  <a:sym typeface="IBM Plex Mono"/>
                </a:rPr>
                <a:t>Fits evolving IT strategy, stand alone or hybrid deployment</a:t>
              </a:r>
            </a:p>
          </p:txBody>
        </p:sp>
      </p:grpSp>
      <p:cxnSp>
        <p:nvCxnSpPr>
          <p:cNvPr id="32" name="Straight Connector 31">
            <a:extLst>
              <a:ext uri="{FF2B5EF4-FFF2-40B4-BE49-F238E27FC236}">
                <a16:creationId xmlns:a16="http://schemas.microsoft.com/office/drawing/2014/main" id="{492EA17F-71E3-AC4A-9D3E-AA772466EC12}"/>
              </a:ext>
            </a:extLst>
          </p:cNvPr>
          <p:cNvCxnSpPr>
            <a:cxnSpLocks/>
          </p:cNvCxnSpPr>
          <p:nvPr/>
        </p:nvCxnSpPr>
        <p:spPr>
          <a:xfrm>
            <a:off x="2725947" y="2685002"/>
            <a:ext cx="0" cy="2277269"/>
          </a:xfrm>
          <a:prstGeom prst="line">
            <a:avLst/>
          </a:prstGeom>
          <a:ln w="3175">
            <a:solidFill>
              <a:schemeClr val="bg2"/>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57FCCE34-E3F5-1C4F-9F0D-0ADF705F44EF}"/>
              </a:ext>
            </a:extLst>
          </p:cNvPr>
          <p:cNvCxnSpPr>
            <a:cxnSpLocks/>
          </p:cNvCxnSpPr>
          <p:nvPr/>
        </p:nvCxnSpPr>
        <p:spPr>
          <a:xfrm>
            <a:off x="5908136" y="2709890"/>
            <a:ext cx="0" cy="2277269"/>
          </a:xfrm>
          <a:prstGeom prst="line">
            <a:avLst/>
          </a:prstGeom>
          <a:ln w="3175">
            <a:solidFill>
              <a:schemeClr val="bg2"/>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22E1CBBB-D2D6-6349-A5CC-8EF28C4E47FE}"/>
              </a:ext>
            </a:extLst>
          </p:cNvPr>
          <p:cNvCxnSpPr>
            <a:cxnSpLocks/>
          </p:cNvCxnSpPr>
          <p:nvPr/>
        </p:nvCxnSpPr>
        <p:spPr>
          <a:xfrm>
            <a:off x="8967637" y="2730319"/>
            <a:ext cx="0" cy="2277269"/>
          </a:xfrm>
          <a:prstGeom prst="line">
            <a:avLst/>
          </a:prstGeom>
          <a:ln w="3175">
            <a:solidFill>
              <a:schemeClr val="bg2"/>
            </a:solidFill>
          </a:ln>
        </p:spPr>
        <p:style>
          <a:lnRef idx="1">
            <a:schemeClr val="accent2"/>
          </a:lnRef>
          <a:fillRef idx="0">
            <a:schemeClr val="accent2"/>
          </a:fillRef>
          <a:effectRef idx="0">
            <a:schemeClr val="accent2"/>
          </a:effectRef>
          <a:fontRef idx="minor">
            <a:schemeClr val="tx1"/>
          </a:fontRef>
        </p:style>
      </p:cxnSp>
      <p:sp>
        <p:nvSpPr>
          <p:cNvPr id="37" name="Text Placeholder 6">
            <a:extLst>
              <a:ext uri="{FF2B5EF4-FFF2-40B4-BE49-F238E27FC236}">
                <a16:creationId xmlns:a16="http://schemas.microsoft.com/office/drawing/2014/main" id="{3708C01D-3D51-4745-A8C6-E0C7DCAA8D36}"/>
              </a:ext>
            </a:extLst>
          </p:cNvPr>
          <p:cNvSpPr txBox="1">
            <a:spLocks/>
          </p:cNvSpPr>
          <p:nvPr/>
        </p:nvSpPr>
        <p:spPr>
          <a:xfrm>
            <a:off x="274038" y="3337364"/>
            <a:ext cx="2451909" cy="2630933"/>
          </a:xfrm>
          <a:prstGeom prst="rect">
            <a:avLst/>
          </a:prstGeom>
        </p:spPr>
        <p:txBody>
          <a:bodyP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defTabSz="609585">
              <a:spcBef>
                <a:spcPts val="0"/>
              </a:spcBef>
              <a:buNone/>
              <a:defRPr/>
            </a:pPr>
            <a:r>
              <a:rPr lang="en-US" sz="1467" dirty="0">
                <a:sym typeface="IBM Plex Mono"/>
              </a:rPr>
              <a:t>Plan at the speed of </a:t>
            </a:r>
          </a:p>
          <a:p>
            <a:pPr marL="0" lvl="1" indent="0" defTabSz="609585">
              <a:spcBef>
                <a:spcPts val="0"/>
              </a:spcBef>
              <a:buNone/>
              <a:defRPr/>
            </a:pPr>
            <a:r>
              <a:rPr lang="en-US" sz="1467" dirty="0">
                <a:sym typeface="IBM Plex Mono"/>
              </a:rPr>
              <a:t>your business and </a:t>
            </a:r>
          </a:p>
          <a:p>
            <a:pPr marL="0" lvl="1" indent="0" defTabSz="609585">
              <a:spcBef>
                <a:spcPts val="0"/>
              </a:spcBef>
              <a:buNone/>
              <a:defRPr/>
            </a:pPr>
            <a:r>
              <a:rPr lang="en-US" sz="1467" dirty="0">
                <a:sym typeface="IBM Plex Mono"/>
              </a:rPr>
              <a:t>your environment</a:t>
            </a:r>
          </a:p>
          <a:p>
            <a:pPr marL="0" lvl="1" indent="0" defTabSz="609585">
              <a:spcBef>
                <a:spcPts val="0"/>
              </a:spcBef>
              <a:buNone/>
              <a:defRPr/>
            </a:pPr>
            <a:endParaRPr lang="en-US" dirty="0">
              <a:sym typeface="IBM Plex Mono"/>
            </a:endParaRPr>
          </a:p>
          <a:p>
            <a:pPr marL="230712" lvl="1" indent="-230712" defTabSz="609585">
              <a:spcBef>
                <a:spcPts val="0"/>
              </a:spcBef>
              <a:buFontTx/>
              <a:buChar char="-"/>
              <a:defRPr/>
            </a:pPr>
            <a:r>
              <a:rPr lang="en-US" sz="1467" dirty="0">
                <a:sym typeface="IBM Plex Mono"/>
              </a:rPr>
              <a:t>Adjust planning cadence</a:t>
            </a:r>
          </a:p>
          <a:p>
            <a:pPr marL="230712" lvl="1" indent="-230712" defTabSz="609585">
              <a:spcBef>
                <a:spcPts val="0"/>
              </a:spcBef>
              <a:buFontTx/>
              <a:buChar char="-"/>
              <a:defRPr/>
            </a:pPr>
            <a:r>
              <a:rPr lang="en-US" sz="1467" dirty="0">
                <a:sym typeface="IBM Plex Mono"/>
              </a:rPr>
              <a:t>Respond to</a:t>
            </a:r>
            <a:br>
              <a:rPr lang="en-US" sz="1467" dirty="0">
                <a:sym typeface="IBM Plex Mono"/>
              </a:rPr>
            </a:br>
            <a:r>
              <a:rPr lang="en-US" sz="1467" dirty="0">
                <a:sym typeface="IBM Plex Mono"/>
              </a:rPr>
              <a:t>market events</a:t>
            </a:r>
          </a:p>
        </p:txBody>
      </p:sp>
      <p:sp>
        <p:nvSpPr>
          <p:cNvPr id="38" name="Text Placeholder 6">
            <a:extLst>
              <a:ext uri="{FF2B5EF4-FFF2-40B4-BE49-F238E27FC236}">
                <a16:creationId xmlns:a16="http://schemas.microsoft.com/office/drawing/2014/main" id="{5D7FFCE2-9AF2-CA47-861D-A9D9D5EE14EB}"/>
              </a:ext>
            </a:extLst>
          </p:cNvPr>
          <p:cNvSpPr txBox="1">
            <a:spLocks/>
          </p:cNvSpPr>
          <p:nvPr/>
        </p:nvSpPr>
        <p:spPr>
          <a:xfrm>
            <a:off x="2938259" y="3322199"/>
            <a:ext cx="2960869" cy="2630933"/>
          </a:xfrm>
          <a:prstGeom prst="rect">
            <a:avLst/>
          </a:prstGeom>
        </p:spPr>
        <p:txBody>
          <a:bodyP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defTabSz="609585">
              <a:spcBef>
                <a:spcPts val="0"/>
              </a:spcBef>
              <a:buNone/>
              <a:defRPr/>
            </a:pPr>
            <a:r>
              <a:rPr lang="en-US" sz="1467" dirty="0">
                <a:sym typeface="IBM Plex Mono"/>
              </a:rPr>
              <a:t>Ability to connect planning processes across the organization</a:t>
            </a:r>
          </a:p>
          <a:p>
            <a:pPr marL="0" lvl="1" indent="0" defTabSz="609585">
              <a:spcBef>
                <a:spcPts val="0"/>
              </a:spcBef>
              <a:buNone/>
              <a:defRPr/>
            </a:pPr>
            <a:endParaRPr lang="en-US" dirty="0">
              <a:sym typeface="IBM Plex Mono"/>
            </a:endParaRPr>
          </a:p>
          <a:p>
            <a:pPr marL="230712" lvl="1" indent="-230712" defTabSz="609585">
              <a:spcBef>
                <a:spcPts val="0"/>
              </a:spcBef>
              <a:buFontTx/>
              <a:buChar char="-"/>
              <a:defRPr/>
            </a:pPr>
            <a:r>
              <a:rPr lang="en-US" sz="1467" dirty="0">
                <a:sym typeface="IBM Plex Mono"/>
              </a:rPr>
              <a:t>Alignment across</a:t>
            </a:r>
            <a:br>
              <a:rPr lang="en-US" sz="1467" dirty="0">
                <a:sym typeface="IBM Plex Mono"/>
              </a:rPr>
            </a:br>
            <a:r>
              <a:rPr lang="en-US" sz="1467" dirty="0">
                <a:sym typeface="IBM Plex Mono"/>
              </a:rPr>
              <a:t>business units</a:t>
            </a:r>
          </a:p>
          <a:p>
            <a:pPr marL="230712" lvl="1" indent="-230712" defTabSz="609585">
              <a:spcBef>
                <a:spcPts val="0"/>
              </a:spcBef>
              <a:buFontTx/>
              <a:buChar char="-"/>
              <a:defRPr/>
            </a:pPr>
            <a:r>
              <a:rPr lang="en-US" sz="1467" dirty="0">
                <a:sym typeface="IBM Plex Mono"/>
              </a:rPr>
              <a:t>High participation planning</a:t>
            </a:r>
          </a:p>
        </p:txBody>
      </p:sp>
      <p:sp>
        <p:nvSpPr>
          <p:cNvPr id="39" name="Text Placeholder 6">
            <a:extLst>
              <a:ext uri="{FF2B5EF4-FFF2-40B4-BE49-F238E27FC236}">
                <a16:creationId xmlns:a16="http://schemas.microsoft.com/office/drawing/2014/main" id="{3AC5979D-3D91-8E43-B60B-18A3B2451CCA}"/>
              </a:ext>
            </a:extLst>
          </p:cNvPr>
          <p:cNvSpPr txBox="1">
            <a:spLocks/>
          </p:cNvSpPr>
          <p:nvPr/>
        </p:nvSpPr>
        <p:spPr>
          <a:xfrm>
            <a:off x="6071991" y="3334465"/>
            <a:ext cx="2824132" cy="2640412"/>
          </a:xfrm>
          <a:prstGeom prst="rect">
            <a:avLst/>
          </a:prstGeom>
        </p:spPr>
        <p:txBody>
          <a:bodyP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defTabSz="609585">
              <a:spcBef>
                <a:spcPts val="0"/>
              </a:spcBef>
              <a:buNone/>
              <a:defRPr/>
            </a:pPr>
            <a:r>
              <a:rPr lang="en-US" sz="1467" dirty="0">
                <a:sym typeface="IBM Plex Mono"/>
              </a:rPr>
              <a:t>Increase plan accuracy and consistency with AI capabilities</a:t>
            </a:r>
          </a:p>
          <a:p>
            <a:pPr marL="0" lvl="1" indent="0" defTabSz="609585">
              <a:spcBef>
                <a:spcPts val="0"/>
              </a:spcBef>
              <a:buNone/>
              <a:defRPr/>
            </a:pPr>
            <a:endParaRPr lang="en-US" dirty="0">
              <a:sym typeface="IBM Plex Mono"/>
            </a:endParaRPr>
          </a:p>
          <a:p>
            <a:pPr marL="230712" lvl="1" indent="-230712" defTabSz="609585">
              <a:spcBef>
                <a:spcPts val="0"/>
              </a:spcBef>
              <a:buFontTx/>
              <a:buChar char="-"/>
              <a:defRPr/>
            </a:pPr>
            <a:r>
              <a:rPr lang="en-US" sz="1467" dirty="0">
                <a:sym typeface="IBM Plex Mono"/>
              </a:rPr>
              <a:t>AI benefits a plan</a:t>
            </a:r>
          </a:p>
          <a:p>
            <a:pPr marL="230712" lvl="1" indent="-230712" defTabSz="609585">
              <a:spcBef>
                <a:spcPts val="0"/>
              </a:spcBef>
              <a:buFontTx/>
              <a:buChar char="-"/>
              <a:defRPr/>
            </a:pPr>
            <a:r>
              <a:rPr lang="en-US" sz="1467" dirty="0">
                <a:sym typeface="IBM Plex Mono"/>
              </a:rPr>
              <a:t>Increase accurate plans</a:t>
            </a:r>
          </a:p>
        </p:txBody>
      </p:sp>
      <p:sp>
        <p:nvSpPr>
          <p:cNvPr id="40" name="Text Placeholder 6">
            <a:extLst>
              <a:ext uri="{FF2B5EF4-FFF2-40B4-BE49-F238E27FC236}">
                <a16:creationId xmlns:a16="http://schemas.microsoft.com/office/drawing/2014/main" id="{C8D6BF80-C86C-1645-B9FF-DFC353FE5C84}"/>
              </a:ext>
            </a:extLst>
          </p:cNvPr>
          <p:cNvSpPr txBox="1">
            <a:spLocks/>
          </p:cNvSpPr>
          <p:nvPr/>
        </p:nvSpPr>
        <p:spPr>
          <a:xfrm>
            <a:off x="9232834" y="3325191"/>
            <a:ext cx="2685111" cy="2632075"/>
          </a:xfrm>
          <a:prstGeom prst="rect">
            <a:avLst/>
          </a:prstGeom>
        </p:spPr>
        <p:txBody>
          <a:bodyP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defTabSz="609585">
              <a:spcBef>
                <a:spcPts val="0"/>
              </a:spcBef>
              <a:buNone/>
              <a:defRPr/>
            </a:pPr>
            <a:r>
              <a:rPr lang="en-US" sz="1467" dirty="0">
                <a:sym typeface="IBM Plex Mono"/>
              </a:rPr>
              <a:t>AI-driven decision optimization to increase </a:t>
            </a:r>
          </a:p>
          <a:p>
            <a:pPr marL="0" lvl="1" indent="0" defTabSz="609585">
              <a:spcBef>
                <a:spcPts val="0"/>
              </a:spcBef>
              <a:buNone/>
              <a:defRPr/>
            </a:pPr>
            <a:r>
              <a:rPr lang="en-US" sz="1467" dirty="0">
                <a:sym typeface="IBM Plex Mono"/>
              </a:rPr>
              <a:t>plan confidence</a:t>
            </a:r>
          </a:p>
          <a:p>
            <a:pPr marL="0" lvl="1" indent="0" defTabSz="609585">
              <a:spcBef>
                <a:spcPts val="0"/>
              </a:spcBef>
              <a:buNone/>
              <a:defRPr/>
            </a:pPr>
            <a:endParaRPr lang="en-US" dirty="0">
              <a:sym typeface="IBM Plex Mono"/>
            </a:endParaRPr>
          </a:p>
          <a:p>
            <a:pPr marL="230712" lvl="1" indent="-230712" defTabSz="609585">
              <a:spcBef>
                <a:spcPts val="0"/>
              </a:spcBef>
              <a:buFontTx/>
              <a:buChar char="-"/>
              <a:defRPr/>
            </a:pPr>
            <a:r>
              <a:rPr lang="en-US" sz="1467" dirty="0">
                <a:sym typeface="IBM Plex Mono"/>
              </a:rPr>
              <a:t>Constraint-based planning</a:t>
            </a:r>
          </a:p>
          <a:p>
            <a:pPr marL="230712" lvl="1" indent="-230712" defTabSz="609585">
              <a:spcBef>
                <a:spcPts val="0"/>
              </a:spcBef>
              <a:buFontTx/>
              <a:buChar char="-"/>
              <a:defRPr/>
            </a:pPr>
            <a:r>
              <a:rPr lang="en-US" sz="1467" dirty="0">
                <a:sym typeface="IBM Plex Mono"/>
              </a:rPr>
              <a:t>Incorporate perspective</a:t>
            </a:r>
            <a:br>
              <a:rPr lang="en-US" sz="1467" dirty="0">
                <a:sym typeface="IBM Plex Mono"/>
              </a:rPr>
            </a:br>
            <a:r>
              <a:rPr lang="en-US" sz="1467" dirty="0">
                <a:sym typeface="IBM Plex Mono"/>
              </a:rPr>
              <a:t>in plans</a:t>
            </a:r>
          </a:p>
        </p:txBody>
      </p:sp>
      <p:sp>
        <p:nvSpPr>
          <p:cNvPr id="42" name="Footer Placeholder 2">
            <a:extLst>
              <a:ext uri="{FF2B5EF4-FFF2-40B4-BE49-F238E27FC236}">
                <a16:creationId xmlns:a16="http://schemas.microsoft.com/office/drawing/2014/main" id="{B000DC53-EF07-8FA6-838C-13C340451C36}"/>
              </a:ext>
            </a:extLst>
          </p:cNvPr>
          <p:cNvSpPr>
            <a:spLocks noGrp="1"/>
          </p:cNvSpPr>
          <p:nvPr>
            <p:ph type="ftr" sz="quarter" idx="10"/>
          </p:nvPr>
        </p:nvSpPr>
        <p:spPr>
          <a:xfrm>
            <a:off x="304800" y="6400800"/>
            <a:ext cx="5486400" cy="222250"/>
          </a:xfrm>
        </p:spPr>
        <p:txBody>
          <a:bodyPr/>
          <a:lstStyle/>
          <a:p>
            <a:r>
              <a:rPr lang="en-US" dirty="0"/>
              <a:t>HR Must Have a Seat at the Strategic Planning Table: Webinar / June 8, 2022 / © 2022 IBM Corporation</a:t>
            </a:r>
          </a:p>
        </p:txBody>
      </p:sp>
      <p:sp>
        <p:nvSpPr>
          <p:cNvPr id="43" name="Footer Placeholder 2">
            <a:extLst>
              <a:ext uri="{FF2B5EF4-FFF2-40B4-BE49-F238E27FC236}">
                <a16:creationId xmlns:a16="http://schemas.microsoft.com/office/drawing/2014/main" id="{EBB8FE17-4D4C-D108-20BA-2BB0C7674DDF}"/>
              </a:ext>
            </a:extLst>
          </p:cNvPr>
          <p:cNvSpPr txBox="1">
            <a:spLocks/>
          </p:cNvSpPr>
          <p:nvPr/>
        </p:nvSpPr>
        <p:spPr>
          <a:xfrm>
            <a:off x="304889" y="6400801"/>
            <a:ext cx="5486313" cy="222249"/>
          </a:xfrm>
          <a:prstGeom prst="rect">
            <a:avLst/>
          </a:prstGeom>
        </p:spPr>
        <p:txBody>
          <a:bodyPr vert="horz" lIns="0" tIns="0" rIns="0" bIns="0" rtlCol="0" anchor="ctr"/>
          <a:lstStyle>
            <a:defPPr>
              <a:defRPr lang="en-US"/>
            </a:defPPr>
            <a:lvl1pPr marL="0" marR="0" indent="0" algn="l" defTabSz="914633" rtl="0" eaLnBrk="1" fontAlgn="auto" latinLnBrk="0" hangingPunct="1">
              <a:lnSpc>
                <a:spcPct val="100000"/>
              </a:lnSpc>
              <a:spcBef>
                <a:spcPts val="0"/>
              </a:spcBef>
              <a:spcAft>
                <a:spcPts val="0"/>
              </a:spcAft>
              <a:buClrTx/>
              <a:buSzTx/>
              <a:buFontTx/>
              <a:buNone/>
              <a:tabLst/>
              <a:defRPr sz="800" b="0" i="0" kern="1200">
                <a:solidFill>
                  <a:schemeClr val="tx1"/>
                </a:solidFill>
                <a:latin typeface="Arial" panose="020B06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HR Must Have a Seat at the Strategic Planning Table: Webinar / June 8, 2022 / © 2022 IBM Corporation</a:t>
            </a:r>
            <a:endParaRPr lang="en-US" dirty="0"/>
          </a:p>
        </p:txBody>
      </p:sp>
      <p:sp>
        <p:nvSpPr>
          <p:cNvPr id="44" name="Slide Number Placeholder 4">
            <a:extLst>
              <a:ext uri="{FF2B5EF4-FFF2-40B4-BE49-F238E27FC236}">
                <a16:creationId xmlns:a16="http://schemas.microsoft.com/office/drawing/2014/main" id="{EA14CB41-FD0B-C096-7F22-8605CFF6CBA5}"/>
              </a:ext>
            </a:extLst>
          </p:cNvPr>
          <p:cNvSpPr>
            <a:spLocks noGrp="1"/>
          </p:cNvSpPr>
          <p:nvPr>
            <p:ph type="sldNum" sz="quarter" idx="11"/>
          </p:nvPr>
        </p:nvSpPr>
        <p:spPr>
          <a:xfrm>
            <a:off x="9448802" y="6400801"/>
            <a:ext cx="2438309" cy="222249"/>
          </a:xfrm>
        </p:spPr>
        <p:txBody>
          <a:bodyPr anchor="ctr">
            <a:normAutofit/>
          </a:bodyPr>
          <a:lstStyle/>
          <a:p>
            <a:pPr>
              <a:spcAft>
                <a:spcPts val="800"/>
              </a:spcAft>
            </a:pPr>
            <a:fld id="{59395FB3-9C97-154F-86B2-7E381B951268}" type="slidenum">
              <a:rPr lang="en-US" smtClean="0"/>
              <a:pPr>
                <a:spcAft>
                  <a:spcPts val="800"/>
                </a:spcAft>
              </a:pPr>
              <a:t>31</a:t>
            </a:fld>
            <a:endParaRPr lang="en-US" dirty="0"/>
          </a:p>
        </p:txBody>
      </p:sp>
    </p:spTree>
    <p:extLst>
      <p:ext uri="{BB962C8B-B14F-4D97-AF65-F5344CB8AC3E}">
        <p14:creationId xmlns:p14="http://schemas.microsoft.com/office/powerpoint/2010/main" val="9912337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C6367-2C4D-4A47-B0BF-4C5F99CC29FA}"/>
              </a:ext>
            </a:extLst>
          </p:cNvPr>
          <p:cNvSpPr>
            <a:spLocks noGrp="1"/>
          </p:cNvSpPr>
          <p:nvPr>
            <p:ph type="title"/>
          </p:nvPr>
        </p:nvSpPr>
        <p:spPr>
          <a:xfrm>
            <a:off x="280416" y="268225"/>
            <a:ext cx="7419896" cy="480713"/>
          </a:xfrm>
        </p:spPr>
        <p:txBody>
          <a:bodyPr/>
          <a:lstStyle/>
          <a:p>
            <a:r>
              <a:rPr lang="en-US" dirty="0">
                <a:solidFill>
                  <a:schemeClr val="tx1"/>
                </a:solidFill>
              </a:rPr>
              <a:t>Planning Analytics with Watson</a:t>
            </a:r>
          </a:p>
        </p:txBody>
      </p:sp>
      <p:sp>
        <p:nvSpPr>
          <p:cNvPr id="3" name="Text Placeholder 2">
            <a:extLst>
              <a:ext uri="{FF2B5EF4-FFF2-40B4-BE49-F238E27FC236}">
                <a16:creationId xmlns:a16="http://schemas.microsoft.com/office/drawing/2014/main" id="{3F901778-7C6C-E740-BBC3-9805EEC18F68}"/>
              </a:ext>
            </a:extLst>
          </p:cNvPr>
          <p:cNvSpPr>
            <a:spLocks noGrp="1"/>
          </p:cNvSpPr>
          <p:nvPr>
            <p:ph type="body" sz="quarter" idx="12"/>
          </p:nvPr>
        </p:nvSpPr>
        <p:spPr>
          <a:xfrm>
            <a:off x="280417" y="860407"/>
            <a:ext cx="5522975" cy="348343"/>
          </a:xfrm>
        </p:spPr>
        <p:txBody>
          <a:bodyPr/>
          <a:lstStyle/>
          <a:p>
            <a:r>
              <a:rPr lang="en-US" dirty="0"/>
              <a:t>Start anywhere and go everywhere</a:t>
            </a:r>
          </a:p>
        </p:txBody>
      </p:sp>
      <p:pic>
        <p:nvPicPr>
          <p:cNvPr id="35" name="Picture 34" descr="Graphical user interface&#10;&#10;Description automatically generated with low confidence">
            <a:extLst>
              <a:ext uri="{FF2B5EF4-FFF2-40B4-BE49-F238E27FC236}">
                <a16:creationId xmlns:a16="http://schemas.microsoft.com/office/drawing/2014/main" id="{E813FA07-18CA-1B44-AC52-DDF37857FC9D}"/>
              </a:ext>
            </a:extLst>
          </p:cNvPr>
          <p:cNvPicPr>
            <a:picLocks noChangeAspect="1"/>
          </p:cNvPicPr>
          <p:nvPr/>
        </p:nvPicPr>
        <p:blipFill>
          <a:blip r:embed="rId3"/>
          <a:stretch>
            <a:fillRect/>
          </a:stretch>
        </p:blipFill>
        <p:spPr>
          <a:xfrm>
            <a:off x="3638666" y="1082926"/>
            <a:ext cx="4914668" cy="4914668"/>
          </a:xfrm>
          <a:prstGeom prst="rect">
            <a:avLst/>
          </a:prstGeom>
        </p:spPr>
      </p:pic>
      <p:sp>
        <p:nvSpPr>
          <p:cNvPr id="36" name="TextBox 35">
            <a:extLst>
              <a:ext uri="{FF2B5EF4-FFF2-40B4-BE49-F238E27FC236}">
                <a16:creationId xmlns:a16="http://schemas.microsoft.com/office/drawing/2014/main" id="{7D432A9B-E6C5-9F47-A229-BE3E21B996FD}"/>
              </a:ext>
            </a:extLst>
          </p:cNvPr>
          <p:cNvSpPr txBox="1"/>
          <p:nvPr/>
        </p:nvSpPr>
        <p:spPr>
          <a:xfrm>
            <a:off x="407221" y="1614808"/>
            <a:ext cx="630301" cy="461665"/>
          </a:xfrm>
          <a:prstGeom prst="rect">
            <a:avLst/>
          </a:prstGeom>
          <a:noFill/>
        </p:spPr>
        <p:txBody>
          <a:bodyPr wrap="none" rtlCol="0">
            <a:spAutoFit/>
          </a:bodyPr>
          <a:lstStyle/>
          <a:p>
            <a:r>
              <a:rPr lang="en-US" b="1" dirty="0">
                <a:solidFill>
                  <a:srgbClr val="0F62FE"/>
                </a:solidFill>
                <a:latin typeface="Arial" panose="020B0604020202020204" pitchFamily="34" charset="0"/>
                <a:cs typeface="Arial" panose="020B0604020202020204" pitchFamily="34" charset="0"/>
              </a:rPr>
              <a:t>HR</a:t>
            </a:r>
          </a:p>
        </p:txBody>
      </p:sp>
      <p:sp>
        <p:nvSpPr>
          <p:cNvPr id="37" name="TextBox 36">
            <a:extLst>
              <a:ext uri="{FF2B5EF4-FFF2-40B4-BE49-F238E27FC236}">
                <a16:creationId xmlns:a16="http://schemas.microsoft.com/office/drawing/2014/main" id="{0EF60E5B-F7B9-584E-AC7B-712CFA722765}"/>
              </a:ext>
            </a:extLst>
          </p:cNvPr>
          <p:cNvSpPr txBox="1"/>
          <p:nvPr/>
        </p:nvSpPr>
        <p:spPr>
          <a:xfrm>
            <a:off x="407219" y="2030332"/>
            <a:ext cx="2632452" cy="707694"/>
          </a:xfrm>
          <a:prstGeom prst="rect">
            <a:avLst/>
          </a:prstGeom>
          <a:noFill/>
        </p:spPr>
        <p:txBody>
          <a:bodyPr wrap="none" rtlCol="0">
            <a:spAutoFit/>
          </a:bodyPr>
          <a:lstStyle/>
          <a:p>
            <a:r>
              <a:rPr lang="en-US" sz="1333" dirty="0">
                <a:solidFill>
                  <a:srgbClr val="6F6F6F"/>
                </a:solidFill>
                <a:latin typeface="Arial" panose="020B0604020202020204" pitchFamily="34" charset="0"/>
                <a:cs typeface="Arial" panose="020B0604020202020204" pitchFamily="34" charset="0"/>
              </a:rPr>
              <a:t>Workforce planning</a:t>
            </a:r>
          </a:p>
          <a:p>
            <a:r>
              <a:rPr lang="en-US" sz="1333" dirty="0">
                <a:solidFill>
                  <a:srgbClr val="6F6F6F"/>
                </a:solidFill>
                <a:latin typeface="Arial" panose="020B0604020202020204" pitchFamily="34" charset="0"/>
                <a:cs typeface="Arial" panose="020B0604020202020204" pitchFamily="34" charset="0"/>
              </a:rPr>
              <a:t>Headcount and staffing planning</a:t>
            </a:r>
          </a:p>
          <a:p>
            <a:r>
              <a:rPr lang="en-US" sz="1333" dirty="0">
                <a:solidFill>
                  <a:srgbClr val="6F6F6F"/>
                </a:solidFill>
                <a:latin typeface="Arial" panose="020B0604020202020204" pitchFamily="34" charset="0"/>
                <a:cs typeface="Arial" panose="020B0604020202020204" pitchFamily="34" charset="0"/>
              </a:rPr>
              <a:t>Salary &amp; compensation planning</a:t>
            </a:r>
          </a:p>
        </p:txBody>
      </p:sp>
      <p:cxnSp>
        <p:nvCxnSpPr>
          <p:cNvPr id="38" name="Straight Connector 37">
            <a:extLst>
              <a:ext uri="{FF2B5EF4-FFF2-40B4-BE49-F238E27FC236}">
                <a16:creationId xmlns:a16="http://schemas.microsoft.com/office/drawing/2014/main" id="{BCEC9EBC-27E8-4841-B2D0-7BE80562BBB0}"/>
              </a:ext>
            </a:extLst>
          </p:cNvPr>
          <p:cNvCxnSpPr>
            <a:cxnSpLocks/>
          </p:cNvCxnSpPr>
          <p:nvPr/>
        </p:nvCxnSpPr>
        <p:spPr>
          <a:xfrm flipH="1">
            <a:off x="1139199" y="1822571"/>
            <a:ext cx="3347852" cy="0"/>
          </a:xfrm>
          <a:prstGeom prst="line">
            <a:avLst/>
          </a:prstGeom>
          <a:ln w="28575">
            <a:solidFill>
              <a:srgbClr val="0F62FE"/>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8FA0C1E-67AE-9B42-8F36-40BEF0206E63}"/>
              </a:ext>
            </a:extLst>
          </p:cNvPr>
          <p:cNvSpPr txBox="1"/>
          <p:nvPr/>
        </p:nvSpPr>
        <p:spPr>
          <a:xfrm>
            <a:off x="407220" y="3332509"/>
            <a:ext cx="2196050" cy="461665"/>
          </a:xfrm>
          <a:prstGeom prst="rect">
            <a:avLst/>
          </a:prstGeom>
          <a:noFill/>
        </p:spPr>
        <p:txBody>
          <a:bodyPr wrap="none" rtlCol="0">
            <a:spAutoFit/>
          </a:bodyPr>
          <a:lstStyle/>
          <a:p>
            <a:r>
              <a:rPr lang="en-US" b="1" dirty="0">
                <a:solidFill>
                  <a:srgbClr val="0F62FE"/>
                </a:solidFill>
                <a:latin typeface="Arial" panose="020B0604020202020204" pitchFamily="34" charset="0"/>
                <a:cs typeface="Arial" panose="020B0604020202020204" pitchFamily="34" charset="0"/>
              </a:rPr>
              <a:t>OPERATIONS</a:t>
            </a:r>
          </a:p>
        </p:txBody>
      </p:sp>
      <p:sp>
        <p:nvSpPr>
          <p:cNvPr id="40" name="TextBox 39">
            <a:extLst>
              <a:ext uri="{FF2B5EF4-FFF2-40B4-BE49-F238E27FC236}">
                <a16:creationId xmlns:a16="http://schemas.microsoft.com/office/drawing/2014/main" id="{3A16A4D6-A9FD-8D4E-A9E9-D19E5934CF72}"/>
              </a:ext>
            </a:extLst>
          </p:cNvPr>
          <p:cNvSpPr txBox="1"/>
          <p:nvPr/>
        </p:nvSpPr>
        <p:spPr>
          <a:xfrm>
            <a:off x="407220" y="3748034"/>
            <a:ext cx="2310248" cy="912814"/>
          </a:xfrm>
          <a:prstGeom prst="rect">
            <a:avLst/>
          </a:prstGeom>
          <a:noFill/>
        </p:spPr>
        <p:txBody>
          <a:bodyPr wrap="none" rtlCol="0">
            <a:spAutoFit/>
          </a:bodyPr>
          <a:lstStyle/>
          <a:p>
            <a:r>
              <a:rPr lang="en-US" sz="1333" dirty="0">
                <a:solidFill>
                  <a:srgbClr val="6F6F6F"/>
                </a:solidFill>
                <a:latin typeface="Arial" panose="020B0604020202020204" pitchFamily="34" charset="0"/>
                <a:cs typeface="Arial" panose="020B0604020202020204" pitchFamily="34" charset="0"/>
              </a:rPr>
              <a:t>Demand planning</a:t>
            </a:r>
          </a:p>
          <a:p>
            <a:r>
              <a:rPr lang="en-US" sz="1333" dirty="0">
                <a:solidFill>
                  <a:srgbClr val="6F6F6F"/>
                </a:solidFill>
                <a:latin typeface="Arial" panose="020B0604020202020204" pitchFamily="34" charset="0"/>
                <a:cs typeface="Arial" panose="020B0604020202020204" pitchFamily="34" charset="0"/>
              </a:rPr>
              <a:t>Supply chain planning</a:t>
            </a:r>
          </a:p>
          <a:p>
            <a:r>
              <a:rPr lang="en-US" sz="1333" dirty="0">
                <a:solidFill>
                  <a:srgbClr val="6F6F6F"/>
                </a:solidFill>
                <a:latin typeface="Arial" panose="020B0604020202020204" pitchFamily="34" charset="0"/>
                <a:cs typeface="Arial" panose="020B0604020202020204" pitchFamily="34" charset="0"/>
              </a:rPr>
              <a:t>Sales &amp; operations planning</a:t>
            </a:r>
          </a:p>
          <a:p>
            <a:r>
              <a:rPr lang="en-US" sz="1333" dirty="0">
                <a:solidFill>
                  <a:srgbClr val="6F6F6F"/>
                </a:solidFill>
                <a:latin typeface="Arial" panose="020B0604020202020204" pitchFamily="34" charset="0"/>
                <a:cs typeface="Arial" panose="020B0604020202020204" pitchFamily="34" charset="0"/>
              </a:rPr>
              <a:t>Inventory planning</a:t>
            </a:r>
          </a:p>
        </p:txBody>
      </p:sp>
      <p:cxnSp>
        <p:nvCxnSpPr>
          <p:cNvPr id="41" name="Straight Connector 40">
            <a:extLst>
              <a:ext uri="{FF2B5EF4-FFF2-40B4-BE49-F238E27FC236}">
                <a16:creationId xmlns:a16="http://schemas.microsoft.com/office/drawing/2014/main" id="{1351DECF-E406-224B-8651-9005C8C4FAD1}"/>
              </a:ext>
            </a:extLst>
          </p:cNvPr>
          <p:cNvCxnSpPr>
            <a:cxnSpLocks/>
          </p:cNvCxnSpPr>
          <p:nvPr/>
        </p:nvCxnSpPr>
        <p:spPr>
          <a:xfrm flipH="1">
            <a:off x="2813126" y="3540271"/>
            <a:ext cx="740301" cy="0"/>
          </a:xfrm>
          <a:prstGeom prst="line">
            <a:avLst/>
          </a:prstGeom>
          <a:ln w="28575">
            <a:solidFill>
              <a:srgbClr val="0F62FE"/>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7C12E2A-494B-AD48-A501-A136F74A67FE}"/>
              </a:ext>
            </a:extLst>
          </p:cNvPr>
          <p:cNvSpPr txBox="1"/>
          <p:nvPr/>
        </p:nvSpPr>
        <p:spPr>
          <a:xfrm>
            <a:off x="407220" y="5074925"/>
            <a:ext cx="2048959" cy="461665"/>
          </a:xfrm>
          <a:prstGeom prst="rect">
            <a:avLst/>
          </a:prstGeom>
          <a:noFill/>
        </p:spPr>
        <p:txBody>
          <a:bodyPr wrap="none" rtlCol="0">
            <a:spAutoFit/>
          </a:bodyPr>
          <a:lstStyle/>
          <a:p>
            <a:r>
              <a:rPr lang="en-US" b="1" dirty="0">
                <a:solidFill>
                  <a:srgbClr val="0F62FE"/>
                </a:solidFill>
                <a:latin typeface="Arial" panose="020B0604020202020204" pitchFamily="34" charset="0"/>
                <a:cs typeface="Arial" panose="020B0604020202020204" pitchFamily="34" charset="0"/>
              </a:rPr>
              <a:t>MARKETING</a:t>
            </a:r>
          </a:p>
        </p:txBody>
      </p:sp>
      <p:sp>
        <p:nvSpPr>
          <p:cNvPr id="43" name="TextBox 42">
            <a:extLst>
              <a:ext uri="{FF2B5EF4-FFF2-40B4-BE49-F238E27FC236}">
                <a16:creationId xmlns:a16="http://schemas.microsoft.com/office/drawing/2014/main" id="{96D29DD4-DC3E-994D-B62E-2C813E3AF9B7}"/>
              </a:ext>
            </a:extLst>
          </p:cNvPr>
          <p:cNvSpPr txBox="1"/>
          <p:nvPr/>
        </p:nvSpPr>
        <p:spPr>
          <a:xfrm>
            <a:off x="407221" y="5490451"/>
            <a:ext cx="2063385" cy="912814"/>
          </a:xfrm>
          <a:prstGeom prst="rect">
            <a:avLst/>
          </a:prstGeom>
          <a:noFill/>
        </p:spPr>
        <p:txBody>
          <a:bodyPr wrap="none" rtlCol="0">
            <a:spAutoFit/>
          </a:bodyPr>
          <a:lstStyle/>
          <a:p>
            <a:r>
              <a:rPr lang="en-US" sz="1333" dirty="0">
                <a:solidFill>
                  <a:srgbClr val="6F6F6F"/>
                </a:solidFill>
                <a:latin typeface="Arial" panose="020B0604020202020204" pitchFamily="34" charset="0"/>
                <a:cs typeface="Arial" panose="020B0604020202020204" pitchFamily="34" charset="0"/>
              </a:rPr>
              <a:t>Promotion planning</a:t>
            </a:r>
          </a:p>
          <a:p>
            <a:r>
              <a:rPr lang="en-US" sz="1333" dirty="0">
                <a:solidFill>
                  <a:srgbClr val="6F6F6F"/>
                </a:solidFill>
                <a:latin typeface="Arial" panose="020B0604020202020204" pitchFamily="34" charset="0"/>
                <a:cs typeface="Arial" panose="020B0604020202020204" pitchFamily="34" charset="0"/>
              </a:rPr>
              <a:t>Revenue planning</a:t>
            </a:r>
          </a:p>
          <a:p>
            <a:r>
              <a:rPr lang="en-US" sz="1333" dirty="0">
                <a:solidFill>
                  <a:srgbClr val="6F6F6F"/>
                </a:solidFill>
                <a:latin typeface="Arial" panose="020B0604020202020204" pitchFamily="34" charset="0"/>
                <a:cs typeface="Arial" panose="020B0604020202020204" pitchFamily="34" charset="0"/>
              </a:rPr>
              <a:t>Customer profitability</a:t>
            </a:r>
          </a:p>
          <a:p>
            <a:r>
              <a:rPr lang="en-US" sz="1333" dirty="0">
                <a:solidFill>
                  <a:srgbClr val="6F6F6F"/>
                </a:solidFill>
                <a:latin typeface="Arial" panose="020B0604020202020204" pitchFamily="34" charset="0"/>
                <a:cs typeface="Arial" panose="020B0604020202020204" pitchFamily="34" charset="0"/>
              </a:rPr>
              <a:t>Customer churn analysis</a:t>
            </a:r>
          </a:p>
        </p:txBody>
      </p:sp>
      <p:cxnSp>
        <p:nvCxnSpPr>
          <p:cNvPr id="44" name="Straight Connector 43">
            <a:extLst>
              <a:ext uri="{FF2B5EF4-FFF2-40B4-BE49-F238E27FC236}">
                <a16:creationId xmlns:a16="http://schemas.microsoft.com/office/drawing/2014/main" id="{2CD919EB-A7CF-AA48-9EAB-BD0DBAA5020B}"/>
              </a:ext>
            </a:extLst>
          </p:cNvPr>
          <p:cNvCxnSpPr>
            <a:cxnSpLocks/>
          </p:cNvCxnSpPr>
          <p:nvPr/>
        </p:nvCxnSpPr>
        <p:spPr>
          <a:xfrm flipH="1">
            <a:off x="2619803" y="5282687"/>
            <a:ext cx="1867248" cy="0"/>
          </a:xfrm>
          <a:prstGeom prst="line">
            <a:avLst/>
          </a:prstGeom>
          <a:ln w="28575">
            <a:solidFill>
              <a:srgbClr val="0F62FE"/>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34207776-834D-464B-8097-7D3A4C4C2D8E}"/>
              </a:ext>
            </a:extLst>
          </p:cNvPr>
          <p:cNvSpPr txBox="1"/>
          <p:nvPr/>
        </p:nvSpPr>
        <p:spPr>
          <a:xfrm>
            <a:off x="11313799" y="1614808"/>
            <a:ext cx="457176" cy="461665"/>
          </a:xfrm>
          <a:prstGeom prst="rect">
            <a:avLst/>
          </a:prstGeom>
          <a:noFill/>
        </p:spPr>
        <p:txBody>
          <a:bodyPr wrap="none" rtlCol="0">
            <a:spAutoFit/>
          </a:bodyPr>
          <a:lstStyle/>
          <a:p>
            <a:pPr algn="r"/>
            <a:r>
              <a:rPr lang="en-US" b="1" dirty="0">
                <a:solidFill>
                  <a:srgbClr val="0F62FE"/>
                </a:solidFill>
                <a:latin typeface="Arial" panose="020B0604020202020204" pitchFamily="34" charset="0"/>
                <a:cs typeface="Arial" panose="020B0604020202020204" pitchFamily="34" charset="0"/>
              </a:rPr>
              <a:t>IT</a:t>
            </a:r>
          </a:p>
        </p:txBody>
      </p:sp>
      <p:sp>
        <p:nvSpPr>
          <p:cNvPr id="46" name="TextBox 45">
            <a:extLst>
              <a:ext uri="{FF2B5EF4-FFF2-40B4-BE49-F238E27FC236}">
                <a16:creationId xmlns:a16="http://schemas.microsoft.com/office/drawing/2014/main" id="{2AA0B10D-0075-C540-8CC2-CBECFCBA941A}"/>
              </a:ext>
            </a:extLst>
          </p:cNvPr>
          <p:cNvSpPr txBox="1"/>
          <p:nvPr/>
        </p:nvSpPr>
        <p:spPr>
          <a:xfrm>
            <a:off x="10087374" y="2030332"/>
            <a:ext cx="1683601" cy="707694"/>
          </a:xfrm>
          <a:prstGeom prst="rect">
            <a:avLst/>
          </a:prstGeom>
          <a:noFill/>
        </p:spPr>
        <p:txBody>
          <a:bodyPr wrap="none" rtlCol="0">
            <a:spAutoFit/>
          </a:bodyPr>
          <a:lstStyle/>
          <a:p>
            <a:pPr algn="r"/>
            <a:r>
              <a:rPr lang="en-US" sz="1333" dirty="0">
                <a:solidFill>
                  <a:srgbClr val="6F6F6F"/>
                </a:solidFill>
                <a:latin typeface="Arial" panose="020B0604020202020204" pitchFamily="34" charset="0"/>
                <a:cs typeface="Arial" panose="020B0604020202020204" pitchFamily="34" charset="0"/>
              </a:rPr>
              <a:t>IT portfolio planning</a:t>
            </a:r>
          </a:p>
          <a:p>
            <a:pPr algn="r"/>
            <a:r>
              <a:rPr lang="en-US" sz="1333" dirty="0">
                <a:solidFill>
                  <a:srgbClr val="6F6F6F"/>
                </a:solidFill>
                <a:latin typeface="Arial" panose="020B0604020202020204" pitchFamily="34" charset="0"/>
                <a:cs typeface="Arial" panose="020B0604020202020204" pitchFamily="34" charset="0"/>
              </a:rPr>
              <a:t>Project planning</a:t>
            </a:r>
          </a:p>
          <a:p>
            <a:pPr algn="r"/>
            <a:r>
              <a:rPr lang="en-US" sz="1333" dirty="0">
                <a:solidFill>
                  <a:srgbClr val="6F6F6F"/>
                </a:solidFill>
                <a:latin typeface="Arial" panose="020B0604020202020204" pitchFamily="34" charset="0"/>
                <a:cs typeface="Arial" panose="020B0604020202020204" pitchFamily="34" charset="0"/>
              </a:rPr>
              <a:t>IT budgeting</a:t>
            </a:r>
          </a:p>
        </p:txBody>
      </p:sp>
      <p:sp>
        <p:nvSpPr>
          <p:cNvPr id="52" name="TextBox 51">
            <a:extLst>
              <a:ext uri="{FF2B5EF4-FFF2-40B4-BE49-F238E27FC236}">
                <a16:creationId xmlns:a16="http://schemas.microsoft.com/office/drawing/2014/main" id="{5FED7B09-AAD6-6043-B4D5-B61B41834125}"/>
              </a:ext>
            </a:extLst>
          </p:cNvPr>
          <p:cNvSpPr txBox="1"/>
          <p:nvPr/>
        </p:nvSpPr>
        <p:spPr>
          <a:xfrm>
            <a:off x="10217345" y="3332509"/>
            <a:ext cx="1553630" cy="461665"/>
          </a:xfrm>
          <a:prstGeom prst="rect">
            <a:avLst/>
          </a:prstGeom>
          <a:noFill/>
        </p:spPr>
        <p:txBody>
          <a:bodyPr wrap="none" rtlCol="0">
            <a:spAutoFit/>
          </a:bodyPr>
          <a:lstStyle/>
          <a:p>
            <a:pPr algn="r"/>
            <a:r>
              <a:rPr lang="en-US" b="1" dirty="0">
                <a:solidFill>
                  <a:srgbClr val="0F62FE"/>
                </a:solidFill>
                <a:latin typeface="Arial" panose="020B0604020202020204" pitchFamily="34" charset="0"/>
                <a:cs typeface="Arial" panose="020B0604020202020204" pitchFamily="34" charset="0"/>
              </a:rPr>
              <a:t>FINANCE</a:t>
            </a:r>
          </a:p>
        </p:txBody>
      </p:sp>
      <p:sp>
        <p:nvSpPr>
          <p:cNvPr id="53" name="TextBox 52">
            <a:extLst>
              <a:ext uri="{FF2B5EF4-FFF2-40B4-BE49-F238E27FC236}">
                <a16:creationId xmlns:a16="http://schemas.microsoft.com/office/drawing/2014/main" id="{B4DDAC42-999B-8C44-8927-6B157A2EB742}"/>
              </a:ext>
            </a:extLst>
          </p:cNvPr>
          <p:cNvSpPr txBox="1"/>
          <p:nvPr/>
        </p:nvSpPr>
        <p:spPr>
          <a:xfrm>
            <a:off x="9385387" y="3748034"/>
            <a:ext cx="2385588" cy="912814"/>
          </a:xfrm>
          <a:prstGeom prst="rect">
            <a:avLst/>
          </a:prstGeom>
          <a:noFill/>
        </p:spPr>
        <p:txBody>
          <a:bodyPr wrap="none" rtlCol="0">
            <a:spAutoFit/>
          </a:bodyPr>
          <a:lstStyle/>
          <a:p>
            <a:pPr algn="r"/>
            <a:r>
              <a:rPr lang="en-US" sz="1333" dirty="0">
                <a:solidFill>
                  <a:srgbClr val="6F6F6F"/>
                </a:solidFill>
                <a:latin typeface="Arial" panose="020B0604020202020204" pitchFamily="34" charset="0"/>
                <a:cs typeface="Arial" panose="020B0604020202020204" pitchFamily="34" charset="0"/>
              </a:rPr>
              <a:t>Financial planning &amp; analysis</a:t>
            </a:r>
          </a:p>
          <a:p>
            <a:pPr algn="r"/>
            <a:r>
              <a:rPr lang="en-US" sz="1333" dirty="0">
                <a:solidFill>
                  <a:srgbClr val="6F6F6F"/>
                </a:solidFill>
                <a:latin typeface="Arial" panose="020B0604020202020204" pitchFamily="34" charset="0"/>
                <a:cs typeface="Arial" panose="020B0604020202020204" pitchFamily="34" charset="0"/>
              </a:rPr>
              <a:t>Strategic planning</a:t>
            </a:r>
          </a:p>
          <a:p>
            <a:pPr algn="r"/>
            <a:r>
              <a:rPr lang="en-US" sz="1333" dirty="0">
                <a:solidFill>
                  <a:srgbClr val="6F6F6F"/>
                </a:solidFill>
                <a:latin typeface="Arial" panose="020B0604020202020204" pitchFamily="34" charset="0"/>
                <a:cs typeface="Arial" panose="020B0604020202020204" pitchFamily="34" charset="0"/>
              </a:rPr>
              <a:t>Capital planning</a:t>
            </a:r>
          </a:p>
          <a:p>
            <a:pPr algn="r"/>
            <a:r>
              <a:rPr lang="en-US" sz="1333" dirty="0">
                <a:solidFill>
                  <a:srgbClr val="6F6F6F"/>
                </a:solidFill>
                <a:latin typeface="Arial" panose="020B0604020202020204" pitchFamily="34" charset="0"/>
                <a:cs typeface="Arial" panose="020B0604020202020204" pitchFamily="34" charset="0"/>
              </a:rPr>
              <a:t>Expense planning</a:t>
            </a:r>
          </a:p>
        </p:txBody>
      </p:sp>
      <p:sp>
        <p:nvSpPr>
          <p:cNvPr id="54" name="TextBox 53">
            <a:extLst>
              <a:ext uri="{FF2B5EF4-FFF2-40B4-BE49-F238E27FC236}">
                <a16:creationId xmlns:a16="http://schemas.microsoft.com/office/drawing/2014/main" id="{6B4A957A-6CF5-D843-B4A3-4288D3E9A00B}"/>
              </a:ext>
            </a:extLst>
          </p:cNvPr>
          <p:cNvSpPr txBox="1"/>
          <p:nvPr/>
        </p:nvSpPr>
        <p:spPr>
          <a:xfrm>
            <a:off x="10560388" y="5074925"/>
            <a:ext cx="1210588" cy="461665"/>
          </a:xfrm>
          <a:prstGeom prst="rect">
            <a:avLst/>
          </a:prstGeom>
          <a:noFill/>
        </p:spPr>
        <p:txBody>
          <a:bodyPr wrap="none" rtlCol="0">
            <a:spAutoFit/>
          </a:bodyPr>
          <a:lstStyle/>
          <a:p>
            <a:pPr algn="r"/>
            <a:r>
              <a:rPr lang="en-US" b="1" dirty="0">
                <a:solidFill>
                  <a:srgbClr val="0F62FE"/>
                </a:solidFill>
                <a:latin typeface="Arial" panose="020B0604020202020204" pitchFamily="34" charset="0"/>
                <a:cs typeface="Arial" panose="020B0604020202020204" pitchFamily="34" charset="0"/>
              </a:rPr>
              <a:t>SALES</a:t>
            </a:r>
          </a:p>
        </p:txBody>
      </p:sp>
      <p:sp>
        <p:nvSpPr>
          <p:cNvPr id="55" name="TextBox 54">
            <a:extLst>
              <a:ext uri="{FF2B5EF4-FFF2-40B4-BE49-F238E27FC236}">
                <a16:creationId xmlns:a16="http://schemas.microsoft.com/office/drawing/2014/main" id="{7B114596-9816-DD43-910C-52B73C27A43F}"/>
              </a:ext>
            </a:extLst>
          </p:cNvPr>
          <p:cNvSpPr txBox="1"/>
          <p:nvPr/>
        </p:nvSpPr>
        <p:spPr>
          <a:xfrm>
            <a:off x="9794152" y="5490451"/>
            <a:ext cx="1976823" cy="912814"/>
          </a:xfrm>
          <a:prstGeom prst="rect">
            <a:avLst/>
          </a:prstGeom>
          <a:noFill/>
        </p:spPr>
        <p:txBody>
          <a:bodyPr wrap="none" rtlCol="0">
            <a:spAutoFit/>
          </a:bodyPr>
          <a:lstStyle/>
          <a:p>
            <a:pPr algn="r"/>
            <a:r>
              <a:rPr lang="en-US" sz="1333" dirty="0">
                <a:solidFill>
                  <a:srgbClr val="6F6F6F"/>
                </a:solidFill>
                <a:latin typeface="Arial" panose="020B0604020202020204" pitchFamily="34" charset="0"/>
                <a:cs typeface="Arial" panose="020B0604020202020204" pitchFamily="34" charset="0"/>
              </a:rPr>
              <a:t>Sales forecasting</a:t>
            </a:r>
          </a:p>
          <a:p>
            <a:pPr algn="r"/>
            <a:r>
              <a:rPr lang="en-US" sz="1333" dirty="0">
                <a:solidFill>
                  <a:srgbClr val="6F6F6F"/>
                </a:solidFill>
                <a:latin typeface="Arial" panose="020B0604020202020204" pitchFamily="34" charset="0"/>
                <a:cs typeface="Arial" panose="020B0604020202020204" pitchFamily="34" charset="0"/>
              </a:rPr>
              <a:t>Sales territory planning</a:t>
            </a:r>
          </a:p>
          <a:p>
            <a:pPr algn="r"/>
            <a:r>
              <a:rPr lang="en-US" sz="1333" dirty="0">
                <a:solidFill>
                  <a:srgbClr val="6F6F6F"/>
                </a:solidFill>
                <a:latin typeface="Arial" panose="020B0604020202020204" pitchFamily="34" charset="0"/>
                <a:cs typeface="Arial" panose="020B0604020202020204" pitchFamily="34" charset="0"/>
              </a:rPr>
              <a:t>Sales quota planning</a:t>
            </a:r>
          </a:p>
          <a:p>
            <a:pPr algn="r"/>
            <a:r>
              <a:rPr lang="en-US" sz="1333" dirty="0">
                <a:solidFill>
                  <a:srgbClr val="6F6F6F"/>
                </a:solidFill>
                <a:latin typeface="Arial" panose="020B0604020202020204" pitchFamily="34" charset="0"/>
                <a:cs typeface="Arial" panose="020B0604020202020204" pitchFamily="34" charset="0"/>
              </a:rPr>
              <a:t>Sales capacity planning</a:t>
            </a:r>
          </a:p>
        </p:txBody>
      </p:sp>
      <p:cxnSp>
        <p:nvCxnSpPr>
          <p:cNvPr id="56" name="Straight Connector 55">
            <a:extLst>
              <a:ext uri="{FF2B5EF4-FFF2-40B4-BE49-F238E27FC236}">
                <a16:creationId xmlns:a16="http://schemas.microsoft.com/office/drawing/2014/main" id="{65D33A4E-49D4-BA4C-A6CA-4A5AC2CF1357}"/>
              </a:ext>
            </a:extLst>
          </p:cNvPr>
          <p:cNvCxnSpPr>
            <a:cxnSpLocks/>
          </p:cNvCxnSpPr>
          <p:nvPr/>
        </p:nvCxnSpPr>
        <p:spPr>
          <a:xfrm flipH="1">
            <a:off x="7745194" y="1822571"/>
            <a:ext cx="3450007" cy="0"/>
          </a:xfrm>
          <a:prstGeom prst="line">
            <a:avLst/>
          </a:prstGeom>
          <a:ln w="28575">
            <a:solidFill>
              <a:srgbClr val="0F62FE"/>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DA233D4-63CF-2A43-8ED6-55917F9668CB}"/>
              </a:ext>
            </a:extLst>
          </p:cNvPr>
          <p:cNvCxnSpPr>
            <a:cxnSpLocks/>
          </p:cNvCxnSpPr>
          <p:nvPr/>
        </p:nvCxnSpPr>
        <p:spPr>
          <a:xfrm flipH="1">
            <a:off x="8632932" y="3540271"/>
            <a:ext cx="1356883" cy="0"/>
          </a:xfrm>
          <a:prstGeom prst="line">
            <a:avLst/>
          </a:prstGeom>
          <a:ln w="28575">
            <a:solidFill>
              <a:srgbClr val="0F62FE"/>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D4BB52D-C156-1B40-AE5D-414474A846D3}"/>
              </a:ext>
            </a:extLst>
          </p:cNvPr>
          <p:cNvCxnSpPr>
            <a:cxnSpLocks/>
          </p:cNvCxnSpPr>
          <p:nvPr/>
        </p:nvCxnSpPr>
        <p:spPr>
          <a:xfrm flipH="1">
            <a:off x="7656791" y="5282687"/>
            <a:ext cx="2654395" cy="0"/>
          </a:xfrm>
          <a:prstGeom prst="line">
            <a:avLst/>
          </a:prstGeom>
          <a:ln w="28575">
            <a:solidFill>
              <a:srgbClr val="0F62FE"/>
            </a:solidFill>
          </a:ln>
        </p:spPr>
        <p:style>
          <a:lnRef idx="1">
            <a:schemeClr val="accent1"/>
          </a:lnRef>
          <a:fillRef idx="0">
            <a:schemeClr val="accent1"/>
          </a:fillRef>
          <a:effectRef idx="0">
            <a:schemeClr val="accent1"/>
          </a:effectRef>
          <a:fontRef idx="minor">
            <a:schemeClr val="tx1"/>
          </a:fontRef>
        </p:style>
      </p:cxnSp>
      <p:sp>
        <p:nvSpPr>
          <p:cNvPr id="23" name="Footer Placeholder 2">
            <a:extLst>
              <a:ext uri="{FF2B5EF4-FFF2-40B4-BE49-F238E27FC236}">
                <a16:creationId xmlns:a16="http://schemas.microsoft.com/office/drawing/2014/main" id="{60F45A69-7B8E-36C4-8B7D-334AE1875683}"/>
              </a:ext>
            </a:extLst>
          </p:cNvPr>
          <p:cNvSpPr>
            <a:spLocks noGrp="1"/>
          </p:cNvSpPr>
          <p:nvPr>
            <p:ph type="ftr" sz="quarter" idx="10"/>
          </p:nvPr>
        </p:nvSpPr>
        <p:spPr>
          <a:xfrm>
            <a:off x="304889" y="6400801"/>
            <a:ext cx="5486313" cy="222249"/>
          </a:xfrm>
        </p:spPr>
        <p:txBody>
          <a:bodyPr/>
          <a:lstStyle/>
          <a:p>
            <a:r>
              <a:rPr lang="en-US" dirty="0"/>
              <a:t>HR Must Have a Seat at the Strategic Planning Table: Webinar / June 8, 2022 / © 2022 IBM Corporation</a:t>
            </a:r>
          </a:p>
        </p:txBody>
      </p:sp>
      <p:sp>
        <p:nvSpPr>
          <p:cNvPr id="25" name="Slide Number Placeholder 4">
            <a:extLst>
              <a:ext uri="{FF2B5EF4-FFF2-40B4-BE49-F238E27FC236}">
                <a16:creationId xmlns:a16="http://schemas.microsoft.com/office/drawing/2014/main" id="{205B73E3-27F4-973D-FFDF-78BD8C0B3F8F}"/>
              </a:ext>
            </a:extLst>
          </p:cNvPr>
          <p:cNvSpPr>
            <a:spLocks noGrp="1"/>
          </p:cNvSpPr>
          <p:nvPr>
            <p:ph type="sldNum" sz="quarter" idx="11"/>
          </p:nvPr>
        </p:nvSpPr>
        <p:spPr>
          <a:xfrm>
            <a:off x="9448802" y="6400801"/>
            <a:ext cx="2438309" cy="222249"/>
          </a:xfrm>
        </p:spPr>
        <p:txBody>
          <a:bodyPr anchor="ctr">
            <a:normAutofit/>
          </a:bodyPr>
          <a:lstStyle/>
          <a:p>
            <a:pPr>
              <a:spcAft>
                <a:spcPts val="800"/>
              </a:spcAft>
            </a:pPr>
            <a:fld id="{59395FB3-9C97-154F-86B2-7E381B951268}" type="slidenum">
              <a:rPr lang="en-US" smtClean="0"/>
              <a:pPr>
                <a:spcAft>
                  <a:spcPts val="800"/>
                </a:spcAft>
              </a:pPr>
              <a:t>32</a:t>
            </a:fld>
            <a:endParaRPr lang="en-US" dirty="0"/>
          </a:p>
        </p:txBody>
      </p:sp>
    </p:spTree>
    <p:extLst>
      <p:ext uri="{BB962C8B-B14F-4D97-AF65-F5344CB8AC3E}">
        <p14:creationId xmlns:p14="http://schemas.microsoft.com/office/powerpoint/2010/main" val="3789497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4E96A3-98EA-2344-9811-87C1D9D7C382}"/>
              </a:ext>
            </a:extLst>
          </p:cNvPr>
          <p:cNvSpPr>
            <a:spLocks noGrp="1"/>
          </p:cNvSpPr>
          <p:nvPr>
            <p:ph type="title"/>
          </p:nvPr>
        </p:nvSpPr>
        <p:spPr>
          <a:xfrm>
            <a:off x="304800" y="268223"/>
            <a:ext cx="8442251" cy="959684"/>
          </a:xfrm>
        </p:spPr>
        <p:txBody>
          <a:bodyPr/>
          <a:lstStyle/>
          <a:p>
            <a:r>
              <a:rPr lang="en-US" dirty="0">
                <a:solidFill>
                  <a:schemeClr val="tx1"/>
                </a:solidFill>
                <a:latin typeface="+mj-lt"/>
              </a:rPr>
              <a:t>IBM Planning Analytics with Watson</a:t>
            </a:r>
            <a:br>
              <a:rPr lang="en-US" dirty="0">
                <a:solidFill>
                  <a:schemeClr val="tx1"/>
                </a:solidFill>
                <a:latin typeface="+mj-lt"/>
              </a:rPr>
            </a:br>
            <a:r>
              <a:rPr lang="en-US" dirty="0">
                <a:solidFill>
                  <a:schemeClr val="tx1"/>
                </a:solidFill>
                <a:latin typeface="+mj-lt"/>
              </a:rPr>
              <a:t>delivers powerful out-of-the-box capabilities</a:t>
            </a:r>
          </a:p>
        </p:txBody>
      </p:sp>
      <p:sp>
        <p:nvSpPr>
          <p:cNvPr id="108" name="Rectangle 107">
            <a:extLst>
              <a:ext uri="{FF2B5EF4-FFF2-40B4-BE49-F238E27FC236}">
                <a16:creationId xmlns:a16="http://schemas.microsoft.com/office/drawing/2014/main" id="{99ADB6AF-B454-0A48-AD94-A8D24171037D}"/>
              </a:ext>
            </a:extLst>
          </p:cNvPr>
          <p:cNvSpPr/>
          <p:nvPr/>
        </p:nvSpPr>
        <p:spPr>
          <a:xfrm>
            <a:off x="186516" y="2762401"/>
            <a:ext cx="1511657" cy="646331"/>
          </a:xfrm>
          <a:prstGeom prst="rect">
            <a:avLst/>
          </a:prstGeom>
        </p:spPr>
        <p:txBody>
          <a:bodyPr wrap="square">
            <a:spAutoFit/>
          </a:bodyPr>
          <a:lstStyle/>
          <a:p>
            <a:pPr defTabSz="914354">
              <a:defRPr/>
            </a:pPr>
            <a:r>
              <a:rPr lang="en-US" sz="1200" dirty="0"/>
              <a:t>Fast performance for agile, real-time decision making</a:t>
            </a:r>
          </a:p>
        </p:txBody>
      </p:sp>
      <p:sp>
        <p:nvSpPr>
          <p:cNvPr id="109" name="Freeform 108">
            <a:extLst>
              <a:ext uri="{FF2B5EF4-FFF2-40B4-BE49-F238E27FC236}">
                <a16:creationId xmlns:a16="http://schemas.microsoft.com/office/drawing/2014/main" id="{124CDB05-087C-424E-9961-735D8139BDBD}"/>
              </a:ext>
            </a:extLst>
          </p:cNvPr>
          <p:cNvSpPr/>
          <p:nvPr/>
        </p:nvSpPr>
        <p:spPr>
          <a:xfrm>
            <a:off x="534113" y="2131089"/>
            <a:ext cx="443388" cy="332540"/>
          </a:xfrm>
          <a:custGeom>
            <a:avLst/>
            <a:gdLst>
              <a:gd name="connsiteX0" fmla="*/ 166271 w 332541"/>
              <a:gd name="connsiteY0" fmla="*/ 0 h 249405"/>
              <a:gd name="connsiteX1" fmla="*/ 166271 w 332541"/>
              <a:gd name="connsiteY1" fmla="*/ 55424 h 249405"/>
              <a:gd name="connsiteX2" fmla="*/ 83135 w 332541"/>
              <a:gd name="connsiteY2" fmla="*/ 22280 h 249405"/>
              <a:gd name="connsiteX3" fmla="*/ 110847 w 332541"/>
              <a:gd name="connsiteY3" fmla="*/ 70277 h 249405"/>
              <a:gd name="connsiteX4" fmla="*/ 70277 w 332541"/>
              <a:gd name="connsiteY4" fmla="*/ 110847 h 249405"/>
              <a:gd name="connsiteX5" fmla="*/ 22280 w 332541"/>
              <a:gd name="connsiteY5" fmla="*/ 83135 h 249405"/>
              <a:gd name="connsiteX6" fmla="*/ 0 w 332541"/>
              <a:gd name="connsiteY6" fmla="*/ 166271 h 249405"/>
              <a:gd name="connsiteX7" fmla="*/ 55424 w 332541"/>
              <a:gd name="connsiteY7" fmla="*/ 166271 h 249405"/>
              <a:gd name="connsiteX8" fmla="*/ 22280 w 332541"/>
              <a:gd name="connsiteY8" fmla="*/ 249406 h 249405"/>
              <a:gd name="connsiteX9" fmla="*/ 70277 w 332541"/>
              <a:gd name="connsiteY9" fmla="*/ 221694 h 249405"/>
              <a:gd name="connsiteX10" fmla="*/ 262264 w 332541"/>
              <a:gd name="connsiteY10" fmla="*/ 221694 h 249405"/>
              <a:gd name="connsiteX11" fmla="*/ 310261 w 332541"/>
              <a:gd name="connsiteY11" fmla="*/ 249406 h 249405"/>
              <a:gd name="connsiteX12" fmla="*/ 332541 w 332541"/>
              <a:gd name="connsiteY12" fmla="*/ 166271 h 249405"/>
              <a:gd name="connsiteX13" fmla="*/ 277118 w 332541"/>
              <a:gd name="connsiteY13" fmla="*/ 166271 h 249405"/>
              <a:gd name="connsiteX14" fmla="*/ 310372 w 332541"/>
              <a:gd name="connsiteY14" fmla="*/ 83135 h 249405"/>
              <a:gd name="connsiteX15" fmla="*/ 166271 w 332541"/>
              <a:gd name="connsiteY15" fmla="*/ 166271 h 249405"/>
              <a:gd name="connsiteX16" fmla="*/ 249406 w 332541"/>
              <a:gd name="connsiteY16" fmla="*/ 22280 h 249405"/>
              <a:gd name="connsiteX17" fmla="*/ 221694 w 332541"/>
              <a:gd name="connsiteY17" fmla="*/ 70277 h 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2541" h="249405">
                <a:moveTo>
                  <a:pt x="166271" y="0"/>
                </a:moveTo>
                <a:lnTo>
                  <a:pt x="166271" y="55424"/>
                </a:lnTo>
                <a:moveTo>
                  <a:pt x="83135" y="22280"/>
                </a:moveTo>
                <a:lnTo>
                  <a:pt x="110847" y="70277"/>
                </a:lnTo>
                <a:moveTo>
                  <a:pt x="70277" y="110847"/>
                </a:moveTo>
                <a:lnTo>
                  <a:pt x="22280" y="83135"/>
                </a:lnTo>
                <a:moveTo>
                  <a:pt x="0" y="166271"/>
                </a:moveTo>
                <a:lnTo>
                  <a:pt x="55424" y="166271"/>
                </a:lnTo>
                <a:moveTo>
                  <a:pt x="22280" y="249406"/>
                </a:moveTo>
                <a:lnTo>
                  <a:pt x="70277" y="221694"/>
                </a:lnTo>
                <a:moveTo>
                  <a:pt x="262264" y="221694"/>
                </a:moveTo>
                <a:lnTo>
                  <a:pt x="310261" y="249406"/>
                </a:lnTo>
                <a:moveTo>
                  <a:pt x="332541" y="166271"/>
                </a:moveTo>
                <a:lnTo>
                  <a:pt x="277118" y="166271"/>
                </a:lnTo>
                <a:moveTo>
                  <a:pt x="310372" y="83135"/>
                </a:moveTo>
                <a:lnTo>
                  <a:pt x="166271" y="166271"/>
                </a:lnTo>
                <a:moveTo>
                  <a:pt x="249406" y="22280"/>
                </a:moveTo>
                <a:lnTo>
                  <a:pt x="221694" y="70277"/>
                </a:lnTo>
              </a:path>
            </a:pathLst>
          </a:custGeom>
          <a:noFill/>
          <a:ln w="12473" cap="flat">
            <a:solidFill>
              <a:schemeClr val="tx1"/>
            </a:solidFill>
            <a:prstDash val="solid"/>
            <a:miter/>
          </a:ln>
        </p:spPr>
        <p:txBody>
          <a:bodyPr rtlCol="0" anchor="ctr"/>
          <a:lstStyle/>
          <a:p>
            <a:endParaRPr lang="en-US" sz="3200"/>
          </a:p>
        </p:txBody>
      </p:sp>
      <p:grpSp>
        <p:nvGrpSpPr>
          <p:cNvPr id="110" name="Group 109">
            <a:extLst>
              <a:ext uri="{FF2B5EF4-FFF2-40B4-BE49-F238E27FC236}">
                <a16:creationId xmlns:a16="http://schemas.microsoft.com/office/drawing/2014/main" id="{B93906D6-0382-7B4F-9C9F-0FAB6E16E940}"/>
              </a:ext>
            </a:extLst>
          </p:cNvPr>
          <p:cNvGrpSpPr/>
          <p:nvPr/>
        </p:nvGrpSpPr>
        <p:grpSpPr>
          <a:xfrm>
            <a:off x="2310623" y="2104191"/>
            <a:ext cx="428075" cy="428075"/>
            <a:chOff x="1732967" y="1578143"/>
            <a:chExt cx="321056" cy="321056"/>
          </a:xfrm>
        </p:grpSpPr>
        <p:sp>
          <p:nvSpPr>
            <p:cNvPr id="111" name="Freeform 110">
              <a:extLst>
                <a:ext uri="{FF2B5EF4-FFF2-40B4-BE49-F238E27FC236}">
                  <a16:creationId xmlns:a16="http://schemas.microsoft.com/office/drawing/2014/main" id="{84F582F2-BE30-0D46-B6D2-20735F839801}"/>
                </a:ext>
              </a:extLst>
            </p:cNvPr>
            <p:cNvSpPr/>
            <p:nvPr/>
          </p:nvSpPr>
          <p:spPr>
            <a:xfrm>
              <a:off x="1979111" y="1588845"/>
              <a:ext cx="53509" cy="10701"/>
            </a:xfrm>
            <a:custGeom>
              <a:avLst/>
              <a:gdLst>
                <a:gd name="connsiteX0" fmla="*/ 53509 w 53509"/>
                <a:gd name="connsiteY0" fmla="*/ 5351 h 10701"/>
                <a:gd name="connsiteX1" fmla="*/ 48158 w 53509"/>
                <a:gd name="connsiteY1" fmla="*/ 10702 h 10701"/>
                <a:gd name="connsiteX2" fmla="*/ 42808 w 53509"/>
                <a:gd name="connsiteY2" fmla="*/ 5351 h 10701"/>
                <a:gd name="connsiteX3" fmla="*/ 48158 w 53509"/>
                <a:gd name="connsiteY3" fmla="*/ 0 h 10701"/>
                <a:gd name="connsiteX4" fmla="*/ 53509 w 53509"/>
                <a:gd name="connsiteY4" fmla="*/ 5351 h 10701"/>
                <a:gd name="connsiteX5" fmla="*/ 26755 w 53509"/>
                <a:gd name="connsiteY5" fmla="*/ 0 h 10701"/>
                <a:gd name="connsiteX6" fmla="*/ 21404 w 53509"/>
                <a:gd name="connsiteY6" fmla="*/ 5351 h 10701"/>
                <a:gd name="connsiteX7" fmla="*/ 26755 w 53509"/>
                <a:gd name="connsiteY7" fmla="*/ 10702 h 10701"/>
                <a:gd name="connsiteX8" fmla="*/ 32106 w 53509"/>
                <a:gd name="connsiteY8" fmla="*/ 5351 h 10701"/>
                <a:gd name="connsiteX9" fmla="*/ 26755 w 53509"/>
                <a:gd name="connsiteY9" fmla="*/ 0 h 10701"/>
                <a:gd name="connsiteX10" fmla="*/ 5351 w 53509"/>
                <a:gd name="connsiteY10" fmla="*/ 0 h 10701"/>
                <a:gd name="connsiteX11" fmla="*/ 0 w 53509"/>
                <a:gd name="connsiteY11" fmla="*/ 5351 h 10701"/>
                <a:gd name="connsiteX12" fmla="*/ 5351 w 53509"/>
                <a:gd name="connsiteY12" fmla="*/ 10702 h 10701"/>
                <a:gd name="connsiteX13" fmla="*/ 10702 w 53509"/>
                <a:gd name="connsiteY13" fmla="*/ 5351 h 10701"/>
                <a:gd name="connsiteX14" fmla="*/ 5351 w 53509"/>
                <a:gd name="connsiteY14" fmla="*/ 0 h 1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509" h="10701">
                  <a:moveTo>
                    <a:pt x="53509" y="5351"/>
                  </a:moveTo>
                  <a:cubicBezTo>
                    <a:pt x="53509" y="8305"/>
                    <a:pt x="51112" y="10702"/>
                    <a:pt x="48158" y="10702"/>
                  </a:cubicBezTo>
                  <a:cubicBezTo>
                    <a:pt x="45205" y="10702"/>
                    <a:pt x="42808" y="8305"/>
                    <a:pt x="42808" y="5351"/>
                  </a:cubicBezTo>
                  <a:cubicBezTo>
                    <a:pt x="42808" y="2397"/>
                    <a:pt x="45205" y="0"/>
                    <a:pt x="48158" y="0"/>
                  </a:cubicBezTo>
                  <a:cubicBezTo>
                    <a:pt x="51112" y="0"/>
                    <a:pt x="53509" y="2397"/>
                    <a:pt x="53509" y="5351"/>
                  </a:cubicBezTo>
                  <a:close/>
                  <a:moveTo>
                    <a:pt x="26755" y="0"/>
                  </a:moveTo>
                  <a:cubicBezTo>
                    <a:pt x="23801" y="0"/>
                    <a:pt x="21404" y="2397"/>
                    <a:pt x="21404" y="5351"/>
                  </a:cubicBezTo>
                  <a:cubicBezTo>
                    <a:pt x="21404" y="8305"/>
                    <a:pt x="23801" y="10702"/>
                    <a:pt x="26755" y="10702"/>
                  </a:cubicBezTo>
                  <a:cubicBezTo>
                    <a:pt x="29708" y="10702"/>
                    <a:pt x="32106" y="8305"/>
                    <a:pt x="32106" y="5351"/>
                  </a:cubicBezTo>
                  <a:cubicBezTo>
                    <a:pt x="32106" y="2397"/>
                    <a:pt x="29708" y="0"/>
                    <a:pt x="26755" y="0"/>
                  </a:cubicBezTo>
                  <a:close/>
                  <a:moveTo>
                    <a:pt x="5351" y="0"/>
                  </a:moveTo>
                  <a:cubicBezTo>
                    <a:pt x="2397" y="0"/>
                    <a:pt x="0" y="2397"/>
                    <a:pt x="0" y="5351"/>
                  </a:cubicBezTo>
                  <a:cubicBezTo>
                    <a:pt x="0" y="8305"/>
                    <a:pt x="2397" y="10702"/>
                    <a:pt x="5351" y="10702"/>
                  </a:cubicBezTo>
                  <a:cubicBezTo>
                    <a:pt x="8305" y="10702"/>
                    <a:pt x="10702" y="8305"/>
                    <a:pt x="10702" y="5351"/>
                  </a:cubicBezTo>
                  <a:cubicBezTo>
                    <a:pt x="10702" y="2397"/>
                    <a:pt x="8305" y="0"/>
                    <a:pt x="5351" y="0"/>
                  </a:cubicBezTo>
                  <a:close/>
                </a:path>
              </a:pathLst>
            </a:custGeom>
            <a:solidFill>
              <a:srgbClr val="000000"/>
            </a:solidFill>
            <a:ln w="10517" cap="flat">
              <a:solidFill>
                <a:schemeClr val="tx1"/>
              </a:solidFill>
              <a:prstDash val="solid"/>
              <a:miter/>
            </a:ln>
          </p:spPr>
          <p:txBody>
            <a:bodyPr rtlCol="0" anchor="ctr"/>
            <a:lstStyle/>
            <a:p>
              <a:endParaRPr lang="en-US" sz="3200"/>
            </a:p>
          </p:txBody>
        </p:sp>
        <p:sp>
          <p:nvSpPr>
            <p:cNvPr id="112" name="Freeform 111">
              <a:extLst>
                <a:ext uri="{FF2B5EF4-FFF2-40B4-BE49-F238E27FC236}">
                  <a16:creationId xmlns:a16="http://schemas.microsoft.com/office/drawing/2014/main" id="{D6CB92C0-4F48-5544-8A31-D4651A1445C6}"/>
                </a:ext>
              </a:extLst>
            </p:cNvPr>
            <p:cNvSpPr/>
            <p:nvPr/>
          </p:nvSpPr>
          <p:spPr>
            <a:xfrm>
              <a:off x="1765073" y="1653057"/>
              <a:ext cx="107018" cy="64211"/>
            </a:xfrm>
            <a:custGeom>
              <a:avLst/>
              <a:gdLst>
                <a:gd name="connsiteX0" fmla="*/ 0 w 107018"/>
                <a:gd name="connsiteY0" fmla="*/ 0 h 64211"/>
                <a:gd name="connsiteX1" fmla="*/ 107019 w 107018"/>
                <a:gd name="connsiteY1" fmla="*/ 0 h 64211"/>
                <a:gd name="connsiteX2" fmla="*/ 0 w 107018"/>
                <a:gd name="connsiteY2" fmla="*/ 32106 h 64211"/>
                <a:gd name="connsiteX3" fmla="*/ 107019 w 107018"/>
                <a:gd name="connsiteY3" fmla="*/ 32106 h 64211"/>
                <a:gd name="connsiteX4" fmla="*/ 0 w 107018"/>
                <a:gd name="connsiteY4" fmla="*/ 64211 h 64211"/>
                <a:gd name="connsiteX5" fmla="*/ 64211 w 107018"/>
                <a:gd name="connsiteY5" fmla="*/ 64211 h 6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18" h="64211">
                  <a:moveTo>
                    <a:pt x="0" y="0"/>
                  </a:moveTo>
                  <a:lnTo>
                    <a:pt x="107019" y="0"/>
                  </a:lnTo>
                  <a:moveTo>
                    <a:pt x="0" y="32106"/>
                  </a:moveTo>
                  <a:lnTo>
                    <a:pt x="107019" y="32106"/>
                  </a:lnTo>
                  <a:moveTo>
                    <a:pt x="0" y="64211"/>
                  </a:moveTo>
                  <a:lnTo>
                    <a:pt x="64211" y="64211"/>
                  </a:lnTo>
                </a:path>
              </a:pathLst>
            </a:custGeom>
            <a:noFill/>
            <a:ln w="7572" cap="flat">
              <a:solidFill>
                <a:schemeClr val="tx1"/>
              </a:solidFill>
              <a:prstDash val="solid"/>
              <a:round/>
            </a:ln>
          </p:spPr>
          <p:txBody>
            <a:bodyPr rtlCol="0" anchor="ctr"/>
            <a:lstStyle/>
            <a:p>
              <a:endParaRPr lang="en-US" sz="3200"/>
            </a:p>
          </p:txBody>
        </p:sp>
        <p:sp>
          <p:nvSpPr>
            <p:cNvPr id="113" name="Freeform 112">
              <a:extLst>
                <a:ext uri="{FF2B5EF4-FFF2-40B4-BE49-F238E27FC236}">
                  <a16:creationId xmlns:a16="http://schemas.microsoft.com/office/drawing/2014/main" id="{AF80817B-250C-8A44-B035-A3D590838B88}"/>
                </a:ext>
              </a:extLst>
            </p:cNvPr>
            <p:cNvSpPr/>
            <p:nvPr/>
          </p:nvSpPr>
          <p:spPr>
            <a:xfrm>
              <a:off x="1732967" y="1578143"/>
              <a:ext cx="321056" cy="321056"/>
            </a:xfrm>
            <a:custGeom>
              <a:avLst/>
              <a:gdLst>
                <a:gd name="connsiteX0" fmla="*/ 321056 w 321056"/>
                <a:gd name="connsiteY0" fmla="*/ 224739 h 321056"/>
                <a:gd name="connsiteX1" fmla="*/ 0 w 321056"/>
                <a:gd name="connsiteY1" fmla="*/ 224739 h 321056"/>
                <a:gd name="connsiteX2" fmla="*/ 0 w 321056"/>
                <a:gd name="connsiteY2" fmla="*/ 0 h 321056"/>
                <a:gd name="connsiteX3" fmla="*/ 321056 w 321056"/>
                <a:gd name="connsiteY3" fmla="*/ 0 h 321056"/>
                <a:gd name="connsiteX4" fmla="*/ 321056 w 321056"/>
                <a:gd name="connsiteY4" fmla="*/ 224739 h 321056"/>
                <a:gd name="connsiteX5" fmla="*/ 0 w 321056"/>
                <a:gd name="connsiteY5" fmla="*/ 256845 h 321056"/>
                <a:gd name="connsiteX6" fmla="*/ 321056 w 321056"/>
                <a:gd name="connsiteY6" fmla="*/ 256845 h 321056"/>
                <a:gd name="connsiteX7" fmla="*/ 0 w 321056"/>
                <a:gd name="connsiteY7" fmla="*/ 32106 h 321056"/>
                <a:gd name="connsiteX8" fmla="*/ 321056 w 321056"/>
                <a:gd name="connsiteY8" fmla="*/ 32106 h 321056"/>
                <a:gd name="connsiteX9" fmla="*/ 0 w 321056"/>
                <a:gd name="connsiteY9" fmla="*/ 288951 h 321056"/>
                <a:gd name="connsiteX10" fmla="*/ 321056 w 321056"/>
                <a:gd name="connsiteY10" fmla="*/ 288951 h 321056"/>
                <a:gd name="connsiteX11" fmla="*/ 0 w 321056"/>
                <a:gd name="connsiteY11" fmla="*/ 321056 h 321056"/>
                <a:gd name="connsiteX12" fmla="*/ 321056 w 321056"/>
                <a:gd name="connsiteY12" fmla="*/ 321056 h 321056"/>
                <a:gd name="connsiteX13" fmla="*/ 246143 w 321056"/>
                <a:gd name="connsiteY13" fmla="*/ 64211 h 321056"/>
                <a:gd name="connsiteX14" fmla="*/ 203336 w 321056"/>
                <a:gd name="connsiteY14" fmla="*/ 107019 h 321056"/>
                <a:gd name="connsiteX15" fmla="*/ 246143 w 321056"/>
                <a:gd name="connsiteY15" fmla="*/ 149826 h 321056"/>
                <a:gd name="connsiteX16" fmla="*/ 288951 w 321056"/>
                <a:gd name="connsiteY16" fmla="*/ 107019 h 321056"/>
                <a:gd name="connsiteX17" fmla="*/ 246143 w 321056"/>
                <a:gd name="connsiteY17" fmla="*/ 64211 h 321056"/>
                <a:gd name="connsiteX18" fmla="*/ 246143 w 321056"/>
                <a:gd name="connsiteY18" fmla="*/ 107019 h 321056"/>
                <a:gd name="connsiteX19" fmla="*/ 283140 w 321056"/>
                <a:gd name="connsiteY19" fmla="*/ 85476 h 321056"/>
                <a:gd name="connsiteX20" fmla="*/ 246143 w 321056"/>
                <a:gd name="connsiteY20" fmla="*/ 107019 h 321056"/>
                <a:gd name="connsiteX21" fmla="*/ 209147 w 321056"/>
                <a:gd name="connsiteY21" fmla="*/ 85476 h 321056"/>
                <a:gd name="connsiteX22" fmla="*/ 246143 w 321056"/>
                <a:gd name="connsiteY22" fmla="*/ 107019 h 321056"/>
                <a:gd name="connsiteX23" fmla="*/ 224664 w 321056"/>
                <a:gd name="connsiteY23" fmla="*/ 144058 h 32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1056" h="321056">
                  <a:moveTo>
                    <a:pt x="321056" y="224739"/>
                  </a:moveTo>
                  <a:lnTo>
                    <a:pt x="0" y="224739"/>
                  </a:lnTo>
                  <a:lnTo>
                    <a:pt x="0" y="0"/>
                  </a:lnTo>
                  <a:lnTo>
                    <a:pt x="321056" y="0"/>
                  </a:lnTo>
                  <a:lnTo>
                    <a:pt x="321056" y="224739"/>
                  </a:lnTo>
                  <a:close/>
                  <a:moveTo>
                    <a:pt x="0" y="256845"/>
                  </a:moveTo>
                  <a:lnTo>
                    <a:pt x="321056" y="256845"/>
                  </a:lnTo>
                  <a:moveTo>
                    <a:pt x="0" y="32106"/>
                  </a:moveTo>
                  <a:lnTo>
                    <a:pt x="321056" y="32106"/>
                  </a:lnTo>
                  <a:moveTo>
                    <a:pt x="0" y="288951"/>
                  </a:moveTo>
                  <a:lnTo>
                    <a:pt x="321056" y="288951"/>
                  </a:lnTo>
                  <a:moveTo>
                    <a:pt x="0" y="321056"/>
                  </a:moveTo>
                  <a:lnTo>
                    <a:pt x="321056" y="321056"/>
                  </a:lnTo>
                  <a:moveTo>
                    <a:pt x="246143" y="64211"/>
                  </a:moveTo>
                  <a:cubicBezTo>
                    <a:pt x="222503" y="64211"/>
                    <a:pt x="203336" y="83378"/>
                    <a:pt x="203336" y="107019"/>
                  </a:cubicBezTo>
                  <a:cubicBezTo>
                    <a:pt x="203336" y="130659"/>
                    <a:pt x="222503" y="149826"/>
                    <a:pt x="246143" y="149826"/>
                  </a:cubicBezTo>
                  <a:cubicBezTo>
                    <a:pt x="269784" y="149826"/>
                    <a:pt x="288951" y="130659"/>
                    <a:pt x="288951" y="107019"/>
                  </a:cubicBezTo>
                  <a:cubicBezTo>
                    <a:pt x="288951" y="83378"/>
                    <a:pt x="269784" y="64211"/>
                    <a:pt x="246143" y="64211"/>
                  </a:cubicBezTo>
                  <a:close/>
                  <a:moveTo>
                    <a:pt x="246143" y="107019"/>
                  </a:moveTo>
                  <a:lnTo>
                    <a:pt x="283140" y="85476"/>
                  </a:lnTo>
                  <a:moveTo>
                    <a:pt x="246143" y="107019"/>
                  </a:moveTo>
                  <a:lnTo>
                    <a:pt x="209147" y="85476"/>
                  </a:lnTo>
                  <a:moveTo>
                    <a:pt x="246143" y="107019"/>
                  </a:moveTo>
                  <a:lnTo>
                    <a:pt x="224664" y="144058"/>
                  </a:lnTo>
                </a:path>
              </a:pathLst>
            </a:custGeom>
            <a:noFill/>
            <a:ln w="7572" cap="flat">
              <a:solidFill>
                <a:schemeClr val="tx1"/>
              </a:solidFill>
              <a:prstDash val="solid"/>
              <a:round/>
            </a:ln>
          </p:spPr>
          <p:txBody>
            <a:bodyPr rtlCol="0" anchor="ctr"/>
            <a:lstStyle/>
            <a:p>
              <a:endParaRPr lang="en-US" sz="3200"/>
            </a:p>
          </p:txBody>
        </p:sp>
      </p:grpSp>
      <p:sp>
        <p:nvSpPr>
          <p:cNvPr id="114" name="Rectangle 113">
            <a:extLst>
              <a:ext uri="{FF2B5EF4-FFF2-40B4-BE49-F238E27FC236}">
                <a16:creationId xmlns:a16="http://schemas.microsoft.com/office/drawing/2014/main" id="{DE160A8B-71A3-B04B-AF32-E8420DA1A329}"/>
              </a:ext>
            </a:extLst>
          </p:cNvPr>
          <p:cNvSpPr/>
          <p:nvPr/>
        </p:nvSpPr>
        <p:spPr>
          <a:xfrm>
            <a:off x="2165103" y="2755113"/>
            <a:ext cx="1654204" cy="830997"/>
          </a:xfrm>
          <a:prstGeom prst="rect">
            <a:avLst/>
          </a:prstGeom>
        </p:spPr>
        <p:txBody>
          <a:bodyPr wrap="square">
            <a:spAutoFit/>
          </a:bodyPr>
          <a:lstStyle/>
          <a:p>
            <a:pPr defTabSz="914354">
              <a:defRPr/>
            </a:pPr>
            <a:r>
              <a:rPr lang="en-US" sz="1200" dirty="0"/>
              <a:t>Simple, web-based experience with managed and governed workflows</a:t>
            </a:r>
          </a:p>
        </p:txBody>
      </p:sp>
      <p:sp>
        <p:nvSpPr>
          <p:cNvPr id="119" name="Rectangle 118">
            <a:extLst>
              <a:ext uri="{FF2B5EF4-FFF2-40B4-BE49-F238E27FC236}">
                <a16:creationId xmlns:a16="http://schemas.microsoft.com/office/drawing/2014/main" id="{FAACADD5-39A0-444C-A342-9443F6AB3BB4}"/>
              </a:ext>
            </a:extLst>
          </p:cNvPr>
          <p:cNvSpPr/>
          <p:nvPr/>
        </p:nvSpPr>
        <p:spPr>
          <a:xfrm>
            <a:off x="4169553" y="2743114"/>
            <a:ext cx="1589207" cy="830997"/>
          </a:xfrm>
          <a:prstGeom prst="rect">
            <a:avLst/>
          </a:prstGeom>
        </p:spPr>
        <p:txBody>
          <a:bodyPr wrap="square">
            <a:spAutoFit/>
          </a:bodyPr>
          <a:lstStyle/>
          <a:p>
            <a:pPr defTabSz="914354">
              <a:defRPr/>
            </a:pPr>
            <a:r>
              <a:rPr lang="en-US" sz="1200" dirty="0"/>
              <a:t>The option to use Microsoft Excel interface to speed user adoption</a:t>
            </a:r>
          </a:p>
        </p:txBody>
      </p:sp>
      <p:sp>
        <p:nvSpPr>
          <p:cNvPr id="120" name="Freeform 119">
            <a:extLst>
              <a:ext uri="{FF2B5EF4-FFF2-40B4-BE49-F238E27FC236}">
                <a16:creationId xmlns:a16="http://schemas.microsoft.com/office/drawing/2014/main" id="{CB6F2C25-43B7-2E4F-9FD9-D1FCBC237B70}"/>
              </a:ext>
            </a:extLst>
          </p:cNvPr>
          <p:cNvSpPr/>
          <p:nvPr/>
        </p:nvSpPr>
        <p:spPr>
          <a:xfrm>
            <a:off x="6086590" y="2067673"/>
            <a:ext cx="415103" cy="415103"/>
          </a:xfrm>
          <a:custGeom>
            <a:avLst/>
            <a:gdLst>
              <a:gd name="connsiteX0" fmla="*/ 62214 w 311327"/>
              <a:gd name="connsiteY0" fmla="*/ 155664 h 311327"/>
              <a:gd name="connsiteX1" fmla="*/ 249062 w 311327"/>
              <a:gd name="connsiteY1" fmla="*/ 155664 h 311327"/>
              <a:gd name="connsiteX2" fmla="*/ 31133 w 311327"/>
              <a:gd name="connsiteY2" fmla="*/ 124531 h 311327"/>
              <a:gd name="connsiteX3" fmla="*/ 0 w 311327"/>
              <a:gd name="connsiteY3" fmla="*/ 155664 h 311327"/>
              <a:gd name="connsiteX4" fmla="*/ 31133 w 311327"/>
              <a:gd name="connsiteY4" fmla="*/ 186797 h 311327"/>
              <a:gd name="connsiteX5" fmla="*/ 62266 w 311327"/>
              <a:gd name="connsiteY5" fmla="*/ 155664 h 311327"/>
              <a:gd name="connsiteX6" fmla="*/ 31133 w 311327"/>
              <a:gd name="connsiteY6" fmla="*/ 124531 h 311327"/>
              <a:gd name="connsiteX7" fmla="*/ 280195 w 311327"/>
              <a:gd name="connsiteY7" fmla="*/ 124531 h 311327"/>
              <a:gd name="connsiteX8" fmla="*/ 249062 w 311327"/>
              <a:gd name="connsiteY8" fmla="*/ 155664 h 311327"/>
              <a:gd name="connsiteX9" fmla="*/ 280195 w 311327"/>
              <a:gd name="connsiteY9" fmla="*/ 186797 h 311327"/>
              <a:gd name="connsiteX10" fmla="*/ 311328 w 311327"/>
              <a:gd name="connsiteY10" fmla="*/ 155664 h 311327"/>
              <a:gd name="connsiteX11" fmla="*/ 280195 w 311327"/>
              <a:gd name="connsiteY11" fmla="*/ 124531 h 311327"/>
              <a:gd name="connsiteX12" fmla="*/ 280195 w 311327"/>
              <a:gd name="connsiteY12" fmla="*/ 0 h 311327"/>
              <a:gd name="connsiteX13" fmla="*/ 249062 w 311327"/>
              <a:gd name="connsiteY13" fmla="*/ 31133 h 311327"/>
              <a:gd name="connsiteX14" fmla="*/ 280195 w 311327"/>
              <a:gd name="connsiteY14" fmla="*/ 62266 h 311327"/>
              <a:gd name="connsiteX15" fmla="*/ 311328 w 311327"/>
              <a:gd name="connsiteY15" fmla="*/ 31133 h 311327"/>
              <a:gd name="connsiteX16" fmla="*/ 280195 w 311327"/>
              <a:gd name="connsiteY16" fmla="*/ 0 h 311327"/>
              <a:gd name="connsiteX17" fmla="*/ 280195 w 311327"/>
              <a:gd name="connsiteY17" fmla="*/ 249062 h 311327"/>
              <a:gd name="connsiteX18" fmla="*/ 249062 w 311327"/>
              <a:gd name="connsiteY18" fmla="*/ 280195 h 311327"/>
              <a:gd name="connsiteX19" fmla="*/ 280195 w 311327"/>
              <a:gd name="connsiteY19" fmla="*/ 311328 h 311327"/>
              <a:gd name="connsiteX20" fmla="*/ 311328 w 311327"/>
              <a:gd name="connsiteY20" fmla="*/ 280195 h 311327"/>
              <a:gd name="connsiteX21" fmla="*/ 280195 w 311327"/>
              <a:gd name="connsiteY21" fmla="*/ 249062 h 311327"/>
              <a:gd name="connsiteX22" fmla="*/ 249062 w 311327"/>
              <a:gd name="connsiteY22" fmla="*/ 31133 h 311327"/>
              <a:gd name="connsiteX23" fmla="*/ 155664 w 311327"/>
              <a:gd name="connsiteY23" fmla="*/ 31133 h 311327"/>
              <a:gd name="connsiteX24" fmla="*/ 155664 w 311327"/>
              <a:gd name="connsiteY24" fmla="*/ 280195 h 311327"/>
              <a:gd name="connsiteX25" fmla="*/ 249062 w 311327"/>
              <a:gd name="connsiteY25" fmla="*/ 280195 h 31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1327" h="311327">
                <a:moveTo>
                  <a:pt x="62214" y="155664"/>
                </a:moveTo>
                <a:lnTo>
                  <a:pt x="249062" y="155664"/>
                </a:lnTo>
                <a:moveTo>
                  <a:pt x="31133" y="124531"/>
                </a:moveTo>
                <a:cubicBezTo>
                  <a:pt x="13937" y="124531"/>
                  <a:pt x="0" y="138468"/>
                  <a:pt x="0" y="155664"/>
                </a:cubicBezTo>
                <a:cubicBezTo>
                  <a:pt x="0" y="172859"/>
                  <a:pt x="13937" y="186797"/>
                  <a:pt x="31133" y="186797"/>
                </a:cubicBezTo>
                <a:cubicBezTo>
                  <a:pt x="48328" y="186797"/>
                  <a:pt x="62266" y="172859"/>
                  <a:pt x="62266" y="155664"/>
                </a:cubicBezTo>
                <a:cubicBezTo>
                  <a:pt x="62266" y="138468"/>
                  <a:pt x="48328" y="124531"/>
                  <a:pt x="31133" y="124531"/>
                </a:cubicBezTo>
                <a:close/>
                <a:moveTo>
                  <a:pt x="280195" y="124531"/>
                </a:moveTo>
                <a:cubicBezTo>
                  <a:pt x="262999" y="124531"/>
                  <a:pt x="249062" y="138468"/>
                  <a:pt x="249062" y="155664"/>
                </a:cubicBezTo>
                <a:cubicBezTo>
                  <a:pt x="249062" y="172859"/>
                  <a:pt x="262999" y="186797"/>
                  <a:pt x="280195" y="186797"/>
                </a:cubicBezTo>
                <a:cubicBezTo>
                  <a:pt x="297390" y="186797"/>
                  <a:pt x="311328" y="172859"/>
                  <a:pt x="311328" y="155664"/>
                </a:cubicBezTo>
                <a:cubicBezTo>
                  <a:pt x="311328" y="138468"/>
                  <a:pt x="297390" y="124531"/>
                  <a:pt x="280195" y="124531"/>
                </a:cubicBezTo>
                <a:close/>
                <a:moveTo>
                  <a:pt x="280195" y="0"/>
                </a:moveTo>
                <a:cubicBezTo>
                  <a:pt x="262999" y="0"/>
                  <a:pt x="249062" y="13937"/>
                  <a:pt x="249062" y="31133"/>
                </a:cubicBezTo>
                <a:cubicBezTo>
                  <a:pt x="249062" y="48328"/>
                  <a:pt x="262999" y="62266"/>
                  <a:pt x="280195" y="62266"/>
                </a:cubicBezTo>
                <a:cubicBezTo>
                  <a:pt x="297390" y="62266"/>
                  <a:pt x="311328" y="48328"/>
                  <a:pt x="311328" y="31133"/>
                </a:cubicBezTo>
                <a:cubicBezTo>
                  <a:pt x="311328" y="13937"/>
                  <a:pt x="297390" y="0"/>
                  <a:pt x="280195" y="0"/>
                </a:cubicBezTo>
                <a:close/>
                <a:moveTo>
                  <a:pt x="280195" y="249062"/>
                </a:moveTo>
                <a:cubicBezTo>
                  <a:pt x="262999" y="249062"/>
                  <a:pt x="249062" y="262999"/>
                  <a:pt x="249062" y="280195"/>
                </a:cubicBezTo>
                <a:cubicBezTo>
                  <a:pt x="249062" y="297390"/>
                  <a:pt x="262999" y="311328"/>
                  <a:pt x="280195" y="311328"/>
                </a:cubicBezTo>
                <a:cubicBezTo>
                  <a:pt x="297390" y="311328"/>
                  <a:pt x="311328" y="297390"/>
                  <a:pt x="311328" y="280195"/>
                </a:cubicBezTo>
                <a:cubicBezTo>
                  <a:pt x="311328" y="262999"/>
                  <a:pt x="297390" y="249062"/>
                  <a:pt x="280195" y="249062"/>
                </a:cubicBezTo>
                <a:close/>
                <a:moveTo>
                  <a:pt x="249062" y="31133"/>
                </a:moveTo>
                <a:lnTo>
                  <a:pt x="155664" y="31133"/>
                </a:lnTo>
                <a:lnTo>
                  <a:pt x="155664" y="280195"/>
                </a:lnTo>
                <a:lnTo>
                  <a:pt x="249062" y="280195"/>
                </a:lnTo>
              </a:path>
            </a:pathLst>
          </a:custGeom>
          <a:noFill/>
          <a:ln w="10319" cap="flat">
            <a:solidFill>
              <a:schemeClr val="tx1"/>
            </a:solidFill>
            <a:prstDash val="solid"/>
            <a:round/>
          </a:ln>
        </p:spPr>
        <p:txBody>
          <a:bodyPr rtlCol="0" anchor="ctr"/>
          <a:lstStyle/>
          <a:p>
            <a:endParaRPr lang="en-US" sz="3200"/>
          </a:p>
        </p:txBody>
      </p:sp>
      <p:sp>
        <p:nvSpPr>
          <p:cNvPr id="121" name="Rectangle 120">
            <a:extLst>
              <a:ext uri="{FF2B5EF4-FFF2-40B4-BE49-F238E27FC236}">
                <a16:creationId xmlns:a16="http://schemas.microsoft.com/office/drawing/2014/main" id="{C48A191D-BC9B-5141-874D-97BFB6660BAA}"/>
              </a:ext>
            </a:extLst>
          </p:cNvPr>
          <p:cNvSpPr/>
          <p:nvPr/>
        </p:nvSpPr>
        <p:spPr>
          <a:xfrm>
            <a:off x="5976120" y="2706331"/>
            <a:ext cx="1937795" cy="830997"/>
          </a:xfrm>
          <a:prstGeom prst="rect">
            <a:avLst/>
          </a:prstGeom>
        </p:spPr>
        <p:txBody>
          <a:bodyPr wrap="square">
            <a:spAutoFit/>
          </a:bodyPr>
          <a:lstStyle/>
          <a:p>
            <a:pPr defTabSz="914354">
              <a:defRPr/>
            </a:pPr>
            <a:r>
              <a:rPr lang="en-US" sz="1200" dirty="0"/>
              <a:t>Powerful modeling that supports operational planning and any business requirement </a:t>
            </a:r>
          </a:p>
        </p:txBody>
      </p:sp>
      <p:grpSp>
        <p:nvGrpSpPr>
          <p:cNvPr id="122" name="Group 121">
            <a:extLst>
              <a:ext uri="{FF2B5EF4-FFF2-40B4-BE49-F238E27FC236}">
                <a16:creationId xmlns:a16="http://schemas.microsoft.com/office/drawing/2014/main" id="{BBCB5E44-2C83-0048-9732-CCECB3E370B1}"/>
              </a:ext>
            </a:extLst>
          </p:cNvPr>
          <p:cNvGrpSpPr/>
          <p:nvPr/>
        </p:nvGrpSpPr>
        <p:grpSpPr>
          <a:xfrm>
            <a:off x="534112" y="4264900"/>
            <a:ext cx="428075" cy="428075"/>
            <a:chOff x="245389" y="3147875"/>
            <a:chExt cx="321056" cy="321056"/>
          </a:xfrm>
        </p:grpSpPr>
        <p:sp>
          <p:nvSpPr>
            <p:cNvPr id="123" name="Freeform 122">
              <a:extLst>
                <a:ext uri="{FF2B5EF4-FFF2-40B4-BE49-F238E27FC236}">
                  <a16:creationId xmlns:a16="http://schemas.microsoft.com/office/drawing/2014/main" id="{5C93F14A-EF82-434F-8D7D-B96B4C3EE106}"/>
                </a:ext>
              </a:extLst>
            </p:cNvPr>
            <p:cNvSpPr/>
            <p:nvPr/>
          </p:nvSpPr>
          <p:spPr>
            <a:xfrm>
              <a:off x="266793" y="3201385"/>
              <a:ext cx="16245" cy="32105"/>
            </a:xfrm>
            <a:custGeom>
              <a:avLst/>
              <a:gdLst>
                <a:gd name="connsiteX0" fmla="*/ 0 w 16245"/>
                <a:gd name="connsiteY0" fmla="*/ 0 h 32105"/>
                <a:gd name="connsiteX1" fmla="*/ 16245 w 16245"/>
                <a:gd name="connsiteY1" fmla="*/ 16256 h 32105"/>
                <a:gd name="connsiteX2" fmla="*/ 0 w 16245"/>
                <a:gd name="connsiteY2" fmla="*/ 32106 h 32105"/>
              </a:gdLst>
              <a:ahLst/>
              <a:cxnLst>
                <a:cxn ang="0">
                  <a:pos x="connsiteX0" y="connsiteY0"/>
                </a:cxn>
                <a:cxn ang="0">
                  <a:pos x="connsiteX1" y="connsiteY1"/>
                </a:cxn>
                <a:cxn ang="0">
                  <a:pos x="connsiteX2" y="connsiteY2"/>
                </a:cxn>
              </a:cxnLst>
              <a:rect l="l" t="t" r="r" b="b"/>
              <a:pathLst>
                <a:path w="16245" h="32105">
                  <a:moveTo>
                    <a:pt x="0" y="0"/>
                  </a:moveTo>
                  <a:lnTo>
                    <a:pt x="16245" y="16256"/>
                  </a:lnTo>
                  <a:lnTo>
                    <a:pt x="0" y="32106"/>
                  </a:lnTo>
                </a:path>
              </a:pathLst>
            </a:custGeom>
            <a:noFill/>
            <a:ln w="7572" cap="flat">
              <a:solidFill>
                <a:schemeClr val="tx1"/>
              </a:solidFill>
              <a:prstDash val="solid"/>
              <a:miter/>
            </a:ln>
          </p:spPr>
          <p:txBody>
            <a:bodyPr rtlCol="0" anchor="ctr"/>
            <a:lstStyle/>
            <a:p>
              <a:endParaRPr lang="en-US" sz="3200"/>
            </a:p>
          </p:txBody>
        </p:sp>
        <p:sp>
          <p:nvSpPr>
            <p:cNvPr id="124" name="Freeform 123">
              <a:extLst>
                <a:ext uri="{FF2B5EF4-FFF2-40B4-BE49-F238E27FC236}">
                  <a16:creationId xmlns:a16="http://schemas.microsoft.com/office/drawing/2014/main" id="{E80852DB-2522-DE49-82EE-353944425F3D}"/>
                </a:ext>
              </a:extLst>
            </p:cNvPr>
            <p:cNvSpPr/>
            <p:nvPr/>
          </p:nvSpPr>
          <p:spPr>
            <a:xfrm>
              <a:off x="518276" y="3305814"/>
              <a:ext cx="18685" cy="45397"/>
            </a:xfrm>
            <a:custGeom>
              <a:avLst/>
              <a:gdLst>
                <a:gd name="connsiteX0" fmla="*/ 18685 w 18685"/>
                <a:gd name="connsiteY0" fmla="*/ 0 h 45397"/>
                <a:gd name="connsiteX1" fmla="*/ 64 w 18685"/>
                <a:gd name="connsiteY1" fmla="*/ 18632 h 45397"/>
                <a:gd name="connsiteX2" fmla="*/ 0 w 18685"/>
                <a:gd name="connsiteY2" fmla="*/ 45397 h 45397"/>
              </a:gdLst>
              <a:ahLst/>
              <a:cxnLst>
                <a:cxn ang="0">
                  <a:pos x="connsiteX0" y="connsiteY0"/>
                </a:cxn>
                <a:cxn ang="0">
                  <a:pos x="connsiteX1" y="connsiteY1"/>
                </a:cxn>
                <a:cxn ang="0">
                  <a:pos x="connsiteX2" y="connsiteY2"/>
                </a:cxn>
              </a:cxnLst>
              <a:rect l="l" t="t" r="r" b="b"/>
              <a:pathLst>
                <a:path w="18685" h="45397">
                  <a:moveTo>
                    <a:pt x="18685" y="0"/>
                  </a:moveTo>
                  <a:lnTo>
                    <a:pt x="64" y="18632"/>
                  </a:lnTo>
                  <a:lnTo>
                    <a:pt x="0" y="45397"/>
                  </a:lnTo>
                </a:path>
              </a:pathLst>
            </a:custGeom>
            <a:noFill/>
            <a:ln w="7572" cap="flat">
              <a:solidFill>
                <a:schemeClr val="tx1"/>
              </a:solidFill>
              <a:prstDash val="solid"/>
              <a:miter/>
            </a:ln>
          </p:spPr>
          <p:txBody>
            <a:bodyPr rtlCol="0" anchor="ctr"/>
            <a:lstStyle/>
            <a:p>
              <a:endParaRPr lang="en-US" sz="3200"/>
            </a:p>
          </p:txBody>
        </p:sp>
        <p:sp>
          <p:nvSpPr>
            <p:cNvPr id="125" name="Freeform 124">
              <a:extLst>
                <a:ext uri="{FF2B5EF4-FFF2-40B4-BE49-F238E27FC236}">
                  <a16:creationId xmlns:a16="http://schemas.microsoft.com/office/drawing/2014/main" id="{79E9E6EA-7190-314B-B12E-551B139453FB}"/>
                </a:ext>
              </a:extLst>
            </p:cNvPr>
            <p:cNvSpPr/>
            <p:nvPr/>
          </p:nvSpPr>
          <p:spPr>
            <a:xfrm>
              <a:off x="261442" y="3158577"/>
              <a:ext cx="214037" cy="246143"/>
            </a:xfrm>
            <a:custGeom>
              <a:avLst/>
              <a:gdLst>
                <a:gd name="connsiteX0" fmla="*/ 10702 w 214037"/>
                <a:gd name="connsiteY0" fmla="*/ 5351 h 246143"/>
                <a:gd name="connsiteX1" fmla="*/ 5351 w 214037"/>
                <a:gd name="connsiteY1" fmla="*/ 10702 h 246143"/>
                <a:gd name="connsiteX2" fmla="*/ 0 w 214037"/>
                <a:gd name="connsiteY2" fmla="*/ 5351 h 246143"/>
                <a:gd name="connsiteX3" fmla="*/ 5351 w 214037"/>
                <a:gd name="connsiteY3" fmla="*/ 0 h 246143"/>
                <a:gd name="connsiteX4" fmla="*/ 10702 w 214037"/>
                <a:gd name="connsiteY4" fmla="*/ 5351 h 246143"/>
                <a:gd name="connsiteX5" fmla="*/ 26755 w 214037"/>
                <a:gd name="connsiteY5" fmla="*/ 0 h 246143"/>
                <a:gd name="connsiteX6" fmla="*/ 21404 w 214037"/>
                <a:gd name="connsiteY6" fmla="*/ 5351 h 246143"/>
                <a:gd name="connsiteX7" fmla="*/ 26755 w 214037"/>
                <a:gd name="connsiteY7" fmla="*/ 10702 h 246143"/>
                <a:gd name="connsiteX8" fmla="*/ 32106 w 214037"/>
                <a:gd name="connsiteY8" fmla="*/ 5351 h 246143"/>
                <a:gd name="connsiteX9" fmla="*/ 26755 w 214037"/>
                <a:gd name="connsiteY9" fmla="*/ 0 h 246143"/>
                <a:gd name="connsiteX10" fmla="*/ 48158 w 214037"/>
                <a:gd name="connsiteY10" fmla="*/ 0 h 246143"/>
                <a:gd name="connsiteX11" fmla="*/ 42808 w 214037"/>
                <a:gd name="connsiteY11" fmla="*/ 5351 h 246143"/>
                <a:gd name="connsiteX12" fmla="*/ 48158 w 214037"/>
                <a:gd name="connsiteY12" fmla="*/ 10702 h 246143"/>
                <a:gd name="connsiteX13" fmla="*/ 53509 w 214037"/>
                <a:gd name="connsiteY13" fmla="*/ 5351 h 246143"/>
                <a:gd name="connsiteX14" fmla="*/ 48158 w 214037"/>
                <a:gd name="connsiteY14" fmla="*/ 0 h 246143"/>
                <a:gd name="connsiteX15" fmla="*/ 165879 w 214037"/>
                <a:gd name="connsiteY15" fmla="*/ 42808 h 246143"/>
                <a:gd name="connsiteX16" fmla="*/ 160528 w 214037"/>
                <a:gd name="connsiteY16" fmla="*/ 48158 h 246143"/>
                <a:gd name="connsiteX17" fmla="*/ 165879 w 214037"/>
                <a:gd name="connsiteY17" fmla="*/ 53509 h 246143"/>
                <a:gd name="connsiteX18" fmla="*/ 171230 w 214037"/>
                <a:gd name="connsiteY18" fmla="*/ 48158 h 246143"/>
                <a:gd name="connsiteX19" fmla="*/ 165879 w 214037"/>
                <a:gd name="connsiteY19" fmla="*/ 42808 h 246143"/>
                <a:gd name="connsiteX20" fmla="*/ 187283 w 214037"/>
                <a:gd name="connsiteY20" fmla="*/ 42808 h 246143"/>
                <a:gd name="connsiteX21" fmla="*/ 181932 w 214037"/>
                <a:gd name="connsiteY21" fmla="*/ 48158 h 246143"/>
                <a:gd name="connsiteX22" fmla="*/ 187283 w 214037"/>
                <a:gd name="connsiteY22" fmla="*/ 53509 h 246143"/>
                <a:gd name="connsiteX23" fmla="*/ 192634 w 214037"/>
                <a:gd name="connsiteY23" fmla="*/ 48158 h 246143"/>
                <a:gd name="connsiteX24" fmla="*/ 187283 w 214037"/>
                <a:gd name="connsiteY24" fmla="*/ 42808 h 246143"/>
                <a:gd name="connsiteX25" fmla="*/ 208687 w 214037"/>
                <a:gd name="connsiteY25" fmla="*/ 42808 h 246143"/>
                <a:gd name="connsiteX26" fmla="*/ 203336 w 214037"/>
                <a:gd name="connsiteY26" fmla="*/ 48158 h 246143"/>
                <a:gd name="connsiteX27" fmla="*/ 208687 w 214037"/>
                <a:gd name="connsiteY27" fmla="*/ 53509 h 246143"/>
                <a:gd name="connsiteX28" fmla="*/ 214038 w 214037"/>
                <a:gd name="connsiteY28" fmla="*/ 48158 h 246143"/>
                <a:gd name="connsiteX29" fmla="*/ 208687 w 214037"/>
                <a:gd name="connsiteY29" fmla="*/ 42808 h 246143"/>
                <a:gd name="connsiteX30" fmla="*/ 26755 w 214037"/>
                <a:gd name="connsiteY30" fmla="*/ 235441 h 246143"/>
                <a:gd name="connsiteX31" fmla="*/ 21404 w 214037"/>
                <a:gd name="connsiteY31" fmla="*/ 240792 h 246143"/>
                <a:gd name="connsiteX32" fmla="*/ 26755 w 214037"/>
                <a:gd name="connsiteY32" fmla="*/ 246143 h 246143"/>
                <a:gd name="connsiteX33" fmla="*/ 32106 w 214037"/>
                <a:gd name="connsiteY33" fmla="*/ 240792 h 246143"/>
                <a:gd name="connsiteX34" fmla="*/ 26755 w 214037"/>
                <a:gd name="connsiteY34" fmla="*/ 235441 h 246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4037" h="246143">
                  <a:moveTo>
                    <a:pt x="10702" y="5351"/>
                  </a:moveTo>
                  <a:cubicBezTo>
                    <a:pt x="10702" y="8305"/>
                    <a:pt x="8305" y="10702"/>
                    <a:pt x="5351" y="10702"/>
                  </a:cubicBezTo>
                  <a:cubicBezTo>
                    <a:pt x="2397" y="10702"/>
                    <a:pt x="0" y="8305"/>
                    <a:pt x="0" y="5351"/>
                  </a:cubicBezTo>
                  <a:cubicBezTo>
                    <a:pt x="0" y="2397"/>
                    <a:pt x="2397" y="0"/>
                    <a:pt x="5351" y="0"/>
                  </a:cubicBezTo>
                  <a:cubicBezTo>
                    <a:pt x="8305" y="0"/>
                    <a:pt x="10702" y="2397"/>
                    <a:pt x="10702" y="5351"/>
                  </a:cubicBezTo>
                  <a:close/>
                  <a:moveTo>
                    <a:pt x="26755" y="0"/>
                  </a:moveTo>
                  <a:cubicBezTo>
                    <a:pt x="23801" y="0"/>
                    <a:pt x="21404" y="2397"/>
                    <a:pt x="21404" y="5351"/>
                  </a:cubicBezTo>
                  <a:cubicBezTo>
                    <a:pt x="21404" y="8305"/>
                    <a:pt x="23801" y="10702"/>
                    <a:pt x="26755" y="10702"/>
                  </a:cubicBezTo>
                  <a:cubicBezTo>
                    <a:pt x="29708" y="10702"/>
                    <a:pt x="32106" y="8305"/>
                    <a:pt x="32106" y="5351"/>
                  </a:cubicBezTo>
                  <a:cubicBezTo>
                    <a:pt x="32106" y="2397"/>
                    <a:pt x="29708" y="0"/>
                    <a:pt x="26755" y="0"/>
                  </a:cubicBezTo>
                  <a:close/>
                  <a:moveTo>
                    <a:pt x="48158" y="0"/>
                  </a:moveTo>
                  <a:cubicBezTo>
                    <a:pt x="45205" y="0"/>
                    <a:pt x="42808" y="2397"/>
                    <a:pt x="42808" y="5351"/>
                  </a:cubicBezTo>
                  <a:cubicBezTo>
                    <a:pt x="42808" y="8305"/>
                    <a:pt x="45205" y="10702"/>
                    <a:pt x="48158" y="10702"/>
                  </a:cubicBezTo>
                  <a:cubicBezTo>
                    <a:pt x="51112" y="10702"/>
                    <a:pt x="53509" y="8305"/>
                    <a:pt x="53509" y="5351"/>
                  </a:cubicBezTo>
                  <a:cubicBezTo>
                    <a:pt x="53509" y="2397"/>
                    <a:pt x="51112" y="0"/>
                    <a:pt x="48158" y="0"/>
                  </a:cubicBezTo>
                  <a:close/>
                  <a:moveTo>
                    <a:pt x="165879" y="42808"/>
                  </a:moveTo>
                  <a:cubicBezTo>
                    <a:pt x="162925" y="42808"/>
                    <a:pt x="160528" y="45205"/>
                    <a:pt x="160528" y="48158"/>
                  </a:cubicBezTo>
                  <a:cubicBezTo>
                    <a:pt x="160528" y="51112"/>
                    <a:pt x="162925" y="53509"/>
                    <a:pt x="165879" y="53509"/>
                  </a:cubicBezTo>
                  <a:cubicBezTo>
                    <a:pt x="168833" y="53509"/>
                    <a:pt x="171230" y="51112"/>
                    <a:pt x="171230" y="48158"/>
                  </a:cubicBezTo>
                  <a:cubicBezTo>
                    <a:pt x="171230" y="45205"/>
                    <a:pt x="168833" y="42808"/>
                    <a:pt x="165879" y="42808"/>
                  </a:cubicBezTo>
                  <a:close/>
                  <a:moveTo>
                    <a:pt x="187283" y="42808"/>
                  </a:moveTo>
                  <a:cubicBezTo>
                    <a:pt x="184329" y="42808"/>
                    <a:pt x="181932" y="45205"/>
                    <a:pt x="181932" y="48158"/>
                  </a:cubicBezTo>
                  <a:cubicBezTo>
                    <a:pt x="181932" y="51112"/>
                    <a:pt x="184329" y="53509"/>
                    <a:pt x="187283" y="53509"/>
                  </a:cubicBezTo>
                  <a:cubicBezTo>
                    <a:pt x="190237" y="53509"/>
                    <a:pt x="192634" y="51112"/>
                    <a:pt x="192634" y="48158"/>
                  </a:cubicBezTo>
                  <a:cubicBezTo>
                    <a:pt x="192634" y="45205"/>
                    <a:pt x="190237" y="42808"/>
                    <a:pt x="187283" y="42808"/>
                  </a:cubicBezTo>
                  <a:close/>
                  <a:moveTo>
                    <a:pt x="208687" y="42808"/>
                  </a:moveTo>
                  <a:cubicBezTo>
                    <a:pt x="205733" y="42808"/>
                    <a:pt x="203336" y="45205"/>
                    <a:pt x="203336" y="48158"/>
                  </a:cubicBezTo>
                  <a:cubicBezTo>
                    <a:pt x="203336" y="51112"/>
                    <a:pt x="205733" y="53509"/>
                    <a:pt x="208687" y="53509"/>
                  </a:cubicBezTo>
                  <a:cubicBezTo>
                    <a:pt x="211640" y="53509"/>
                    <a:pt x="214038" y="51112"/>
                    <a:pt x="214038" y="48158"/>
                  </a:cubicBezTo>
                  <a:cubicBezTo>
                    <a:pt x="214038" y="45205"/>
                    <a:pt x="211640" y="42808"/>
                    <a:pt x="208687" y="42808"/>
                  </a:cubicBezTo>
                  <a:close/>
                  <a:moveTo>
                    <a:pt x="26755" y="235441"/>
                  </a:moveTo>
                  <a:cubicBezTo>
                    <a:pt x="23801" y="235441"/>
                    <a:pt x="21404" y="237838"/>
                    <a:pt x="21404" y="240792"/>
                  </a:cubicBezTo>
                  <a:cubicBezTo>
                    <a:pt x="21404" y="243746"/>
                    <a:pt x="23801" y="246143"/>
                    <a:pt x="26755" y="246143"/>
                  </a:cubicBezTo>
                  <a:cubicBezTo>
                    <a:pt x="29708" y="246143"/>
                    <a:pt x="32106" y="243746"/>
                    <a:pt x="32106" y="240792"/>
                  </a:cubicBezTo>
                  <a:cubicBezTo>
                    <a:pt x="32106" y="237838"/>
                    <a:pt x="29708" y="235441"/>
                    <a:pt x="26755" y="235441"/>
                  </a:cubicBezTo>
                  <a:close/>
                </a:path>
              </a:pathLst>
            </a:custGeom>
            <a:solidFill>
              <a:srgbClr val="000000"/>
            </a:solidFill>
            <a:ln w="10517" cap="flat">
              <a:solidFill>
                <a:schemeClr val="tx1"/>
              </a:solidFill>
              <a:prstDash val="solid"/>
              <a:miter/>
            </a:ln>
          </p:spPr>
          <p:txBody>
            <a:bodyPr rtlCol="0" anchor="ctr"/>
            <a:lstStyle/>
            <a:p>
              <a:endParaRPr lang="en-US" sz="3200"/>
            </a:p>
          </p:txBody>
        </p:sp>
        <p:sp>
          <p:nvSpPr>
            <p:cNvPr id="126" name="Freeform 125">
              <a:extLst>
                <a:ext uri="{FF2B5EF4-FFF2-40B4-BE49-F238E27FC236}">
                  <a16:creationId xmlns:a16="http://schemas.microsoft.com/office/drawing/2014/main" id="{6D3C5FC7-4044-B24D-BDD2-7C0898D7151D}"/>
                </a:ext>
              </a:extLst>
            </p:cNvPr>
            <p:cNvSpPr/>
            <p:nvPr/>
          </p:nvSpPr>
          <p:spPr>
            <a:xfrm>
              <a:off x="245389" y="3147875"/>
              <a:ext cx="321056" cy="321056"/>
            </a:xfrm>
            <a:custGeom>
              <a:avLst/>
              <a:gdLst>
                <a:gd name="connsiteX0" fmla="*/ 0 w 321056"/>
                <a:gd name="connsiteY0" fmla="*/ 139124 h 321056"/>
                <a:gd name="connsiteX1" fmla="*/ 0 w 321056"/>
                <a:gd name="connsiteY1" fmla="*/ 0 h 321056"/>
                <a:gd name="connsiteX2" fmla="*/ 128423 w 321056"/>
                <a:gd name="connsiteY2" fmla="*/ 0 h 321056"/>
                <a:gd name="connsiteX3" fmla="*/ 128423 w 321056"/>
                <a:gd name="connsiteY3" fmla="*/ 139124 h 321056"/>
                <a:gd name="connsiteX4" fmla="*/ 0 w 321056"/>
                <a:gd name="connsiteY4" fmla="*/ 139124 h 321056"/>
                <a:gd name="connsiteX5" fmla="*/ 128423 w 321056"/>
                <a:gd name="connsiteY5" fmla="*/ 32106 h 321056"/>
                <a:gd name="connsiteX6" fmla="*/ 0 w 321056"/>
                <a:gd name="connsiteY6" fmla="*/ 32106 h 321056"/>
                <a:gd name="connsiteX7" fmla="*/ 42818 w 321056"/>
                <a:gd name="connsiteY7" fmla="*/ 96317 h 321056"/>
                <a:gd name="connsiteX8" fmla="*/ 75009 w 321056"/>
                <a:gd name="connsiteY8" fmla="*/ 96317 h 321056"/>
                <a:gd name="connsiteX9" fmla="*/ 26755 w 321056"/>
                <a:gd name="connsiteY9" fmla="*/ 192634 h 321056"/>
                <a:gd name="connsiteX10" fmla="*/ 58860 w 321056"/>
                <a:gd name="connsiteY10" fmla="*/ 192634 h 321056"/>
                <a:gd name="connsiteX11" fmla="*/ 26755 w 321056"/>
                <a:gd name="connsiteY11" fmla="*/ 214038 h 321056"/>
                <a:gd name="connsiteX12" fmla="*/ 58860 w 321056"/>
                <a:gd name="connsiteY12" fmla="*/ 214038 h 321056"/>
                <a:gd name="connsiteX13" fmla="*/ 197867 w 321056"/>
                <a:gd name="connsiteY13" fmla="*/ 224739 h 321056"/>
                <a:gd name="connsiteX14" fmla="*/ 321056 w 321056"/>
                <a:gd name="connsiteY14" fmla="*/ 224739 h 321056"/>
                <a:gd name="connsiteX15" fmla="*/ 321056 w 321056"/>
                <a:gd name="connsiteY15" fmla="*/ 42808 h 321056"/>
                <a:gd name="connsiteX16" fmla="*/ 160528 w 321056"/>
                <a:gd name="connsiteY16" fmla="*/ 42808 h 321056"/>
                <a:gd name="connsiteX17" fmla="*/ 160528 w 321056"/>
                <a:gd name="connsiteY17" fmla="*/ 160507 h 321056"/>
                <a:gd name="connsiteX18" fmla="*/ 160528 w 321056"/>
                <a:gd name="connsiteY18" fmla="*/ 74913 h 321056"/>
                <a:gd name="connsiteX19" fmla="*/ 321056 w 321056"/>
                <a:gd name="connsiteY19" fmla="*/ 74913 h 321056"/>
                <a:gd name="connsiteX20" fmla="*/ 10680 w 321056"/>
                <a:gd name="connsiteY20" fmla="*/ 235623 h 321056"/>
                <a:gd name="connsiteX21" fmla="*/ 74892 w 321056"/>
                <a:gd name="connsiteY21" fmla="*/ 235623 h 321056"/>
                <a:gd name="connsiteX22" fmla="*/ 74902 w 321056"/>
                <a:gd name="connsiteY22" fmla="*/ 177480 h 321056"/>
                <a:gd name="connsiteX23" fmla="*/ 68653 w 321056"/>
                <a:gd name="connsiteY23" fmla="*/ 171230 h 321056"/>
                <a:gd name="connsiteX24" fmla="*/ 16941 w 321056"/>
                <a:gd name="connsiteY24" fmla="*/ 171230 h 321056"/>
                <a:gd name="connsiteX25" fmla="*/ 10691 w 321056"/>
                <a:gd name="connsiteY25" fmla="*/ 177480 h 321056"/>
                <a:gd name="connsiteX26" fmla="*/ 10691 w 321056"/>
                <a:gd name="connsiteY26" fmla="*/ 261297 h 321056"/>
                <a:gd name="connsiteX27" fmla="*/ 16941 w 321056"/>
                <a:gd name="connsiteY27" fmla="*/ 267547 h 321056"/>
                <a:gd name="connsiteX28" fmla="*/ 68653 w 321056"/>
                <a:gd name="connsiteY28" fmla="*/ 267547 h 321056"/>
                <a:gd name="connsiteX29" fmla="*/ 74902 w 321056"/>
                <a:gd name="connsiteY29" fmla="*/ 261297 h 321056"/>
                <a:gd name="connsiteX30" fmla="*/ 74902 w 321056"/>
                <a:gd name="connsiteY30" fmla="*/ 177480 h 321056"/>
                <a:gd name="connsiteX31" fmla="*/ 272951 w 321056"/>
                <a:gd name="connsiteY31" fmla="*/ 149826 h 321056"/>
                <a:gd name="connsiteX32" fmla="*/ 246197 w 321056"/>
                <a:gd name="connsiteY32" fmla="*/ 176581 h 321056"/>
                <a:gd name="connsiteX33" fmla="*/ 272951 w 321056"/>
                <a:gd name="connsiteY33" fmla="*/ 203336 h 321056"/>
                <a:gd name="connsiteX34" fmla="*/ 299706 w 321056"/>
                <a:gd name="connsiteY34" fmla="*/ 176581 h 321056"/>
                <a:gd name="connsiteX35" fmla="*/ 272951 w 321056"/>
                <a:gd name="connsiteY35" fmla="*/ 149826 h 321056"/>
                <a:gd name="connsiteX36" fmla="*/ 181932 w 321056"/>
                <a:gd name="connsiteY36" fmla="*/ 96317 h 321056"/>
                <a:gd name="connsiteX37" fmla="*/ 224739 w 321056"/>
                <a:gd name="connsiteY37" fmla="*/ 96317 h 321056"/>
                <a:gd name="connsiteX38" fmla="*/ 256845 w 321056"/>
                <a:gd name="connsiteY38" fmla="*/ 96317 h 321056"/>
                <a:gd name="connsiteX39" fmla="*/ 299653 w 321056"/>
                <a:gd name="connsiteY39" fmla="*/ 96317 h 321056"/>
                <a:gd name="connsiteX40" fmla="*/ 181932 w 321056"/>
                <a:gd name="connsiteY40" fmla="*/ 117721 h 321056"/>
                <a:gd name="connsiteX41" fmla="*/ 224739 w 321056"/>
                <a:gd name="connsiteY41" fmla="*/ 117721 h 321056"/>
                <a:gd name="connsiteX42" fmla="*/ 181932 w 321056"/>
                <a:gd name="connsiteY42" fmla="*/ 139124 h 321056"/>
                <a:gd name="connsiteX43" fmla="*/ 224739 w 321056"/>
                <a:gd name="connsiteY43" fmla="*/ 139124 h 321056"/>
                <a:gd name="connsiteX44" fmla="*/ 256845 w 321056"/>
                <a:gd name="connsiteY44" fmla="*/ 117721 h 321056"/>
                <a:gd name="connsiteX45" fmla="*/ 299653 w 321056"/>
                <a:gd name="connsiteY45" fmla="*/ 117721 h 321056"/>
                <a:gd name="connsiteX46" fmla="*/ 235441 w 321056"/>
                <a:gd name="connsiteY46" fmla="*/ 321056 h 321056"/>
                <a:gd name="connsiteX47" fmla="*/ 235420 w 321056"/>
                <a:gd name="connsiteY47" fmla="*/ 315470 h 321056"/>
                <a:gd name="connsiteX48" fmla="*/ 178058 w 321056"/>
                <a:gd name="connsiteY48" fmla="*/ 242708 h 321056"/>
                <a:gd name="connsiteX49" fmla="*/ 203507 w 321056"/>
                <a:gd name="connsiteY49" fmla="*/ 203518 h 321056"/>
                <a:gd name="connsiteX50" fmla="*/ 160528 w 321056"/>
                <a:gd name="connsiteY50" fmla="*/ 160528 h 321056"/>
                <a:gd name="connsiteX51" fmla="*/ 117507 w 321056"/>
                <a:gd name="connsiteY51" fmla="*/ 203518 h 321056"/>
                <a:gd name="connsiteX52" fmla="*/ 142966 w 321056"/>
                <a:gd name="connsiteY52" fmla="*/ 242708 h 321056"/>
                <a:gd name="connsiteX53" fmla="*/ 85604 w 321056"/>
                <a:gd name="connsiteY53" fmla="*/ 315470 h 321056"/>
                <a:gd name="connsiteX54" fmla="*/ 85615 w 321056"/>
                <a:gd name="connsiteY54" fmla="*/ 321056 h 32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21056" h="321056">
                  <a:moveTo>
                    <a:pt x="0" y="139124"/>
                  </a:moveTo>
                  <a:lnTo>
                    <a:pt x="0" y="0"/>
                  </a:lnTo>
                  <a:lnTo>
                    <a:pt x="128423" y="0"/>
                  </a:lnTo>
                  <a:lnTo>
                    <a:pt x="128423" y="139124"/>
                  </a:lnTo>
                  <a:lnTo>
                    <a:pt x="0" y="139124"/>
                  </a:lnTo>
                  <a:close/>
                  <a:moveTo>
                    <a:pt x="128423" y="32106"/>
                  </a:moveTo>
                  <a:lnTo>
                    <a:pt x="0" y="32106"/>
                  </a:lnTo>
                  <a:moveTo>
                    <a:pt x="42818" y="96317"/>
                  </a:moveTo>
                  <a:lnTo>
                    <a:pt x="75009" y="96317"/>
                  </a:lnTo>
                  <a:moveTo>
                    <a:pt x="26755" y="192634"/>
                  </a:moveTo>
                  <a:lnTo>
                    <a:pt x="58860" y="192634"/>
                  </a:lnTo>
                  <a:moveTo>
                    <a:pt x="26755" y="214038"/>
                  </a:moveTo>
                  <a:lnTo>
                    <a:pt x="58860" y="214038"/>
                  </a:lnTo>
                  <a:moveTo>
                    <a:pt x="197867" y="224739"/>
                  </a:moveTo>
                  <a:lnTo>
                    <a:pt x="321056" y="224739"/>
                  </a:lnTo>
                  <a:lnTo>
                    <a:pt x="321056" y="42808"/>
                  </a:lnTo>
                  <a:lnTo>
                    <a:pt x="160528" y="42808"/>
                  </a:lnTo>
                  <a:lnTo>
                    <a:pt x="160528" y="160507"/>
                  </a:lnTo>
                  <a:moveTo>
                    <a:pt x="160528" y="74913"/>
                  </a:moveTo>
                  <a:lnTo>
                    <a:pt x="321056" y="74913"/>
                  </a:lnTo>
                  <a:moveTo>
                    <a:pt x="10680" y="235623"/>
                  </a:moveTo>
                  <a:lnTo>
                    <a:pt x="74892" y="235623"/>
                  </a:lnTo>
                  <a:moveTo>
                    <a:pt x="74902" y="177480"/>
                  </a:moveTo>
                  <a:cubicBezTo>
                    <a:pt x="74902" y="174023"/>
                    <a:pt x="72099" y="171230"/>
                    <a:pt x="68653" y="171230"/>
                  </a:cubicBezTo>
                  <a:lnTo>
                    <a:pt x="16941" y="171230"/>
                  </a:lnTo>
                  <a:cubicBezTo>
                    <a:pt x="13484" y="171230"/>
                    <a:pt x="10691" y="174034"/>
                    <a:pt x="10691" y="177480"/>
                  </a:cubicBezTo>
                  <a:lnTo>
                    <a:pt x="10691" y="261297"/>
                  </a:lnTo>
                  <a:cubicBezTo>
                    <a:pt x="10691" y="264754"/>
                    <a:pt x="13495" y="267547"/>
                    <a:pt x="16941" y="267547"/>
                  </a:cubicBezTo>
                  <a:lnTo>
                    <a:pt x="68653" y="267547"/>
                  </a:lnTo>
                  <a:cubicBezTo>
                    <a:pt x="72109" y="267547"/>
                    <a:pt x="74902" y="264743"/>
                    <a:pt x="74902" y="261297"/>
                  </a:cubicBezTo>
                  <a:lnTo>
                    <a:pt x="74902" y="177480"/>
                  </a:lnTo>
                  <a:close/>
                  <a:moveTo>
                    <a:pt x="272951" y="149826"/>
                  </a:moveTo>
                  <a:cubicBezTo>
                    <a:pt x="258172" y="149826"/>
                    <a:pt x="246197" y="161802"/>
                    <a:pt x="246197" y="176581"/>
                  </a:cubicBezTo>
                  <a:cubicBezTo>
                    <a:pt x="246197" y="191360"/>
                    <a:pt x="258172" y="203336"/>
                    <a:pt x="272951" y="203336"/>
                  </a:cubicBezTo>
                  <a:cubicBezTo>
                    <a:pt x="287731" y="203336"/>
                    <a:pt x="299706" y="191360"/>
                    <a:pt x="299706" y="176581"/>
                  </a:cubicBezTo>
                  <a:cubicBezTo>
                    <a:pt x="299706" y="161802"/>
                    <a:pt x="287720" y="149826"/>
                    <a:pt x="272951" y="149826"/>
                  </a:cubicBezTo>
                  <a:close/>
                  <a:moveTo>
                    <a:pt x="181932" y="96317"/>
                  </a:moveTo>
                  <a:lnTo>
                    <a:pt x="224739" y="96317"/>
                  </a:lnTo>
                  <a:moveTo>
                    <a:pt x="256845" y="96317"/>
                  </a:moveTo>
                  <a:lnTo>
                    <a:pt x="299653" y="96317"/>
                  </a:lnTo>
                  <a:moveTo>
                    <a:pt x="181932" y="117721"/>
                  </a:moveTo>
                  <a:lnTo>
                    <a:pt x="224739" y="117721"/>
                  </a:lnTo>
                  <a:moveTo>
                    <a:pt x="181932" y="139124"/>
                  </a:moveTo>
                  <a:lnTo>
                    <a:pt x="224739" y="139124"/>
                  </a:lnTo>
                  <a:moveTo>
                    <a:pt x="256845" y="117721"/>
                  </a:moveTo>
                  <a:lnTo>
                    <a:pt x="299653" y="117721"/>
                  </a:lnTo>
                  <a:moveTo>
                    <a:pt x="235441" y="321056"/>
                  </a:moveTo>
                  <a:lnTo>
                    <a:pt x="235420" y="315470"/>
                  </a:lnTo>
                  <a:cubicBezTo>
                    <a:pt x="235420" y="280154"/>
                    <a:pt x="210945" y="250617"/>
                    <a:pt x="178058" y="242708"/>
                  </a:cubicBezTo>
                  <a:cubicBezTo>
                    <a:pt x="193040" y="235987"/>
                    <a:pt x="203507" y="221004"/>
                    <a:pt x="203507" y="203518"/>
                  </a:cubicBezTo>
                  <a:cubicBezTo>
                    <a:pt x="203518" y="179759"/>
                    <a:pt x="184276" y="160528"/>
                    <a:pt x="160528" y="160528"/>
                  </a:cubicBezTo>
                  <a:cubicBezTo>
                    <a:pt x="136781" y="160528"/>
                    <a:pt x="117507" y="179759"/>
                    <a:pt x="117507" y="203518"/>
                  </a:cubicBezTo>
                  <a:cubicBezTo>
                    <a:pt x="117507" y="221004"/>
                    <a:pt x="127984" y="235976"/>
                    <a:pt x="142966" y="242708"/>
                  </a:cubicBezTo>
                  <a:cubicBezTo>
                    <a:pt x="110079" y="250617"/>
                    <a:pt x="85604" y="280154"/>
                    <a:pt x="85604" y="315470"/>
                  </a:cubicBezTo>
                  <a:lnTo>
                    <a:pt x="85615" y="321056"/>
                  </a:lnTo>
                </a:path>
              </a:pathLst>
            </a:custGeom>
            <a:noFill/>
            <a:ln w="7572" cap="flat">
              <a:solidFill>
                <a:schemeClr val="tx1"/>
              </a:solidFill>
              <a:prstDash val="solid"/>
              <a:round/>
            </a:ln>
          </p:spPr>
          <p:txBody>
            <a:bodyPr rtlCol="0" anchor="ctr"/>
            <a:lstStyle/>
            <a:p>
              <a:endParaRPr lang="en-US" sz="3200"/>
            </a:p>
          </p:txBody>
        </p:sp>
      </p:grpSp>
      <p:sp>
        <p:nvSpPr>
          <p:cNvPr id="127" name="Rectangle 126">
            <a:extLst>
              <a:ext uri="{FF2B5EF4-FFF2-40B4-BE49-F238E27FC236}">
                <a16:creationId xmlns:a16="http://schemas.microsoft.com/office/drawing/2014/main" id="{44547467-7B81-044F-BAC2-82B20474E535}"/>
              </a:ext>
            </a:extLst>
          </p:cNvPr>
          <p:cNvSpPr/>
          <p:nvPr/>
        </p:nvSpPr>
        <p:spPr>
          <a:xfrm>
            <a:off x="186515" y="4840921"/>
            <a:ext cx="1873280" cy="1200329"/>
          </a:xfrm>
          <a:prstGeom prst="rect">
            <a:avLst/>
          </a:prstGeom>
        </p:spPr>
        <p:txBody>
          <a:bodyPr wrap="square">
            <a:spAutoFit/>
          </a:bodyPr>
          <a:lstStyle/>
          <a:p>
            <a:pPr defTabSz="914354">
              <a:defRPr/>
            </a:pPr>
            <a:r>
              <a:rPr lang="en-US" sz="1200" dirty="0"/>
              <a:t>Built-in business intelligence to provide self-service exploratory analytics, reporting, dashboarding, and predictive capabilities</a:t>
            </a:r>
          </a:p>
        </p:txBody>
      </p:sp>
      <p:grpSp>
        <p:nvGrpSpPr>
          <p:cNvPr id="128" name="Group 127">
            <a:extLst>
              <a:ext uri="{FF2B5EF4-FFF2-40B4-BE49-F238E27FC236}">
                <a16:creationId xmlns:a16="http://schemas.microsoft.com/office/drawing/2014/main" id="{555BBE7C-670B-AA40-9752-BDC5298D8D59}"/>
              </a:ext>
            </a:extLst>
          </p:cNvPr>
          <p:cNvGrpSpPr/>
          <p:nvPr/>
        </p:nvGrpSpPr>
        <p:grpSpPr>
          <a:xfrm>
            <a:off x="2282722" y="4126538"/>
            <a:ext cx="483879" cy="468337"/>
            <a:chOff x="6530526" y="3337170"/>
            <a:chExt cx="637389" cy="616917"/>
          </a:xfrm>
        </p:grpSpPr>
        <p:sp>
          <p:nvSpPr>
            <p:cNvPr id="129" name="Rectangle 128">
              <a:extLst>
                <a:ext uri="{FF2B5EF4-FFF2-40B4-BE49-F238E27FC236}">
                  <a16:creationId xmlns:a16="http://schemas.microsoft.com/office/drawing/2014/main" id="{E3B4D339-89D4-7644-94BB-3657B30AC435}"/>
                </a:ext>
              </a:extLst>
            </p:cNvPr>
            <p:cNvSpPr/>
            <p:nvPr/>
          </p:nvSpPr>
          <p:spPr>
            <a:xfrm>
              <a:off x="6584973" y="3389944"/>
              <a:ext cx="528495" cy="512255"/>
            </a:xfrm>
            <a:prstGeom prst="rect">
              <a:avLst/>
            </a:prstGeom>
            <a:noFill/>
            <a:ln w="12700">
              <a:solidFill>
                <a:schemeClr val="tx1"/>
              </a:solidFill>
            </a:ln>
          </p:spPr>
          <p:txBody>
            <a:bodyPr wrap="square" lIns="0" tIns="0" rIns="0" bIns="0" rtlCol="0" anchor="ctr">
              <a:noAutofit/>
            </a:bodyPr>
            <a:lstStyle/>
            <a:p>
              <a:pPr algn="ctr"/>
              <a:endParaRPr lang="en-US" sz="1600" dirty="0" err="1">
                <a:solidFill>
                  <a:srgbClr val="FFFFFF"/>
                </a:solidFill>
                <a:latin typeface="Arial"/>
                <a:cs typeface="Arial"/>
              </a:endParaRPr>
            </a:p>
          </p:txBody>
        </p:sp>
        <p:sp>
          <p:nvSpPr>
            <p:cNvPr id="130" name="Rectangle 129">
              <a:extLst>
                <a:ext uri="{FF2B5EF4-FFF2-40B4-BE49-F238E27FC236}">
                  <a16:creationId xmlns:a16="http://schemas.microsoft.com/office/drawing/2014/main" id="{60482160-19BE-3142-B092-34D7F135D958}"/>
                </a:ext>
              </a:extLst>
            </p:cNvPr>
            <p:cNvSpPr/>
            <p:nvPr/>
          </p:nvSpPr>
          <p:spPr>
            <a:xfrm>
              <a:off x="6584974" y="3662005"/>
              <a:ext cx="247352" cy="239751"/>
            </a:xfrm>
            <a:prstGeom prst="rect">
              <a:avLst/>
            </a:prstGeom>
            <a:noFill/>
            <a:ln w="12700">
              <a:solidFill>
                <a:schemeClr val="tx1"/>
              </a:solidFill>
            </a:ln>
          </p:spPr>
          <p:txBody>
            <a:bodyPr wrap="square" lIns="0" tIns="0" rIns="0" bIns="0" rtlCol="0" anchor="ctr">
              <a:noAutofit/>
            </a:bodyPr>
            <a:lstStyle/>
            <a:p>
              <a:pPr algn="ctr"/>
              <a:endParaRPr lang="en-US" sz="1600" dirty="0" err="1">
                <a:solidFill>
                  <a:srgbClr val="FFFFFF"/>
                </a:solidFill>
                <a:latin typeface="Arial"/>
                <a:cs typeface="Arial"/>
              </a:endParaRPr>
            </a:p>
          </p:txBody>
        </p:sp>
        <p:sp>
          <p:nvSpPr>
            <p:cNvPr id="131" name="Rectangle 130">
              <a:extLst>
                <a:ext uri="{FF2B5EF4-FFF2-40B4-BE49-F238E27FC236}">
                  <a16:creationId xmlns:a16="http://schemas.microsoft.com/office/drawing/2014/main" id="{14E06B11-194C-5F41-A1EE-8F9E0C6C88EA}"/>
                </a:ext>
              </a:extLst>
            </p:cNvPr>
            <p:cNvSpPr/>
            <p:nvPr/>
          </p:nvSpPr>
          <p:spPr>
            <a:xfrm>
              <a:off x="6584971" y="3522984"/>
              <a:ext cx="390323" cy="378329"/>
            </a:xfrm>
            <a:prstGeom prst="rect">
              <a:avLst/>
            </a:prstGeom>
            <a:noFill/>
            <a:ln w="12700">
              <a:solidFill>
                <a:schemeClr val="tx1"/>
              </a:solidFill>
            </a:ln>
          </p:spPr>
          <p:txBody>
            <a:bodyPr wrap="square" lIns="0" tIns="0" rIns="0" bIns="0" rtlCol="0" anchor="ctr">
              <a:noAutofit/>
            </a:bodyPr>
            <a:lstStyle/>
            <a:p>
              <a:pPr algn="ctr"/>
              <a:endParaRPr lang="en-US" sz="1600" dirty="0" err="1">
                <a:solidFill>
                  <a:srgbClr val="FFFFFF"/>
                </a:solidFill>
                <a:latin typeface="Arial"/>
                <a:cs typeface="Arial"/>
              </a:endParaRPr>
            </a:p>
          </p:txBody>
        </p:sp>
        <p:sp>
          <p:nvSpPr>
            <p:cNvPr id="132" name="Rectangle 131">
              <a:extLst>
                <a:ext uri="{FF2B5EF4-FFF2-40B4-BE49-F238E27FC236}">
                  <a16:creationId xmlns:a16="http://schemas.microsoft.com/office/drawing/2014/main" id="{D751C868-48BB-6F41-9307-E0FD22DBB991}"/>
                </a:ext>
              </a:extLst>
            </p:cNvPr>
            <p:cNvSpPr/>
            <p:nvPr/>
          </p:nvSpPr>
          <p:spPr>
            <a:xfrm>
              <a:off x="6832326" y="3608788"/>
              <a:ext cx="54447" cy="52774"/>
            </a:xfrm>
            <a:prstGeom prst="rect">
              <a:avLst/>
            </a:prstGeom>
            <a:noFill/>
            <a:ln w="12700">
              <a:solidFill>
                <a:schemeClr val="tx1"/>
              </a:solidFill>
            </a:ln>
          </p:spPr>
          <p:txBody>
            <a:bodyPr wrap="square" lIns="0" tIns="0" rIns="0" bIns="0" rtlCol="0" anchor="ctr">
              <a:noAutofit/>
            </a:bodyPr>
            <a:lstStyle/>
            <a:p>
              <a:pPr algn="ctr"/>
              <a:endParaRPr lang="en-US" sz="1600" dirty="0" err="1">
                <a:solidFill>
                  <a:srgbClr val="FFFFFF"/>
                </a:solidFill>
                <a:latin typeface="Arial"/>
                <a:cs typeface="Arial"/>
              </a:endParaRPr>
            </a:p>
          </p:txBody>
        </p:sp>
        <p:sp>
          <p:nvSpPr>
            <p:cNvPr id="133" name="Rectangle 132">
              <a:extLst>
                <a:ext uri="{FF2B5EF4-FFF2-40B4-BE49-F238E27FC236}">
                  <a16:creationId xmlns:a16="http://schemas.microsoft.com/office/drawing/2014/main" id="{5985F86E-201A-4D4C-BDF1-3EDC71D34ED3}"/>
                </a:ext>
              </a:extLst>
            </p:cNvPr>
            <p:cNvSpPr/>
            <p:nvPr/>
          </p:nvSpPr>
          <p:spPr>
            <a:xfrm>
              <a:off x="6975294" y="3469324"/>
              <a:ext cx="54447" cy="52774"/>
            </a:xfrm>
            <a:prstGeom prst="rect">
              <a:avLst/>
            </a:prstGeom>
            <a:noFill/>
            <a:ln w="12700">
              <a:solidFill>
                <a:schemeClr val="tx1"/>
              </a:solidFill>
            </a:ln>
          </p:spPr>
          <p:txBody>
            <a:bodyPr wrap="square" lIns="0" tIns="0" rIns="0" bIns="0" rtlCol="0" anchor="ctr">
              <a:noAutofit/>
            </a:bodyPr>
            <a:lstStyle/>
            <a:p>
              <a:pPr algn="ctr"/>
              <a:endParaRPr lang="en-US" sz="1600" dirty="0" err="1">
                <a:solidFill>
                  <a:srgbClr val="FFFFFF"/>
                </a:solidFill>
                <a:latin typeface="Arial"/>
                <a:cs typeface="Arial"/>
              </a:endParaRPr>
            </a:p>
          </p:txBody>
        </p:sp>
        <p:sp>
          <p:nvSpPr>
            <p:cNvPr id="134" name="Rectangle 133">
              <a:extLst>
                <a:ext uri="{FF2B5EF4-FFF2-40B4-BE49-F238E27FC236}">
                  <a16:creationId xmlns:a16="http://schemas.microsoft.com/office/drawing/2014/main" id="{F2F963FF-7180-1349-9E86-E8F5EACD72DA}"/>
                </a:ext>
              </a:extLst>
            </p:cNvPr>
            <p:cNvSpPr/>
            <p:nvPr/>
          </p:nvSpPr>
          <p:spPr>
            <a:xfrm>
              <a:off x="7113468" y="3337170"/>
              <a:ext cx="54447" cy="52774"/>
            </a:xfrm>
            <a:prstGeom prst="rect">
              <a:avLst/>
            </a:prstGeom>
            <a:noFill/>
            <a:ln w="12700">
              <a:solidFill>
                <a:schemeClr val="tx1"/>
              </a:solidFill>
            </a:ln>
          </p:spPr>
          <p:txBody>
            <a:bodyPr wrap="square" lIns="0" tIns="0" rIns="0" bIns="0" rtlCol="0" anchor="ctr">
              <a:noAutofit/>
            </a:bodyPr>
            <a:lstStyle/>
            <a:p>
              <a:pPr algn="ctr"/>
              <a:endParaRPr lang="en-US" sz="1600" dirty="0" err="1">
                <a:solidFill>
                  <a:srgbClr val="FFFFFF"/>
                </a:solidFill>
                <a:latin typeface="Arial"/>
                <a:cs typeface="Arial"/>
              </a:endParaRPr>
            </a:p>
          </p:txBody>
        </p:sp>
        <p:sp>
          <p:nvSpPr>
            <p:cNvPr id="135" name="Rectangle 134">
              <a:extLst>
                <a:ext uri="{FF2B5EF4-FFF2-40B4-BE49-F238E27FC236}">
                  <a16:creationId xmlns:a16="http://schemas.microsoft.com/office/drawing/2014/main" id="{8E001116-BA4B-1549-AD07-AC811A00DC81}"/>
                </a:ext>
              </a:extLst>
            </p:cNvPr>
            <p:cNvSpPr/>
            <p:nvPr/>
          </p:nvSpPr>
          <p:spPr>
            <a:xfrm>
              <a:off x="6530526" y="3901313"/>
              <a:ext cx="54447" cy="52774"/>
            </a:xfrm>
            <a:prstGeom prst="rect">
              <a:avLst/>
            </a:prstGeom>
            <a:noFill/>
            <a:ln w="12700">
              <a:solidFill>
                <a:schemeClr val="tx1"/>
              </a:solidFill>
            </a:ln>
          </p:spPr>
          <p:txBody>
            <a:bodyPr wrap="square" lIns="0" tIns="0" rIns="0" bIns="0" rtlCol="0" anchor="ctr">
              <a:noAutofit/>
            </a:bodyPr>
            <a:lstStyle/>
            <a:p>
              <a:pPr algn="ctr"/>
              <a:endParaRPr lang="en-US" sz="1600" dirty="0" err="1">
                <a:solidFill>
                  <a:srgbClr val="FFFFFF"/>
                </a:solidFill>
                <a:latin typeface="Arial"/>
                <a:cs typeface="Arial"/>
              </a:endParaRPr>
            </a:p>
          </p:txBody>
        </p:sp>
      </p:grpSp>
      <p:sp>
        <p:nvSpPr>
          <p:cNvPr id="136" name="Rectangle 135">
            <a:extLst>
              <a:ext uri="{FF2B5EF4-FFF2-40B4-BE49-F238E27FC236}">
                <a16:creationId xmlns:a16="http://schemas.microsoft.com/office/drawing/2014/main" id="{4AC3FD62-473E-EC43-BB13-35D13380F4CD}"/>
              </a:ext>
            </a:extLst>
          </p:cNvPr>
          <p:cNvSpPr/>
          <p:nvPr/>
        </p:nvSpPr>
        <p:spPr>
          <a:xfrm>
            <a:off x="2173364" y="4842907"/>
            <a:ext cx="1897581" cy="1015663"/>
          </a:xfrm>
          <a:prstGeom prst="rect">
            <a:avLst/>
          </a:prstGeom>
        </p:spPr>
        <p:txBody>
          <a:bodyPr wrap="square">
            <a:spAutoFit/>
          </a:bodyPr>
          <a:lstStyle/>
          <a:p>
            <a:pPr defTabSz="914354">
              <a:defRPr/>
            </a:pPr>
            <a:r>
              <a:rPr lang="en-US" sz="1200" dirty="0"/>
              <a:t>The ability to scale to support significant increases in data volume or number</a:t>
            </a:r>
            <a:br>
              <a:rPr lang="en-US" sz="1200" dirty="0"/>
            </a:br>
            <a:r>
              <a:rPr lang="en-US" sz="1200" dirty="0"/>
              <a:t>of users</a:t>
            </a:r>
          </a:p>
        </p:txBody>
      </p:sp>
      <p:pic>
        <p:nvPicPr>
          <p:cNvPr id="137" name="Picture 63">
            <a:extLst>
              <a:ext uri="{FF2B5EF4-FFF2-40B4-BE49-F238E27FC236}">
                <a16:creationId xmlns:a16="http://schemas.microsoft.com/office/drawing/2014/main" id="{2D65C1DE-2094-E047-B3CC-7D8811BCA72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184455" y="3976209"/>
            <a:ext cx="779700" cy="779700"/>
          </a:xfrm>
          <a:prstGeom prst="rect">
            <a:avLst/>
          </a:prstGeom>
        </p:spPr>
      </p:pic>
      <p:sp>
        <p:nvSpPr>
          <p:cNvPr id="138" name="Rectangle 137">
            <a:extLst>
              <a:ext uri="{FF2B5EF4-FFF2-40B4-BE49-F238E27FC236}">
                <a16:creationId xmlns:a16="http://schemas.microsoft.com/office/drawing/2014/main" id="{ED307E90-C20B-9942-97E3-9D88B4A3464E}"/>
              </a:ext>
            </a:extLst>
          </p:cNvPr>
          <p:cNvSpPr/>
          <p:nvPr/>
        </p:nvSpPr>
        <p:spPr>
          <a:xfrm>
            <a:off x="4170075" y="4821522"/>
            <a:ext cx="1588159" cy="461665"/>
          </a:xfrm>
          <a:prstGeom prst="rect">
            <a:avLst/>
          </a:prstGeom>
        </p:spPr>
        <p:txBody>
          <a:bodyPr wrap="square">
            <a:spAutoFit/>
          </a:bodyPr>
          <a:lstStyle/>
          <a:p>
            <a:pPr defTabSz="914354">
              <a:defRPr/>
            </a:pPr>
            <a:r>
              <a:rPr lang="en-US" sz="1200" dirty="0"/>
              <a:t>Flexible deployment</a:t>
            </a:r>
          </a:p>
          <a:p>
            <a:pPr defTabSz="914354">
              <a:defRPr/>
            </a:pPr>
            <a:r>
              <a:rPr lang="en-US" sz="1200" dirty="0"/>
              <a:t>options</a:t>
            </a:r>
          </a:p>
        </p:txBody>
      </p:sp>
      <p:pic>
        <p:nvPicPr>
          <p:cNvPr id="139" name="Picture 69">
            <a:extLst>
              <a:ext uri="{FF2B5EF4-FFF2-40B4-BE49-F238E27FC236}">
                <a16:creationId xmlns:a16="http://schemas.microsoft.com/office/drawing/2014/main" id="{CE2E3800-4E87-364B-8340-BFD5D2D64F4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006920" y="4019893"/>
            <a:ext cx="684920" cy="684920"/>
          </a:xfrm>
          <a:prstGeom prst="rect">
            <a:avLst/>
          </a:prstGeom>
        </p:spPr>
      </p:pic>
      <p:sp>
        <p:nvSpPr>
          <p:cNvPr id="140" name="Rectangle 139">
            <a:extLst>
              <a:ext uri="{FF2B5EF4-FFF2-40B4-BE49-F238E27FC236}">
                <a16:creationId xmlns:a16="http://schemas.microsoft.com/office/drawing/2014/main" id="{EFD82908-5A59-0142-A62E-BF15DD0E91FD}"/>
              </a:ext>
            </a:extLst>
          </p:cNvPr>
          <p:cNvSpPr/>
          <p:nvPr/>
        </p:nvSpPr>
        <p:spPr>
          <a:xfrm>
            <a:off x="5976121" y="4848702"/>
            <a:ext cx="2056641" cy="1015663"/>
          </a:xfrm>
          <a:prstGeom prst="rect">
            <a:avLst/>
          </a:prstGeom>
        </p:spPr>
        <p:txBody>
          <a:bodyPr wrap="square">
            <a:spAutoFit/>
          </a:bodyPr>
          <a:lstStyle/>
          <a:p>
            <a:pPr defTabSz="914354">
              <a:defRPr/>
            </a:pPr>
            <a:r>
              <a:rPr lang="en-US" sz="1200" dirty="0"/>
              <a:t>Alignment of operational and financial plans with corporate strategy, objectives, and</a:t>
            </a:r>
            <a:br>
              <a:rPr lang="en-US" sz="1200" dirty="0"/>
            </a:br>
            <a:r>
              <a:rPr lang="en-US" sz="1200" dirty="0"/>
              <a:t>business targets</a:t>
            </a:r>
          </a:p>
        </p:txBody>
      </p:sp>
      <p:pic>
        <p:nvPicPr>
          <p:cNvPr id="61" name="Picture 60">
            <a:extLst>
              <a:ext uri="{FF2B5EF4-FFF2-40B4-BE49-F238E27FC236}">
                <a16:creationId xmlns:a16="http://schemas.microsoft.com/office/drawing/2014/main" id="{B99A1A4A-49E9-BB4A-85AE-E3A1F8884CF4}"/>
              </a:ext>
            </a:extLst>
          </p:cNvPr>
          <p:cNvPicPr>
            <a:picLocks noChangeAspect="1"/>
          </p:cNvPicPr>
          <p:nvPr/>
        </p:nvPicPr>
        <p:blipFill>
          <a:blip r:embed="rId7"/>
          <a:stretch>
            <a:fillRect/>
          </a:stretch>
        </p:blipFill>
        <p:spPr>
          <a:xfrm>
            <a:off x="4308233" y="2068741"/>
            <a:ext cx="526131" cy="526131"/>
          </a:xfrm>
          <a:prstGeom prst="rect">
            <a:avLst/>
          </a:prstGeom>
        </p:spPr>
      </p:pic>
      <p:sp>
        <p:nvSpPr>
          <p:cNvPr id="60" name="Right Bracket 59">
            <a:extLst>
              <a:ext uri="{FF2B5EF4-FFF2-40B4-BE49-F238E27FC236}">
                <a16:creationId xmlns:a16="http://schemas.microsoft.com/office/drawing/2014/main" id="{B6CCEF23-C0E4-FC4A-82F7-51D6A99DD3F9}"/>
              </a:ext>
            </a:extLst>
          </p:cNvPr>
          <p:cNvSpPr/>
          <p:nvPr/>
        </p:nvSpPr>
        <p:spPr bwMode="auto">
          <a:xfrm>
            <a:off x="8372695" y="1562653"/>
            <a:ext cx="264315" cy="4386265"/>
          </a:xfrm>
          <a:prstGeom prst="rightBracket">
            <a:avLst>
              <a:gd name="adj" fmla="val 91904"/>
            </a:avLst>
          </a:prstGeom>
          <a:ln w="19050">
            <a:solidFill>
              <a:schemeClr val="accent1">
                <a:alpha val="77000"/>
              </a:schemeClr>
            </a:solidFill>
            <a:headEnd type="none" w="med" len="med"/>
            <a:tailEnd type="none" w="med" len="med"/>
          </a:ln>
          <a:effectLst/>
        </p:spPr>
        <p:style>
          <a:lnRef idx="1">
            <a:schemeClr val="dk1"/>
          </a:lnRef>
          <a:fillRef idx="0">
            <a:schemeClr val="dk1"/>
          </a:fillRef>
          <a:effectRef idx="0">
            <a:schemeClr val="dk1"/>
          </a:effectRef>
          <a:fontRef idx="minor">
            <a:schemeClr val="tx1"/>
          </a:fontRef>
        </p:style>
        <p:txBody>
          <a:bodyPr rtlCol="0" anchor="ctr"/>
          <a:lstStyle/>
          <a:p>
            <a:pPr algn="ctr" defTabSz="914377">
              <a:defRPr/>
            </a:pPr>
            <a:endParaRPr lang="en-US" sz="1800" dirty="0">
              <a:solidFill>
                <a:srgbClr val="000000"/>
              </a:solidFill>
              <a:latin typeface="Arial" panose="020B0604020202020204" pitchFamily="34" charset="0"/>
            </a:endParaRPr>
          </a:p>
        </p:txBody>
      </p:sp>
      <p:sp>
        <p:nvSpPr>
          <p:cNvPr id="62" name="Rectangle 61">
            <a:extLst>
              <a:ext uri="{FF2B5EF4-FFF2-40B4-BE49-F238E27FC236}">
                <a16:creationId xmlns:a16="http://schemas.microsoft.com/office/drawing/2014/main" id="{7F2E7D40-5834-8045-83B5-1A216C45C43F}"/>
              </a:ext>
            </a:extLst>
          </p:cNvPr>
          <p:cNvSpPr/>
          <p:nvPr/>
        </p:nvSpPr>
        <p:spPr>
          <a:xfrm>
            <a:off x="9875595" y="1773500"/>
            <a:ext cx="1980272" cy="555849"/>
          </a:xfrm>
          <a:prstGeom prst="rect">
            <a:avLst/>
          </a:prstGeom>
          <a:solidFill>
            <a:schemeClr val="accent1"/>
          </a:solidFill>
        </p:spPr>
        <p:txBody>
          <a:bodyPr wrap="square" lIns="0" tIns="0" rIns="0" bIns="0" rtlCol="0" anchor="ctr">
            <a:noAutofit/>
          </a:bodyPr>
          <a:lstStyle/>
          <a:p>
            <a:pPr algn="ctr"/>
            <a:r>
              <a:rPr lang="en-US" sz="1867" dirty="0">
                <a:solidFill>
                  <a:schemeClr val="bg1"/>
                </a:solidFill>
              </a:rPr>
              <a:t>Continuous</a:t>
            </a:r>
            <a:endParaRPr lang="en-US" sz="1867" dirty="0">
              <a:solidFill>
                <a:srgbClr val="FFFFFF"/>
              </a:solidFill>
              <a:cs typeface="Arial"/>
            </a:endParaRPr>
          </a:p>
        </p:txBody>
      </p:sp>
      <p:sp>
        <p:nvSpPr>
          <p:cNvPr id="63" name="Rectangle 62">
            <a:extLst>
              <a:ext uri="{FF2B5EF4-FFF2-40B4-BE49-F238E27FC236}">
                <a16:creationId xmlns:a16="http://schemas.microsoft.com/office/drawing/2014/main" id="{FAF5EA20-FBC1-9B4C-970A-992B22BB5BBC}"/>
              </a:ext>
            </a:extLst>
          </p:cNvPr>
          <p:cNvSpPr/>
          <p:nvPr/>
        </p:nvSpPr>
        <p:spPr>
          <a:xfrm>
            <a:off x="9875595" y="2581370"/>
            <a:ext cx="1980272" cy="555849"/>
          </a:xfrm>
          <a:prstGeom prst="rect">
            <a:avLst/>
          </a:prstGeom>
          <a:solidFill>
            <a:schemeClr val="accent1"/>
          </a:solidFill>
        </p:spPr>
        <p:txBody>
          <a:bodyPr wrap="square" lIns="0" tIns="0" rIns="0" bIns="0" rtlCol="0" anchor="ctr">
            <a:noAutofit/>
          </a:bodyPr>
          <a:lstStyle/>
          <a:p>
            <a:pPr algn="ctr"/>
            <a:r>
              <a:rPr lang="en-US" sz="1867" dirty="0">
                <a:solidFill>
                  <a:schemeClr val="bg1"/>
                </a:solidFill>
              </a:rPr>
              <a:t>Integrated</a:t>
            </a:r>
            <a:endParaRPr lang="en-US" sz="1867" dirty="0">
              <a:solidFill>
                <a:srgbClr val="FFFFFF"/>
              </a:solidFill>
              <a:cs typeface="Arial"/>
            </a:endParaRPr>
          </a:p>
        </p:txBody>
      </p:sp>
      <p:sp>
        <p:nvSpPr>
          <p:cNvPr id="64" name="Rectangle 63">
            <a:extLst>
              <a:ext uri="{FF2B5EF4-FFF2-40B4-BE49-F238E27FC236}">
                <a16:creationId xmlns:a16="http://schemas.microsoft.com/office/drawing/2014/main" id="{93385210-C002-7147-BF13-F3550D6EEED7}"/>
              </a:ext>
            </a:extLst>
          </p:cNvPr>
          <p:cNvSpPr/>
          <p:nvPr/>
        </p:nvSpPr>
        <p:spPr>
          <a:xfrm>
            <a:off x="9867323" y="3410310"/>
            <a:ext cx="1980272" cy="555849"/>
          </a:xfrm>
          <a:prstGeom prst="rect">
            <a:avLst/>
          </a:prstGeom>
          <a:solidFill>
            <a:schemeClr val="accent1"/>
          </a:solidFill>
        </p:spPr>
        <p:txBody>
          <a:bodyPr wrap="square" lIns="0" tIns="0" rIns="0" bIns="0" rtlCol="0" anchor="ctr">
            <a:noAutofit/>
          </a:bodyPr>
          <a:lstStyle/>
          <a:p>
            <a:pPr algn="ctr"/>
            <a:r>
              <a:rPr lang="en-US" sz="1867" dirty="0">
                <a:solidFill>
                  <a:schemeClr val="bg1"/>
                </a:solidFill>
              </a:rPr>
              <a:t>Predictive</a:t>
            </a:r>
            <a:endParaRPr lang="en-US" sz="1867" dirty="0">
              <a:solidFill>
                <a:srgbClr val="FFFFFF"/>
              </a:solidFill>
              <a:cs typeface="Arial"/>
            </a:endParaRPr>
          </a:p>
        </p:txBody>
      </p:sp>
      <p:sp>
        <p:nvSpPr>
          <p:cNvPr id="65" name="Rectangle 64">
            <a:extLst>
              <a:ext uri="{FF2B5EF4-FFF2-40B4-BE49-F238E27FC236}">
                <a16:creationId xmlns:a16="http://schemas.microsoft.com/office/drawing/2014/main" id="{18320262-ADAC-594C-9DF6-99E85158703E}"/>
              </a:ext>
            </a:extLst>
          </p:cNvPr>
          <p:cNvSpPr/>
          <p:nvPr/>
        </p:nvSpPr>
        <p:spPr>
          <a:xfrm>
            <a:off x="9875595" y="4216302"/>
            <a:ext cx="1980272" cy="555849"/>
          </a:xfrm>
          <a:prstGeom prst="rect">
            <a:avLst/>
          </a:prstGeom>
          <a:solidFill>
            <a:schemeClr val="accent1"/>
          </a:solidFill>
        </p:spPr>
        <p:txBody>
          <a:bodyPr wrap="square" lIns="0" tIns="0" rIns="0" bIns="0" rtlCol="0" anchor="ctr">
            <a:noAutofit/>
          </a:bodyPr>
          <a:lstStyle/>
          <a:p>
            <a:pPr algn="ctr"/>
            <a:r>
              <a:rPr lang="en-US" sz="1867" dirty="0">
                <a:solidFill>
                  <a:schemeClr val="bg1"/>
                </a:solidFill>
              </a:rPr>
              <a:t>Prescriptive</a:t>
            </a:r>
            <a:endParaRPr lang="en-US" sz="1867" dirty="0">
              <a:solidFill>
                <a:srgbClr val="FFFFFF"/>
              </a:solidFill>
              <a:cs typeface="Arial"/>
            </a:endParaRPr>
          </a:p>
        </p:txBody>
      </p:sp>
      <p:sp>
        <p:nvSpPr>
          <p:cNvPr id="66" name="Rectangle 65">
            <a:extLst>
              <a:ext uri="{FF2B5EF4-FFF2-40B4-BE49-F238E27FC236}">
                <a16:creationId xmlns:a16="http://schemas.microsoft.com/office/drawing/2014/main" id="{1D0A01A8-BB32-9F40-AD40-7DF820C189A1}"/>
              </a:ext>
            </a:extLst>
          </p:cNvPr>
          <p:cNvSpPr/>
          <p:nvPr/>
        </p:nvSpPr>
        <p:spPr>
          <a:xfrm>
            <a:off x="9859219" y="5033233"/>
            <a:ext cx="1980272" cy="555849"/>
          </a:xfrm>
          <a:prstGeom prst="rect">
            <a:avLst/>
          </a:prstGeom>
          <a:solidFill>
            <a:schemeClr val="accent1"/>
          </a:solidFill>
        </p:spPr>
        <p:txBody>
          <a:bodyPr wrap="square" lIns="0" tIns="0" rIns="0" bIns="0" rtlCol="0" anchor="ctr">
            <a:noAutofit/>
          </a:bodyPr>
          <a:lstStyle/>
          <a:p>
            <a:pPr algn="ctr"/>
            <a:r>
              <a:rPr lang="en-US" sz="1867" dirty="0">
                <a:solidFill>
                  <a:schemeClr val="bg1"/>
                </a:solidFill>
              </a:rPr>
              <a:t>Scalable</a:t>
            </a:r>
            <a:endParaRPr lang="en-US" sz="1200" dirty="0">
              <a:solidFill>
                <a:schemeClr val="bg1"/>
              </a:solidFill>
            </a:endParaRPr>
          </a:p>
        </p:txBody>
      </p:sp>
      <p:pic>
        <p:nvPicPr>
          <p:cNvPr id="67" name="Picture 58">
            <a:extLst>
              <a:ext uri="{FF2B5EF4-FFF2-40B4-BE49-F238E27FC236}">
                <a16:creationId xmlns:a16="http://schemas.microsoft.com/office/drawing/2014/main" id="{1A8804AC-A5EC-2A42-90AA-0B51D7419FE8}"/>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13018" t="30952" r="11934" b="29671"/>
          <a:stretch/>
        </p:blipFill>
        <p:spPr>
          <a:xfrm>
            <a:off x="8903519" y="1884688"/>
            <a:ext cx="678104" cy="355795"/>
          </a:xfrm>
          <a:prstGeom prst="rect">
            <a:avLst/>
          </a:prstGeom>
        </p:spPr>
      </p:pic>
      <p:pic>
        <p:nvPicPr>
          <p:cNvPr id="68" name="Picture 54">
            <a:extLst>
              <a:ext uri="{FF2B5EF4-FFF2-40B4-BE49-F238E27FC236}">
                <a16:creationId xmlns:a16="http://schemas.microsoft.com/office/drawing/2014/main" id="{FE87E284-C844-0846-AD93-D087ECF1C2BD}"/>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861739" y="2478629"/>
            <a:ext cx="796907" cy="796907"/>
          </a:xfrm>
          <a:prstGeom prst="rect">
            <a:avLst/>
          </a:prstGeom>
        </p:spPr>
      </p:pic>
      <p:pic>
        <p:nvPicPr>
          <p:cNvPr id="69" name="Picture 59">
            <a:extLst>
              <a:ext uri="{FF2B5EF4-FFF2-40B4-BE49-F238E27FC236}">
                <a16:creationId xmlns:a16="http://schemas.microsoft.com/office/drawing/2014/main" id="{0C2CCA91-A6F9-404E-8B37-D312AC4AC0E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8957831" y="3357030"/>
            <a:ext cx="679247" cy="679247"/>
          </a:xfrm>
          <a:prstGeom prst="rect">
            <a:avLst/>
          </a:prstGeom>
        </p:spPr>
      </p:pic>
      <p:pic>
        <p:nvPicPr>
          <p:cNvPr id="70" name="Picture 60">
            <a:extLst>
              <a:ext uri="{FF2B5EF4-FFF2-40B4-BE49-F238E27FC236}">
                <a16:creationId xmlns:a16="http://schemas.microsoft.com/office/drawing/2014/main" id="{C3B6E69B-47CF-624D-BB5B-21EED6B30A6D}"/>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8891554" y="4183866"/>
            <a:ext cx="711345" cy="711345"/>
          </a:xfrm>
          <a:prstGeom prst="rect">
            <a:avLst/>
          </a:prstGeom>
        </p:spPr>
      </p:pic>
      <p:grpSp>
        <p:nvGrpSpPr>
          <p:cNvPr id="71" name="Group 70">
            <a:extLst>
              <a:ext uri="{FF2B5EF4-FFF2-40B4-BE49-F238E27FC236}">
                <a16:creationId xmlns:a16="http://schemas.microsoft.com/office/drawing/2014/main" id="{09222760-0ABC-0D46-8D4C-54CED1B04BEC}"/>
              </a:ext>
            </a:extLst>
          </p:cNvPr>
          <p:cNvGrpSpPr/>
          <p:nvPr/>
        </p:nvGrpSpPr>
        <p:grpSpPr>
          <a:xfrm>
            <a:off x="9044291" y="5114037"/>
            <a:ext cx="506327" cy="490065"/>
            <a:chOff x="6783218" y="3835527"/>
            <a:chExt cx="379745" cy="367549"/>
          </a:xfrm>
        </p:grpSpPr>
        <p:sp>
          <p:nvSpPr>
            <p:cNvPr id="72" name="Rectangle 71">
              <a:extLst>
                <a:ext uri="{FF2B5EF4-FFF2-40B4-BE49-F238E27FC236}">
                  <a16:creationId xmlns:a16="http://schemas.microsoft.com/office/drawing/2014/main" id="{D03EC33F-76B1-5749-9EB9-1181749BDD9F}"/>
                </a:ext>
              </a:extLst>
            </p:cNvPr>
            <p:cNvSpPr/>
            <p:nvPr/>
          </p:nvSpPr>
          <p:spPr>
            <a:xfrm>
              <a:off x="6815657" y="3866969"/>
              <a:ext cx="314868" cy="305193"/>
            </a:xfrm>
            <a:prstGeom prst="rect">
              <a:avLst/>
            </a:prstGeom>
            <a:noFill/>
            <a:ln w="12700">
              <a:solidFill>
                <a:srgbClr val="0F62FE"/>
              </a:solidFill>
            </a:ln>
          </p:spPr>
          <p:txBody>
            <a:bodyPr wrap="square" lIns="0" tIns="0" rIns="0" bIns="0" rtlCol="0" anchor="ctr">
              <a:noAutofit/>
            </a:bodyPr>
            <a:lstStyle/>
            <a:p>
              <a:pPr algn="ctr"/>
              <a:endParaRPr lang="en-US" sz="1600" dirty="0" err="1">
                <a:solidFill>
                  <a:srgbClr val="FFFFFF"/>
                </a:solidFill>
                <a:latin typeface="Arial"/>
                <a:cs typeface="Arial"/>
              </a:endParaRPr>
            </a:p>
          </p:txBody>
        </p:sp>
        <p:sp>
          <p:nvSpPr>
            <p:cNvPr id="73" name="Rectangle 72">
              <a:extLst>
                <a:ext uri="{FF2B5EF4-FFF2-40B4-BE49-F238E27FC236}">
                  <a16:creationId xmlns:a16="http://schemas.microsoft.com/office/drawing/2014/main" id="{C4E259B4-46EB-9F4F-A4EA-D06DB4DAB258}"/>
                </a:ext>
              </a:extLst>
            </p:cNvPr>
            <p:cNvSpPr/>
            <p:nvPr/>
          </p:nvSpPr>
          <p:spPr>
            <a:xfrm>
              <a:off x="6815657" y="4029058"/>
              <a:ext cx="147368" cy="142840"/>
            </a:xfrm>
            <a:prstGeom prst="rect">
              <a:avLst/>
            </a:prstGeom>
            <a:noFill/>
            <a:ln w="12700">
              <a:solidFill>
                <a:srgbClr val="0F62FE"/>
              </a:solidFill>
            </a:ln>
          </p:spPr>
          <p:txBody>
            <a:bodyPr wrap="square" lIns="0" tIns="0" rIns="0" bIns="0" rtlCol="0" anchor="ctr">
              <a:noAutofit/>
            </a:bodyPr>
            <a:lstStyle/>
            <a:p>
              <a:pPr algn="ctr"/>
              <a:endParaRPr lang="en-US" sz="1600" dirty="0" err="1">
                <a:solidFill>
                  <a:srgbClr val="FFFFFF"/>
                </a:solidFill>
                <a:latin typeface="Arial"/>
                <a:cs typeface="Arial"/>
              </a:endParaRPr>
            </a:p>
          </p:txBody>
        </p:sp>
        <p:sp>
          <p:nvSpPr>
            <p:cNvPr id="74" name="Rectangle 73">
              <a:extLst>
                <a:ext uri="{FF2B5EF4-FFF2-40B4-BE49-F238E27FC236}">
                  <a16:creationId xmlns:a16="http://schemas.microsoft.com/office/drawing/2014/main" id="{3173E71D-9186-6945-972F-078F35DCE6A3}"/>
                </a:ext>
              </a:extLst>
            </p:cNvPr>
            <p:cNvSpPr/>
            <p:nvPr/>
          </p:nvSpPr>
          <p:spPr>
            <a:xfrm>
              <a:off x="6815655" y="3946232"/>
              <a:ext cx="232547" cy="225402"/>
            </a:xfrm>
            <a:prstGeom prst="rect">
              <a:avLst/>
            </a:prstGeom>
            <a:noFill/>
            <a:ln w="12700">
              <a:solidFill>
                <a:srgbClr val="0F62FE"/>
              </a:solidFill>
            </a:ln>
          </p:spPr>
          <p:txBody>
            <a:bodyPr wrap="square" lIns="0" tIns="0" rIns="0" bIns="0" rtlCol="0" anchor="ctr">
              <a:noAutofit/>
            </a:bodyPr>
            <a:lstStyle/>
            <a:p>
              <a:pPr algn="ctr"/>
              <a:endParaRPr lang="en-US" sz="1600" dirty="0" err="1">
                <a:solidFill>
                  <a:srgbClr val="FFFFFF"/>
                </a:solidFill>
                <a:latin typeface="Arial"/>
                <a:cs typeface="Arial"/>
              </a:endParaRPr>
            </a:p>
          </p:txBody>
        </p:sp>
        <p:sp>
          <p:nvSpPr>
            <p:cNvPr id="75" name="Rectangle 74">
              <a:extLst>
                <a:ext uri="{FF2B5EF4-FFF2-40B4-BE49-F238E27FC236}">
                  <a16:creationId xmlns:a16="http://schemas.microsoft.com/office/drawing/2014/main" id="{0E9C6C66-5E54-BA4F-A796-35373769C208}"/>
                </a:ext>
              </a:extLst>
            </p:cNvPr>
            <p:cNvSpPr/>
            <p:nvPr/>
          </p:nvSpPr>
          <p:spPr>
            <a:xfrm>
              <a:off x="6963025" y="3997353"/>
              <a:ext cx="32439" cy="31442"/>
            </a:xfrm>
            <a:prstGeom prst="rect">
              <a:avLst/>
            </a:prstGeom>
            <a:noFill/>
            <a:ln w="12700">
              <a:solidFill>
                <a:srgbClr val="0F62FE"/>
              </a:solidFill>
            </a:ln>
          </p:spPr>
          <p:txBody>
            <a:bodyPr wrap="square" lIns="0" tIns="0" rIns="0" bIns="0" rtlCol="0" anchor="ctr">
              <a:noAutofit/>
            </a:bodyPr>
            <a:lstStyle/>
            <a:p>
              <a:pPr algn="ctr"/>
              <a:endParaRPr lang="en-US" sz="1600" dirty="0" err="1">
                <a:solidFill>
                  <a:srgbClr val="FFFFFF"/>
                </a:solidFill>
                <a:latin typeface="Arial"/>
                <a:cs typeface="Arial"/>
              </a:endParaRPr>
            </a:p>
          </p:txBody>
        </p:sp>
        <p:sp>
          <p:nvSpPr>
            <p:cNvPr id="76" name="Rectangle 75">
              <a:extLst>
                <a:ext uri="{FF2B5EF4-FFF2-40B4-BE49-F238E27FC236}">
                  <a16:creationId xmlns:a16="http://schemas.microsoft.com/office/drawing/2014/main" id="{F4FCFDDE-493F-2F4B-8CB9-2400BA958349}"/>
                </a:ext>
              </a:extLst>
            </p:cNvPr>
            <p:cNvSpPr/>
            <p:nvPr/>
          </p:nvSpPr>
          <p:spPr>
            <a:xfrm>
              <a:off x="7048203" y="3914262"/>
              <a:ext cx="32439" cy="31442"/>
            </a:xfrm>
            <a:prstGeom prst="rect">
              <a:avLst/>
            </a:prstGeom>
            <a:noFill/>
            <a:ln w="12700">
              <a:solidFill>
                <a:srgbClr val="0F62FE"/>
              </a:solidFill>
            </a:ln>
          </p:spPr>
          <p:txBody>
            <a:bodyPr wrap="square" lIns="0" tIns="0" rIns="0" bIns="0" rtlCol="0" anchor="ctr">
              <a:noAutofit/>
            </a:bodyPr>
            <a:lstStyle/>
            <a:p>
              <a:pPr algn="ctr"/>
              <a:endParaRPr lang="en-US" sz="1600" dirty="0" err="1">
                <a:solidFill>
                  <a:srgbClr val="FFFFFF"/>
                </a:solidFill>
                <a:latin typeface="Arial"/>
                <a:cs typeface="Arial"/>
              </a:endParaRPr>
            </a:p>
          </p:txBody>
        </p:sp>
        <p:sp>
          <p:nvSpPr>
            <p:cNvPr id="77" name="Rectangle 76">
              <a:extLst>
                <a:ext uri="{FF2B5EF4-FFF2-40B4-BE49-F238E27FC236}">
                  <a16:creationId xmlns:a16="http://schemas.microsoft.com/office/drawing/2014/main" id="{370D5E17-6558-D348-A1E8-54958428FC64}"/>
                </a:ext>
              </a:extLst>
            </p:cNvPr>
            <p:cNvSpPr/>
            <p:nvPr/>
          </p:nvSpPr>
          <p:spPr>
            <a:xfrm>
              <a:off x="7130524" y="3835527"/>
              <a:ext cx="32439" cy="31442"/>
            </a:xfrm>
            <a:prstGeom prst="rect">
              <a:avLst/>
            </a:prstGeom>
            <a:noFill/>
            <a:ln w="12700">
              <a:solidFill>
                <a:srgbClr val="0F62FE"/>
              </a:solidFill>
            </a:ln>
          </p:spPr>
          <p:txBody>
            <a:bodyPr wrap="square" lIns="0" tIns="0" rIns="0" bIns="0" rtlCol="0" anchor="ctr">
              <a:noAutofit/>
            </a:bodyPr>
            <a:lstStyle/>
            <a:p>
              <a:pPr algn="ctr"/>
              <a:endParaRPr lang="en-US" sz="1600" dirty="0" err="1">
                <a:solidFill>
                  <a:srgbClr val="FFFFFF"/>
                </a:solidFill>
                <a:latin typeface="Arial"/>
                <a:cs typeface="Arial"/>
              </a:endParaRPr>
            </a:p>
          </p:txBody>
        </p:sp>
        <p:sp>
          <p:nvSpPr>
            <p:cNvPr id="78" name="Rectangle 77">
              <a:extLst>
                <a:ext uri="{FF2B5EF4-FFF2-40B4-BE49-F238E27FC236}">
                  <a16:creationId xmlns:a16="http://schemas.microsoft.com/office/drawing/2014/main" id="{6863C65F-0586-EF44-8460-A12788199CDE}"/>
                </a:ext>
              </a:extLst>
            </p:cNvPr>
            <p:cNvSpPr/>
            <p:nvPr/>
          </p:nvSpPr>
          <p:spPr>
            <a:xfrm>
              <a:off x="6783218" y="4171634"/>
              <a:ext cx="32439" cy="31442"/>
            </a:xfrm>
            <a:prstGeom prst="rect">
              <a:avLst/>
            </a:prstGeom>
            <a:noFill/>
            <a:ln w="12700">
              <a:solidFill>
                <a:srgbClr val="0F62FE"/>
              </a:solidFill>
            </a:ln>
          </p:spPr>
          <p:txBody>
            <a:bodyPr wrap="square" lIns="0" tIns="0" rIns="0" bIns="0" rtlCol="0" anchor="ctr">
              <a:noAutofit/>
            </a:bodyPr>
            <a:lstStyle/>
            <a:p>
              <a:pPr algn="ctr"/>
              <a:endParaRPr lang="en-US" sz="1600" dirty="0" err="1">
                <a:solidFill>
                  <a:srgbClr val="FFFFFF"/>
                </a:solidFill>
                <a:latin typeface="Arial"/>
                <a:cs typeface="Arial"/>
              </a:endParaRPr>
            </a:p>
          </p:txBody>
        </p:sp>
      </p:grpSp>
      <p:sp>
        <p:nvSpPr>
          <p:cNvPr id="51" name="Footer Placeholder 2">
            <a:extLst>
              <a:ext uri="{FF2B5EF4-FFF2-40B4-BE49-F238E27FC236}">
                <a16:creationId xmlns:a16="http://schemas.microsoft.com/office/drawing/2014/main" id="{849F5271-216B-D4C2-615D-A5F147ACBFC2}"/>
              </a:ext>
            </a:extLst>
          </p:cNvPr>
          <p:cNvSpPr>
            <a:spLocks noGrp="1"/>
          </p:cNvSpPr>
          <p:nvPr>
            <p:ph type="ftr" sz="quarter" idx="10"/>
          </p:nvPr>
        </p:nvSpPr>
        <p:spPr>
          <a:xfrm>
            <a:off x="304889" y="6400801"/>
            <a:ext cx="5486313" cy="222249"/>
          </a:xfrm>
        </p:spPr>
        <p:txBody>
          <a:bodyPr/>
          <a:lstStyle/>
          <a:p>
            <a:r>
              <a:rPr lang="en-US" dirty="0"/>
              <a:t>HR Must Have a Seat at the Strategic Planning Table: Webinar / June 8, 2022 / © 2022 IBM Corporation</a:t>
            </a:r>
          </a:p>
        </p:txBody>
      </p:sp>
      <p:sp>
        <p:nvSpPr>
          <p:cNvPr id="52" name="Slide Number Placeholder 4">
            <a:extLst>
              <a:ext uri="{FF2B5EF4-FFF2-40B4-BE49-F238E27FC236}">
                <a16:creationId xmlns:a16="http://schemas.microsoft.com/office/drawing/2014/main" id="{D28B8943-C182-CA72-740E-4CB5F32ED06B}"/>
              </a:ext>
            </a:extLst>
          </p:cNvPr>
          <p:cNvSpPr>
            <a:spLocks noGrp="1"/>
          </p:cNvSpPr>
          <p:nvPr>
            <p:ph type="sldNum" sz="quarter" idx="11"/>
          </p:nvPr>
        </p:nvSpPr>
        <p:spPr>
          <a:xfrm>
            <a:off x="9448802" y="6400801"/>
            <a:ext cx="2438309" cy="222249"/>
          </a:xfrm>
        </p:spPr>
        <p:txBody>
          <a:bodyPr anchor="ctr">
            <a:normAutofit/>
          </a:bodyPr>
          <a:lstStyle/>
          <a:p>
            <a:pPr>
              <a:spcAft>
                <a:spcPts val="800"/>
              </a:spcAft>
            </a:pPr>
            <a:fld id="{59395FB3-9C97-154F-86B2-7E381B951268}" type="slidenum">
              <a:rPr lang="en-US" smtClean="0"/>
              <a:pPr>
                <a:spcAft>
                  <a:spcPts val="800"/>
                </a:spcAft>
              </a:pPr>
              <a:t>33</a:t>
            </a:fld>
            <a:endParaRPr lang="en-US" dirty="0"/>
          </a:p>
        </p:txBody>
      </p:sp>
    </p:spTree>
    <p:extLst>
      <p:ext uri="{BB962C8B-B14F-4D97-AF65-F5344CB8AC3E}">
        <p14:creationId xmlns:p14="http://schemas.microsoft.com/office/powerpoint/2010/main" val="32321050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645AE14-BDE7-4871-9D4A-0F7DA24FD9F4}"/>
              </a:ext>
            </a:extLst>
          </p:cNvPr>
          <p:cNvSpPr/>
          <p:nvPr/>
        </p:nvSpPr>
        <p:spPr>
          <a:xfrm>
            <a:off x="3048002" y="1714500"/>
            <a:ext cx="5801858" cy="4145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t" anchorCtr="0" forceAA="0" compatLnSpc="1">
            <a:prstTxWarp prst="textNoShape">
              <a:avLst/>
            </a:prstTxWarp>
            <a:noAutofit/>
          </a:bodyPr>
          <a:lstStyle/>
          <a:p>
            <a:pPr defTabSz="914585">
              <a:defRPr/>
            </a:pPr>
            <a:endParaRPr lang="en-US" sz="1667" dirty="0">
              <a:solidFill>
                <a:srgbClr val="000000"/>
              </a:solidFill>
              <a:latin typeface="IBM Plex Sans" panose="020B0503050000000000" pitchFamily="34" charset="0"/>
            </a:endParaRPr>
          </a:p>
        </p:txBody>
      </p:sp>
      <p:pic>
        <p:nvPicPr>
          <p:cNvPr id="56" name="Graphic 55">
            <a:extLst>
              <a:ext uri="{FF2B5EF4-FFF2-40B4-BE49-F238E27FC236}">
                <a16:creationId xmlns:a16="http://schemas.microsoft.com/office/drawing/2014/main" id="{CEF4C9D2-BA79-4C16-831E-227A85AE7DA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1000" y="358142"/>
            <a:ext cx="1981200" cy="471455"/>
          </a:xfrm>
          <a:prstGeom prst="rect">
            <a:avLst/>
          </a:prstGeom>
        </p:spPr>
      </p:pic>
      <p:sp>
        <p:nvSpPr>
          <p:cNvPr id="53" name="Content Placeholder 52">
            <a:extLst>
              <a:ext uri="{FF2B5EF4-FFF2-40B4-BE49-F238E27FC236}">
                <a16:creationId xmlns:a16="http://schemas.microsoft.com/office/drawing/2014/main" id="{AB549EA7-2D58-4F7D-A801-602CD7A50E0B}"/>
              </a:ext>
            </a:extLst>
          </p:cNvPr>
          <p:cNvSpPr>
            <a:spLocks noGrp="1"/>
          </p:cNvSpPr>
          <p:nvPr>
            <p:ph idx="4294967295"/>
          </p:nvPr>
        </p:nvSpPr>
        <p:spPr>
          <a:xfrm>
            <a:off x="3237537" y="1729015"/>
            <a:ext cx="5411162" cy="3228855"/>
          </a:xfrm>
        </p:spPr>
        <p:txBody>
          <a:bodyPr vert="horz" lIns="0" tIns="182880" rIns="0" bIns="0" rtlCol="0">
            <a:noAutofit/>
          </a:bodyPr>
          <a:lstStyle/>
          <a:p>
            <a:pPr>
              <a:spcBef>
                <a:spcPts val="0"/>
              </a:spcBef>
              <a:spcAft>
                <a:spcPts val="0"/>
              </a:spcAft>
            </a:pPr>
            <a:r>
              <a:rPr lang="en-US" sz="1600" b="1" dirty="0">
                <a:latin typeface="IBM Plex Sans"/>
              </a:rPr>
              <a:t>Business Challenge</a:t>
            </a:r>
            <a:endParaRPr lang="en-US" sz="1600" b="1" dirty="0"/>
          </a:p>
          <a:p>
            <a:pPr>
              <a:spcBef>
                <a:spcPts val="0"/>
              </a:spcBef>
              <a:spcAft>
                <a:spcPts val="0"/>
              </a:spcAft>
            </a:pPr>
            <a:r>
              <a:rPr lang="en-US" sz="1600" dirty="0"/>
              <a:t>GKN Aerospace has achieved impressive growth since 2000, with a six-fold rise in employees. How does the company ensure it has the right skills in the right locations to deliver innovative projects for clients?</a:t>
            </a:r>
            <a:br>
              <a:rPr lang="en-US" sz="1600" dirty="0"/>
            </a:br>
            <a:endParaRPr lang="en-US" sz="1600" dirty="0"/>
          </a:p>
          <a:p>
            <a:pPr>
              <a:spcBef>
                <a:spcPts val="0"/>
              </a:spcBef>
              <a:spcAft>
                <a:spcPts val="0"/>
              </a:spcAft>
            </a:pPr>
            <a:br>
              <a:rPr lang="en-US" sz="1600" dirty="0">
                <a:solidFill>
                  <a:schemeClr val="bg1"/>
                </a:solidFill>
              </a:rPr>
            </a:br>
            <a:r>
              <a:rPr lang="en-US" sz="1600" b="1" dirty="0">
                <a:latin typeface="IBM Plex Sans"/>
              </a:rPr>
              <a:t>Solution</a:t>
            </a:r>
          </a:p>
          <a:p>
            <a:pPr marL="0" lvl="1" indent="0" defTabSz="609561" fontAlgn="auto">
              <a:spcBef>
                <a:spcPts val="0"/>
              </a:spcBef>
              <a:spcAft>
                <a:spcPts val="0"/>
              </a:spcAft>
              <a:buClrTx/>
              <a:buSzTx/>
              <a:buNone/>
              <a:defRPr/>
            </a:pPr>
            <a:r>
              <a:rPr lang="en-US" sz="1600" kern="1200" dirty="0">
                <a:solidFill>
                  <a:srgbClr val="000000"/>
                </a:solidFill>
                <a:latin typeface="IBM Plex Sans"/>
                <a:cs typeface="Arial" charset="0"/>
              </a:rPr>
              <a:t>Working with IBM, the company remodeled its workforce planning processes, ensuring it makes the best use of its 3,500 engineers and can always satisfy clients’ demand for cutting-edge technology. </a:t>
            </a:r>
          </a:p>
        </p:txBody>
      </p:sp>
      <p:sp>
        <p:nvSpPr>
          <p:cNvPr id="2" name="Rectangle 1">
            <a:extLst>
              <a:ext uri="{FF2B5EF4-FFF2-40B4-BE49-F238E27FC236}">
                <a16:creationId xmlns:a16="http://schemas.microsoft.com/office/drawing/2014/main" id="{9028C5D4-F8F8-49E8-80FF-E80D3B25D2F0}"/>
              </a:ext>
            </a:extLst>
          </p:cNvPr>
          <p:cNvSpPr/>
          <p:nvPr/>
        </p:nvSpPr>
        <p:spPr>
          <a:xfrm>
            <a:off x="0" y="2"/>
            <a:ext cx="3048000" cy="17144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t" anchorCtr="0" forceAA="0" compatLnSpc="1">
            <a:prstTxWarp prst="textNoShape">
              <a:avLst/>
            </a:prstTxWarp>
            <a:noAutofit/>
          </a:bodyPr>
          <a:lstStyle/>
          <a:p>
            <a:pPr defTabSz="914585">
              <a:defRPr/>
            </a:pPr>
            <a:endParaRPr lang="en-US" sz="1667" dirty="0">
              <a:solidFill>
                <a:srgbClr val="000000"/>
              </a:solidFill>
              <a:highlight>
                <a:srgbClr val="F7F3F1"/>
              </a:highlight>
              <a:latin typeface="IBM Plex Sans" panose="020B0503050000000000" pitchFamily="34" charset="0"/>
            </a:endParaRPr>
          </a:p>
        </p:txBody>
      </p:sp>
      <p:grpSp>
        <p:nvGrpSpPr>
          <p:cNvPr id="8" name="Group 7">
            <a:extLst>
              <a:ext uri="{FF2B5EF4-FFF2-40B4-BE49-F238E27FC236}">
                <a16:creationId xmlns:a16="http://schemas.microsoft.com/office/drawing/2014/main" id="{430A3768-C25C-2D4E-8ED2-0C620CA600A7}"/>
              </a:ext>
            </a:extLst>
          </p:cNvPr>
          <p:cNvGrpSpPr/>
          <p:nvPr/>
        </p:nvGrpSpPr>
        <p:grpSpPr>
          <a:xfrm>
            <a:off x="8839200" y="1713753"/>
            <a:ext cx="3352800" cy="2936576"/>
            <a:chOff x="6629400" y="1285315"/>
            <a:chExt cx="2514600" cy="1548069"/>
          </a:xfrm>
        </p:grpSpPr>
        <p:sp>
          <p:nvSpPr>
            <p:cNvPr id="62" name="Rectangle 61">
              <a:extLst>
                <a:ext uri="{FF2B5EF4-FFF2-40B4-BE49-F238E27FC236}">
                  <a16:creationId xmlns:a16="http://schemas.microsoft.com/office/drawing/2014/main" id="{310A963B-182F-4D52-A7E3-01ABAF84A8BB}"/>
                </a:ext>
              </a:extLst>
            </p:cNvPr>
            <p:cNvSpPr/>
            <p:nvPr/>
          </p:nvSpPr>
          <p:spPr>
            <a:xfrm>
              <a:off x="6629400" y="1285875"/>
              <a:ext cx="2514600" cy="102008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t" anchorCtr="0" forceAA="0" compatLnSpc="1">
              <a:prstTxWarp prst="textNoShape">
                <a:avLst/>
              </a:prstTxWarp>
              <a:noAutofit/>
            </a:bodyPr>
            <a:lstStyle/>
            <a:p>
              <a:pPr defTabSz="914585">
                <a:defRPr/>
              </a:pPr>
              <a:endParaRPr lang="en-US" sz="1667" dirty="0">
                <a:solidFill>
                  <a:srgbClr val="000000"/>
                </a:solidFill>
                <a:latin typeface="IBM Plex Sans" panose="020B0503050000000000" pitchFamily="34" charset="0"/>
              </a:endParaRPr>
            </a:p>
          </p:txBody>
        </p:sp>
        <p:sp>
          <p:nvSpPr>
            <p:cNvPr id="26" name="Content Placeholder 59">
              <a:extLst>
                <a:ext uri="{FF2B5EF4-FFF2-40B4-BE49-F238E27FC236}">
                  <a16:creationId xmlns:a16="http://schemas.microsoft.com/office/drawing/2014/main" id="{61591446-B4BB-9349-B4A9-691C16BD1EF6}"/>
                </a:ext>
              </a:extLst>
            </p:cNvPr>
            <p:cNvSpPr txBox="1">
              <a:spLocks/>
            </p:cNvSpPr>
            <p:nvPr/>
          </p:nvSpPr>
          <p:spPr>
            <a:xfrm>
              <a:off x="6637393" y="1285315"/>
              <a:ext cx="2363731" cy="1548069"/>
            </a:xfrm>
            <a:prstGeom prst="rect">
              <a:avLst/>
            </a:prstGeom>
          </p:spPr>
          <p:txBody>
            <a:bodyPr vert="horz" lIns="121920" tIns="121920" rIns="0" bIns="0" rtlCol="0" anchor="t">
              <a:noAutofit/>
            </a:bodyPr>
            <a:lstStyle>
              <a:lvl1pPr marL="0" indent="0" algn="l" defTabSz="1097280" rtl="0" eaLnBrk="1" latinLnBrk="0" hangingPunct="1">
                <a:lnSpc>
                  <a:spcPct val="105000"/>
                </a:lnSpc>
                <a:spcBef>
                  <a:spcPts val="600"/>
                </a:spcBef>
                <a:buFontTx/>
                <a:buNone/>
                <a:tabLst/>
                <a:defRPr sz="2000" b="0" i="0" kern="1200">
                  <a:solidFill>
                    <a:schemeClr val="tx1"/>
                  </a:solidFill>
                  <a:latin typeface="IBM Plex Sans" charset="0"/>
                  <a:ea typeface="IBM Plex Sans" charset="0"/>
                  <a:cs typeface="IBM Plex Sans" charset="0"/>
                </a:defRPr>
              </a:lvl1pPr>
              <a:lvl2pPr marL="228600" indent="-228600" algn="l" defTabSz="1097280" rtl="0" eaLnBrk="1" latinLnBrk="0" hangingPunct="1">
                <a:lnSpc>
                  <a:spcPct val="105000"/>
                </a:lnSpc>
                <a:spcBef>
                  <a:spcPts val="600"/>
                </a:spcBef>
                <a:buFont typeface="Wingdings" panose="05000000000000000000" pitchFamily="2" charset="2"/>
                <a:buChar char="§"/>
                <a:defRPr sz="2000" b="0" i="0" kern="1200">
                  <a:solidFill>
                    <a:schemeClr val="tx1"/>
                  </a:solidFill>
                  <a:latin typeface="IBM Plex Sans" charset="0"/>
                  <a:ea typeface="IBM Plex Sans" charset="0"/>
                  <a:cs typeface="IBM Plex Sans" charset="0"/>
                </a:defRPr>
              </a:lvl2pPr>
              <a:lvl3pPr marL="457200" indent="-228600" algn="l" defTabSz="1097280" rtl="0" eaLnBrk="1" latinLnBrk="0" hangingPunct="1">
                <a:lnSpc>
                  <a:spcPct val="105000"/>
                </a:lnSpc>
                <a:spcBef>
                  <a:spcPts val="600"/>
                </a:spcBef>
                <a:buSzPct val="80000"/>
                <a:buFont typeface="Arial" panose="020B0604020202020204" pitchFamily="34" charset="0"/>
                <a:buChar char="–"/>
                <a:defRPr sz="2000" b="0" i="0" kern="1200">
                  <a:solidFill>
                    <a:schemeClr val="tx1"/>
                  </a:solidFill>
                  <a:latin typeface="IBM Plex Sans" charset="0"/>
                  <a:ea typeface="IBM Plex Sans" charset="0"/>
                  <a:cs typeface="IBM Plex Sans" charset="0"/>
                </a:defRPr>
              </a:lvl3pPr>
              <a:lvl4pPr marL="685800" indent="-228600" algn="l" defTabSz="1097280" rtl="0" eaLnBrk="1" latinLnBrk="0" hangingPunct="1">
                <a:lnSpc>
                  <a:spcPct val="105000"/>
                </a:lnSpc>
                <a:spcBef>
                  <a:spcPts val="600"/>
                </a:spcBef>
                <a:buFont typeface="Arial" panose="020B0604020202020204" pitchFamily="34" charset="0"/>
                <a:buChar char="•"/>
                <a:defRPr sz="2000" b="0" i="0" kern="1200">
                  <a:solidFill>
                    <a:schemeClr val="tx1"/>
                  </a:solidFill>
                  <a:latin typeface="IBM Plex Sans" charset="0"/>
                  <a:ea typeface="IBM Plex Sans" charset="0"/>
                  <a:cs typeface="IBM Plex Sans" charset="0"/>
                </a:defRPr>
              </a:lvl4pPr>
              <a:lvl5pPr marL="914400" indent="-228600" algn="l" defTabSz="1097280" rtl="0" eaLnBrk="1" latinLnBrk="0" hangingPunct="1">
                <a:lnSpc>
                  <a:spcPct val="105000"/>
                </a:lnSpc>
                <a:spcBef>
                  <a:spcPts val="600"/>
                </a:spcBef>
                <a:buSzPct val="80000"/>
                <a:buFont typeface="Arial" panose="020B0604020202020204" pitchFamily="34" charset="0"/>
                <a:buChar char="–"/>
                <a:defRPr sz="2000" b="0" i="0" kern="1200">
                  <a:solidFill>
                    <a:schemeClr val="tx1"/>
                  </a:solidFill>
                  <a:latin typeface="IBM Plex Sans" charset="0"/>
                  <a:ea typeface="IBM Plex Sans" charset="0"/>
                  <a:cs typeface="IBM Plex Sans"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defTabSz="1462944">
                <a:lnSpc>
                  <a:spcPct val="100000"/>
                </a:lnSpc>
                <a:spcBef>
                  <a:spcPts val="0"/>
                </a:spcBef>
                <a:defRPr/>
              </a:pPr>
              <a:r>
                <a:rPr lang="en-US" sz="1200" b="1" dirty="0">
                  <a:solidFill>
                    <a:srgbClr val="FFFFFF"/>
                  </a:solidFill>
                  <a:latin typeface="IBM Plex Sans"/>
                </a:rPr>
                <a:t>Outcome</a:t>
              </a:r>
            </a:p>
            <a:p>
              <a:pPr marL="182868" lvl="1" indent="-182868" defTabSz="1462944">
                <a:lnSpc>
                  <a:spcPct val="100000"/>
                </a:lnSpc>
                <a:spcBef>
                  <a:spcPts val="0"/>
                </a:spcBef>
                <a:buFont typeface="Apple Symbols" panose="02000000000000000000" pitchFamily="2" charset="-79"/>
                <a:buChar char="⎻"/>
                <a:defRPr/>
              </a:pPr>
              <a:r>
                <a:rPr lang="en-US" sz="1200" dirty="0">
                  <a:solidFill>
                    <a:srgbClr val="FFFFFF"/>
                  </a:solidFill>
                </a:rPr>
                <a:t>Optimizes utilization of engineering resources, helping to deliver projects more effectively</a:t>
              </a:r>
            </a:p>
            <a:p>
              <a:pPr marL="182868" lvl="1" indent="-182868" defTabSz="1462944">
                <a:lnSpc>
                  <a:spcPct val="100000"/>
                </a:lnSpc>
                <a:spcBef>
                  <a:spcPts val="0"/>
                </a:spcBef>
                <a:buFont typeface="Apple Symbols" panose="02000000000000000000" pitchFamily="2" charset="-79"/>
                <a:buChar char="⎻"/>
                <a:defRPr/>
              </a:pPr>
              <a:r>
                <a:rPr lang="en-US" sz="1200" dirty="0">
                  <a:solidFill>
                    <a:srgbClr val="FFFFFF"/>
                  </a:solidFill>
                </a:rPr>
                <a:t>Provides a complete view of human resources, helping planners match skills to project demand</a:t>
              </a:r>
            </a:p>
            <a:p>
              <a:pPr marL="182868" lvl="1" indent="-182868" defTabSz="1462944">
                <a:lnSpc>
                  <a:spcPct val="100000"/>
                </a:lnSpc>
                <a:spcBef>
                  <a:spcPts val="0"/>
                </a:spcBef>
                <a:buFont typeface="Apple Symbols" panose="02000000000000000000" pitchFamily="2" charset="-79"/>
                <a:buChar char="⎻"/>
                <a:defRPr/>
              </a:pPr>
              <a:r>
                <a:rPr lang="en-US" sz="1200" dirty="0">
                  <a:solidFill>
                    <a:srgbClr val="FFFFFF"/>
                  </a:solidFill>
                </a:rPr>
                <a:t>Delivers efficiency savings by eliminating manual processes and reducing </a:t>
              </a:r>
            </a:p>
          </p:txBody>
        </p:sp>
      </p:grpSp>
      <p:grpSp>
        <p:nvGrpSpPr>
          <p:cNvPr id="9" name="Group 8">
            <a:extLst>
              <a:ext uri="{FF2B5EF4-FFF2-40B4-BE49-F238E27FC236}">
                <a16:creationId xmlns:a16="http://schemas.microsoft.com/office/drawing/2014/main" id="{88145780-258B-B44A-BF5A-2577F6EAC55C}"/>
              </a:ext>
            </a:extLst>
          </p:cNvPr>
          <p:cNvGrpSpPr/>
          <p:nvPr/>
        </p:nvGrpSpPr>
        <p:grpSpPr>
          <a:xfrm>
            <a:off x="8839200" y="5118722"/>
            <a:ext cx="3352800" cy="791632"/>
            <a:chOff x="6629400" y="3154887"/>
            <a:chExt cx="2514600" cy="1268979"/>
          </a:xfrm>
        </p:grpSpPr>
        <p:sp>
          <p:nvSpPr>
            <p:cNvPr id="64" name="Rectangle 63">
              <a:extLst>
                <a:ext uri="{FF2B5EF4-FFF2-40B4-BE49-F238E27FC236}">
                  <a16:creationId xmlns:a16="http://schemas.microsoft.com/office/drawing/2014/main" id="{9D41F533-5130-4506-A0A8-D3A88F932C9D}"/>
                </a:ext>
              </a:extLst>
            </p:cNvPr>
            <p:cNvSpPr/>
            <p:nvPr/>
          </p:nvSpPr>
          <p:spPr>
            <a:xfrm>
              <a:off x="6629400" y="3154887"/>
              <a:ext cx="2514600" cy="12195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t" anchorCtr="0" forceAA="0" compatLnSpc="1">
              <a:prstTxWarp prst="textNoShape">
                <a:avLst/>
              </a:prstTxWarp>
              <a:noAutofit/>
            </a:bodyPr>
            <a:lstStyle/>
            <a:p>
              <a:pPr defTabSz="914585">
                <a:defRPr/>
              </a:pPr>
              <a:endParaRPr lang="en-US" sz="1667" dirty="0">
                <a:solidFill>
                  <a:srgbClr val="000000"/>
                </a:solidFill>
                <a:latin typeface="IBM Plex Sans" panose="020B0503050000000000" pitchFamily="34" charset="0"/>
              </a:endParaRPr>
            </a:p>
          </p:txBody>
        </p:sp>
        <p:sp>
          <p:nvSpPr>
            <p:cNvPr id="68" name="Content Placeholder 59">
              <a:extLst>
                <a:ext uri="{FF2B5EF4-FFF2-40B4-BE49-F238E27FC236}">
                  <a16:creationId xmlns:a16="http://schemas.microsoft.com/office/drawing/2014/main" id="{452269F2-8354-4495-84BD-62EEBE436268}"/>
                </a:ext>
              </a:extLst>
            </p:cNvPr>
            <p:cNvSpPr txBox="1">
              <a:spLocks/>
            </p:cNvSpPr>
            <p:nvPr/>
          </p:nvSpPr>
          <p:spPr>
            <a:xfrm>
              <a:off x="6637393" y="3170108"/>
              <a:ext cx="2363731" cy="1253758"/>
            </a:xfrm>
            <a:prstGeom prst="rect">
              <a:avLst/>
            </a:prstGeom>
          </p:spPr>
          <p:txBody>
            <a:bodyPr vert="horz" lIns="121920" tIns="121920" rIns="0" bIns="0" rtlCol="0" anchor="t">
              <a:noAutofit/>
            </a:bodyPr>
            <a:lstStyle>
              <a:lvl1pPr marL="0" indent="0" algn="l" defTabSz="1097280" rtl="0" eaLnBrk="1" latinLnBrk="0" hangingPunct="1">
                <a:lnSpc>
                  <a:spcPct val="105000"/>
                </a:lnSpc>
                <a:spcBef>
                  <a:spcPts val="600"/>
                </a:spcBef>
                <a:buFontTx/>
                <a:buNone/>
                <a:tabLst/>
                <a:defRPr sz="2000" b="0" i="0" kern="1200">
                  <a:solidFill>
                    <a:schemeClr val="tx1"/>
                  </a:solidFill>
                  <a:latin typeface="IBM Plex Sans" charset="0"/>
                  <a:ea typeface="IBM Plex Sans" charset="0"/>
                  <a:cs typeface="IBM Plex Sans" charset="0"/>
                </a:defRPr>
              </a:lvl1pPr>
              <a:lvl2pPr marL="228600" indent="-228600" algn="l" defTabSz="1097280" rtl="0" eaLnBrk="1" latinLnBrk="0" hangingPunct="1">
                <a:lnSpc>
                  <a:spcPct val="105000"/>
                </a:lnSpc>
                <a:spcBef>
                  <a:spcPts val="600"/>
                </a:spcBef>
                <a:buFont typeface="Wingdings" panose="05000000000000000000" pitchFamily="2" charset="2"/>
                <a:buChar char="§"/>
                <a:defRPr sz="2000" b="0" i="0" kern="1200">
                  <a:solidFill>
                    <a:schemeClr val="tx1"/>
                  </a:solidFill>
                  <a:latin typeface="IBM Plex Sans" charset="0"/>
                  <a:ea typeface="IBM Plex Sans" charset="0"/>
                  <a:cs typeface="IBM Plex Sans" charset="0"/>
                </a:defRPr>
              </a:lvl2pPr>
              <a:lvl3pPr marL="457200" indent="-228600" algn="l" defTabSz="1097280" rtl="0" eaLnBrk="1" latinLnBrk="0" hangingPunct="1">
                <a:lnSpc>
                  <a:spcPct val="105000"/>
                </a:lnSpc>
                <a:spcBef>
                  <a:spcPts val="600"/>
                </a:spcBef>
                <a:buSzPct val="80000"/>
                <a:buFont typeface="Arial" panose="020B0604020202020204" pitchFamily="34" charset="0"/>
                <a:buChar char="–"/>
                <a:defRPr sz="2000" b="0" i="0" kern="1200">
                  <a:solidFill>
                    <a:schemeClr val="tx1"/>
                  </a:solidFill>
                  <a:latin typeface="IBM Plex Sans" charset="0"/>
                  <a:ea typeface="IBM Plex Sans" charset="0"/>
                  <a:cs typeface="IBM Plex Sans" charset="0"/>
                </a:defRPr>
              </a:lvl3pPr>
              <a:lvl4pPr marL="685800" indent="-228600" algn="l" defTabSz="1097280" rtl="0" eaLnBrk="1" latinLnBrk="0" hangingPunct="1">
                <a:lnSpc>
                  <a:spcPct val="105000"/>
                </a:lnSpc>
                <a:spcBef>
                  <a:spcPts val="600"/>
                </a:spcBef>
                <a:buFont typeface="Arial" panose="020B0604020202020204" pitchFamily="34" charset="0"/>
                <a:buChar char="•"/>
                <a:defRPr sz="2000" b="0" i="0" kern="1200">
                  <a:solidFill>
                    <a:schemeClr val="tx1"/>
                  </a:solidFill>
                  <a:latin typeface="IBM Plex Sans" charset="0"/>
                  <a:ea typeface="IBM Plex Sans" charset="0"/>
                  <a:cs typeface="IBM Plex Sans" charset="0"/>
                </a:defRPr>
              </a:lvl4pPr>
              <a:lvl5pPr marL="914400" indent="-228600" algn="l" defTabSz="1097280" rtl="0" eaLnBrk="1" latinLnBrk="0" hangingPunct="1">
                <a:lnSpc>
                  <a:spcPct val="105000"/>
                </a:lnSpc>
                <a:spcBef>
                  <a:spcPts val="600"/>
                </a:spcBef>
                <a:buSzPct val="80000"/>
                <a:buFont typeface="Arial" panose="020B0604020202020204" pitchFamily="34" charset="0"/>
                <a:buChar char="–"/>
                <a:defRPr sz="2000" b="0" i="0" kern="1200">
                  <a:solidFill>
                    <a:schemeClr val="tx1"/>
                  </a:solidFill>
                  <a:latin typeface="IBM Plex Sans" charset="0"/>
                  <a:ea typeface="IBM Plex Sans" charset="0"/>
                  <a:cs typeface="IBM Plex Sans"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defTabSz="1462944">
                <a:lnSpc>
                  <a:spcPct val="100000"/>
                </a:lnSpc>
                <a:spcBef>
                  <a:spcPts val="0"/>
                </a:spcBef>
                <a:defRPr/>
              </a:pPr>
              <a:r>
                <a:rPr lang="en-US" sz="1200" b="1" dirty="0">
                  <a:solidFill>
                    <a:srgbClr val="FFFFFF"/>
                  </a:solidFill>
                  <a:latin typeface="IBM Plex Sans"/>
                </a:rPr>
                <a:t>Solution Components</a:t>
              </a:r>
              <a:endParaRPr lang="en-US" sz="1200" dirty="0">
                <a:solidFill>
                  <a:srgbClr val="FFFFFF"/>
                </a:solidFill>
                <a:latin typeface="IBM Plex Sans"/>
              </a:endParaRPr>
            </a:p>
            <a:p>
              <a:pPr marL="182868" indent="-182868" defTabSz="1219071">
                <a:lnSpc>
                  <a:spcPct val="100000"/>
                </a:lnSpc>
                <a:spcBef>
                  <a:spcPts val="0"/>
                </a:spcBef>
                <a:buFont typeface="Apple Symbols" panose="02000000000000000000" pitchFamily="2" charset="-79"/>
                <a:buChar char="⎻"/>
                <a:defRPr/>
              </a:pPr>
              <a:r>
                <a:rPr lang="en-US" sz="1200" dirty="0">
                  <a:solidFill>
                    <a:srgbClr val="FFFFFF"/>
                  </a:solidFill>
                  <a:latin typeface="IBM Plex Sans"/>
                </a:rPr>
                <a:t>IBM Planning Analytics</a:t>
              </a:r>
            </a:p>
          </p:txBody>
        </p:sp>
      </p:grpSp>
      <p:grpSp>
        <p:nvGrpSpPr>
          <p:cNvPr id="24" name="Group 23">
            <a:extLst>
              <a:ext uri="{FF2B5EF4-FFF2-40B4-BE49-F238E27FC236}">
                <a16:creationId xmlns:a16="http://schemas.microsoft.com/office/drawing/2014/main" id="{8E8C53D4-1862-7546-A723-0FBAECBACEFB}"/>
              </a:ext>
            </a:extLst>
          </p:cNvPr>
          <p:cNvGrpSpPr/>
          <p:nvPr/>
        </p:nvGrpSpPr>
        <p:grpSpPr>
          <a:xfrm>
            <a:off x="8839200" y="3538824"/>
            <a:ext cx="3352800" cy="1589392"/>
            <a:chOff x="6629400" y="2129976"/>
            <a:chExt cx="2514600" cy="1020086"/>
          </a:xfrm>
        </p:grpSpPr>
        <p:sp>
          <p:nvSpPr>
            <p:cNvPr id="25" name="Rectangle 24">
              <a:extLst>
                <a:ext uri="{FF2B5EF4-FFF2-40B4-BE49-F238E27FC236}">
                  <a16:creationId xmlns:a16="http://schemas.microsoft.com/office/drawing/2014/main" id="{81BC9A80-F7CA-A146-9D18-52AD4A1805A3}"/>
                </a:ext>
              </a:extLst>
            </p:cNvPr>
            <p:cNvSpPr/>
            <p:nvPr/>
          </p:nvSpPr>
          <p:spPr>
            <a:xfrm>
              <a:off x="6629400" y="2137865"/>
              <a:ext cx="2514600" cy="10121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t" anchorCtr="0" forceAA="0" compatLnSpc="1">
              <a:prstTxWarp prst="textNoShape">
                <a:avLst/>
              </a:prstTxWarp>
              <a:noAutofit/>
            </a:bodyPr>
            <a:lstStyle/>
            <a:p>
              <a:pPr defTabSz="914585">
                <a:defRPr/>
              </a:pPr>
              <a:endParaRPr lang="en-US" sz="1667" dirty="0">
                <a:solidFill>
                  <a:srgbClr val="000000"/>
                </a:solidFill>
                <a:latin typeface="IBM Plex Sans" panose="020B0503050000000000" pitchFamily="34" charset="0"/>
              </a:endParaRPr>
            </a:p>
          </p:txBody>
        </p:sp>
        <p:sp>
          <p:nvSpPr>
            <p:cNvPr id="28" name="Content Placeholder 59">
              <a:extLst>
                <a:ext uri="{FF2B5EF4-FFF2-40B4-BE49-F238E27FC236}">
                  <a16:creationId xmlns:a16="http://schemas.microsoft.com/office/drawing/2014/main" id="{5A9DD86A-F23A-BD44-9DBD-A50EB08F4156}"/>
                </a:ext>
              </a:extLst>
            </p:cNvPr>
            <p:cNvSpPr txBox="1">
              <a:spLocks/>
            </p:cNvSpPr>
            <p:nvPr/>
          </p:nvSpPr>
          <p:spPr>
            <a:xfrm>
              <a:off x="6629400" y="2129976"/>
              <a:ext cx="2443162" cy="713373"/>
            </a:xfrm>
            <a:prstGeom prst="rect">
              <a:avLst/>
            </a:prstGeom>
          </p:spPr>
          <p:txBody>
            <a:bodyPr vert="horz" lIns="121920" tIns="121920" rIns="0" bIns="0" rtlCol="0" anchor="t">
              <a:noAutofit/>
            </a:bodyPr>
            <a:lstStyle>
              <a:lvl1pPr marL="0" indent="0" algn="l" defTabSz="1097280" rtl="0" eaLnBrk="1" latinLnBrk="0" hangingPunct="1">
                <a:lnSpc>
                  <a:spcPct val="105000"/>
                </a:lnSpc>
                <a:spcBef>
                  <a:spcPts val="600"/>
                </a:spcBef>
                <a:buFontTx/>
                <a:buNone/>
                <a:tabLst/>
                <a:defRPr sz="2000" b="0" i="0" kern="1200">
                  <a:solidFill>
                    <a:schemeClr val="tx1"/>
                  </a:solidFill>
                  <a:latin typeface="IBM Plex Sans" charset="0"/>
                  <a:ea typeface="IBM Plex Sans" charset="0"/>
                  <a:cs typeface="IBM Plex Sans" charset="0"/>
                </a:defRPr>
              </a:lvl1pPr>
              <a:lvl2pPr marL="228600" indent="-228600" algn="l" defTabSz="1097280" rtl="0" eaLnBrk="1" latinLnBrk="0" hangingPunct="1">
                <a:lnSpc>
                  <a:spcPct val="105000"/>
                </a:lnSpc>
                <a:spcBef>
                  <a:spcPts val="600"/>
                </a:spcBef>
                <a:buFont typeface="Wingdings" panose="05000000000000000000" pitchFamily="2" charset="2"/>
                <a:buChar char="§"/>
                <a:defRPr sz="2000" b="0" i="0" kern="1200">
                  <a:solidFill>
                    <a:schemeClr val="tx1"/>
                  </a:solidFill>
                  <a:latin typeface="IBM Plex Sans" charset="0"/>
                  <a:ea typeface="IBM Plex Sans" charset="0"/>
                  <a:cs typeface="IBM Plex Sans" charset="0"/>
                </a:defRPr>
              </a:lvl2pPr>
              <a:lvl3pPr marL="457200" indent="-228600" algn="l" defTabSz="1097280" rtl="0" eaLnBrk="1" latinLnBrk="0" hangingPunct="1">
                <a:lnSpc>
                  <a:spcPct val="105000"/>
                </a:lnSpc>
                <a:spcBef>
                  <a:spcPts val="600"/>
                </a:spcBef>
                <a:buSzPct val="80000"/>
                <a:buFont typeface="Arial" panose="020B0604020202020204" pitchFamily="34" charset="0"/>
                <a:buChar char="–"/>
                <a:defRPr sz="2000" b="0" i="0" kern="1200">
                  <a:solidFill>
                    <a:schemeClr val="tx1"/>
                  </a:solidFill>
                  <a:latin typeface="IBM Plex Sans" charset="0"/>
                  <a:ea typeface="IBM Plex Sans" charset="0"/>
                  <a:cs typeface="IBM Plex Sans" charset="0"/>
                </a:defRPr>
              </a:lvl3pPr>
              <a:lvl4pPr marL="685800" indent="-228600" algn="l" defTabSz="1097280" rtl="0" eaLnBrk="1" latinLnBrk="0" hangingPunct="1">
                <a:lnSpc>
                  <a:spcPct val="105000"/>
                </a:lnSpc>
                <a:spcBef>
                  <a:spcPts val="600"/>
                </a:spcBef>
                <a:buFont typeface="Arial" panose="020B0604020202020204" pitchFamily="34" charset="0"/>
                <a:buChar char="•"/>
                <a:defRPr sz="2000" b="0" i="0" kern="1200">
                  <a:solidFill>
                    <a:schemeClr val="tx1"/>
                  </a:solidFill>
                  <a:latin typeface="IBM Plex Sans" charset="0"/>
                  <a:ea typeface="IBM Plex Sans" charset="0"/>
                  <a:cs typeface="IBM Plex Sans" charset="0"/>
                </a:defRPr>
              </a:lvl4pPr>
              <a:lvl5pPr marL="914400" indent="-228600" algn="l" defTabSz="1097280" rtl="0" eaLnBrk="1" latinLnBrk="0" hangingPunct="1">
                <a:lnSpc>
                  <a:spcPct val="105000"/>
                </a:lnSpc>
                <a:spcBef>
                  <a:spcPts val="600"/>
                </a:spcBef>
                <a:buSzPct val="80000"/>
                <a:buFont typeface="Arial" panose="020B0604020202020204" pitchFamily="34" charset="0"/>
                <a:buChar char="–"/>
                <a:defRPr sz="2000" b="0" i="0" kern="1200">
                  <a:solidFill>
                    <a:schemeClr val="tx1"/>
                  </a:solidFill>
                  <a:latin typeface="IBM Plex Sans" charset="0"/>
                  <a:ea typeface="IBM Plex Sans" charset="0"/>
                  <a:cs typeface="IBM Plex Sans"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defTabSz="1219071">
                <a:lnSpc>
                  <a:spcPct val="100000"/>
                </a:lnSpc>
                <a:spcBef>
                  <a:spcPts val="0"/>
                </a:spcBef>
                <a:defRPr/>
              </a:pPr>
              <a:r>
                <a:rPr lang="en-US" sz="1333" i="1" dirty="0">
                  <a:solidFill>
                    <a:srgbClr val="FFFFFF"/>
                  </a:solidFill>
                  <a:latin typeface="IBM Plex Sans"/>
                  <a:cs typeface="Arial" charset="0"/>
                </a:rPr>
                <a:t>“Thanks to the greater flexibility in how we deploy our employees, we are very confident of achieving an impressive return on investment with the IBM solution.”</a:t>
              </a:r>
              <a:endParaRPr lang="en-US" sz="1333" i="1" dirty="0">
                <a:solidFill>
                  <a:srgbClr val="FFFFFF"/>
                </a:solidFill>
              </a:endParaRPr>
            </a:p>
          </p:txBody>
        </p:sp>
        <p:sp>
          <p:nvSpPr>
            <p:cNvPr id="29" name="Text Placeholder 5">
              <a:extLst>
                <a:ext uri="{FF2B5EF4-FFF2-40B4-BE49-F238E27FC236}">
                  <a16:creationId xmlns:a16="http://schemas.microsoft.com/office/drawing/2014/main" id="{6CD5639C-101D-FC42-95AD-791C239D7C62}"/>
                </a:ext>
              </a:extLst>
            </p:cNvPr>
            <p:cNvSpPr txBox="1">
              <a:spLocks/>
            </p:cNvSpPr>
            <p:nvPr/>
          </p:nvSpPr>
          <p:spPr>
            <a:xfrm>
              <a:off x="7108625" y="2777590"/>
              <a:ext cx="1963938" cy="315838"/>
            </a:xfrm>
            <a:prstGeom prst="rect">
              <a:avLst/>
            </a:prstGeom>
          </p:spPr>
          <p:txBody>
            <a:bodyPr/>
            <a:lstStyle>
              <a:lvl1pPr marL="0" indent="0" algn="l" defTabSz="1097280" rtl="0" eaLnBrk="1" latinLnBrk="0" hangingPunct="1">
                <a:lnSpc>
                  <a:spcPct val="105000"/>
                </a:lnSpc>
                <a:spcBef>
                  <a:spcPts val="600"/>
                </a:spcBef>
                <a:buFontTx/>
                <a:buNone/>
                <a:tabLst/>
                <a:defRPr sz="2000" b="0" i="0" kern="1200">
                  <a:solidFill>
                    <a:schemeClr val="bg2"/>
                  </a:solidFill>
                  <a:latin typeface="IBM Plex Sans" charset="0"/>
                  <a:ea typeface="IBM Plex Sans" charset="0"/>
                  <a:cs typeface="IBM Plex Sans" charset="0"/>
                </a:defRPr>
              </a:lvl1pPr>
              <a:lvl2pPr marL="228600" indent="-228600" algn="l" defTabSz="1097280" rtl="0" eaLnBrk="1" latinLnBrk="0" hangingPunct="1">
                <a:lnSpc>
                  <a:spcPct val="105000"/>
                </a:lnSpc>
                <a:spcBef>
                  <a:spcPts val="600"/>
                </a:spcBef>
                <a:buFont typeface="Wingdings" panose="05000000000000000000" pitchFamily="2" charset="2"/>
                <a:buChar char="§"/>
                <a:defRPr sz="2000" b="0" i="0" kern="1200">
                  <a:solidFill>
                    <a:schemeClr val="bg2"/>
                  </a:solidFill>
                  <a:latin typeface="IBM Plex Sans" charset="0"/>
                  <a:ea typeface="IBM Plex Sans" charset="0"/>
                  <a:cs typeface="IBM Plex Sans" charset="0"/>
                </a:defRPr>
              </a:lvl2pPr>
              <a:lvl3pPr marL="457200" indent="-228600" algn="l" defTabSz="1097280" rtl="0" eaLnBrk="1" latinLnBrk="0" hangingPunct="1">
                <a:lnSpc>
                  <a:spcPct val="105000"/>
                </a:lnSpc>
                <a:spcBef>
                  <a:spcPts val="600"/>
                </a:spcBef>
                <a:buSzPct val="80000"/>
                <a:buFont typeface="Arial" panose="020B0604020202020204" pitchFamily="34" charset="0"/>
                <a:buChar char="–"/>
                <a:defRPr sz="2000" b="0" i="0" kern="1200">
                  <a:solidFill>
                    <a:schemeClr val="bg2"/>
                  </a:solidFill>
                  <a:latin typeface="IBM Plex Sans" charset="0"/>
                  <a:ea typeface="IBM Plex Sans" charset="0"/>
                  <a:cs typeface="IBM Plex Sans" charset="0"/>
                </a:defRPr>
              </a:lvl3pPr>
              <a:lvl4pPr marL="685800" indent="-228600" algn="l" defTabSz="1097280" rtl="0" eaLnBrk="1" latinLnBrk="0" hangingPunct="1">
                <a:lnSpc>
                  <a:spcPct val="105000"/>
                </a:lnSpc>
                <a:spcBef>
                  <a:spcPts val="600"/>
                </a:spcBef>
                <a:buFont typeface="Arial" panose="020B0604020202020204" pitchFamily="34" charset="0"/>
                <a:buChar char="•"/>
                <a:defRPr sz="2000" b="0" i="0" kern="1200">
                  <a:solidFill>
                    <a:schemeClr val="bg2"/>
                  </a:solidFill>
                  <a:latin typeface="IBM Plex Sans" charset="0"/>
                  <a:ea typeface="IBM Plex Sans" charset="0"/>
                  <a:cs typeface="IBM Plex Sans" charset="0"/>
                </a:defRPr>
              </a:lvl4pPr>
              <a:lvl5pPr marL="914400" indent="-228600" algn="l" defTabSz="1097280" rtl="0" eaLnBrk="1" latinLnBrk="0" hangingPunct="1">
                <a:lnSpc>
                  <a:spcPct val="105000"/>
                </a:lnSpc>
                <a:spcBef>
                  <a:spcPts val="600"/>
                </a:spcBef>
                <a:buSzPct val="80000"/>
                <a:buFont typeface="Arial" panose="020B0604020202020204" pitchFamily="34" charset="0"/>
                <a:buChar char="–"/>
                <a:defRPr sz="2000" b="0" i="0" kern="1200">
                  <a:solidFill>
                    <a:schemeClr val="bg2"/>
                  </a:solidFill>
                  <a:latin typeface="IBM Plex Sans" charset="0"/>
                  <a:ea typeface="IBM Plex Sans" charset="0"/>
                  <a:cs typeface="IBM Plex Sans"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lvl="1" indent="0" algn="r" defTabSz="609561">
                <a:lnSpc>
                  <a:spcPct val="100000"/>
                </a:lnSpc>
                <a:spcBef>
                  <a:spcPts val="1467"/>
                </a:spcBef>
                <a:buNone/>
                <a:defRPr/>
              </a:pPr>
              <a:br>
                <a:rPr lang="en-US" sz="1000" dirty="0">
                  <a:solidFill>
                    <a:srgbClr val="FFFFFF"/>
                  </a:solidFill>
                  <a:latin typeface="IBM Plex Sans"/>
                  <a:cs typeface="Arial" charset="0"/>
                </a:rPr>
              </a:br>
              <a:r>
                <a:rPr lang="en-US" sz="1000" dirty="0">
                  <a:solidFill>
                    <a:srgbClr val="FFFFFF"/>
                  </a:solidFill>
                  <a:latin typeface="IBM Plex Sans"/>
                  <a:cs typeface="Arial" charset="0"/>
                </a:rPr>
                <a:t>GKN Aerospace</a:t>
              </a:r>
            </a:p>
          </p:txBody>
        </p:sp>
      </p:grpSp>
      <p:sp>
        <p:nvSpPr>
          <p:cNvPr id="7" name="TextBox 6">
            <a:extLst>
              <a:ext uri="{FF2B5EF4-FFF2-40B4-BE49-F238E27FC236}">
                <a16:creationId xmlns:a16="http://schemas.microsoft.com/office/drawing/2014/main" id="{7B4421E1-8355-4BFC-A865-59C97F579126}"/>
              </a:ext>
            </a:extLst>
          </p:cNvPr>
          <p:cNvSpPr txBox="1"/>
          <p:nvPr/>
        </p:nvSpPr>
        <p:spPr>
          <a:xfrm>
            <a:off x="280974" y="331452"/>
            <a:ext cx="2396709" cy="1077218"/>
          </a:xfrm>
          <a:prstGeom prst="rect">
            <a:avLst/>
          </a:prstGeom>
          <a:noFill/>
        </p:spPr>
        <p:txBody>
          <a:bodyPr wrap="square" rtlCol="0">
            <a:spAutoFit/>
          </a:bodyPr>
          <a:lstStyle/>
          <a:p>
            <a:pPr defTabSz="914363">
              <a:defRPr/>
            </a:pPr>
            <a:r>
              <a:rPr lang="en-CA" sz="3200" dirty="0">
                <a:solidFill>
                  <a:srgbClr val="000000"/>
                </a:solidFill>
                <a:latin typeface="IBM Plex Sans" charset="0"/>
                <a:ea typeface="IBM Plex Sans" charset="0"/>
                <a:cs typeface="IBM Plex Sans" charset="0"/>
              </a:rPr>
              <a:t>GKN Aerospace</a:t>
            </a:r>
          </a:p>
        </p:txBody>
      </p:sp>
      <p:sp>
        <p:nvSpPr>
          <p:cNvPr id="10" name="TextBox 9">
            <a:extLst>
              <a:ext uri="{FF2B5EF4-FFF2-40B4-BE49-F238E27FC236}">
                <a16:creationId xmlns:a16="http://schemas.microsoft.com/office/drawing/2014/main" id="{5E8A5D23-18A4-42B8-AB58-9F110D698B10}"/>
              </a:ext>
            </a:extLst>
          </p:cNvPr>
          <p:cNvSpPr txBox="1"/>
          <p:nvPr/>
        </p:nvSpPr>
        <p:spPr>
          <a:xfrm>
            <a:off x="85897" y="1905507"/>
            <a:ext cx="2760942" cy="3046988"/>
          </a:xfrm>
          <a:prstGeom prst="rect">
            <a:avLst/>
          </a:prstGeom>
          <a:noFill/>
        </p:spPr>
        <p:txBody>
          <a:bodyPr wrap="square" rtlCol="0">
            <a:spAutoFit/>
          </a:bodyPr>
          <a:lstStyle/>
          <a:p>
            <a:pPr defTabSz="914363">
              <a:defRPr/>
            </a:pPr>
            <a:r>
              <a:rPr lang="en-US" dirty="0">
                <a:solidFill>
                  <a:srgbClr val="FFFFFF"/>
                </a:solidFill>
                <a:latin typeface="IBM Plex Sans" charset="0"/>
                <a:ea typeface="IBM Plex Sans" charset="0"/>
                <a:cs typeface="IBM Plex Sans" charset="0"/>
              </a:rPr>
              <a:t>Transforms workforce planning to strengthen its position at the cutting edge of aerospace innovation</a:t>
            </a:r>
            <a:endParaRPr lang="en-CA" dirty="0">
              <a:solidFill>
                <a:srgbClr val="FFFFFF"/>
              </a:solidFill>
              <a:latin typeface="IBM Plex Sans" charset="0"/>
              <a:ea typeface="IBM Plex Sans" charset="0"/>
              <a:cs typeface="IBM Plex Sans" charset="0"/>
            </a:endParaRPr>
          </a:p>
        </p:txBody>
      </p:sp>
      <p:sp>
        <p:nvSpPr>
          <p:cNvPr id="12" name="TextBox 11">
            <a:extLst>
              <a:ext uri="{FF2B5EF4-FFF2-40B4-BE49-F238E27FC236}">
                <a16:creationId xmlns:a16="http://schemas.microsoft.com/office/drawing/2014/main" id="{A39B4988-C0FC-4A60-8CEB-74191228263D}"/>
              </a:ext>
            </a:extLst>
          </p:cNvPr>
          <p:cNvSpPr txBox="1"/>
          <p:nvPr/>
        </p:nvSpPr>
        <p:spPr>
          <a:xfrm>
            <a:off x="85898" y="5551846"/>
            <a:ext cx="1093569" cy="307777"/>
          </a:xfrm>
          <a:prstGeom prst="rect">
            <a:avLst/>
          </a:prstGeom>
          <a:noFill/>
        </p:spPr>
        <p:txBody>
          <a:bodyPr wrap="none" rtlCol="0">
            <a:spAutoFit/>
          </a:bodyPr>
          <a:lstStyle/>
          <a:p>
            <a:pPr defTabSz="914363">
              <a:defRPr/>
            </a:pPr>
            <a:r>
              <a:rPr lang="en-CA" sz="1400" dirty="0">
                <a:ln w="9525">
                  <a:solidFill>
                    <a:srgbClr val="FFFFFF"/>
                  </a:solidFill>
                </a:ln>
                <a:solidFill>
                  <a:srgbClr val="FFFFFF"/>
                </a:solidFill>
                <a:latin typeface="IBM Plex Sans" charset="0"/>
                <a:ea typeface="IBM Plex Sans" charset="0"/>
                <a:cs typeface="IBM Plex Sans" charset="0"/>
                <a:hlinkClick r:id="rId5">
                  <a:extLst>
                    <a:ext uri="{A12FA001-AC4F-418D-AE19-62706E023703}">
                      <ahyp:hlinkClr xmlns:ahyp="http://schemas.microsoft.com/office/drawing/2018/hyperlinkcolor" val="tx"/>
                    </a:ext>
                  </a:extLst>
                </a:hlinkClick>
              </a:rPr>
              <a:t>Case Study</a:t>
            </a:r>
            <a:endParaRPr lang="en-CA" sz="1400" dirty="0">
              <a:ln w="9525">
                <a:solidFill>
                  <a:srgbClr val="FFFFFF"/>
                </a:solidFill>
              </a:ln>
              <a:solidFill>
                <a:srgbClr val="FFFFFF"/>
              </a:solidFill>
              <a:latin typeface="IBM Plex Sans" charset="0"/>
              <a:ea typeface="IBM Plex Sans" charset="0"/>
              <a:cs typeface="IBM Plex Sans" charset="0"/>
            </a:endParaRPr>
          </a:p>
        </p:txBody>
      </p:sp>
      <p:pic>
        <p:nvPicPr>
          <p:cNvPr id="30" name="Picture 29">
            <a:extLst>
              <a:ext uri="{FF2B5EF4-FFF2-40B4-BE49-F238E27FC236}">
                <a16:creationId xmlns:a16="http://schemas.microsoft.com/office/drawing/2014/main" id="{627CD6FA-85B2-4DCE-9F72-7FFCDCC180B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48000" y="3637"/>
            <a:ext cx="9144000" cy="1722900"/>
          </a:xfrm>
          <a:prstGeom prst="rect">
            <a:avLst/>
          </a:prstGeom>
        </p:spPr>
      </p:pic>
      <p:pic>
        <p:nvPicPr>
          <p:cNvPr id="27" name="Picture 26">
            <a:extLst>
              <a:ext uri="{FF2B5EF4-FFF2-40B4-BE49-F238E27FC236}">
                <a16:creationId xmlns:a16="http://schemas.microsoft.com/office/drawing/2014/main" id="{80D80C2F-60B0-484D-A5E8-5D4294AEFB0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48000" y="5855894"/>
            <a:ext cx="9144000" cy="1002108"/>
          </a:xfrm>
          <a:prstGeom prst="rect">
            <a:avLst/>
          </a:prstGeom>
        </p:spPr>
      </p:pic>
      <p:pic>
        <p:nvPicPr>
          <p:cNvPr id="14" name="Picture 13">
            <a:extLst>
              <a:ext uri="{FF2B5EF4-FFF2-40B4-BE49-F238E27FC236}">
                <a16:creationId xmlns:a16="http://schemas.microsoft.com/office/drawing/2014/main" id="{0EAC1601-867B-4529-A102-6A03649B258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145601" y="208800"/>
            <a:ext cx="835224" cy="762067"/>
          </a:xfrm>
          <a:prstGeom prst="rect">
            <a:avLst/>
          </a:prstGeom>
        </p:spPr>
      </p:pic>
      <p:pic>
        <p:nvPicPr>
          <p:cNvPr id="3" name="Picture 2">
            <a:extLst>
              <a:ext uri="{FF2B5EF4-FFF2-40B4-BE49-F238E27FC236}">
                <a16:creationId xmlns:a16="http://schemas.microsoft.com/office/drawing/2014/main" id="{F82CF4F3-1EB8-4836-A8B2-C621F8EA076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163602" y="6325201"/>
            <a:ext cx="816935" cy="323116"/>
          </a:xfrm>
          <a:prstGeom prst="rect">
            <a:avLst/>
          </a:prstGeom>
        </p:spPr>
      </p:pic>
      <p:sp>
        <p:nvSpPr>
          <p:cNvPr id="32" name="Footer Placeholder 2">
            <a:extLst>
              <a:ext uri="{FF2B5EF4-FFF2-40B4-BE49-F238E27FC236}">
                <a16:creationId xmlns:a16="http://schemas.microsoft.com/office/drawing/2014/main" id="{DAC7BC6E-A34F-E970-77CF-C903B5F6CEFF}"/>
              </a:ext>
            </a:extLst>
          </p:cNvPr>
          <p:cNvSpPr txBox="1">
            <a:spLocks/>
          </p:cNvSpPr>
          <p:nvPr/>
        </p:nvSpPr>
        <p:spPr>
          <a:xfrm>
            <a:off x="304889" y="6400801"/>
            <a:ext cx="5486313" cy="222249"/>
          </a:xfrm>
          <a:prstGeom prst="rect">
            <a:avLst/>
          </a:prstGeom>
        </p:spPr>
        <p:txBody>
          <a:bodyPr vert="horz" lIns="0" tIns="0" rIns="0" bIns="0" rtlCol="0" anchor="ctr"/>
          <a:lstStyle>
            <a:defPPr>
              <a:defRPr lang="en-US"/>
            </a:defPPr>
            <a:lvl1pPr marL="0" marR="0" indent="0" algn="l" defTabSz="914633" rtl="0" eaLnBrk="1" fontAlgn="auto" latinLnBrk="0" hangingPunct="1">
              <a:lnSpc>
                <a:spcPct val="100000"/>
              </a:lnSpc>
              <a:spcBef>
                <a:spcPts val="0"/>
              </a:spcBef>
              <a:spcAft>
                <a:spcPts val="0"/>
              </a:spcAft>
              <a:buClrTx/>
              <a:buSzTx/>
              <a:buFontTx/>
              <a:buNone/>
              <a:tabLst/>
              <a:defRPr sz="800" b="0" i="0" kern="1200">
                <a:solidFill>
                  <a:schemeClr val="tx1"/>
                </a:solidFill>
                <a:latin typeface="Arial" panose="020B06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91463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HR Must Have a Seat at the Strategic Planning Table: Webinar / June 8, 2022 / © 2022 IBM Corporation</a:t>
            </a:r>
          </a:p>
        </p:txBody>
      </p:sp>
    </p:spTree>
    <p:extLst>
      <p:ext uri="{BB962C8B-B14F-4D97-AF65-F5344CB8AC3E}">
        <p14:creationId xmlns:p14="http://schemas.microsoft.com/office/powerpoint/2010/main" val="32950816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1F73799-1694-8343-A98C-6CD588D7A6E4}"/>
              </a:ext>
            </a:extLst>
          </p:cNvPr>
          <p:cNvSpPr/>
          <p:nvPr/>
        </p:nvSpPr>
        <p:spPr bwMode="auto">
          <a:xfrm>
            <a:off x="2" y="4012557"/>
            <a:ext cx="12191999" cy="2845443"/>
          </a:xfrm>
          <a:prstGeom prst="rect">
            <a:avLst/>
          </a:prstGeom>
          <a:solidFill>
            <a:schemeClr val="accent2"/>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ctr" anchorCtr="0" compatLnSpc="1">
            <a:prstTxWarp prst="textNoShape">
              <a:avLst/>
            </a:prstTxWarp>
          </a:bodyPr>
          <a:lstStyle/>
          <a:p>
            <a:pPr algn="ctr"/>
            <a:r>
              <a:rPr lang="en-US" sz="4800" i="1" dirty="0">
                <a:solidFill>
                  <a:schemeClr val="bg1"/>
                </a:solidFill>
              </a:rPr>
              <a:t>Plan for anything, be ready for </a:t>
            </a:r>
            <a:r>
              <a:rPr lang="en-US" sz="4800" b="1" i="1" dirty="0">
                <a:solidFill>
                  <a:schemeClr val="bg1"/>
                </a:solidFill>
              </a:rPr>
              <a:t>everything.</a:t>
            </a:r>
            <a:endParaRPr lang="en-CA" sz="4800" i="1" dirty="0">
              <a:solidFill>
                <a:schemeClr val="bg1"/>
              </a:solidFill>
            </a:endParaRPr>
          </a:p>
        </p:txBody>
      </p:sp>
      <p:sp>
        <p:nvSpPr>
          <p:cNvPr id="14" name="Rectangle 13">
            <a:extLst>
              <a:ext uri="{FF2B5EF4-FFF2-40B4-BE49-F238E27FC236}">
                <a16:creationId xmlns:a16="http://schemas.microsoft.com/office/drawing/2014/main" id="{C47A1F22-EB32-0D49-B88C-1214A115390F}"/>
              </a:ext>
            </a:extLst>
          </p:cNvPr>
          <p:cNvSpPr/>
          <p:nvPr/>
        </p:nvSpPr>
        <p:spPr bwMode="auto">
          <a:xfrm>
            <a:off x="6096001" y="0"/>
            <a:ext cx="6095999" cy="4012557"/>
          </a:xfrm>
          <a:prstGeom prst="rect">
            <a:avLst/>
          </a:prstGeom>
          <a:solidFill>
            <a:schemeClr val="accent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914621"/>
            <a:endParaRPr lang="en-US" sz="1867" dirty="0">
              <a:solidFill>
                <a:schemeClr val="tx1"/>
              </a:solidFill>
              <a:ea typeface="IBM Plex Sans" charset="0"/>
              <a:cs typeface="Arial" panose="020B0604020202020204" pitchFamily="34" charset="0"/>
            </a:endParaRPr>
          </a:p>
        </p:txBody>
      </p:sp>
      <p:sp>
        <p:nvSpPr>
          <p:cNvPr id="24" name="Slide Number Placeholder">
            <a:extLst>
              <a:ext uri="{FF2B5EF4-FFF2-40B4-BE49-F238E27FC236}">
                <a16:creationId xmlns:a16="http://schemas.microsoft.com/office/drawing/2014/main" id="{F5FF03A9-DA6C-3345-8F80-0B0E5F7495D5}"/>
              </a:ext>
            </a:extLst>
          </p:cNvPr>
          <p:cNvSpPr txBox="1">
            <a:spLocks/>
          </p:cNvSpPr>
          <p:nvPr/>
        </p:nvSpPr>
        <p:spPr>
          <a:xfrm>
            <a:off x="9594575" y="6470301"/>
            <a:ext cx="2438309" cy="222249"/>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59395FB3-9C97-154F-86B2-7E381B951268}" type="slidenum">
              <a:rPr lang="en-US" sz="800">
                <a:solidFill>
                  <a:schemeClr val="bg2"/>
                </a:solidFill>
              </a:rPr>
              <a:pPr algn="r"/>
              <a:t>35</a:t>
            </a:fld>
            <a:endParaRPr lang="en-US" sz="800" dirty="0">
              <a:solidFill>
                <a:schemeClr val="bg2"/>
              </a:solidFill>
            </a:endParaRPr>
          </a:p>
        </p:txBody>
      </p:sp>
      <p:sp>
        <p:nvSpPr>
          <p:cNvPr id="25" name="Title 1">
            <a:extLst>
              <a:ext uri="{FF2B5EF4-FFF2-40B4-BE49-F238E27FC236}">
                <a16:creationId xmlns:a16="http://schemas.microsoft.com/office/drawing/2014/main" id="{6F93594B-C4B5-D14B-92F8-C95CFD64D935}"/>
              </a:ext>
            </a:extLst>
          </p:cNvPr>
          <p:cNvSpPr txBox="1">
            <a:spLocks/>
          </p:cNvSpPr>
          <p:nvPr/>
        </p:nvSpPr>
        <p:spPr>
          <a:xfrm>
            <a:off x="304799" y="327687"/>
            <a:ext cx="5508684" cy="825645"/>
          </a:xfrm>
          <a:prstGeom prst="rect">
            <a:avLst/>
          </a:prstGeom>
        </p:spPr>
        <p:txBody>
          <a:bodyPr vert="horz" lIns="0" tIns="0" rIns="0" bIns="0" rtlCol="0" anchor="t" anchorCtr="0">
            <a:noAutofit/>
          </a:bodyPr>
          <a:lstStyle>
            <a:lvl1pPr algn="l" defTabSz="457200" rtl="0" eaLnBrk="1" latinLnBrk="0" hangingPunct="1">
              <a:lnSpc>
                <a:spcPct val="90000"/>
              </a:lnSpc>
              <a:spcBef>
                <a:spcPct val="0"/>
              </a:spcBef>
              <a:buNone/>
              <a:defRPr sz="2400" kern="1200">
                <a:solidFill>
                  <a:schemeClr val="tx1"/>
                </a:solidFill>
                <a:latin typeface="+mj-lt"/>
                <a:ea typeface="Arial" charset="0"/>
                <a:cs typeface="Arial" charset="0"/>
              </a:defRPr>
            </a:lvl1pPr>
          </a:lstStyle>
          <a:p>
            <a:r>
              <a:rPr lang="en-US" sz="3733" b="1" dirty="0"/>
              <a:t>Continuous integrated planning with IBM Planning Analytics</a:t>
            </a:r>
          </a:p>
          <a:p>
            <a:r>
              <a:rPr lang="en-US" sz="3733" b="1" dirty="0"/>
              <a:t>with Watson</a:t>
            </a:r>
            <a:endParaRPr lang="en-CA" sz="3733" b="1" dirty="0"/>
          </a:p>
        </p:txBody>
      </p:sp>
      <p:sp>
        <p:nvSpPr>
          <p:cNvPr id="31" name="Title 1">
            <a:extLst>
              <a:ext uri="{FF2B5EF4-FFF2-40B4-BE49-F238E27FC236}">
                <a16:creationId xmlns:a16="http://schemas.microsoft.com/office/drawing/2014/main" id="{3294E1D3-5F71-CF4A-A62E-A0F34B888B98}"/>
              </a:ext>
            </a:extLst>
          </p:cNvPr>
          <p:cNvSpPr txBox="1">
            <a:spLocks/>
          </p:cNvSpPr>
          <p:nvPr/>
        </p:nvSpPr>
        <p:spPr>
          <a:xfrm>
            <a:off x="6409382" y="331283"/>
            <a:ext cx="5316452" cy="825645"/>
          </a:xfrm>
          <a:prstGeom prst="rect">
            <a:avLst/>
          </a:prstGeom>
        </p:spPr>
        <p:txBody>
          <a:bodyPr vert="horz" lIns="0" tIns="0" rIns="0" bIns="0" rtlCol="0" anchor="t" anchorCtr="0">
            <a:noAutofit/>
          </a:bodyPr>
          <a:lstStyle>
            <a:lvl1pPr algn="l" defTabSz="457200" rtl="0" eaLnBrk="1" latinLnBrk="0" hangingPunct="1">
              <a:lnSpc>
                <a:spcPct val="90000"/>
              </a:lnSpc>
              <a:spcBef>
                <a:spcPct val="0"/>
              </a:spcBef>
              <a:buNone/>
              <a:defRPr sz="2400" kern="1200">
                <a:solidFill>
                  <a:schemeClr val="tx1"/>
                </a:solidFill>
                <a:latin typeface="+mj-lt"/>
                <a:ea typeface="Arial" charset="0"/>
                <a:cs typeface="Arial" charset="0"/>
              </a:defRPr>
            </a:lvl1pPr>
          </a:lstStyle>
          <a:p>
            <a:r>
              <a:rPr lang="en-US" sz="3733" dirty="0">
                <a:solidFill>
                  <a:schemeClr val="bg1"/>
                </a:solidFill>
              </a:rPr>
              <a:t>This is more than the planning you are used to</a:t>
            </a:r>
            <a:endParaRPr lang="en-CA" sz="3733" dirty="0">
              <a:solidFill>
                <a:schemeClr val="bg1"/>
              </a:solidFill>
            </a:endParaRPr>
          </a:p>
        </p:txBody>
      </p:sp>
      <p:sp>
        <p:nvSpPr>
          <p:cNvPr id="33" name="Title 1">
            <a:extLst>
              <a:ext uri="{FF2B5EF4-FFF2-40B4-BE49-F238E27FC236}">
                <a16:creationId xmlns:a16="http://schemas.microsoft.com/office/drawing/2014/main" id="{431C377B-99A9-F24E-BAF9-C1D8CF7A74DF}"/>
              </a:ext>
            </a:extLst>
          </p:cNvPr>
          <p:cNvSpPr txBox="1">
            <a:spLocks/>
          </p:cNvSpPr>
          <p:nvPr/>
        </p:nvSpPr>
        <p:spPr>
          <a:xfrm>
            <a:off x="304799" y="4393775"/>
            <a:ext cx="11728085" cy="825645"/>
          </a:xfrm>
          <a:prstGeom prst="rect">
            <a:avLst/>
          </a:prstGeom>
        </p:spPr>
        <p:txBody>
          <a:bodyPr vert="horz" lIns="0" tIns="0" rIns="0" bIns="0" rtlCol="0" anchor="t" anchorCtr="0">
            <a:noAutofit/>
          </a:bodyPr>
          <a:lstStyle>
            <a:lvl1pPr algn="l" defTabSz="457200" rtl="0" eaLnBrk="1" latinLnBrk="0" hangingPunct="1">
              <a:lnSpc>
                <a:spcPct val="90000"/>
              </a:lnSpc>
              <a:spcBef>
                <a:spcPct val="0"/>
              </a:spcBef>
              <a:buNone/>
              <a:defRPr sz="2400" kern="1200">
                <a:solidFill>
                  <a:schemeClr val="tx1"/>
                </a:solidFill>
                <a:latin typeface="+mj-lt"/>
                <a:ea typeface="Arial" charset="0"/>
                <a:cs typeface="Arial" charset="0"/>
              </a:defRPr>
            </a:lvl1pPr>
          </a:lstStyle>
          <a:p>
            <a:endParaRPr lang="en-CA" sz="4267" i="1" dirty="0">
              <a:solidFill>
                <a:schemeClr val="bg1"/>
              </a:solidFill>
            </a:endParaRPr>
          </a:p>
        </p:txBody>
      </p:sp>
      <p:sp>
        <p:nvSpPr>
          <p:cNvPr id="9" name="Footer Placeholder 2">
            <a:extLst>
              <a:ext uri="{FF2B5EF4-FFF2-40B4-BE49-F238E27FC236}">
                <a16:creationId xmlns:a16="http://schemas.microsoft.com/office/drawing/2014/main" id="{270168D0-C717-41C7-9807-B3C05A31FD6D}"/>
              </a:ext>
            </a:extLst>
          </p:cNvPr>
          <p:cNvSpPr>
            <a:spLocks noGrp="1"/>
          </p:cNvSpPr>
          <p:nvPr>
            <p:ph type="ftr" sz="quarter" idx="10"/>
          </p:nvPr>
        </p:nvSpPr>
        <p:spPr>
          <a:xfrm>
            <a:off x="304889" y="6400801"/>
            <a:ext cx="5486313" cy="222249"/>
          </a:xfrm>
        </p:spPr>
        <p:txBody>
          <a:bodyPr/>
          <a:lstStyle/>
          <a:p>
            <a:r>
              <a:rPr lang="en-US" dirty="0">
                <a:solidFill>
                  <a:schemeClr val="bg1"/>
                </a:solidFill>
              </a:rPr>
              <a:t>HR Must Have a Seat at the Strategic Planning Table: Webinar / June 8, 2022 / © 2022 IBM Corporation</a:t>
            </a:r>
          </a:p>
        </p:txBody>
      </p:sp>
    </p:spTree>
    <p:extLst>
      <p:ext uri="{BB962C8B-B14F-4D97-AF65-F5344CB8AC3E}">
        <p14:creationId xmlns:p14="http://schemas.microsoft.com/office/powerpoint/2010/main" val="2551430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A0205-1ACE-3643-8C2F-5D8832D31B06}"/>
              </a:ext>
            </a:extLst>
          </p:cNvPr>
          <p:cNvSpPr>
            <a:spLocks noGrp="1"/>
          </p:cNvSpPr>
          <p:nvPr>
            <p:ph type="title"/>
          </p:nvPr>
        </p:nvSpPr>
        <p:spPr>
          <a:xfrm>
            <a:off x="280416" y="268224"/>
            <a:ext cx="10196197" cy="1072896"/>
          </a:xfrm>
        </p:spPr>
        <p:txBody>
          <a:bodyPr/>
          <a:lstStyle/>
          <a:p>
            <a:r>
              <a:rPr lang="en-US" dirty="0">
                <a:solidFill>
                  <a:schemeClr val="tx1"/>
                </a:solidFill>
              </a:rPr>
              <a:t>Get hands on with IBM </a:t>
            </a:r>
            <a:r>
              <a:rPr lang="en-US" dirty="0"/>
              <a:t>Planning</a:t>
            </a:r>
            <a:r>
              <a:rPr lang="en-US" dirty="0">
                <a:solidFill>
                  <a:schemeClr val="tx1"/>
                </a:solidFill>
              </a:rPr>
              <a:t> Analytics with Watson</a:t>
            </a:r>
            <a:endParaRPr lang="en-US" sz="1867" dirty="0"/>
          </a:p>
        </p:txBody>
      </p:sp>
      <p:pic>
        <p:nvPicPr>
          <p:cNvPr id="9" name="Graphic 8">
            <a:extLst>
              <a:ext uri="{FF2B5EF4-FFF2-40B4-BE49-F238E27FC236}">
                <a16:creationId xmlns:a16="http://schemas.microsoft.com/office/drawing/2014/main" id="{9D5625FF-0DF3-5240-A418-FCFD889B4B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49995" y="699103"/>
            <a:ext cx="5017095" cy="5017095"/>
          </a:xfrm>
          <a:prstGeom prst="rect">
            <a:avLst/>
          </a:prstGeom>
        </p:spPr>
      </p:pic>
      <p:sp>
        <p:nvSpPr>
          <p:cNvPr id="11" name="TextBox 10">
            <a:extLst>
              <a:ext uri="{FF2B5EF4-FFF2-40B4-BE49-F238E27FC236}">
                <a16:creationId xmlns:a16="http://schemas.microsoft.com/office/drawing/2014/main" id="{5B628ECE-BB41-6F4A-BC04-B9F6A236D342}"/>
              </a:ext>
            </a:extLst>
          </p:cNvPr>
          <p:cNvSpPr txBox="1"/>
          <p:nvPr/>
        </p:nvSpPr>
        <p:spPr>
          <a:xfrm>
            <a:off x="424912" y="2838319"/>
            <a:ext cx="2566381" cy="338554"/>
          </a:xfrm>
          <a:prstGeom prst="rect">
            <a:avLst/>
          </a:prstGeom>
          <a:noFill/>
        </p:spPr>
        <p:txBody>
          <a:bodyPr wrap="square" rtlCol="0">
            <a:spAutoFit/>
          </a:bodyPr>
          <a:lstStyle/>
          <a:p>
            <a:r>
              <a:rPr lang="en-US" sz="1600" dirty="0">
                <a:cs typeface="Arial" panose="020B0604020202020204" pitchFamily="34" charset="0"/>
              </a:rPr>
              <a:t>Try our free 30-day trial</a:t>
            </a:r>
          </a:p>
        </p:txBody>
      </p:sp>
      <p:sp>
        <p:nvSpPr>
          <p:cNvPr id="12" name="Rectangle 11">
            <a:extLst>
              <a:ext uri="{FF2B5EF4-FFF2-40B4-BE49-F238E27FC236}">
                <a16:creationId xmlns:a16="http://schemas.microsoft.com/office/drawing/2014/main" id="{ED3A9116-6430-FF47-925D-8BFE5D547102}"/>
              </a:ext>
            </a:extLst>
          </p:cNvPr>
          <p:cNvSpPr/>
          <p:nvPr/>
        </p:nvSpPr>
        <p:spPr>
          <a:xfrm>
            <a:off x="500829" y="3343616"/>
            <a:ext cx="2081323" cy="579157"/>
          </a:xfrm>
          <a:prstGeom prst="rect">
            <a:avLst/>
          </a:prstGeom>
          <a:solidFill>
            <a:srgbClr val="0F62FE"/>
          </a:solidFill>
          <a:ln>
            <a:noFill/>
          </a:ln>
        </p:spPr>
        <p:style>
          <a:lnRef idx="2">
            <a:schemeClr val="accent1">
              <a:shade val="50000"/>
            </a:schemeClr>
          </a:lnRef>
          <a:fillRef idx="1">
            <a:schemeClr val="accent1"/>
          </a:fillRef>
          <a:effectRef idx="0">
            <a:schemeClr val="accent1"/>
          </a:effectRef>
          <a:fontRef idx="minor">
            <a:schemeClr val="lt1"/>
          </a:fontRef>
        </p:style>
        <p:txBody>
          <a:bodyPr lIns="180012" rtlCol="0" anchor="ctr"/>
          <a:lstStyle/>
          <a:p>
            <a:r>
              <a:rPr lang="en-US" sz="1200" b="1" dirty="0" err="1">
                <a:solidFill>
                  <a:schemeClr val="bg1"/>
                </a:solidFill>
                <a:cs typeface="Arial" panose="020B0604020202020204" pitchFamily="34" charset="0"/>
              </a:rPr>
              <a:t>ibm.com</a:t>
            </a:r>
            <a:r>
              <a:rPr lang="en-US" sz="1200" b="1" dirty="0">
                <a:solidFill>
                  <a:schemeClr val="bg1"/>
                </a:solidFill>
                <a:cs typeface="Arial" panose="020B0604020202020204" pitchFamily="34" charset="0"/>
              </a:rPr>
              <a:t>/planning</a:t>
            </a:r>
          </a:p>
        </p:txBody>
      </p:sp>
      <p:sp>
        <p:nvSpPr>
          <p:cNvPr id="14" name="TextBox 13">
            <a:extLst>
              <a:ext uri="{FF2B5EF4-FFF2-40B4-BE49-F238E27FC236}">
                <a16:creationId xmlns:a16="http://schemas.microsoft.com/office/drawing/2014/main" id="{7D7212EB-ABFE-344D-92C0-9E0CA7695E07}"/>
              </a:ext>
            </a:extLst>
          </p:cNvPr>
          <p:cNvSpPr txBox="1"/>
          <p:nvPr/>
        </p:nvSpPr>
        <p:spPr>
          <a:xfrm>
            <a:off x="2876262" y="3207651"/>
            <a:ext cx="367408"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or</a:t>
            </a:r>
          </a:p>
        </p:txBody>
      </p:sp>
      <p:pic>
        <p:nvPicPr>
          <p:cNvPr id="15" name="Picture 14" descr="A close up of a logo&#10;&#10;Description automatically generated">
            <a:extLst>
              <a:ext uri="{FF2B5EF4-FFF2-40B4-BE49-F238E27FC236}">
                <a16:creationId xmlns:a16="http://schemas.microsoft.com/office/drawing/2014/main" id="{AD6FE699-8CC4-FD49-A74E-9CDA297FA8DA}"/>
              </a:ext>
            </a:extLst>
          </p:cNvPr>
          <p:cNvPicPr>
            <a:picLocks noChangeAspect="1"/>
          </p:cNvPicPr>
          <p:nvPr/>
        </p:nvPicPr>
        <p:blipFill>
          <a:blip r:embed="rId5"/>
          <a:stretch>
            <a:fillRect/>
          </a:stretch>
        </p:blipFill>
        <p:spPr>
          <a:xfrm>
            <a:off x="3520582" y="2578066"/>
            <a:ext cx="1259172" cy="1259172"/>
          </a:xfrm>
          <a:prstGeom prst="rect">
            <a:avLst/>
          </a:prstGeom>
        </p:spPr>
      </p:pic>
      <p:sp>
        <p:nvSpPr>
          <p:cNvPr id="16" name="TextBox 15">
            <a:extLst>
              <a:ext uri="{FF2B5EF4-FFF2-40B4-BE49-F238E27FC236}">
                <a16:creationId xmlns:a16="http://schemas.microsoft.com/office/drawing/2014/main" id="{F9EC5BBA-7126-DD44-8D8F-9924AB947F1B}"/>
              </a:ext>
            </a:extLst>
          </p:cNvPr>
          <p:cNvSpPr txBox="1"/>
          <p:nvPr/>
        </p:nvSpPr>
        <p:spPr>
          <a:xfrm>
            <a:off x="3412627" y="3837237"/>
            <a:ext cx="1475083" cy="276999"/>
          </a:xfrm>
          <a:prstGeom prst="rect">
            <a:avLst/>
          </a:prstGeom>
          <a:noFill/>
        </p:spPr>
        <p:txBody>
          <a:bodyPr wrap="none" rtlCol="0">
            <a:spAutoFit/>
          </a:bodyPr>
          <a:lstStyle/>
          <a:p>
            <a:pPr algn="ctr"/>
            <a:r>
              <a:rPr lang="en-US" sz="1200" dirty="0">
                <a:cs typeface="Arial" panose="020B0604020202020204" pitchFamily="34" charset="0"/>
              </a:rPr>
              <a:t>Scan to get started</a:t>
            </a:r>
          </a:p>
        </p:txBody>
      </p:sp>
      <p:sp>
        <p:nvSpPr>
          <p:cNvPr id="10" name="Footer Placeholder 2">
            <a:extLst>
              <a:ext uri="{FF2B5EF4-FFF2-40B4-BE49-F238E27FC236}">
                <a16:creationId xmlns:a16="http://schemas.microsoft.com/office/drawing/2014/main" id="{51A99670-14EA-DF03-B359-EA17B54DCFE2}"/>
              </a:ext>
            </a:extLst>
          </p:cNvPr>
          <p:cNvSpPr>
            <a:spLocks noGrp="1"/>
          </p:cNvSpPr>
          <p:nvPr>
            <p:ph type="ftr" sz="quarter" idx="10"/>
          </p:nvPr>
        </p:nvSpPr>
        <p:spPr>
          <a:xfrm>
            <a:off x="304889" y="6400801"/>
            <a:ext cx="5486313" cy="222249"/>
          </a:xfrm>
        </p:spPr>
        <p:txBody>
          <a:bodyPr/>
          <a:lstStyle/>
          <a:p>
            <a:r>
              <a:rPr lang="en-US" dirty="0"/>
              <a:t>HR Must Have a Seat at the Strategic Planning Table: Webinar / June 8, 2022 / © 2022 IBM Corporation</a:t>
            </a:r>
          </a:p>
        </p:txBody>
      </p:sp>
      <p:sp>
        <p:nvSpPr>
          <p:cNvPr id="13" name="Footer Placeholder 2">
            <a:extLst>
              <a:ext uri="{FF2B5EF4-FFF2-40B4-BE49-F238E27FC236}">
                <a16:creationId xmlns:a16="http://schemas.microsoft.com/office/drawing/2014/main" id="{92FE5F10-AE49-3DF4-FBB1-6CA42BB3848B}"/>
              </a:ext>
            </a:extLst>
          </p:cNvPr>
          <p:cNvSpPr txBox="1">
            <a:spLocks/>
          </p:cNvSpPr>
          <p:nvPr/>
        </p:nvSpPr>
        <p:spPr>
          <a:xfrm>
            <a:off x="457289" y="6553201"/>
            <a:ext cx="5486313" cy="222249"/>
          </a:xfrm>
          <a:prstGeom prst="rect">
            <a:avLst/>
          </a:prstGeom>
        </p:spPr>
        <p:txBody>
          <a:bodyPr vert="horz" lIns="0" tIns="0" rIns="0" bIns="0" rtlCol="0" anchor="ctr"/>
          <a:lstStyle>
            <a:defPPr>
              <a:defRPr lang="en-US"/>
            </a:defPPr>
            <a:lvl1pPr marL="0" marR="0" indent="0" algn="l" defTabSz="914633" rtl="0" eaLnBrk="1" fontAlgn="auto" latinLnBrk="0" hangingPunct="1">
              <a:lnSpc>
                <a:spcPct val="100000"/>
              </a:lnSpc>
              <a:spcBef>
                <a:spcPts val="0"/>
              </a:spcBef>
              <a:spcAft>
                <a:spcPts val="0"/>
              </a:spcAft>
              <a:buClrTx/>
              <a:buSzTx/>
              <a:buFontTx/>
              <a:buNone/>
              <a:tabLst/>
              <a:defRPr sz="800" b="0" i="0" kern="1200">
                <a:solidFill>
                  <a:schemeClr val="tx1"/>
                </a:solidFill>
                <a:latin typeface="Arial" panose="020B06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dirty="0"/>
          </a:p>
        </p:txBody>
      </p:sp>
      <p:sp>
        <p:nvSpPr>
          <p:cNvPr id="17" name="Slide Number Placeholder 4">
            <a:extLst>
              <a:ext uri="{FF2B5EF4-FFF2-40B4-BE49-F238E27FC236}">
                <a16:creationId xmlns:a16="http://schemas.microsoft.com/office/drawing/2014/main" id="{769EFBBD-B181-7C44-6F87-1F009D3469A4}"/>
              </a:ext>
            </a:extLst>
          </p:cNvPr>
          <p:cNvSpPr>
            <a:spLocks noGrp="1"/>
          </p:cNvSpPr>
          <p:nvPr>
            <p:ph type="sldNum" sz="quarter" idx="11"/>
          </p:nvPr>
        </p:nvSpPr>
        <p:spPr>
          <a:xfrm>
            <a:off x="9448802" y="6400801"/>
            <a:ext cx="2438309" cy="222249"/>
          </a:xfrm>
        </p:spPr>
        <p:txBody>
          <a:bodyPr anchor="ctr">
            <a:normAutofit/>
          </a:bodyPr>
          <a:lstStyle/>
          <a:p>
            <a:pPr>
              <a:spcAft>
                <a:spcPts val="800"/>
              </a:spcAft>
            </a:pPr>
            <a:fld id="{59395FB3-9C97-154F-86B2-7E381B951268}" type="slidenum">
              <a:rPr lang="en-US" smtClean="0"/>
              <a:pPr>
                <a:spcAft>
                  <a:spcPts val="800"/>
                </a:spcAft>
              </a:pPr>
              <a:t>36</a:t>
            </a:fld>
            <a:endParaRPr lang="en-US" dirty="0"/>
          </a:p>
        </p:txBody>
      </p:sp>
    </p:spTree>
    <p:extLst>
      <p:ext uri="{BB962C8B-B14F-4D97-AF65-F5344CB8AC3E}">
        <p14:creationId xmlns:p14="http://schemas.microsoft.com/office/powerpoint/2010/main" val="3228071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1E923388-B8C7-4D29-94B5-B18995289988}"/>
              </a:ext>
            </a:extLst>
          </p:cNvPr>
          <p:cNvSpPr>
            <a:spLocks noGrp="1"/>
          </p:cNvSpPr>
          <p:nvPr>
            <p:ph type="sldNum" sz="quarter" idx="4"/>
          </p:nvPr>
        </p:nvSpPr>
        <p:spPr>
          <a:xfrm>
            <a:off x="11216640" y="6316980"/>
            <a:ext cx="570795" cy="373694"/>
          </a:xfrm>
          <a:prstGeom prst="rect">
            <a:avLst/>
          </a:prstGeom>
        </p:spPr>
        <p:txBody>
          <a:bodyPr vert="horz" lIns="91440" tIns="0" rIns="0" bIns="0" rtlCol="0" anchor="b"/>
          <a:lstStyle>
            <a:lvl1pPr algn="r">
              <a:defRPr sz="1050">
                <a:solidFill>
                  <a:schemeClr val="tx1"/>
                </a:solidFill>
              </a:defRPr>
            </a:lvl1pPr>
          </a:lstStyle>
          <a:p>
            <a:fld id="{5246FB18-5DF1-419A-B975-14AFDDD65B9F}" type="slidenum">
              <a:rPr lang="en-US" smtClean="0"/>
              <a:pPr/>
              <a:t>37</a:t>
            </a:fld>
            <a:endParaRPr lang="en-US" dirty="0"/>
          </a:p>
        </p:txBody>
      </p:sp>
      <p:pic>
        <p:nvPicPr>
          <p:cNvPr id="6" name="Picture 5">
            <a:extLst>
              <a:ext uri="{FF2B5EF4-FFF2-40B4-BE49-F238E27FC236}">
                <a16:creationId xmlns:a16="http://schemas.microsoft.com/office/drawing/2014/main" id="{5B469D64-2E01-4C7F-B07E-208E6B80D839}"/>
              </a:ext>
            </a:extLst>
          </p:cNvPr>
          <p:cNvPicPr>
            <a:picLocks noChangeAspect="1"/>
          </p:cNvPicPr>
          <p:nvPr/>
        </p:nvPicPr>
        <p:blipFill>
          <a:blip r:embed="rId2"/>
          <a:stretch>
            <a:fillRect/>
          </a:stretch>
        </p:blipFill>
        <p:spPr>
          <a:xfrm>
            <a:off x="-348392" y="71021"/>
            <a:ext cx="10278747" cy="5834378"/>
          </a:xfrm>
          <a:prstGeom prst="rect">
            <a:avLst/>
          </a:prstGeom>
        </p:spPr>
      </p:pic>
    </p:spTree>
    <p:extLst>
      <p:ext uri="{BB962C8B-B14F-4D97-AF65-F5344CB8AC3E}">
        <p14:creationId xmlns:p14="http://schemas.microsoft.com/office/powerpoint/2010/main" val="18792427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a:extLst>
              <a:ext uri="{FF2B5EF4-FFF2-40B4-BE49-F238E27FC236}">
                <a16:creationId xmlns:a16="http://schemas.microsoft.com/office/drawing/2014/main" id="{3FCC43E9-B2A6-4FF3-BED1-88AA4D82776C}"/>
              </a:ext>
            </a:extLst>
          </p:cNvPr>
          <p:cNvSpPr>
            <a:spLocks noGrp="1"/>
          </p:cNvSpPr>
          <p:nvPr>
            <p:ph type="sldNum" sz="quarter" idx="12"/>
          </p:nvPr>
        </p:nvSpPr>
        <p:spPr/>
        <p:txBody>
          <a:bodyPr/>
          <a:lstStyle/>
          <a:p>
            <a:fld id="{5246FB18-5DF1-419A-B975-14AFDDD65B9F}" type="slidenum">
              <a:rPr lang="en-US" smtClean="0"/>
              <a:pPr/>
              <a:t>38</a:t>
            </a:fld>
            <a:endParaRPr lang="en-US" dirty="0"/>
          </a:p>
        </p:txBody>
      </p:sp>
      <p:sp>
        <p:nvSpPr>
          <p:cNvPr id="8" name="Title 7">
            <a:extLst>
              <a:ext uri="{FF2B5EF4-FFF2-40B4-BE49-F238E27FC236}">
                <a16:creationId xmlns:a16="http://schemas.microsoft.com/office/drawing/2014/main" id="{EBEB811C-0116-4AB9-A5DF-D007BEDBFAE5}"/>
              </a:ext>
            </a:extLst>
          </p:cNvPr>
          <p:cNvSpPr>
            <a:spLocks noGrp="1"/>
          </p:cNvSpPr>
          <p:nvPr>
            <p:ph type="title"/>
          </p:nvPr>
        </p:nvSpPr>
        <p:spPr/>
        <p:txBody>
          <a:bodyPr/>
          <a:lstStyle/>
          <a:p>
            <a:r>
              <a:rPr lang="en-US" sz="4400" dirty="0"/>
              <a:t>Thank You</a:t>
            </a:r>
          </a:p>
        </p:txBody>
      </p:sp>
      <p:sp>
        <p:nvSpPr>
          <p:cNvPr id="18" name="Content Placeholder 2">
            <a:extLst>
              <a:ext uri="{FF2B5EF4-FFF2-40B4-BE49-F238E27FC236}">
                <a16:creationId xmlns:a16="http://schemas.microsoft.com/office/drawing/2014/main" id="{40650287-A1FC-4BC0-825F-8FC6ADDB760D}"/>
              </a:ext>
            </a:extLst>
          </p:cNvPr>
          <p:cNvSpPr>
            <a:spLocks noGrp="1"/>
          </p:cNvSpPr>
          <p:nvPr>
            <p:ph idx="1"/>
          </p:nvPr>
        </p:nvSpPr>
        <p:spPr>
          <a:xfrm>
            <a:off x="6895872" y="1290961"/>
            <a:ext cx="4018927" cy="4381500"/>
          </a:xfrm>
        </p:spPr>
        <p:txBody>
          <a:bodyPr/>
          <a:lstStyle/>
          <a:p>
            <a:pPr marL="0" indent="0">
              <a:buNone/>
            </a:pPr>
            <a:r>
              <a:rPr lang="en-US" b="1" dirty="0">
                <a:solidFill>
                  <a:srgbClr val="D6002A"/>
                </a:solidFill>
              </a:rPr>
              <a:t>Contact Us:</a:t>
            </a:r>
            <a:br>
              <a:rPr lang="en-US" dirty="0"/>
            </a:br>
            <a:br>
              <a:rPr lang="en-US" dirty="0"/>
            </a:br>
            <a:r>
              <a:rPr lang="en-US" b="1" dirty="0"/>
              <a:t>451 Research:</a:t>
            </a:r>
            <a:br>
              <a:rPr lang="en-US" dirty="0"/>
            </a:br>
            <a:r>
              <a:rPr lang="en-US" dirty="0"/>
              <a:t>US +1 212.505.3030   </a:t>
            </a:r>
            <a:br>
              <a:rPr lang="en-US" dirty="0"/>
            </a:br>
            <a:r>
              <a:rPr lang="en-US" dirty="0"/>
              <a:t>EUROPE +44 (0) 203.929.5700</a:t>
            </a:r>
            <a:br>
              <a:rPr lang="en-US" dirty="0"/>
            </a:br>
            <a:br>
              <a:rPr lang="en-US" dirty="0"/>
            </a:br>
            <a:r>
              <a:rPr lang="en-US" b="1" dirty="0"/>
              <a:t>S&amp;P Global Market Intelligence:</a:t>
            </a:r>
            <a:br>
              <a:rPr lang="en-US" dirty="0"/>
            </a:br>
            <a:r>
              <a:rPr lang="en-US" dirty="0"/>
              <a:t>US +1 877.863.1306   </a:t>
            </a:r>
            <a:br>
              <a:rPr lang="en-US" dirty="0"/>
            </a:br>
            <a:r>
              <a:rPr lang="en-US" dirty="0"/>
              <a:t>EUROPE +44 (0) 20.7176.1234</a:t>
            </a:r>
            <a:br>
              <a:rPr lang="en-US" dirty="0"/>
            </a:br>
            <a:br>
              <a:rPr lang="en-US" dirty="0"/>
            </a:br>
            <a:r>
              <a:rPr lang="en-US" dirty="0">
                <a:hlinkClick r:id="rId2">
                  <a:extLst>
                    <a:ext uri="{A12FA001-AC4F-418D-AE19-62706E023703}">
                      <ahyp:hlinkClr xmlns:ahyp="http://schemas.microsoft.com/office/drawing/2018/hyperlinkcolor" val="tx"/>
                    </a:ext>
                  </a:extLst>
                </a:hlinkClick>
              </a:rPr>
              <a:t>451research.com </a:t>
            </a:r>
            <a:br>
              <a:rPr lang="en-US" dirty="0"/>
            </a:br>
            <a:r>
              <a:rPr lang="en-US" dirty="0">
                <a:hlinkClick r:id="rId3">
                  <a:extLst>
                    <a:ext uri="{A12FA001-AC4F-418D-AE19-62706E023703}">
                      <ahyp:hlinkClr xmlns:ahyp="http://schemas.microsoft.com/office/drawing/2018/hyperlinkcolor" val="tx"/>
                    </a:ext>
                  </a:extLst>
                </a:hlinkClick>
              </a:rPr>
              <a:t>spglobal.com/marketintelligence</a:t>
            </a:r>
            <a:endParaRPr lang="en-US" dirty="0"/>
          </a:p>
        </p:txBody>
      </p:sp>
      <p:sp>
        <p:nvSpPr>
          <p:cNvPr id="19" name="Text Placeholder 6">
            <a:extLst>
              <a:ext uri="{FF2B5EF4-FFF2-40B4-BE49-F238E27FC236}">
                <a16:creationId xmlns:a16="http://schemas.microsoft.com/office/drawing/2014/main" id="{04DAABAE-7754-4665-A4B3-B7AFB28939A2}"/>
              </a:ext>
            </a:extLst>
          </p:cNvPr>
          <p:cNvSpPr>
            <a:spLocks noGrp="1"/>
          </p:cNvSpPr>
          <p:nvPr>
            <p:ph type="body" sz="quarter" idx="13" hasCustomPrompt="1"/>
          </p:nvPr>
        </p:nvSpPr>
        <p:spPr>
          <a:xfrm>
            <a:off x="497465" y="1283493"/>
            <a:ext cx="5339917" cy="4291013"/>
          </a:xfrm>
        </p:spPr>
        <p:txBody>
          <a:bodyPr/>
          <a:lstStyle>
            <a:lvl1pPr marL="0" indent="0">
              <a:buFontTx/>
              <a:buNone/>
              <a:defRPr/>
            </a:lvl1pPr>
          </a:lstStyle>
          <a:p>
            <a:pPr marL="0" marR="0" lvl="0" indent="0" algn="l" defTabSz="914377"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ea typeface="+mn-ea"/>
                <a:cs typeface="+mn-cs"/>
              </a:rPr>
              <a:t>Conner Forrest</a:t>
            </a:r>
            <a:r>
              <a:rPr kumimoji="0" lang="en-US" sz="1800" b="0" i="0" u="none" strike="noStrike" kern="1200" cap="none" spc="0" normalizeH="0" baseline="0" noProof="0" dirty="0">
                <a:ln>
                  <a:noFill/>
                </a:ln>
                <a:solidFill>
                  <a:prstClr val="black"/>
                </a:solidFill>
                <a:effectLst/>
                <a:uLnTx/>
                <a:uFillTx/>
                <a:ea typeface="+mn-ea"/>
                <a:cs typeface="+mn-cs"/>
              </a:rPr>
              <a:t>, Senior Research Analyst, 451 Research, </a:t>
            </a:r>
          </a:p>
          <a:p>
            <a:pPr marL="0" marR="0" lvl="0" indent="0" algn="l" defTabSz="914377"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ea typeface="+mn-ea"/>
                <a:cs typeface="+mn-cs"/>
              </a:rPr>
              <a:t>S&amp;P Global Market Intelligence</a:t>
            </a:r>
          </a:p>
          <a:p>
            <a:pPr marL="0" marR="0" lvl="0" indent="0" algn="l" defTabSz="914377"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ea typeface="+mn-ea"/>
                <a:cs typeface="+mn-cs"/>
                <a:hlinkClick r:id="rId4">
                  <a:extLst>
                    <a:ext uri="{A12FA001-AC4F-418D-AE19-62706E023703}">
                      <ahyp:hlinkClr xmlns:ahyp="http://schemas.microsoft.com/office/drawing/2018/hyperlinkcolor" val="tx"/>
                    </a:ext>
                  </a:extLst>
                </a:hlinkClick>
              </a:rPr>
              <a:t>conner.forrest@spglobal.com</a:t>
            </a:r>
            <a:endParaRPr kumimoji="0" lang="en-US" sz="1800" b="0" i="0" u="none" strike="noStrike" kern="1200" cap="none" spc="0" normalizeH="0" baseline="0" noProof="0" dirty="0">
              <a:ln>
                <a:noFill/>
              </a:ln>
              <a:solidFill>
                <a:prstClr val="black"/>
              </a:solidFill>
              <a:effectLst/>
              <a:uLnTx/>
              <a:uFillTx/>
              <a:ea typeface="+mn-ea"/>
              <a:cs typeface="+mn-cs"/>
            </a:endParaRPr>
          </a:p>
          <a:p>
            <a:pPr marL="0" marR="0" lvl="0" indent="0" algn="l" defTabSz="914377" rtl="0" eaLnBrk="1" fontAlgn="auto" latinLnBrk="0" hangingPunct="1">
              <a:lnSpc>
                <a:spcPct val="90000"/>
              </a:lnSpc>
              <a:spcBef>
                <a:spcPts val="0"/>
              </a:spcBef>
              <a:spcAft>
                <a:spcPts val="600"/>
              </a:spcAft>
              <a:buClrTx/>
              <a:buSzTx/>
              <a:buFont typeface="Arial" panose="020B0604020202020204" pitchFamily="34" charset="0"/>
              <a:buNone/>
              <a:tabLst/>
              <a:defRPr/>
            </a:pPr>
            <a:endParaRPr lang="en-US" sz="1800" dirty="0">
              <a:solidFill>
                <a:prstClr val="black"/>
              </a:solidFill>
            </a:endParaRPr>
          </a:p>
          <a:p>
            <a:pPr marL="0" marR="0" lvl="0" indent="0" algn="l" defTabSz="914377"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ea typeface="+mn-ea"/>
                <a:cs typeface="+mn-cs"/>
              </a:rPr>
              <a:t>Michael </a:t>
            </a:r>
            <a:r>
              <a:rPr kumimoji="0" lang="en-US" sz="1800" b="1" i="0" u="none" strike="noStrike" kern="1200" cap="none" spc="0" normalizeH="0" baseline="0" noProof="0" dirty="0" err="1">
                <a:ln>
                  <a:noFill/>
                </a:ln>
                <a:solidFill>
                  <a:prstClr val="black"/>
                </a:solidFill>
                <a:effectLst/>
                <a:uLnTx/>
                <a:uFillTx/>
                <a:ea typeface="+mn-ea"/>
                <a:cs typeface="+mn-cs"/>
              </a:rPr>
              <a:t>McGeein</a:t>
            </a:r>
            <a:r>
              <a:rPr kumimoji="0" lang="en-US" sz="1800" b="1" i="0" u="none" strike="noStrike" kern="1200" cap="none" spc="0" normalizeH="0" baseline="0" noProof="0" dirty="0">
                <a:ln>
                  <a:noFill/>
                </a:ln>
                <a:solidFill>
                  <a:prstClr val="black"/>
                </a:solidFill>
                <a:effectLst/>
                <a:uLnTx/>
                <a:uFillTx/>
                <a:ea typeface="+mn-ea"/>
                <a:cs typeface="+mn-cs"/>
              </a:rPr>
              <a:t>, </a:t>
            </a:r>
            <a:r>
              <a:rPr kumimoji="0" lang="en-US" sz="1800" b="0" i="0" u="none" strike="noStrike" kern="1200" cap="none" spc="0" normalizeH="0" baseline="0" noProof="0" dirty="0">
                <a:ln>
                  <a:noFill/>
                </a:ln>
                <a:solidFill>
                  <a:prstClr val="black"/>
                </a:solidFill>
                <a:effectLst/>
                <a:uLnTx/>
                <a:uFillTx/>
                <a:ea typeface="+mn-ea"/>
                <a:cs typeface="+mn-cs"/>
              </a:rPr>
              <a:t>Program Director, Planning Analytics with Watson Product Management Team</a:t>
            </a:r>
          </a:p>
          <a:p>
            <a:pPr marL="0" marR="0" lvl="0" indent="0" algn="l" defTabSz="914377"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ea typeface="+mn-ea"/>
                <a:cs typeface="+mn-cs"/>
              </a:rPr>
              <a:t>IBM</a:t>
            </a:r>
          </a:p>
          <a:p>
            <a:pPr>
              <a:lnSpc>
                <a:spcPct val="90000"/>
              </a:lnSpc>
              <a:defRPr/>
            </a:pPr>
            <a:r>
              <a:rPr lang="en-US" sz="1800" dirty="0" err="1"/>
              <a:t>michael.mcgeein@ca.ibm.com</a:t>
            </a:r>
            <a:endParaRPr kumimoji="0" lang="en-US" sz="1800" b="1" i="0" u="none" strike="noStrike" kern="1200" cap="none" spc="0" normalizeH="0" baseline="0" noProof="0" dirty="0">
              <a:ln>
                <a:noFill/>
              </a:ln>
              <a:solidFill>
                <a:prstClr val="black"/>
              </a:solidFill>
              <a:effectLst/>
              <a:uLnTx/>
              <a:uFillTx/>
              <a:ea typeface="+mn-ea"/>
              <a:cs typeface="+mn-cs"/>
            </a:endParaRPr>
          </a:p>
          <a:p>
            <a:pPr marL="0" marR="0" lvl="0" indent="0" algn="l" defTabSz="914377"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a:p>
            <a:pPr lvl="0">
              <a:lnSpc>
                <a:spcPct val="90000"/>
              </a:lnSpc>
              <a:defRPr/>
            </a:pPr>
            <a:r>
              <a:rPr kumimoji="0" lang="en-US" sz="1800" b="1" i="0" u="none" strike="noStrike" kern="1200" cap="none" spc="0" normalizeH="0" baseline="0" noProof="0" dirty="0">
                <a:ln>
                  <a:noFill/>
                </a:ln>
                <a:solidFill>
                  <a:prstClr val="black"/>
                </a:solidFill>
                <a:effectLst/>
                <a:uLnTx/>
                <a:uFillTx/>
                <a:ea typeface="+mn-ea"/>
                <a:cs typeface="+mn-cs"/>
              </a:rPr>
              <a:t>Ann-Grete Tan, </a:t>
            </a:r>
            <a:r>
              <a:rPr lang="en-US" sz="1800" dirty="0"/>
              <a:t>Chief Strategy &amp; Marketing Officer </a:t>
            </a:r>
            <a:endParaRPr kumimoji="0" lang="en-US" sz="1800" b="0" i="0" u="none" strike="noStrike" kern="1200" cap="none" spc="0" normalizeH="0" baseline="0" noProof="0" dirty="0">
              <a:ln>
                <a:noFill/>
              </a:ln>
              <a:solidFill>
                <a:prstClr val="black"/>
              </a:solidFill>
              <a:effectLst/>
              <a:uLnTx/>
              <a:uFillTx/>
              <a:ea typeface="+mn-ea"/>
              <a:cs typeface="+mn-cs"/>
            </a:endParaRPr>
          </a:p>
          <a:p>
            <a:pPr marL="0" marR="0" lvl="0" indent="0" algn="l" defTabSz="914377"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800" b="1" i="0" u="none" strike="noStrike" kern="1200" cap="none" spc="0" normalizeH="0" baseline="0" noProof="0" dirty="0" err="1">
                <a:ln>
                  <a:noFill/>
                </a:ln>
                <a:solidFill>
                  <a:prstClr val="black"/>
                </a:solidFill>
                <a:effectLst/>
                <a:uLnTx/>
                <a:uFillTx/>
                <a:ea typeface="+mn-ea"/>
                <a:cs typeface="+mn-cs"/>
              </a:rPr>
              <a:t>QueBIT</a:t>
            </a:r>
            <a:endParaRPr kumimoji="0" lang="en-US" sz="1800" b="1" i="0" u="none" strike="noStrike" kern="1200" cap="none" spc="0" normalizeH="0" baseline="0" noProof="0" dirty="0">
              <a:ln>
                <a:noFill/>
              </a:ln>
              <a:solidFill>
                <a:prstClr val="black"/>
              </a:solidFill>
              <a:effectLst/>
              <a:uLnTx/>
              <a:uFillTx/>
              <a:ea typeface="+mn-ea"/>
              <a:cs typeface="+mn-cs"/>
            </a:endParaRPr>
          </a:p>
          <a:p>
            <a:pPr>
              <a:lnSpc>
                <a:spcPct val="90000"/>
              </a:lnSpc>
              <a:defRPr/>
            </a:pPr>
            <a:r>
              <a:rPr lang="en-US" sz="1800" dirty="0" err="1"/>
              <a:t>agtan@quebit.com</a:t>
            </a:r>
            <a:endParaRPr lang="en-US" sz="1800" dirty="0"/>
          </a:p>
          <a:p>
            <a:pPr marL="0" marR="0" lvl="0" indent="0" algn="l" defTabSz="914377"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377"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366243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D21F51E-5DCE-4DC6-B9D4-D6BDE565948A}"/>
              </a:ext>
            </a:extLst>
          </p:cNvPr>
          <p:cNvSpPr>
            <a:spLocks noGrp="1"/>
          </p:cNvSpPr>
          <p:nvPr>
            <p:ph type="sldNum" sz="quarter" idx="12"/>
          </p:nvPr>
        </p:nvSpPr>
        <p:spPr/>
        <p:txBody>
          <a:bodyPr/>
          <a:lstStyle/>
          <a:p>
            <a:fld id="{5246FB18-5DF1-419A-B975-14AFDDD65B9F}" type="slidenum">
              <a:rPr lang="en-US" smtClean="0"/>
              <a:t>39</a:t>
            </a:fld>
            <a:endParaRPr lang="en-US" dirty="0"/>
          </a:p>
        </p:txBody>
      </p:sp>
      <p:sp>
        <p:nvSpPr>
          <p:cNvPr id="5" name="Rectangle 4">
            <a:extLst>
              <a:ext uri="{FF2B5EF4-FFF2-40B4-BE49-F238E27FC236}">
                <a16:creationId xmlns:a16="http://schemas.microsoft.com/office/drawing/2014/main" id="{92A9C281-5AF5-4AE9-89EB-55B99E3E4821}"/>
              </a:ext>
            </a:extLst>
          </p:cNvPr>
          <p:cNvSpPr/>
          <p:nvPr/>
        </p:nvSpPr>
        <p:spPr>
          <a:xfrm>
            <a:off x="321564" y="1234236"/>
            <a:ext cx="11548872" cy="4093428"/>
          </a:xfrm>
          <a:prstGeom prst="rect">
            <a:avLst/>
          </a:prstGeom>
        </p:spPr>
        <p:txBody>
          <a:bodyPr wrap="square">
            <a:spAutoFit/>
          </a:bodyPr>
          <a:lstStyle/>
          <a:p>
            <a:r>
              <a:rPr lang="en-US" sz="1000" b="1" dirty="0"/>
              <a:t>Copyright © 2022 by S&amp;P Global Market Intelligence, a division of S&amp;P Global Inc. All rights reserved.</a:t>
            </a:r>
            <a:br>
              <a:rPr lang="en-US" sz="1000" dirty="0"/>
            </a:br>
            <a:endParaRPr lang="en-US" sz="1000" dirty="0"/>
          </a:p>
          <a:p>
            <a:r>
              <a:rPr lang="en-US" sz="1000" dirty="0"/>
              <a:t>These materials have been prepared solely for information purposes based upon information generally available to the public and from sources believed to be reliable. No content (including index data, ratings, credit-related analyses and data, research, model, software or other application or output therefrom) or any part thereof (Content) may be modified, reverse engineered, reproduced or distributed in any form by any means, or stored in a database or retrieval system, without the prior written permission of S&amp;P Global Market Intelligence or its affiliates (collectively, S&amp;P Global). The Content shall not be used for any unlawful or unauthorized purposes. S&amp;P Global and any third-party providers, (collectively S&amp;P Global Parties) do not guarantee the accuracy, completeness, timeliness or availability of the Content. S&amp;P Global Parties are not responsible for any errors or omissions, regardless of the cause, for the results obtained from the use of the Content. THE CONTENT IS PROVIDED ON “AS IS” BASIS. S&amp;P GLOBAL PARTIES DISCLAIM ANY AND ALL EXPRESS OR IMPLIED WARRANTIES, INCLUDING, BUT NOT LIMITED TO, ANY WARRANTIES OF MERCHANTABILITY OR FITNESS FOR A PARTICULAR PURPOSE OR USE, FREEDOM FROM BUGS, SOFTWARE ERRORS OR DEFECTS, THAT THE CONTENT’S FUNCTIONING WILL BE UNINTERRUPTED OR THAT THE CONTENT WILL OPERATE WITH ANY SOFTWARE OR HARDWARE CONFIGURATION. In no event shall S&amp;P Global Parties be liable to any party for any direct, indirect, incidental, exemplary, compensatory, punitive, special or consequential damages, costs, expenses, legal fees, or losses (including, without limitation, lost income or lost profits and opportunity costs or losses caused by negligence) in connection with any use of the Content even if advised of the possibility of such damages.</a:t>
            </a:r>
            <a:br>
              <a:rPr lang="en-US" sz="1000" dirty="0"/>
            </a:br>
            <a:endParaRPr lang="en-US" sz="1000" dirty="0"/>
          </a:p>
          <a:p>
            <a:r>
              <a:rPr lang="en-US" sz="1000" dirty="0"/>
              <a:t>S&amp;P Global Market Intelligence’s opinions, quotes and credit-related and other analyses are statements of opinion as of the date they are expressed and not statements of fact or recommendations to purchase, hold, or sell any securities or to make any investment decisions, and do not address the suitability of any security. S&amp;P Global Market Intelligence may provide index data. Direct investment in an index is not possible. Exposure to an asset class represented by an index is available through investable instruments based on that index. S&amp;P Global Market Intelligence assumes no obligation to update the Content following publication in any form or format. The Content should not be relied on and is not a substitute for the skill, judgment and experience of the user, its management, employees, advisors and/or clients when making investment and other business decisions. S&amp;P Global Market Intelligence does not endorse companies, technologies, products, services, or solutions.</a:t>
            </a:r>
          </a:p>
          <a:p>
            <a:endParaRPr lang="en-US" sz="1000" dirty="0"/>
          </a:p>
          <a:p>
            <a:r>
              <a:rPr lang="en-US" sz="1000" dirty="0"/>
              <a:t>S&amp;P Global keeps certain activities of its divisions separate from each other in order to preserve the independence and objectivity of their respective activities. As a result, certain divisions of S&amp;P Global may have information that is not available to other S&amp;P Global divisions. S&amp;P Global has established policies and procedures to maintain the confidentiality of certain non-public information received in connection with each analytical process.</a:t>
            </a:r>
            <a:br>
              <a:rPr lang="en-US" sz="1000" dirty="0"/>
            </a:br>
            <a:endParaRPr lang="en-US" sz="1000" dirty="0"/>
          </a:p>
          <a:p>
            <a:r>
              <a:rPr lang="en-US" sz="1000" dirty="0"/>
              <a:t>S&amp;P Global may receive compensation for its ratings and certain analyses, normally from issuers or underwriters of securities or from obligors. S&amp;P Global reserves the right to disseminate its opinions and analyses. S&amp;P Global's public ratings and analyses are made available on its websites, </a:t>
            </a:r>
            <a:r>
              <a:rPr lang="en-US" sz="1000" u="sng" dirty="0"/>
              <a:t>www.standardandpoors.com </a:t>
            </a:r>
            <a:r>
              <a:rPr lang="en-US" sz="1000" dirty="0"/>
              <a:t>(free of charge) and </a:t>
            </a:r>
            <a:r>
              <a:rPr lang="en-US" sz="1000" u="sng" dirty="0"/>
              <a:t>www.ratingsdirect.com </a:t>
            </a:r>
            <a:r>
              <a:rPr lang="en-US" sz="1000" dirty="0"/>
              <a:t>(subscription), and may be distributed through other means, including via S&amp;P Global publications and third-party redistributors. Additional information about our ratings fees is available at </a:t>
            </a:r>
            <a:r>
              <a:rPr lang="en-US" sz="1000" u="sng" dirty="0"/>
              <a:t>www.standardandpoors.com/usratingsfees</a:t>
            </a:r>
            <a:r>
              <a:rPr lang="en-US" sz="1000" dirty="0"/>
              <a:t>.</a:t>
            </a:r>
          </a:p>
        </p:txBody>
      </p:sp>
    </p:spTree>
    <p:extLst>
      <p:ext uri="{BB962C8B-B14F-4D97-AF65-F5344CB8AC3E}">
        <p14:creationId xmlns:p14="http://schemas.microsoft.com/office/powerpoint/2010/main" val="2417698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8A08D9-0305-4C98-80D0-E2B035A3C60D}"/>
              </a:ext>
            </a:extLst>
          </p:cNvPr>
          <p:cNvSpPr>
            <a:spLocks noGrp="1"/>
          </p:cNvSpPr>
          <p:nvPr>
            <p:ph type="title"/>
          </p:nvPr>
        </p:nvSpPr>
        <p:spPr/>
        <p:txBody>
          <a:bodyPr/>
          <a:lstStyle/>
          <a:p>
            <a:r>
              <a:rPr lang="en-US" dirty="0"/>
              <a:t>Collaboration and a wider lens</a:t>
            </a:r>
          </a:p>
        </p:txBody>
      </p:sp>
      <p:sp>
        <p:nvSpPr>
          <p:cNvPr id="3" name="Slide Number Placeholder 2">
            <a:extLst>
              <a:ext uri="{FF2B5EF4-FFF2-40B4-BE49-F238E27FC236}">
                <a16:creationId xmlns:a16="http://schemas.microsoft.com/office/drawing/2014/main" id="{601AA0CB-533F-4EA3-977D-4DBD4DFB5006}"/>
              </a:ext>
            </a:extLst>
          </p:cNvPr>
          <p:cNvSpPr>
            <a:spLocks noGrp="1"/>
          </p:cNvSpPr>
          <p:nvPr>
            <p:ph type="sldNum" sz="quarter" idx="4"/>
          </p:nvPr>
        </p:nvSpPr>
        <p:spPr/>
        <p:txBody>
          <a:bodyPr/>
          <a:lstStyle/>
          <a:p>
            <a:fld id="{5246FB18-5DF1-419A-B975-14AFDDD65B9F}" type="slidenum">
              <a:rPr lang="en-US" smtClean="0"/>
              <a:pPr/>
              <a:t>4</a:t>
            </a:fld>
            <a:endParaRPr lang="en-US" dirty="0"/>
          </a:p>
        </p:txBody>
      </p:sp>
    </p:spTree>
    <p:extLst>
      <p:ext uri="{BB962C8B-B14F-4D97-AF65-F5344CB8AC3E}">
        <p14:creationId xmlns:p14="http://schemas.microsoft.com/office/powerpoint/2010/main" val="2632618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35B5D6B-C90D-4651-8D14-7F87E343D434}"/>
              </a:ext>
            </a:extLst>
          </p:cNvPr>
          <p:cNvPicPr>
            <a:picLocks noChangeAspect="1"/>
          </p:cNvPicPr>
          <p:nvPr/>
        </p:nvPicPr>
        <p:blipFill>
          <a:blip r:embed="rId2"/>
          <a:stretch>
            <a:fillRect/>
          </a:stretch>
        </p:blipFill>
        <p:spPr>
          <a:xfrm>
            <a:off x="5199282" y="1672937"/>
            <a:ext cx="6992718" cy="2694666"/>
          </a:xfrm>
          <a:prstGeom prst="rect">
            <a:avLst/>
          </a:prstGeom>
        </p:spPr>
      </p:pic>
      <p:pic>
        <p:nvPicPr>
          <p:cNvPr id="8" name="Picture Placeholder 7" descr="A group of people sitting around a table&#10;&#10;Description automatically generated with medium confidence">
            <a:extLst>
              <a:ext uri="{FF2B5EF4-FFF2-40B4-BE49-F238E27FC236}">
                <a16:creationId xmlns:a16="http://schemas.microsoft.com/office/drawing/2014/main" id="{5120C391-A12E-428C-BAA5-722BF15419C8}"/>
              </a:ext>
            </a:extLst>
          </p:cNvPr>
          <p:cNvPicPr>
            <a:picLocks noGrp="1" noChangeAspect="1"/>
          </p:cNvPicPr>
          <p:nvPr>
            <p:ph type="pic" sz="quarter" idx="19"/>
          </p:nvPr>
        </p:nvPicPr>
        <p:blipFill>
          <a:blip r:embed="rId3" cstate="print">
            <a:extLst>
              <a:ext uri="{28A0092B-C50C-407E-A947-70E740481C1C}">
                <a14:useLocalDpi xmlns:a14="http://schemas.microsoft.com/office/drawing/2010/main"/>
              </a:ext>
            </a:extLst>
          </a:blip>
          <a:srcRect t="7106" b="7106"/>
          <a:stretch>
            <a:fillRect/>
          </a:stretch>
        </p:blipFill>
        <p:spPr/>
      </p:pic>
      <p:sp>
        <p:nvSpPr>
          <p:cNvPr id="3" name="Slide Number Placeholder 2">
            <a:extLst>
              <a:ext uri="{FF2B5EF4-FFF2-40B4-BE49-F238E27FC236}">
                <a16:creationId xmlns:a16="http://schemas.microsoft.com/office/drawing/2014/main" id="{A7E0BEB0-F036-4500-A978-8CFEDE1B0A2D}"/>
              </a:ext>
            </a:extLst>
          </p:cNvPr>
          <p:cNvSpPr>
            <a:spLocks noGrp="1"/>
          </p:cNvSpPr>
          <p:nvPr>
            <p:ph type="sldNum" sz="quarter" idx="18"/>
          </p:nvPr>
        </p:nvSpPr>
        <p:spPr/>
        <p:txBody>
          <a:bodyPr/>
          <a:lstStyle/>
          <a:p>
            <a:fld id="{5246FB18-5DF1-419A-B975-14AFDDD65B9F}" type="slidenum">
              <a:rPr lang="en-US" smtClean="0"/>
              <a:pPr/>
              <a:t>5</a:t>
            </a:fld>
            <a:endParaRPr lang="en-US" dirty="0"/>
          </a:p>
        </p:txBody>
      </p:sp>
      <p:sp>
        <p:nvSpPr>
          <p:cNvPr id="5" name="Text Placeholder 4">
            <a:extLst>
              <a:ext uri="{FF2B5EF4-FFF2-40B4-BE49-F238E27FC236}">
                <a16:creationId xmlns:a16="http://schemas.microsoft.com/office/drawing/2014/main" id="{6C4060E2-35CD-4902-8184-514A2F6DF8FB}"/>
              </a:ext>
            </a:extLst>
          </p:cNvPr>
          <p:cNvSpPr>
            <a:spLocks noGrp="1"/>
          </p:cNvSpPr>
          <p:nvPr>
            <p:ph type="body" sz="quarter" idx="15"/>
          </p:nvPr>
        </p:nvSpPr>
        <p:spPr/>
        <p:txBody>
          <a:bodyPr/>
          <a:lstStyle/>
          <a:p>
            <a:pPr>
              <a:lnSpc>
                <a:spcPct val="100000"/>
              </a:lnSpc>
            </a:pPr>
            <a:r>
              <a:rPr lang="en-US" dirty="0"/>
              <a:t>Q. Generally, how would you prefer your organization's leadership to make decisions around company initiatives?</a:t>
            </a:r>
            <a:br>
              <a:rPr lang="en-US" dirty="0"/>
            </a:br>
            <a:r>
              <a:rPr lang="en-US" dirty="0"/>
              <a:t>Base: All respondents (n=937)</a:t>
            </a:r>
            <a:br>
              <a:rPr lang="en-US" dirty="0"/>
            </a:br>
            <a:r>
              <a:rPr lang="en-US" dirty="0"/>
              <a:t>Source: 451 Research's Voice of the Enterprise: Workforce Productivity &amp; Collaboration, Work Execution Goals &amp; Challenges 2021</a:t>
            </a:r>
          </a:p>
        </p:txBody>
      </p:sp>
      <p:pic>
        <p:nvPicPr>
          <p:cNvPr id="6" name="Picture 5">
            <a:extLst>
              <a:ext uri="{FF2B5EF4-FFF2-40B4-BE49-F238E27FC236}">
                <a16:creationId xmlns:a16="http://schemas.microsoft.com/office/drawing/2014/main" id="{5E4DC62B-76FC-48D4-9DD2-6A102B57987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82966" y="5957368"/>
            <a:ext cx="1705055" cy="811241"/>
          </a:xfrm>
          <a:prstGeom prst="rect">
            <a:avLst/>
          </a:prstGeom>
        </p:spPr>
      </p:pic>
    </p:spTree>
    <p:extLst>
      <p:ext uri="{BB962C8B-B14F-4D97-AF65-F5344CB8AC3E}">
        <p14:creationId xmlns:p14="http://schemas.microsoft.com/office/powerpoint/2010/main" val="2399874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group of people sitting in chairs&#10;&#10;Description automatically generated with medium confidence">
            <a:extLst>
              <a:ext uri="{FF2B5EF4-FFF2-40B4-BE49-F238E27FC236}">
                <a16:creationId xmlns:a16="http://schemas.microsoft.com/office/drawing/2014/main" id="{0413F25C-FDBB-49CF-B4B8-34AD3CC0349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77"/>
          <a:stretch/>
        </p:blipFill>
        <p:spPr>
          <a:xfrm>
            <a:off x="0" y="1315379"/>
            <a:ext cx="5903279" cy="3973284"/>
          </a:xfrm>
          <a:prstGeom prst="rect">
            <a:avLst/>
          </a:prstGeom>
        </p:spPr>
      </p:pic>
      <p:sp>
        <p:nvSpPr>
          <p:cNvPr id="5" name="Title 4">
            <a:extLst>
              <a:ext uri="{FF2B5EF4-FFF2-40B4-BE49-F238E27FC236}">
                <a16:creationId xmlns:a16="http://schemas.microsoft.com/office/drawing/2014/main" id="{4070C693-733C-4EC6-94FC-ED4AD6A99E71}"/>
              </a:ext>
            </a:extLst>
          </p:cNvPr>
          <p:cNvSpPr>
            <a:spLocks noGrp="1"/>
          </p:cNvSpPr>
          <p:nvPr>
            <p:ph type="title"/>
          </p:nvPr>
        </p:nvSpPr>
        <p:spPr/>
        <p:txBody>
          <a:bodyPr/>
          <a:lstStyle/>
          <a:p>
            <a:r>
              <a:rPr lang="en-US" dirty="0"/>
              <a:t>The </a:t>
            </a:r>
            <a:r>
              <a:rPr lang="en-US" dirty="0">
                <a:solidFill>
                  <a:srgbClr val="D6002A"/>
                </a:solidFill>
              </a:rPr>
              <a:t>alignment</a:t>
            </a:r>
            <a:r>
              <a:rPr lang="en-US" dirty="0"/>
              <a:t> challenge</a:t>
            </a:r>
          </a:p>
        </p:txBody>
      </p:sp>
      <p:sp>
        <p:nvSpPr>
          <p:cNvPr id="7" name="Text Placeholder 6">
            <a:extLst>
              <a:ext uri="{FF2B5EF4-FFF2-40B4-BE49-F238E27FC236}">
                <a16:creationId xmlns:a16="http://schemas.microsoft.com/office/drawing/2014/main" id="{DD2E5CD6-419A-42C6-AACB-7A5A8C11F9ED}"/>
              </a:ext>
            </a:extLst>
          </p:cNvPr>
          <p:cNvSpPr>
            <a:spLocks noGrp="1"/>
          </p:cNvSpPr>
          <p:nvPr>
            <p:ph type="body" sz="quarter" idx="15"/>
          </p:nvPr>
        </p:nvSpPr>
        <p:spPr/>
        <p:txBody>
          <a:bodyPr/>
          <a:lstStyle/>
          <a:p>
            <a:pPr>
              <a:lnSpc>
                <a:spcPct val="100000"/>
              </a:lnSpc>
            </a:pPr>
            <a:r>
              <a:rPr lang="en-US" dirty="0"/>
              <a:t>Q. Thinking about your organization as a whole, which of the following does it commonly struggle with when it comes to strategic planning? Please select all that apply.</a:t>
            </a:r>
            <a:br>
              <a:rPr lang="en-US" dirty="0"/>
            </a:br>
            <a:r>
              <a:rPr lang="en-US" dirty="0"/>
              <a:t>Base: All respondents (n=864)</a:t>
            </a:r>
            <a:br>
              <a:rPr lang="en-US" dirty="0"/>
            </a:br>
            <a:r>
              <a:rPr lang="en-US" dirty="0"/>
              <a:t>Source: 451 Research's Voice of the Enterprise: Workforce Productivity &amp; Collaboration, Work Execution Goals &amp; Challenges 2021</a:t>
            </a:r>
          </a:p>
        </p:txBody>
      </p:sp>
      <p:sp>
        <p:nvSpPr>
          <p:cNvPr id="4" name="Slide Number Placeholder 3">
            <a:extLst>
              <a:ext uri="{FF2B5EF4-FFF2-40B4-BE49-F238E27FC236}">
                <a16:creationId xmlns:a16="http://schemas.microsoft.com/office/drawing/2014/main" id="{3A5F9EB9-6FE4-4939-AFA9-39E74DCF7A09}"/>
              </a:ext>
            </a:extLst>
          </p:cNvPr>
          <p:cNvSpPr>
            <a:spLocks noGrp="1"/>
          </p:cNvSpPr>
          <p:nvPr>
            <p:ph type="sldNum" sz="quarter" idx="12"/>
          </p:nvPr>
        </p:nvSpPr>
        <p:spPr/>
        <p:txBody>
          <a:bodyPr/>
          <a:lstStyle/>
          <a:p>
            <a:fld id="{DC9A5423-F5A2-45E3-8854-82458581CD79}" type="slidenum">
              <a:rPr lang="en-US" smtClean="0"/>
              <a:pPr/>
              <a:t>6</a:t>
            </a:fld>
            <a:endParaRPr lang="en-US" dirty="0"/>
          </a:p>
        </p:txBody>
      </p:sp>
      <p:sp>
        <p:nvSpPr>
          <p:cNvPr id="6" name="Text Placeholder 5">
            <a:extLst>
              <a:ext uri="{FF2B5EF4-FFF2-40B4-BE49-F238E27FC236}">
                <a16:creationId xmlns:a16="http://schemas.microsoft.com/office/drawing/2014/main" id="{451D248D-AF76-452A-8859-F3E30A90137D}"/>
              </a:ext>
            </a:extLst>
          </p:cNvPr>
          <p:cNvSpPr>
            <a:spLocks noGrp="1"/>
          </p:cNvSpPr>
          <p:nvPr>
            <p:ph type="body" sz="quarter" idx="13"/>
          </p:nvPr>
        </p:nvSpPr>
        <p:spPr>
          <a:xfrm>
            <a:off x="420716" y="698274"/>
            <a:ext cx="11379200" cy="706437"/>
          </a:xfrm>
        </p:spPr>
        <p:txBody>
          <a:bodyPr/>
          <a:lstStyle/>
          <a:p>
            <a:r>
              <a:rPr lang="en-US" dirty="0"/>
              <a:t>Do all stakeholders have the necessary visibility?</a:t>
            </a:r>
          </a:p>
        </p:txBody>
      </p:sp>
      <p:grpSp>
        <p:nvGrpSpPr>
          <p:cNvPr id="16" name="Group 15">
            <a:extLst>
              <a:ext uri="{FF2B5EF4-FFF2-40B4-BE49-F238E27FC236}">
                <a16:creationId xmlns:a16="http://schemas.microsoft.com/office/drawing/2014/main" id="{197B4E46-1140-4B81-9319-8DDD27A74924}"/>
              </a:ext>
            </a:extLst>
          </p:cNvPr>
          <p:cNvGrpSpPr/>
          <p:nvPr/>
        </p:nvGrpSpPr>
        <p:grpSpPr>
          <a:xfrm>
            <a:off x="5350077" y="1467363"/>
            <a:ext cx="1066800" cy="1066800"/>
            <a:chOff x="2317375" y="1497104"/>
            <a:chExt cx="1891554" cy="1891554"/>
          </a:xfrm>
        </p:grpSpPr>
        <p:sp>
          <p:nvSpPr>
            <p:cNvPr id="17" name="Oval 16">
              <a:extLst>
                <a:ext uri="{FF2B5EF4-FFF2-40B4-BE49-F238E27FC236}">
                  <a16:creationId xmlns:a16="http://schemas.microsoft.com/office/drawing/2014/main" id="{861FD4D6-EA97-4A02-AC78-C96BC7CCBC46}"/>
                </a:ext>
              </a:extLst>
            </p:cNvPr>
            <p:cNvSpPr/>
            <p:nvPr/>
          </p:nvSpPr>
          <p:spPr>
            <a:xfrm>
              <a:off x="2317375" y="1497104"/>
              <a:ext cx="1891554" cy="1891554"/>
            </a:xfrm>
            <a:prstGeom prst="ellipse">
              <a:avLst/>
            </a:prstGeom>
            <a:solidFill>
              <a:schemeClr val="bg1"/>
            </a:solidFill>
            <a:ln w="38100">
              <a:solidFill>
                <a:srgbClr val="D6002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endParaRPr>
            </a:p>
          </p:txBody>
        </p:sp>
        <p:sp>
          <p:nvSpPr>
            <p:cNvPr id="18" name="Oval 17">
              <a:extLst>
                <a:ext uri="{FF2B5EF4-FFF2-40B4-BE49-F238E27FC236}">
                  <a16:creationId xmlns:a16="http://schemas.microsoft.com/office/drawing/2014/main" id="{4D071589-0851-43E1-A7C5-B04D0BE3E2F6}"/>
                </a:ext>
              </a:extLst>
            </p:cNvPr>
            <p:cNvSpPr/>
            <p:nvPr/>
          </p:nvSpPr>
          <p:spPr>
            <a:xfrm>
              <a:off x="2409264" y="1588993"/>
              <a:ext cx="1707777" cy="170777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6091AE5A-E219-45BC-B59B-04687899CE2A}"/>
                </a:ext>
              </a:extLst>
            </p:cNvPr>
            <p:cNvSpPr/>
            <p:nvPr/>
          </p:nvSpPr>
          <p:spPr>
            <a:xfrm>
              <a:off x="2597523" y="1777252"/>
              <a:ext cx="1331258" cy="1333932"/>
            </a:xfrm>
            <a:prstGeom prst="ellipse">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DE8BA5"/>
                </a:solidFill>
                <a:effectLst/>
                <a:uLnTx/>
                <a:uFillTx/>
                <a:latin typeface="Arial" panose="020B0604020202020204"/>
                <a:ea typeface="+mn-ea"/>
                <a:cs typeface="+mn-cs"/>
              </a:endParaRPr>
            </a:p>
          </p:txBody>
        </p:sp>
      </p:grpSp>
      <p:grpSp>
        <p:nvGrpSpPr>
          <p:cNvPr id="28" name="Group 27">
            <a:extLst>
              <a:ext uri="{FF2B5EF4-FFF2-40B4-BE49-F238E27FC236}">
                <a16:creationId xmlns:a16="http://schemas.microsoft.com/office/drawing/2014/main" id="{893A453A-1FD8-4577-8327-6BC66FC48FB3}"/>
              </a:ext>
            </a:extLst>
          </p:cNvPr>
          <p:cNvGrpSpPr/>
          <p:nvPr/>
        </p:nvGrpSpPr>
        <p:grpSpPr>
          <a:xfrm>
            <a:off x="5344479" y="2765934"/>
            <a:ext cx="1066800" cy="1066800"/>
            <a:chOff x="2317375" y="1497104"/>
            <a:chExt cx="1891554" cy="1891554"/>
          </a:xfrm>
        </p:grpSpPr>
        <p:sp>
          <p:nvSpPr>
            <p:cNvPr id="29" name="Oval 28">
              <a:extLst>
                <a:ext uri="{FF2B5EF4-FFF2-40B4-BE49-F238E27FC236}">
                  <a16:creationId xmlns:a16="http://schemas.microsoft.com/office/drawing/2014/main" id="{945B22B4-D070-400A-BF46-24F0B1CD7018}"/>
                </a:ext>
              </a:extLst>
            </p:cNvPr>
            <p:cNvSpPr/>
            <p:nvPr/>
          </p:nvSpPr>
          <p:spPr>
            <a:xfrm>
              <a:off x="2317375" y="1497104"/>
              <a:ext cx="1891554" cy="1891554"/>
            </a:xfrm>
            <a:prstGeom prst="ellipse">
              <a:avLst/>
            </a:prstGeom>
            <a:solidFill>
              <a:schemeClr val="bg1"/>
            </a:solidFill>
            <a:ln w="38100">
              <a:solidFill>
                <a:srgbClr val="D6002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endParaRPr>
            </a:p>
          </p:txBody>
        </p:sp>
        <p:sp>
          <p:nvSpPr>
            <p:cNvPr id="30" name="Oval 29">
              <a:extLst>
                <a:ext uri="{FF2B5EF4-FFF2-40B4-BE49-F238E27FC236}">
                  <a16:creationId xmlns:a16="http://schemas.microsoft.com/office/drawing/2014/main" id="{F4DB9A42-BE2E-47C2-8973-3F11E7D6AF25}"/>
                </a:ext>
              </a:extLst>
            </p:cNvPr>
            <p:cNvSpPr/>
            <p:nvPr/>
          </p:nvSpPr>
          <p:spPr>
            <a:xfrm>
              <a:off x="2409264" y="1588993"/>
              <a:ext cx="1707777" cy="170777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endParaRPr>
            </a:p>
          </p:txBody>
        </p:sp>
        <p:sp>
          <p:nvSpPr>
            <p:cNvPr id="31" name="Oval 30">
              <a:extLst>
                <a:ext uri="{FF2B5EF4-FFF2-40B4-BE49-F238E27FC236}">
                  <a16:creationId xmlns:a16="http://schemas.microsoft.com/office/drawing/2014/main" id="{DB8B1DCE-75B4-4F06-9138-C9D05916F0B9}"/>
                </a:ext>
              </a:extLst>
            </p:cNvPr>
            <p:cNvSpPr/>
            <p:nvPr/>
          </p:nvSpPr>
          <p:spPr>
            <a:xfrm>
              <a:off x="2597523" y="1777252"/>
              <a:ext cx="1331258" cy="1333932"/>
            </a:xfrm>
            <a:prstGeom prst="ellipse">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DE8BA5"/>
                </a:solidFill>
                <a:effectLst/>
                <a:uLnTx/>
                <a:uFillTx/>
                <a:latin typeface="Arial" panose="020B0604020202020204"/>
                <a:ea typeface="+mn-ea"/>
                <a:cs typeface="+mn-cs"/>
              </a:endParaRPr>
            </a:p>
          </p:txBody>
        </p:sp>
      </p:grpSp>
      <p:grpSp>
        <p:nvGrpSpPr>
          <p:cNvPr id="33" name="Group 32">
            <a:extLst>
              <a:ext uri="{FF2B5EF4-FFF2-40B4-BE49-F238E27FC236}">
                <a16:creationId xmlns:a16="http://schemas.microsoft.com/office/drawing/2014/main" id="{E9CE9C64-D1D3-4A24-817A-FCE468FC1F2D}"/>
              </a:ext>
            </a:extLst>
          </p:cNvPr>
          <p:cNvGrpSpPr/>
          <p:nvPr/>
        </p:nvGrpSpPr>
        <p:grpSpPr>
          <a:xfrm>
            <a:off x="5344479" y="4067519"/>
            <a:ext cx="1066800" cy="1066800"/>
            <a:chOff x="2317375" y="1497104"/>
            <a:chExt cx="1891554" cy="1891554"/>
          </a:xfrm>
        </p:grpSpPr>
        <p:sp>
          <p:nvSpPr>
            <p:cNvPr id="34" name="Oval 33">
              <a:extLst>
                <a:ext uri="{FF2B5EF4-FFF2-40B4-BE49-F238E27FC236}">
                  <a16:creationId xmlns:a16="http://schemas.microsoft.com/office/drawing/2014/main" id="{BA458250-9123-4D87-90F8-F6F3DAEEEF49}"/>
                </a:ext>
              </a:extLst>
            </p:cNvPr>
            <p:cNvSpPr/>
            <p:nvPr/>
          </p:nvSpPr>
          <p:spPr>
            <a:xfrm>
              <a:off x="2317375" y="1497104"/>
              <a:ext cx="1891554" cy="1891554"/>
            </a:xfrm>
            <a:prstGeom prst="ellipse">
              <a:avLst/>
            </a:prstGeom>
            <a:solidFill>
              <a:schemeClr val="bg1"/>
            </a:solidFill>
            <a:ln w="38100">
              <a:solidFill>
                <a:srgbClr val="D6002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endParaRPr>
            </a:p>
          </p:txBody>
        </p:sp>
        <p:sp>
          <p:nvSpPr>
            <p:cNvPr id="35" name="Oval 34">
              <a:extLst>
                <a:ext uri="{FF2B5EF4-FFF2-40B4-BE49-F238E27FC236}">
                  <a16:creationId xmlns:a16="http://schemas.microsoft.com/office/drawing/2014/main" id="{80984C27-66A9-404E-A441-BBF6A120C150}"/>
                </a:ext>
              </a:extLst>
            </p:cNvPr>
            <p:cNvSpPr/>
            <p:nvPr/>
          </p:nvSpPr>
          <p:spPr>
            <a:xfrm>
              <a:off x="2409264" y="1588993"/>
              <a:ext cx="1707777" cy="170777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endParaRPr>
            </a:p>
          </p:txBody>
        </p:sp>
        <p:sp>
          <p:nvSpPr>
            <p:cNvPr id="36" name="Oval 35">
              <a:extLst>
                <a:ext uri="{FF2B5EF4-FFF2-40B4-BE49-F238E27FC236}">
                  <a16:creationId xmlns:a16="http://schemas.microsoft.com/office/drawing/2014/main" id="{1A66E2F4-373E-4235-B6D5-26522BF09C6A}"/>
                </a:ext>
              </a:extLst>
            </p:cNvPr>
            <p:cNvSpPr/>
            <p:nvPr/>
          </p:nvSpPr>
          <p:spPr>
            <a:xfrm>
              <a:off x="2597523" y="1777252"/>
              <a:ext cx="1331258" cy="1333932"/>
            </a:xfrm>
            <a:prstGeom prst="ellipse">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DE8BA5"/>
                </a:solidFill>
                <a:effectLst/>
                <a:uLnTx/>
                <a:uFillTx/>
                <a:latin typeface="Arial" panose="020B0604020202020204"/>
                <a:ea typeface="+mn-ea"/>
                <a:cs typeface="+mn-cs"/>
              </a:endParaRPr>
            </a:p>
          </p:txBody>
        </p:sp>
      </p:grpSp>
      <p:pic>
        <p:nvPicPr>
          <p:cNvPr id="47" name="Picture 46">
            <a:extLst>
              <a:ext uri="{FF2B5EF4-FFF2-40B4-BE49-F238E27FC236}">
                <a16:creationId xmlns:a16="http://schemas.microsoft.com/office/drawing/2014/main" id="{43FA6094-AFFC-497B-8973-1D74B36EF8CC}"/>
              </a:ext>
            </a:extLst>
          </p:cNvPr>
          <p:cNvPicPr>
            <a:picLocks noChangeAspect="1"/>
          </p:cNvPicPr>
          <p:nvPr/>
        </p:nvPicPr>
        <p:blipFill>
          <a:blip r:embed="rId4"/>
          <a:stretch>
            <a:fillRect/>
          </a:stretch>
        </p:blipFill>
        <p:spPr>
          <a:xfrm>
            <a:off x="5669149" y="3071761"/>
            <a:ext cx="441613" cy="405563"/>
          </a:xfrm>
          <a:prstGeom prst="rect">
            <a:avLst/>
          </a:prstGeom>
        </p:spPr>
      </p:pic>
      <p:pic>
        <p:nvPicPr>
          <p:cNvPr id="49" name="Picture 48">
            <a:extLst>
              <a:ext uri="{FF2B5EF4-FFF2-40B4-BE49-F238E27FC236}">
                <a16:creationId xmlns:a16="http://schemas.microsoft.com/office/drawing/2014/main" id="{112E4D76-E6F2-4499-B8FD-67A748FA514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32848" y="4351836"/>
            <a:ext cx="287087" cy="504452"/>
          </a:xfrm>
          <a:prstGeom prst="rect">
            <a:avLst/>
          </a:prstGeom>
        </p:spPr>
      </p:pic>
      <p:pic>
        <p:nvPicPr>
          <p:cNvPr id="51" name="Picture 50">
            <a:extLst>
              <a:ext uri="{FF2B5EF4-FFF2-40B4-BE49-F238E27FC236}">
                <a16:creationId xmlns:a16="http://schemas.microsoft.com/office/drawing/2014/main" id="{CE353C18-99A4-42F3-B943-544ED9A254A5}"/>
              </a:ext>
            </a:extLst>
          </p:cNvPr>
          <p:cNvPicPr>
            <a:picLocks noChangeAspect="1"/>
          </p:cNvPicPr>
          <p:nvPr/>
        </p:nvPicPr>
        <p:blipFill>
          <a:blip r:embed="rId6"/>
          <a:stretch>
            <a:fillRect/>
          </a:stretch>
        </p:blipFill>
        <p:spPr>
          <a:xfrm>
            <a:off x="5646416" y="1759121"/>
            <a:ext cx="487898" cy="487898"/>
          </a:xfrm>
          <a:prstGeom prst="rect">
            <a:avLst/>
          </a:prstGeom>
        </p:spPr>
      </p:pic>
      <p:pic>
        <p:nvPicPr>
          <p:cNvPr id="52" name="Picture 51">
            <a:extLst>
              <a:ext uri="{FF2B5EF4-FFF2-40B4-BE49-F238E27FC236}">
                <a16:creationId xmlns:a16="http://schemas.microsoft.com/office/drawing/2014/main" id="{9862BF76-A774-4256-B5F5-87A5349A7F19}"/>
              </a:ext>
            </a:extLst>
          </p:cNvPr>
          <p:cNvPicPr>
            <a:picLocks noChangeAspect="1"/>
          </p:cNvPicPr>
          <p:nvPr/>
        </p:nvPicPr>
        <p:blipFill>
          <a:blip r:embed="rId7"/>
          <a:stretch>
            <a:fillRect/>
          </a:stretch>
        </p:blipFill>
        <p:spPr>
          <a:xfrm>
            <a:off x="6341133" y="1324872"/>
            <a:ext cx="6553768" cy="3926164"/>
          </a:xfrm>
          <a:prstGeom prst="rect">
            <a:avLst/>
          </a:prstGeom>
        </p:spPr>
      </p:pic>
    </p:spTree>
    <p:extLst>
      <p:ext uri="{BB962C8B-B14F-4D97-AF65-F5344CB8AC3E}">
        <p14:creationId xmlns:p14="http://schemas.microsoft.com/office/powerpoint/2010/main" val="1741886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B485423-CFC1-4C64-899E-868025457ADA}"/>
              </a:ext>
            </a:extLst>
          </p:cNvPr>
          <p:cNvSpPr>
            <a:spLocks noGrp="1"/>
          </p:cNvSpPr>
          <p:nvPr>
            <p:ph type="body" sz="quarter" idx="15"/>
          </p:nvPr>
        </p:nvSpPr>
        <p:spPr/>
        <p:txBody>
          <a:bodyPr/>
          <a:lstStyle/>
          <a:p>
            <a:r>
              <a:rPr lang="en-US" dirty="0"/>
              <a:t>Q. Which of the following, if any, do you believe your organization should prioritize improving over the next two years? Please select all that apply.</a:t>
            </a:r>
            <a:br>
              <a:rPr lang="en-US" dirty="0"/>
            </a:br>
            <a:r>
              <a:rPr lang="en-US" dirty="0"/>
              <a:t>Base: All respondents (n=494)</a:t>
            </a:r>
            <a:br>
              <a:rPr lang="en-US" dirty="0"/>
            </a:br>
            <a:r>
              <a:rPr lang="en-US" dirty="0"/>
              <a:t>Source: 451 Research's Voice of the Enterprise: Workforce Productivity &amp; Collaboration, Work Execution Goals &amp; Challenges 2021</a:t>
            </a:r>
          </a:p>
        </p:txBody>
      </p:sp>
      <p:sp>
        <p:nvSpPr>
          <p:cNvPr id="7" name="Title 6">
            <a:extLst>
              <a:ext uri="{FF2B5EF4-FFF2-40B4-BE49-F238E27FC236}">
                <a16:creationId xmlns:a16="http://schemas.microsoft.com/office/drawing/2014/main" id="{14EE0029-A191-4FD9-B7E1-AFCFB96978B7}"/>
              </a:ext>
            </a:extLst>
          </p:cNvPr>
          <p:cNvSpPr>
            <a:spLocks noGrp="1"/>
          </p:cNvSpPr>
          <p:nvPr>
            <p:ph type="title"/>
          </p:nvPr>
        </p:nvSpPr>
        <p:spPr/>
        <p:txBody>
          <a:bodyPr/>
          <a:lstStyle/>
          <a:p>
            <a:r>
              <a:rPr lang="en-US" dirty="0"/>
              <a:t>Where the organization should </a:t>
            </a:r>
            <a:r>
              <a:rPr lang="en-US" dirty="0">
                <a:solidFill>
                  <a:srgbClr val="D6002A"/>
                </a:solidFill>
              </a:rPr>
              <a:t>improve</a:t>
            </a:r>
            <a:endParaRPr lang="en-US" dirty="0"/>
          </a:p>
        </p:txBody>
      </p:sp>
      <p:sp>
        <p:nvSpPr>
          <p:cNvPr id="4" name="Slide Number Placeholder 3">
            <a:extLst>
              <a:ext uri="{FF2B5EF4-FFF2-40B4-BE49-F238E27FC236}">
                <a16:creationId xmlns:a16="http://schemas.microsoft.com/office/drawing/2014/main" id="{9634DF6A-E0FD-4D82-80B5-E433BA6F9ABA}"/>
              </a:ext>
            </a:extLst>
          </p:cNvPr>
          <p:cNvSpPr>
            <a:spLocks noGrp="1"/>
          </p:cNvSpPr>
          <p:nvPr>
            <p:ph type="sldNum" sz="quarter" idx="18"/>
          </p:nvPr>
        </p:nvSpPr>
        <p:spPr/>
        <p:txBody>
          <a:bodyPr/>
          <a:lstStyle/>
          <a:p>
            <a:fld id="{DC9A5423-F5A2-45E3-8854-82458581CD79}" type="slidenum">
              <a:rPr lang="en-US" smtClean="0"/>
              <a:pPr/>
              <a:t>7</a:t>
            </a:fld>
            <a:endParaRPr lang="en-US" dirty="0"/>
          </a:p>
        </p:txBody>
      </p:sp>
      <p:pic>
        <p:nvPicPr>
          <p:cNvPr id="78" name="Picture 77">
            <a:extLst>
              <a:ext uri="{FF2B5EF4-FFF2-40B4-BE49-F238E27FC236}">
                <a16:creationId xmlns:a16="http://schemas.microsoft.com/office/drawing/2014/main" id="{66DDA0D6-154E-4F49-8DE8-D76183A429C8}"/>
              </a:ext>
            </a:extLst>
          </p:cNvPr>
          <p:cNvPicPr>
            <a:picLocks noChangeAspect="1"/>
          </p:cNvPicPr>
          <p:nvPr/>
        </p:nvPicPr>
        <p:blipFill>
          <a:blip r:embed="rId3"/>
          <a:stretch>
            <a:fillRect/>
          </a:stretch>
        </p:blipFill>
        <p:spPr>
          <a:xfrm>
            <a:off x="143163" y="1517222"/>
            <a:ext cx="11905673" cy="3160660"/>
          </a:xfrm>
          <a:prstGeom prst="rect">
            <a:avLst/>
          </a:prstGeom>
        </p:spPr>
      </p:pic>
    </p:spTree>
    <p:extLst>
      <p:ext uri="{BB962C8B-B14F-4D97-AF65-F5344CB8AC3E}">
        <p14:creationId xmlns:p14="http://schemas.microsoft.com/office/powerpoint/2010/main" val="4064678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8A08D9-0305-4C98-80D0-E2B035A3C60D}"/>
              </a:ext>
            </a:extLst>
          </p:cNvPr>
          <p:cNvSpPr>
            <a:spLocks noGrp="1"/>
          </p:cNvSpPr>
          <p:nvPr>
            <p:ph type="title"/>
          </p:nvPr>
        </p:nvSpPr>
        <p:spPr/>
        <p:txBody>
          <a:bodyPr/>
          <a:lstStyle/>
          <a:p>
            <a:r>
              <a:rPr lang="en-US" dirty="0"/>
              <a:t>Talent turbulence</a:t>
            </a:r>
          </a:p>
        </p:txBody>
      </p:sp>
      <p:sp>
        <p:nvSpPr>
          <p:cNvPr id="3" name="Slide Number Placeholder 2">
            <a:extLst>
              <a:ext uri="{FF2B5EF4-FFF2-40B4-BE49-F238E27FC236}">
                <a16:creationId xmlns:a16="http://schemas.microsoft.com/office/drawing/2014/main" id="{601AA0CB-533F-4EA3-977D-4DBD4DFB5006}"/>
              </a:ext>
            </a:extLst>
          </p:cNvPr>
          <p:cNvSpPr>
            <a:spLocks noGrp="1"/>
          </p:cNvSpPr>
          <p:nvPr>
            <p:ph type="sldNum" sz="quarter" idx="4"/>
          </p:nvPr>
        </p:nvSpPr>
        <p:spPr/>
        <p:txBody>
          <a:bodyPr/>
          <a:lstStyle/>
          <a:p>
            <a:fld id="{5246FB18-5DF1-419A-B975-14AFDDD65B9F}" type="slidenum">
              <a:rPr lang="en-US" smtClean="0"/>
              <a:pPr/>
              <a:t>8</a:t>
            </a:fld>
            <a:endParaRPr lang="en-US" dirty="0"/>
          </a:p>
        </p:txBody>
      </p:sp>
    </p:spTree>
    <p:extLst>
      <p:ext uri="{BB962C8B-B14F-4D97-AF65-F5344CB8AC3E}">
        <p14:creationId xmlns:p14="http://schemas.microsoft.com/office/powerpoint/2010/main" val="1290859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E008FF-A03B-42BC-8D0A-4531FC8E37FE}"/>
              </a:ext>
            </a:extLst>
          </p:cNvPr>
          <p:cNvSpPr>
            <a:spLocks noGrp="1"/>
          </p:cNvSpPr>
          <p:nvPr>
            <p:ph type="title"/>
          </p:nvPr>
        </p:nvSpPr>
        <p:spPr>
          <a:xfrm>
            <a:off x="414528" y="219458"/>
            <a:ext cx="11358880" cy="865273"/>
          </a:xfrm>
        </p:spPr>
        <p:txBody>
          <a:bodyPr/>
          <a:lstStyle/>
          <a:p>
            <a:r>
              <a:rPr lang="en-US"/>
              <a:t>The impact of the labor and skills shortage</a:t>
            </a:r>
            <a:endParaRPr lang="en-US" dirty="0"/>
          </a:p>
        </p:txBody>
      </p:sp>
      <p:sp>
        <p:nvSpPr>
          <p:cNvPr id="5" name="Slide Number Placeholder 4">
            <a:extLst>
              <a:ext uri="{FF2B5EF4-FFF2-40B4-BE49-F238E27FC236}">
                <a16:creationId xmlns:a16="http://schemas.microsoft.com/office/drawing/2014/main" id="{09B7FF7C-ACC1-4750-AEF0-9B0F282E2BBC}"/>
              </a:ext>
            </a:extLst>
          </p:cNvPr>
          <p:cNvSpPr>
            <a:spLocks noGrp="1"/>
          </p:cNvSpPr>
          <p:nvPr>
            <p:ph type="sldNum" sz="quarter" idx="12"/>
          </p:nvPr>
        </p:nvSpPr>
        <p:spPr>
          <a:xfrm>
            <a:off x="11216641" y="6316981"/>
            <a:ext cx="570795" cy="373695"/>
          </a:xfrm>
        </p:spPr>
        <p:txBody>
          <a:bodyPr/>
          <a:lstStyle/>
          <a:p>
            <a:fld id="{DC9A5423-F5A2-45E3-8854-82458581CD79}" type="slidenum">
              <a:rPr lang="en-US" smtClean="0"/>
              <a:pPr/>
              <a:t>9</a:t>
            </a:fld>
            <a:endParaRPr lang="en-US" dirty="0"/>
          </a:p>
        </p:txBody>
      </p:sp>
      <p:sp>
        <p:nvSpPr>
          <p:cNvPr id="10" name="Text Placeholder 9">
            <a:extLst>
              <a:ext uri="{FF2B5EF4-FFF2-40B4-BE49-F238E27FC236}">
                <a16:creationId xmlns:a16="http://schemas.microsoft.com/office/drawing/2014/main" id="{3979615C-4F87-494B-8D8B-009F08360BED}"/>
              </a:ext>
            </a:extLst>
          </p:cNvPr>
          <p:cNvSpPr>
            <a:spLocks noGrp="1"/>
          </p:cNvSpPr>
          <p:nvPr>
            <p:ph type="body" sz="quarter" idx="15"/>
          </p:nvPr>
        </p:nvSpPr>
        <p:spPr>
          <a:xfrm>
            <a:off x="405737" y="5531467"/>
            <a:ext cx="11358880" cy="418783"/>
          </a:xfrm>
        </p:spPr>
        <p:txBody>
          <a:bodyPr/>
          <a:lstStyle/>
          <a:p>
            <a:r>
              <a:rPr lang="en-US" dirty="0"/>
              <a:t>Q. Which of the following macroeconomic forces – if any – are posing the greatest threat to your organization’s overall sales? (Choose no more than three). Base: All respondents, excluding don’t know (n=564)</a:t>
            </a:r>
            <a:br>
              <a:rPr lang="en-US" dirty="0"/>
            </a:br>
            <a:r>
              <a:rPr lang="en-US" dirty="0"/>
              <a:t>Q. For the following macroeconomic forces you identified as posing a threat to your organization’s sales, do you expect them to become more or less of a threat over the next 12 months? - Labor/skills shortage Base: Respondents who identified labor/skills shortage as posing the greatest threat to their organization's overall sales (n=175)</a:t>
            </a:r>
          </a:p>
          <a:p>
            <a:r>
              <a:rPr lang="en-US" dirty="0"/>
              <a:t>Source: 451 Research's Voice of the Customer: Macroeconomic Outlook, Business Trends, 2022 Outlook</a:t>
            </a:r>
          </a:p>
        </p:txBody>
      </p:sp>
      <p:pic>
        <p:nvPicPr>
          <p:cNvPr id="34" name="Picture 33">
            <a:extLst>
              <a:ext uri="{FF2B5EF4-FFF2-40B4-BE49-F238E27FC236}">
                <a16:creationId xmlns:a16="http://schemas.microsoft.com/office/drawing/2014/main" id="{E7AE1E99-56BB-41B1-B1F3-5C2C447F051D}"/>
              </a:ext>
            </a:extLst>
          </p:cNvPr>
          <p:cNvPicPr>
            <a:picLocks noChangeAspect="1"/>
          </p:cNvPicPr>
          <p:nvPr/>
        </p:nvPicPr>
        <p:blipFill>
          <a:blip r:embed="rId2"/>
          <a:stretch>
            <a:fillRect/>
          </a:stretch>
        </p:blipFill>
        <p:spPr>
          <a:xfrm>
            <a:off x="404891" y="811763"/>
            <a:ext cx="11382218" cy="4407790"/>
          </a:xfrm>
          <a:prstGeom prst="rect">
            <a:avLst/>
          </a:prstGeom>
        </p:spPr>
      </p:pic>
    </p:spTree>
    <p:extLst>
      <p:ext uri="{BB962C8B-B14F-4D97-AF65-F5344CB8AC3E}">
        <p14:creationId xmlns:p14="http://schemas.microsoft.com/office/powerpoint/2010/main" val="1132887005"/>
      </p:ext>
    </p:extLst>
  </p:cSld>
  <p:clrMapOvr>
    <a:masterClrMapping/>
  </p:clrMapOvr>
</p:sld>
</file>

<file path=ppt/theme/theme1.xml><?xml version="1.0" encoding="utf-8"?>
<a:theme xmlns:a="http://schemas.openxmlformats.org/drawingml/2006/main" name="S-P Global Market Intelligence 16:9 Template">
  <a:themeElements>
    <a:clrScheme name="SPGMI">
      <a:dk1>
        <a:sysClr val="windowText" lastClr="000000"/>
      </a:dk1>
      <a:lt1>
        <a:sysClr val="window" lastClr="FFFFFF"/>
      </a:lt1>
      <a:dk2>
        <a:srgbClr val="404040"/>
      </a:dk2>
      <a:lt2>
        <a:srgbClr val="DCDCDC"/>
      </a:lt2>
      <a:accent1>
        <a:srgbClr val="007EAE"/>
      </a:accent1>
      <a:accent2>
        <a:srgbClr val="08C3A5"/>
      </a:accent2>
      <a:accent3>
        <a:srgbClr val="6A6AB1"/>
      </a:accent3>
      <a:accent4>
        <a:srgbClr val="C40067"/>
      </a:accent4>
      <a:accent5>
        <a:srgbClr val="A4C032"/>
      </a:accent5>
      <a:accent6>
        <a:srgbClr val="FFAC17"/>
      </a:accent6>
      <a:hlink>
        <a:srgbClr val="007EAE"/>
      </a:hlink>
      <a:folHlink>
        <a:srgbClr val="FFAC1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solidFill>
            <a:schemeClr val="bg2">
              <a:lumMod val="90000"/>
            </a:schemeClr>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AQUA">
      <a:srgbClr val="08C3A5"/>
    </a:custClr>
    <a:custClr name="DARKTEAL">
      <a:srgbClr val="06423D"/>
    </a:custClr>
    <a:custClr name="MELON">
      <a:srgbClr val="F79668"/>
    </a:custClr>
    <a:custClr name="DARKSIENNA">
      <a:srgbClr val="712300"/>
    </a:custClr>
    <a:custClr name="IRIS">
      <a:srgbClr val="908EC5"/>
    </a:custClr>
    <a:custClr name="INDIGO">
      <a:srgbClr val="37237B"/>
    </a:custClr>
    <a:custClr name="TREE">
      <a:srgbClr val="A4C032"/>
    </a:custClr>
    <a:custClr name="FOREST">
      <a:srgbClr val="2C3B0D"/>
    </a:custClr>
    <a:custClr name="White">
      <a:srgbClr val="FFFFFF"/>
    </a:custClr>
    <a:custClr name="White">
      <a:srgbClr val="FFFFFF"/>
    </a:custClr>
    <a:custClr name="BLACK100">
      <a:srgbClr val="000000"/>
    </a:custClr>
    <a:custClr name="BLACK80">
      <a:srgbClr val="333333"/>
    </a:custClr>
    <a:custClr name="BLACK60">
      <a:srgbClr val="666666"/>
    </a:custClr>
    <a:custClr name="BLACK40">
      <a:srgbClr val="999999"/>
    </a:custClr>
    <a:custClr name="BLACK20">
      <a:srgbClr val="CCCCCC"/>
    </a:custClr>
    <a:custClr name="White">
      <a:srgbClr val="FFFFFF"/>
    </a:custClr>
    <a:custClr name="White">
      <a:srgbClr val="FFFFFF"/>
    </a:custClr>
    <a:custClr name="White">
      <a:srgbClr val="FFFFFF"/>
    </a:custClr>
    <a:custClr name="White">
      <a:srgbClr val="FFFFFF"/>
    </a:custClr>
    <a:custClr name="White">
      <a:srgbClr val="FFFFFF"/>
    </a:custClr>
    <a:custClr name="Neutral5">
      <a:srgbClr val="473729"/>
    </a:custClr>
    <a:custClr name="Neutral4">
      <a:srgbClr val="7A6855"/>
    </a:custClr>
    <a:custClr name="Neutral3">
      <a:srgbClr val="A39382"/>
    </a:custClr>
    <a:custClr name="Neutral2">
      <a:srgbClr val="B7A99A"/>
    </a:custClr>
    <a:custClr name="Neutral1">
      <a:srgbClr val="CEC2B4"/>
    </a:custClr>
    <a:custClr name="White">
      <a:srgbClr val="FFFFFF"/>
    </a:custClr>
    <a:custClr name="White">
      <a:srgbClr val="FFFFFF"/>
    </a:custClr>
    <a:custClr name="White">
      <a:srgbClr val="FFFFFF"/>
    </a:custClr>
    <a:custClr name="White">
      <a:srgbClr val="FFFFFF"/>
    </a:custClr>
    <a:custClr name="White">
      <a:srgbClr val="FFFFFF"/>
    </a:custClr>
    <a:custClr name="OCEAN ">
      <a:srgbClr val="007EAE"/>
    </a:custClr>
    <a:custClr name="HONEY">
      <a:srgbClr val="FFAC17"/>
    </a:custClr>
    <a:custClr name="RUBINE">
      <a:srgbClr val="C40067"/>
    </a:custClr>
    <a:custClr name="AQUA">
      <a:srgbClr val="08C3A5"/>
    </a:custClr>
    <a:custClr name="COPPERPLATE">
      <a:srgbClr val="F36C35"/>
    </a:custClr>
    <a:custClr name="PETRO">
      <a:srgbClr val="6A6AB1"/>
    </a:custClr>
    <a:custClr name="TREE">
      <a:srgbClr val="A4C032"/>
    </a:custClr>
    <a:custClr name="White">
      <a:srgbClr val="FFFFFF"/>
    </a:custClr>
    <a:custClr name="White">
      <a:srgbClr val="FFFFFF"/>
    </a:custClr>
    <a:custClr name="White">
      <a:srgbClr val="FFFFFF"/>
    </a:custClr>
    <a:custClr name="SPGRed">
      <a:srgbClr val="D6002A"/>
    </a:custClr>
  </a:custClrLst>
  <a:extLst>
    <a:ext uri="{05A4C25C-085E-4340-85A3-A5531E510DB2}">
      <thm15:themeFamily xmlns:thm15="http://schemas.microsoft.com/office/thememl/2012/main" name="Presentation1" id="{3175F270-44A0-43F8-803C-69E3D1254AE5}" vid="{C9C58D12-EE7B-4FED-8B18-A6D11162BC9D}"/>
    </a:ext>
  </a:extLst>
</a:theme>
</file>

<file path=ppt/theme/theme2.xml><?xml version="1.0" encoding="utf-8"?>
<a:theme xmlns:a="http://schemas.openxmlformats.org/drawingml/2006/main" name="IBM Brand Template 2022">
  <a:themeElements>
    <a:clrScheme name="IBM brand presentation palette 2022">
      <a:dk1>
        <a:srgbClr val="FFFFFF"/>
      </a:dk1>
      <a:lt1>
        <a:srgbClr val="000000"/>
      </a:lt1>
      <a:dk2>
        <a:srgbClr val="E5F6FF"/>
      </a:dk2>
      <a:lt2>
        <a:srgbClr val="F4F4F4"/>
      </a:lt2>
      <a:accent1>
        <a:srgbClr val="002D9C"/>
      </a:accent1>
      <a:accent2>
        <a:srgbClr val="0F62FE"/>
      </a:accent2>
      <a:accent3>
        <a:srgbClr val="82CFFF"/>
      </a:accent3>
      <a:accent4>
        <a:srgbClr val="9EF0F0"/>
      </a:accent4>
      <a:accent5>
        <a:srgbClr val="E0E0E0"/>
      </a:accent5>
      <a:accent6>
        <a:srgbClr val="FCF4D6"/>
      </a:accent6>
      <a:hlink>
        <a:srgbClr val="0F62FE"/>
      </a:hlink>
      <a:folHlink>
        <a:srgbClr val="6F6F6F"/>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System Font Regular"/>
          <a:buNone/>
          <a:tabLst/>
          <a:defRPr kumimoji="0" sz="1400" b="0" i="0" u="none" strike="noStrike" cap="none" normalizeH="0" baseline="0" dirty="0" smtClean="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lIns="91440" tIns="91440" rIns="91440" bIns="91440" rtlCol="0">
        <a:spAutoFit/>
      </a:bodyPr>
      <a:lstStyle>
        <a:defPPr marL="173736" indent="-173736" algn="l">
          <a:spcBef>
            <a:spcPts val="1100"/>
          </a:spcBef>
          <a:buFont typeface="System Font Regular"/>
          <a:buChar char="–"/>
          <a:defRPr sz="1400" dirty="0" smtClean="0">
            <a:solidFill>
              <a:schemeClr val="tx1"/>
            </a:solidFill>
            <a:latin typeface="+mn-lt"/>
            <a:ea typeface="Arial" charset="0"/>
            <a:cs typeface="Arial" charset="0"/>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50">
      <a:srgbClr val="FA4D56"/>
    </a:custClr>
    <a:custClr name="Red 40">
      <a:srgbClr val="FF8389"/>
    </a:custClr>
    <a:custClr name="Red 30">
      <a:srgbClr val="FFB3B8"/>
    </a:custClr>
    <a:custClr name="Red 20">
      <a:srgbClr val="FFD7D9"/>
    </a:custClr>
    <a:custClr name="Red 10">
      <a:srgbClr val="FFF1F1"/>
    </a:custClr>
    <a:custClr name="Purple 50">
      <a:srgbClr val="A56EFF"/>
    </a:custClr>
    <a:custClr name="Purple 40">
      <a:srgbClr val="BE95FF"/>
    </a:custClr>
    <a:custClr name="Purple 30">
      <a:srgbClr val="D4BBFF"/>
    </a:custClr>
    <a:custClr name="Purple 20">
      <a:srgbClr val="E8DAFF"/>
    </a:custClr>
    <a:custClr name="Purple 10">
      <a:srgbClr val="F6F2FF"/>
    </a:custClr>
    <a:custClr name="Green 30">
      <a:srgbClr val="6FDC8C"/>
    </a:custClr>
    <a:custClr name="Green 20">
      <a:srgbClr val="A7F0BA"/>
    </a:custClr>
    <a:custClr name="Green 10">
      <a:srgbClr val="DEFBE6"/>
    </a:custClr>
    <a:custClr name="Yellow 20">
      <a:srgbClr val="FDDC69"/>
    </a:custClr>
    <a:custClr name="Yellow 10">
      <a:srgbClr val="FCF4D6"/>
    </a:custClr>
    <a:custClr name="Teal 50">
      <a:srgbClr val="009D9A"/>
    </a:custClr>
    <a:custClr name="Teal 40">
      <a:srgbClr val="08BDBA"/>
    </a:custClr>
    <a:custClr name="Teal 30">
      <a:srgbClr val="3DDBD9"/>
    </a:custClr>
    <a:custClr name="Teal 20">
      <a:srgbClr val="9EF0F0"/>
    </a:custClr>
    <a:custClr name="Teal 10">
      <a:srgbClr val="D9FBFB"/>
    </a:custClr>
  </a:custClrLst>
  <a:extLst>
    <a:ext uri="{05A4C25C-085E-4340-85A3-A5531E510DB2}">
      <thm15:themeFamily xmlns:thm15="http://schemas.microsoft.com/office/thememl/2012/main" name="IBM_Presentation_Template_2022_V01_Arial" id="{FEF8B486-0A69-7643-9587-155BF4105706}" vid="{7EE01304-197D-504B-86C9-7EA9E1122F73}"/>
    </a:ext>
  </a:extLst>
</a:theme>
</file>

<file path=ppt/theme/theme3.xml><?xml version="1.0" encoding="utf-8"?>
<a:theme xmlns:a="http://schemas.openxmlformats.org/drawingml/2006/main" name="3_IBM 2019 Master template (light gray background)">
  <a:themeElements>
    <a:clrScheme name="Custom 5">
      <a:dk1>
        <a:srgbClr val="FFFFFF"/>
      </a:dk1>
      <a:lt1>
        <a:srgbClr val="000000"/>
      </a:lt1>
      <a:dk2>
        <a:srgbClr val="565656"/>
      </a:dk2>
      <a:lt2>
        <a:srgbClr val="F3F3F3"/>
      </a:lt2>
      <a:accent1>
        <a:srgbClr val="6F6F6F"/>
      </a:accent1>
      <a:accent2>
        <a:srgbClr val="0062FF"/>
      </a:accent2>
      <a:accent3>
        <a:srgbClr val="D12765"/>
      </a:accent3>
      <a:accent4>
        <a:srgbClr val="8A3FFC"/>
      </a:accent4>
      <a:accent5>
        <a:srgbClr val="007D79"/>
      </a:accent5>
      <a:accent6>
        <a:srgbClr val="697077"/>
      </a:accent6>
      <a:hlink>
        <a:srgbClr val="0062FF"/>
      </a:hlink>
      <a:folHlink>
        <a:srgbClr val="6EA6F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9050">
          <a:solidFill>
            <a:schemeClr val="accent2"/>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IBM Plex Sans" panose="020B0503050203000203"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tx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57002B"/>
    </a:custClr>
    <a:custClr name="Magenta 80">
      <a:srgbClr val="760A3A"/>
    </a:custClr>
    <a:custClr name="Magenta 70">
      <a:srgbClr val="A11950"/>
    </a:custClr>
    <a:custClr name="Magenta 60">
      <a:srgbClr val="D12765"/>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3137"/>
    </a:custClr>
    <a:custClr name="Teal 80">
      <a:srgbClr val="004548"/>
    </a:custClr>
    <a:custClr name="Teal 70">
      <a:srgbClr val="006161"/>
    </a:custClr>
    <a:custClr name="Teal 60">
      <a:srgbClr val="007D79"/>
    </a:custClr>
    <a:custClr name="Teal 50">
      <a:srgbClr val="009C98"/>
    </a:custClr>
    <a:custClr name="Teal 40">
      <a:srgbClr val="00BAB6"/>
    </a:custClr>
    <a:custClr name="Teal 30">
      <a:srgbClr val="20D5D2"/>
    </a:custClr>
    <a:custClr name="Teal 20">
      <a:srgbClr val="92EEEE"/>
    </a:custClr>
    <a:custClr name="Teal 10">
      <a:srgbClr val="DBFBFB"/>
    </a:custClr>
    <a:custClr name="Gray 100">
      <a:srgbClr val="171717"/>
    </a:custClr>
    <a:custClr name="Gray 90">
      <a:srgbClr val="282828"/>
    </a:custClr>
    <a:custClr name="Gray 80">
      <a:srgbClr val="3D3D3D"/>
    </a:custClr>
    <a:custClr name="Gray 70">
      <a:srgbClr val="565656"/>
    </a:custClr>
    <a:custClr name="Gray 60">
      <a:srgbClr val="6F6F6F"/>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Nov 2021 Planning Analytics and Cognos - External References-2" id="{3F92A913-83BC-F549-961C-21F7067E3D0F}" vid="{969CB876-B6FE-6943-AEF4-830F1B4F9DA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0A04476C0CF37489CA72078FE687412" ma:contentTypeVersion="13" ma:contentTypeDescription="Create a new document." ma:contentTypeScope="" ma:versionID="e47a4b2a1afad4ccedfbbb1aee2273ee">
  <xsd:schema xmlns:xsd="http://www.w3.org/2001/XMLSchema" xmlns:xs="http://www.w3.org/2001/XMLSchema" xmlns:p="http://schemas.microsoft.com/office/2006/metadata/properties" xmlns:ns2="3558873e-525b-4f46-9e89-14207839e424" xmlns:ns3="ce46a160-556d-418f-8297-7a121aec8efb" targetNamespace="http://schemas.microsoft.com/office/2006/metadata/properties" ma:root="true" ma:fieldsID="efad0dc15ef3bcff68b567b3dd80f0b7" ns2:_="" ns3:_="">
    <xsd:import namespace="3558873e-525b-4f46-9e89-14207839e424"/>
    <xsd:import namespace="ce46a160-556d-418f-8297-7a121aec8ef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58873e-525b-4f46-9e89-14207839e4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46a160-556d-418f-8297-7a121aec8efb"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5630A6-A41D-42D4-AF50-3D718709ED6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00BBF82-B938-4066-A757-44485EA91D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58873e-525b-4f46-9e89-14207839e424"/>
    <ds:schemaRef ds:uri="ce46a160-556d-418f-8297-7a121aec8e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7124F86-043E-4B16-BC3C-84AFD979E7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2022 451 SPGMI Master Template</Template>
  <TotalTime>40917</TotalTime>
  <Words>6158</Words>
  <Application>Microsoft Office PowerPoint</Application>
  <PresentationFormat>Widescreen</PresentationFormat>
  <Paragraphs>454</Paragraphs>
  <Slides>39</Slides>
  <Notes>26</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39</vt:i4>
      </vt:variant>
    </vt:vector>
  </HeadingPairs>
  <TitlesOfParts>
    <vt:vector size="56" baseType="lpstr">
      <vt:lpstr>.AppleSystemUIFont</vt:lpstr>
      <vt:lpstr>Akkurat Pro</vt:lpstr>
      <vt:lpstr>Apple Symbols</vt:lpstr>
      <vt:lpstr>Arial</vt:lpstr>
      <vt:lpstr>Arial Narrow</vt:lpstr>
      <vt:lpstr>Calibri</vt:lpstr>
      <vt:lpstr>Calibri Light</vt:lpstr>
      <vt:lpstr>Courier New</vt:lpstr>
      <vt:lpstr>HelvNeue Light for IBM</vt:lpstr>
      <vt:lpstr>IBM Plex Sans</vt:lpstr>
      <vt:lpstr>IBM Plex Sans Light</vt:lpstr>
      <vt:lpstr>IBM Plex Sans Text</vt:lpstr>
      <vt:lpstr>System Font Regular</vt:lpstr>
      <vt:lpstr>Wingdings</vt:lpstr>
      <vt:lpstr>S-P Global Market Intelligence 16:9 Template</vt:lpstr>
      <vt:lpstr>IBM Brand Template 2022</vt:lpstr>
      <vt:lpstr>3_IBM 2019 Master template (light gray background)</vt:lpstr>
      <vt:lpstr>June 2022 HR must have a seat at the strategic planning table</vt:lpstr>
      <vt:lpstr>PowerPoint Presentation</vt:lpstr>
      <vt:lpstr>Today’s speakers</vt:lpstr>
      <vt:lpstr>Collaboration and a wider lens</vt:lpstr>
      <vt:lpstr>PowerPoint Presentation</vt:lpstr>
      <vt:lpstr>The alignment challenge</vt:lpstr>
      <vt:lpstr>Where the organization should improve</vt:lpstr>
      <vt:lpstr>Talent turbulence</vt:lpstr>
      <vt:lpstr>The impact of the labor and skills shortage</vt:lpstr>
      <vt:lpstr>PowerPoint Presentation</vt:lpstr>
      <vt:lpstr>Talent shortages prevent productivity</vt:lpstr>
      <vt:lpstr>HR is the answer</vt:lpstr>
      <vt:lpstr>HR is the architect of the employee experience</vt:lpstr>
      <vt:lpstr>HR’s role alignment and lingua franca</vt:lpstr>
      <vt:lpstr>Supporting the Inclusion of HR in the Strategic Planning Process —             Ann-Grete (“A.G.”) Tan Chief Strategy &amp; Marketing Officer </vt:lpstr>
      <vt:lpstr>Example: A Big Box Retailer</vt:lpstr>
      <vt:lpstr>How do we increase profitability? - After several years of investing in growth </vt:lpstr>
      <vt:lpstr>How do we increase profitability? - After several years of investing in growth </vt:lpstr>
      <vt:lpstr>Who can help us understand our options?</vt:lpstr>
      <vt:lpstr>How do we increase profitability? - After several years of investing in growth </vt:lpstr>
      <vt:lpstr>PowerPoint Presentation</vt:lpstr>
      <vt:lpstr>The People-piece is Foundational</vt:lpstr>
      <vt:lpstr>So now HR has a seat at the BIG table.  The C-suite agrees that investing in a positive Employee Experience will have material benefits (both tangible &amp; intangible).  Everyone feels good.</vt:lpstr>
      <vt:lpstr>Technology is information plumbing</vt:lpstr>
      <vt:lpstr>Typical HR Planning &amp; Analysis Components</vt:lpstr>
      <vt:lpstr>PowerPoint Presentation</vt:lpstr>
      <vt:lpstr>PowerPoint Presentation</vt:lpstr>
      <vt:lpstr>Recap</vt:lpstr>
      <vt:lpstr>Successful organizations start with a plan</vt:lpstr>
      <vt:lpstr>Good decisions are integrated</vt:lpstr>
      <vt:lpstr>Successful enterprise planning strategies share common elements An effective planning strategy must reflect, connect, and evolve with the business  </vt:lpstr>
      <vt:lpstr>Planning Analytics with Watson</vt:lpstr>
      <vt:lpstr>IBM Planning Analytics with Watson delivers powerful out-of-the-box capabilities</vt:lpstr>
      <vt:lpstr>PowerPoint Presentation</vt:lpstr>
      <vt:lpstr>PowerPoint Presentation</vt:lpstr>
      <vt:lpstr>Get hands on with IBM Planning Analytics with Watson</vt:lpstr>
      <vt:lpstr>PowerPoint Presentation</vt:lpstr>
      <vt:lpstr>Thank You</vt:lpstr>
      <vt:lpstr>PowerPoint Presentation</vt:lpstr>
    </vt:vector>
  </TitlesOfParts>
  <Manager>brianne.paschen@451research.com</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Submission requirements</dc:title>
  <dc:subject/>
  <dc:creator>Forrest, Conner</dc:creator>
  <cp:keywords/>
  <dc:description/>
  <cp:lastModifiedBy>Michael Williams</cp:lastModifiedBy>
  <cp:revision>90</cp:revision>
  <cp:lastPrinted>2020-01-13T14:58:59Z</cp:lastPrinted>
  <dcterms:created xsi:type="dcterms:W3CDTF">2022-02-28T20:08:28Z</dcterms:created>
  <dcterms:modified xsi:type="dcterms:W3CDTF">2022-06-06T23:07:53Z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0x01010090A04476C0CF37489CA72078FE687412</vt:lpwstr>
  </property>
</Properties>
</file>