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6.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7.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8.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4" r:id="rId1"/>
    <p:sldMasterId id="2147484026" r:id="rId2"/>
    <p:sldMasterId id="2147484076" r:id="rId3"/>
    <p:sldMasterId id="2147484114" r:id="rId4"/>
    <p:sldMasterId id="2147484147" r:id="rId5"/>
    <p:sldMasterId id="2147484182" r:id="rId6"/>
    <p:sldMasterId id="2147484215" r:id="rId7"/>
    <p:sldMasterId id="2147484264" r:id="rId8"/>
    <p:sldMasterId id="2147484364" r:id="rId9"/>
  </p:sldMasterIdLst>
  <p:notesMasterIdLst>
    <p:notesMasterId r:id="rId16"/>
  </p:notesMasterIdLst>
  <p:handoutMasterIdLst>
    <p:handoutMasterId r:id="rId17"/>
  </p:handoutMasterIdLst>
  <p:sldIdLst>
    <p:sldId id="2147376658" r:id="rId10"/>
    <p:sldId id="2147376803" r:id="rId11"/>
    <p:sldId id="10413" r:id="rId12"/>
    <p:sldId id="10355" r:id="rId13"/>
    <p:sldId id="2147376801" r:id="rId14"/>
    <p:sldId id="341" r:id="rId15"/>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4"/>
    <p:restoredTop sz="80552"/>
  </p:normalViewPr>
  <p:slideViewPr>
    <p:cSldViewPr snapToGrid="0" snapToObjects="1">
      <p:cViewPr varScale="1">
        <p:scale>
          <a:sx n="130" d="100"/>
          <a:sy n="130" d="100"/>
        </p:scale>
        <p:origin x="1008"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72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630936" y="8705088"/>
            <a:ext cx="1828800" cy="228600"/>
          </a:xfrm>
          <a:prstGeom prst="rect">
            <a:avLst/>
          </a:prstGeom>
        </p:spPr>
        <p:txBody>
          <a:bodyPr vert="horz" lIns="0" tIns="0" rIns="0" bIns="0" rtlCol="0" anchor="b"/>
          <a:lstStyle>
            <a:lvl1pPr algn="l">
              <a:defRPr sz="1200"/>
            </a:lvl1pPr>
          </a:lstStyle>
          <a:p>
            <a:r>
              <a:rPr lang="en-US" sz="600" dirty="0">
                <a:solidFill>
                  <a:srgbClr val="000000"/>
                </a:solidFill>
              </a:rPr>
              <a:t>IBM Security / © 2020 IBM Corporation</a:t>
            </a:r>
          </a:p>
        </p:txBody>
      </p:sp>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403050203000203" pitchFamily="34" charset="0"/>
                <a:ea typeface="IBM Plex Sans" charset="0"/>
                <a:cs typeface="IBM Plex Sans" charset="0"/>
              </a:rPr>
              <a:pPr algn="l"/>
              <a:t>‹#›</a:t>
            </a:fld>
            <a:endParaRPr lang="en-US" sz="600" dirty="0">
              <a:solidFill>
                <a:schemeClr val="bg1"/>
              </a:solidFill>
              <a:latin typeface="IBM Plex Sans Light" panose="020B0403050203000203" pitchFamily="34" charset="0"/>
              <a:ea typeface="IBM Plex Sans" charset="0"/>
              <a:cs typeface="IBM Plex Sans" charset="0"/>
            </a:endParaRP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221976" y="8703030"/>
            <a:ext cx="341241" cy="228600"/>
          </a:xfrm>
          <a:prstGeom prst="rect">
            <a:avLst/>
          </a:prstGeom>
        </p:spPr>
        <p:txBody>
          <a:bodyPr vert="horz" lIns="0" tIns="0" rIns="0" bIns="0" rtlCol="0" anchor="b"/>
          <a:lstStyle>
            <a:lvl1pPr algn="l">
              <a:defRPr sz="600" b="0" i="0">
                <a:solidFill>
                  <a:schemeClr val="bg1"/>
                </a:solidFill>
                <a:latin typeface="+mn-lt"/>
                <a:ea typeface="IBM Plex Sans" panose="020B0503050203000203" pitchFamily="34" charset="0"/>
                <a:cs typeface="IBM Plex Sans" panose="020B0503050203000203" pitchFamily="34" charset="0"/>
              </a:defRPr>
            </a:lvl1pPr>
          </a:lstStyle>
          <a:p>
            <a:fld id="{6E2E38B8-B0B4-AD41-AC6E-B781F46A9FD3}" type="slidenum">
              <a:rPr lang="en-US" smtClean="0"/>
              <a:pPr/>
              <a:t>‹#›</a:t>
            </a:fld>
            <a:endParaRPr lang="en-US" dirty="0"/>
          </a:p>
        </p:txBody>
      </p:sp>
      <p:sp>
        <p:nvSpPr>
          <p:cNvPr id="4" name="Slide Image Placeholder 3"/>
          <p:cNvSpPr>
            <a:spLocks noGrp="1" noRot="1" noChangeAspect="1"/>
          </p:cNvSpPr>
          <p:nvPr>
            <p:ph type="sldImg" idx="2"/>
          </p:nvPr>
        </p:nvSpPr>
        <p:spPr>
          <a:xfrm>
            <a:off x="1803671" y="236262"/>
            <a:ext cx="3250659" cy="1828800"/>
          </a:xfrm>
          <a:prstGeom prst="rect">
            <a:avLst/>
          </a:prstGeom>
          <a:noFill/>
          <a:ln w="12700">
            <a:solidFill>
              <a:prstClr val="black"/>
            </a:solidFill>
          </a:ln>
        </p:spPr>
        <p:txBody>
          <a:bodyPr vert="horz" lIns="91440" tIns="45720" rIns="91440" bIns="45720" rtlCol="0" anchor="ctr"/>
          <a:lstStyle/>
          <a:p>
            <a:endParaRPr lang="en-US" dirty="0"/>
          </a:p>
        </p:txBody>
      </p:sp>
      <p:sp>
        <p:nvSpPr>
          <p:cNvPr id="2" name="Notes Placeholder 1">
            <a:extLst>
              <a:ext uri="{FF2B5EF4-FFF2-40B4-BE49-F238E27FC236}">
                <a16:creationId xmlns:a16="http://schemas.microsoft.com/office/drawing/2014/main" id="{62296507-3127-EA4B-BF08-E54D144DD3A1}"/>
              </a:ext>
            </a:extLst>
          </p:cNvPr>
          <p:cNvSpPr>
            <a:spLocks noGrp="1"/>
          </p:cNvSpPr>
          <p:nvPr>
            <p:ph type="body" sz="quarter" idx="3"/>
          </p:nvPr>
        </p:nvSpPr>
        <p:spPr>
          <a:xfrm>
            <a:off x="218071" y="2188563"/>
            <a:ext cx="6409944" cy="6400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3EB6B9D6-E66A-D94A-8D6D-695857C13FDC}"/>
              </a:ext>
            </a:extLst>
          </p:cNvPr>
          <p:cNvSpPr>
            <a:spLocks noGrp="1"/>
          </p:cNvSpPr>
          <p:nvPr>
            <p:ph type="ftr" sz="quarter" idx="4"/>
          </p:nvPr>
        </p:nvSpPr>
        <p:spPr>
          <a:xfrm>
            <a:off x="630936" y="8705088"/>
            <a:ext cx="1828800" cy="228600"/>
          </a:xfrm>
          <a:prstGeom prst="rect">
            <a:avLst/>
          </a:prstGeom>
        </p:spPr>
        <p:txBody>
          <a:bodyPr vert="horz" lIns="0" tIns="0" rIns="0" bIns="0" rtlCol="0" anchor="b"/>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bg1"/>
                </a:solidFill>
              </a:defRPr>
            </a:lvl1pPr>
          </a:lstStyle>
          <a:p>
            <a:r>
              <a:rPr lang="en-US" dirty="0"/>
              <a:t>IBM Security / © 2020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dt="0"/>
  <p:notesStyle>
    <a:lvl1pPr marL="0" marR="0" indent="0" algn="l" defTabSz="914400" rtl="0" eaLnBrk="1" fontAlgn="base" latinLnBrk="0" hangingPunct="1">
      <a:lnSpc>
        <a:spcPct val="100000"/>
      </a:lnSpc>
      <a:spcBef>
        <a:spcPts val="600"/>
      </a:spcBef>
      <a:spcAft>
        <a:spcPct val="0"/>
      </a:spcAft>
      <a:buClr>
        <a:schemeClr val="bg1"/>
      </a:buClr>
      <a:buSzPct val="90000"/>
      <a:buFont typeface="Wingdings" pitchFamily="2" charset="2"/>
      <a:buNone/>
      <a:tabLst/>
      <a:defRPr sz="1000" b="0" i="0" kern="1200">
        <a:solidFill>
          <a:schemeClr val="bg1"/>
        </a:solidFill>
        <a:latin typeface="IBM Plex Sans" panose="020B0503050203000203" pitchFamily="34" charset="0"/>
        <a:ea typeface="+mn-ea"/>
        <a:cs typeface="+mn-cs"/>
      </a:defRPr>
    </a:lvl1pPr>
    <a:lvl2pPr marL="171450" marR="0" indent="-171450" algn="l" defTabSz="914400" rtl="0" eaLnBrk="1" fontAlgn="base" latinLnBrk="0" hangingPunct="1">
      <a:lnSpc>
        <a:spcPct val="100000"/>
      </a:lnSpc>
      <a:spcBef>
        <a:spcPts val="600"/>
      </a:spcBef>
      <a:spcAft>
        <a:spcPct val="0"/>
      </a:spcAft>
      <a:buClr>
        <a:schemeClr val="bg1"/>
      </a:buClr>
      <a:buSzPct val="100000"/>
      <a:buFont typeface=".AppleSystemUIFont" charset="-120"/>
      <a:buChar char="–"/>
      <a:tabLst/>
      <a:defRPr sz="1000" b="0" i="0" kern="1200">
        <a:solidFill>
          <a:schemeClr val="bg1"/>
        </a:solidFill>
        <a:latin typeface="IBM Plex Sans" panose="020B0503050203000203" pitchFamily="34" charset="0"/>
        <a:ea typeface="+mn-ea"/>
        <a:cs typeface="+mn-cs"/>
      </a:defRPr>
    </a:lvl2pPr>
    <a:lvl3pPr marL="342900" marR="0" indent="-141288" algn="l" defTabSz="914400" rtl="0" eaLnBrk="1" fontAlgn="base" latinLnBrk="0" hangingPunct="1">
      <a:lnSpc>
        <a:spcPct val="100000"/>
      </a:lnSpc>
      <a:spcBef>
        <a:spcPts val="600"/>
      </a:spcBef>
      <a:spcAft>
        <a:spcPct val="0"/>
      </a:spcAft>
      <a:buClr>
        <a:schemeClr val="bg1"/>
      </a:buClr>
      <a:buSzPct val="100000"/>
      <a:buFont typeface="Arial" panose="020B0604020202020204" pitchFamily="34" charset="0"/>
      <a:buChar char="•"/>
      <a:tabLst/>
      <a:defRPr sz="1000" b="0" i="0" kern="1200">
        <a:solidFill>
          <a:schemeClr val="bg1"/>
        </a:solidFill>
        <a:latin typeface="IBM Plex Sans" panose="020B0503050203000203" pitchFamily="34" charset="0"/>
        <a:ea typeface="+mn-ea"/>
        <a:cs typeface="+mn-cs"/>
      </a:defRPr>
    </a:lvl3pPr>
    <a:lvl4pPr marL="628650" marR="0" indent="-193675" algn="l" defTabSz="914400" rtl="0" eaLnBrk="1" fontAlgn="base" latinLnBrk="0" hangingPunct="1">
      <a:lnSpc>
        <a:spcPct val="100000"/>
      </a:lnSpc>
      <a:spcBef>
        <a:spcPts val="600"/>
      </a:spcBef>
      <a:spcAft>
        <a:spcPct val="0"/>
      </a:spcAft>
      <a:buClr>
        <a:schemeClr val="bg1"/>
      </a:buClr>
      <a:buSzPct val="100000"/>
      <a:buFont typeface=".AppleSystemUIFont" charset="-120"/>
      <a:buChar char="–"/>
      <a:tabLst/>
      <a:defRPr sz="1000" b="0" i="0" kern="1200">
        <a:solidFill>
          <a:schemeClr val="bg1"/>
        </a:solidFill>
        <a:latin typeface="IBM Plex Sans" panose="020B0503050203000203" pitchFamily="34" charset="0"/>
        <a:ea typeface="+mn-ea"/>
        <a:cs typeface="+mn-cs"/>
      </a:defRPr>
    </a:lvl4pPr>
    <a:lvl5pPr marL="803275" marR="0" indent="-171450" algn="l" defTabSz="914400" rtl="0" eaLnBrk="1" fontAlgn="base" latinLnBrk="0" hangingPunct="1">
      <a:lnSpc>
        <a:spcPct val="100000"/>
      </a:lnSpc>
      <a:spcBef>
        <a:spcPts val="600"/>
      </a:spcBef>
      <a:spcAft>
        <a:spcPct val="0"/>
      </a:spcAft>
      <a:buClr>
        <a:schemeClr val="bg1"/>
      </a:buClr>
      <a:buSzTx/>
      <a:buFont typeface=".AppleSystemUIFont" charset="-120"/>
      <a:buChar char="»"/>
      <a:tabLst/>
      <a:defRPr sz="1000" b="0" i="0" kern="1200">
        <a:solidFill>
          <a:schemeClr val="bg1"/>
        </a:solidFill>
        <a:latin typeface="IBM Plex Sans"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36538"/>
            <a:ext cx="3251200" cy="1828800"/>
          </a:xfrm>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
        <p:nvSpPr>
          <p:cNvPr id="5" name="Footer Placeholder 4"/>
          <p:cNvSpPr>
            <a:spLocks noGrp="1"/>
          </p:cNvSpPr>
          <p:nvPr>
            <p:ph type="ftr" sz="quarter" idx="4"/>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353584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36538"/>
            <a:ext cx="3251200" cy="1828800"/>
          </a:xfrm>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
        <p:nvSpPr>
          <p:cNvPr id="5" name="Footer Placeholder 4"/>
          <p:cNvSpPr>
            <a:spLocks noGrp="1"/>
          </p:cNvSpPr>
          <p:nvPr>
            <p:ph type="ftr" sz="quarter" idx="4"/>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403999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36538"/>
            <a:ext cx="3251200" cy="1828800"/>
          </a:xfrm>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4</a:t>
            </a:fld>
            <a:endParaRPr lang="en-US" dirty="0"/>
          </a:p>
        </p:txBody>
      </p:sp>
      <p:sp>
        <p:nvSpPr>
          <p:cNvPr id="5" name="Footer Placeholder 4"/>
          <p:cNvSpPr>
            <a:spLocks noGrp="1"/>
          </p:cNvSpPr>
          <p:nvPr>
            <p:ph type="ftr" sz="quarter" idx="4"/>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227391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9588" y="209550"/>
            <a:ext cx="3298825" cy="1855788"/>
          </a:xfrm>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IBM Security / © 2019 IBM Corporation</a:t>
            </a: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Header Placeholder 5"/>
          <p:cNvSpPr>
            <a:spLocks noGrp="1"/>
          </p:cNvSpPr>
          <p:nvPr>
            <p:ph type="hdr" sz="quarter"/>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949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securityintelligence.com/" TargetMode="External"/><Relationship Id="rId7" Type="http://schemas.openxmlformats.org/officeDocument/2006/relationships/hyperlink" Target="https://www.youtube.com/ibmsecurity" TargetMode="External"/><Relationship Id="rId2" Type="http://schemas.openxmlformats.org/officeDocument/2006/relationships/hyperlink" Target="https://www.ibm.com/security" TargetMode="External"/><Relationship Id="rId1" Type="http://schemas.openxmlformats.org/officeDocument/2006/relationships/slideMaster" Target="../slideMasters/slideMaster3.xml"/><Relationship Id="rId6" Type="http://schemas.openxmlformats.org/officeDocument/2006/relationships/hyperlink" Target="https://twitter.com/IBMSecurity?ref_src=twsrc%5Egoogle%7Ctwcamp%5Eserp%7Ctwgr%5Eauthor" TargetMode="External"/><Relationship Id="rId5" Type="http://schemas.openxmlformats.org/officeDocument/2006/relationships/hyperlink" Target="https://exchange.xforce.ibmcloud.com/" TargetMode="External"/><Relationship Id="rId4" Type="http://schemas.openxmlformats.org/officeDocument/2006/relationships/hyperlink" Target="https://www.ibm.com/security/community" TargetMode="External"/><Relationship Id="rId9" Type="http://schemas.openxmlformats.org/officeDocument/2006/relationships/image" Target="../media/image27.png"/></Relationships>
</file>

<file path=ppt/slideLayouts/_rels/slideLayout134.xml.rels><?xml version="1.0" encoding="UTF-8" standalone="yes"?>
<Relationships xmlns="http://schemas.openxmlformats.org/package/2006/relationships"><Relationship Id="rId8" Type="http://schemas.openxmlformats.org/officeDocument/2006/relationships/hyperlink" Target="https://www.youtube.com/ibmsecurity" TargetMode="External"/><Relationship Id="rId3" Type="http://schemas.openxmlformats.org/officeDocument/2006/relationships/hyperlink" Target="https://www.ibm.com/security" TargetMode="External"/><Relationship Id="rId7" Type="http://schemas.openxmlformats.org/officeDocument/2006/relationships/hyperlink" Target="https://twitter.com/IBMSecurity?ref_src=twsrc%5Egoogle%7Ctwcamp%5Eserp%7Ctwgr%5Eauthor" TargetMode="External"/><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hyperlink" Target="https://exchange.xforce.ibmcloud.com/" TargetMode="External"/><Relationship Id="rId5" Type="http://schemas.openxmlformats.org/officeDocument/2006/relationships/hyperlink" Target="https://www.ibm.com/security/community" TargetMode="External"/><Relationship Id="rId4" Type="http://schemas.openxmlformats.org/officeDocument/2006/relationships/hyperlink" Target="https://securityintelligence.com/" TargetMode="External"/><Relationship Id="rId9" Type="http://schemas.openxmlformats.org/officeDocument/2006/relationships/image" Target="../media/image29.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35.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35.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Master" Target="../slideMasters/slideMaster6.xml"/><Relationship Id="rId4" Type="http://schemas.openxmlformats.org/officeDocument/2006/relationships/image" Target="../media/image3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42.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42.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jpe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42.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jpe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8.xml"/><Relationship Id="rId4" Type="http://schemas.openxmlformats.org/officeDocument/2006/relationships/image" Target="../media/image5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Master" Target="../slideMasters/slideMaster8.xml"/><Relationship Id="rId4" Type="http://schemas.openxmlformats.org/officeDocument/2006/relationships/image" Target="../media/image53.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3.png"/><Relationship Id="rId1" Type="http://schemas.openxmlformats.org/officeDocument/2006/relationships/slideMaster" Target="../slideMasters/slideMaster8.xml"/><Relationship Id="rId4" Type="http://schemas.openxmlformats.org/officeDocument/2006/relationships/image" Target="../media/image53.pn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securityintelligence.com/" TargetMode="External"/><Relationship Id="rId7" Type="http://schemas.openxmlformats.org/officeDocument/2006/relationships/hyperlink" Target="https://www.youtube.com/ibmsecurity" TargetMode="External"/><Relationship Id="rId2" Type="http://schemas.openxmlformats.org/officeDocument/2006/relationships/hyperlink" Target="https://www.ibm.com/security" TargetMode="External"/><Relationship Id="rId1" Type="http://schemas.openxmlformats.org/officeDocument/2006/relationships/slideMaster" Target="../slideMasters/slideMaster8.xml"/><Relationship Id="rId6" Type="http://schemas.openxmlformats.org/officeDocument/2006/relationships/hyperlink" Target="https://twitter.com/IBMSecurity?ref_src=twsrc%5Egoogle%7Ctwcamp%5Eserp%7Ctwgr%5Eauthor" TargetMode="External"/><Relationship Id="rId5" Type="http://schemas.openxmlformats.org/officeDocument/2006/relationships/hyperlink" Target="https://exchange.xforce.ibmcloud.com/" TargetMode="External"/><Relationship Id="rId4" Type="http://schemas.openxmlformats.org/officeDocument/2006/relationships/hyperlink" Target="https://www.ibm.com/security/community" TargetMode="External"/><Relationship Id="rId9" Type="http://schemas.openxmlformats.org/officeDocument/2006/relationships/image" Target="../media/image53.png"/></Relationships>
</file>

<file path=ppt/slideLayouts/_rels/slideLayout316.xml.rels><?xml version="1.0" encoding="UTF-8" standalone="yes"?>
<Relationships xmlns="http://schemas.openxmlformats.org/package/2006/relationships"><Relationship Id="rId8" Type="http://schemas.openxmlformats.org/officeDocument/2006/relationships/hyperlink" Target="https://www.youtube.com/ibmsecurity" TargetMode="External"/><Relationship Id="rId3" Type="http://schemas.openxmlformats.org/officeDocument/2006/relationships/hyperlink" Target="https://www.ibm.com/security" TargetMode="External"/><Relationship Id="rId7" Type="http://schemas.openxmlformats.org/officeDocument/2006/relationships/hyperlink" Target="https://twitter.com/IBMSecurity?ref_src=twsrc%5Egoogle%7Ctwcamp%5Eserp%7Ctwgr%5Eauthor" TargetMode="External"/><Relationship Id="rId2" Type="http://schemas.openxmlformats.org/officeDocument/2006/relationships/image" Target="../media/image28.png"/><Relationship Id="rId1" Type="http://schemas.openxmlformats.org/officeDocument/2006/relationships/slideMaster" Target="../slideMasters/slideMaster8.xml"/><Relationship Id="rId6" Type="http://schemas.openxmlformats.org/officeDocument/2006/relationships/hyperlink" Target="https://exchange.xforce.ibmcloud.com/" TargetMode="External"/><Relationship Id="rId5" Type="http://schemas.openxmlformats.org/officeDocument/2006/relationships/hyperlink" Target="https://www.ibm.com/security/community" TargetMode="External"/><Relationship Id="rId4" Type="http://schemas.openxmlformats.org/officeDocument/2006/relationships/hyperlink" Target="https://securityintelligence.com/" TargetMode="External"/><Relationship Id="rId9" Type="http://schemas.openxmlformats.org/officeDocument/2006/relationships/image" Target="../media/image57.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8.png"/><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Master" Target="../slideMasters/slideMaster9.xml"/><Relationship Id="rId5" Type="http://schemas.microsoft.com/office/2007/relationships/hdphoto" Target="../media/hdphoto3.wdp"/><Relationship Id="rId4" Type="http://schemas.openxmlformats.org/officeDocument/2006/relationships/image" Target="../media/image61.pn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jpeg"/><Relationship Id="rId1" Type="http://schemas.openxmlformats.org/officeDocument/2006/relationships/slideMaster" Target="../slideMasters/slideMaster9.xml"/><Relationship Id="rId5" Type="http://schemas.microsoft.com/office/2007/relationships/hdphoto" Target="../media/hdphoto4.wdp"/><Relationship Id="rId4" Type="http://schemas.openxmlformats.org/officeDocument/2006/relationships/image" Target="../media/image61.png"/></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8" Type="http://schemas.openxmlformats.org/officeDocument/2006/relationships/hyperlink" Target="https://twitter.com/IBMSecurity?ref_src=twsrc%5egoogle|twcamp%5eserp|twgr%5eauthor" TargetMode="External"/><Relationship Id="rId3" Type="http://schemas.openxmlformats.org/officeDocument/2006/relationships/image" Target="../media/image65.png"/><Relationship Id="rId7" Type="http://schemas.openxmlformats.org/officeDocument/2006/relationships/hyperlink" Target="https://exchange.xforce.ibmcloud.com/" TargetMode="External"/><Relationship Id="rId2" Type="http://schemas.openxmlformats.org/officeDocument/2006/relationships/image" Target="../media/image26.png"/><Relationship Id="rId1" Type="http://schemas.openxmlformats.org/officeDocument/2006/relationships/slideMaster" Target="../slideMasters/slideMaster9.xml"/><Relationship Id="rId6" Type="http://schemas.openxmlformats.org/officeDocument/2006/relationships/hyperlink" Target="https://www.ibm.com/security/community" TargetMode="External"/><Relationship Id="rId5" Type="http://schemas.openxmlformats.org/officeDocument/2006/relationships/hyperlink" Target="https://securityintelligence.com/" TargetMode="External"/><Relationship Id="rId4" Type="http://schemas.openxmlformats.org/officeDocument/2006/relationships/hyperlink" Target="https://www.ibm.com/security" TargetMode="External"/><Relationship Id="rId9" Type="http://schemas.openxmlformats.org/officeDocument/2006/relationships/hyperlink" Target="https://www.youtube.com/ibmsecurity" TargetMode="Externa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twitter.com/IBMSecurity?ref_src=twsrc%5Egoogle%7Ctwcamp%5Eserp%7Ctwgr%5Eauthor" TargetMode="External"/><Relationship Id="rId3" Type="http://schemas.openxmlformats.org/officeDocument/2006/relationships/image" Target="../media/image3.png"/><Relationship Id="rId7" Type="http://schemas.openxmlformats.org/officeDocument/2006/relationships/hyperlink" Target="https://exchange.xforce.ibmcloud.com/"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ibm.com/security/community" TargetMode="External"/><Relationship Id="rId5" Type="http://schemas.openxmlformats.org/officeDocument/2006/relationships/hyperlink" Target="https://securityintelligence.com/" TargetMode="External"/><Relationship Id="rId4" Type="http://schemas.openxmlformats.org/officeDocument/2006/relationships/hyperlink" Target="https://www.ibm.com/security" TargetMode="External"/><Relationship Id="rId9" Type="http://schemas.openxmlformats.org/officeDocument/2006/relationships/hyperlink" Target="https://www.youtube.com/ibmsecurity" TargetMode="Externa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securityintelligence.com/" TargetMode="External"/><Relationship Id="rId7" Type="http://schemas.openxmlformats.org/officeDocument/2006/relationships/hyperlink" Target="https://www.youtube.com/ibmsecurity" TargetMode="External"/><Relationship Id="rId2" Type="http://schemas.openxmlformats.org/officeDocument/2006/relationships/hyperlink" Target="https://www.ibm.com/security" TargetMode="External"/><Relationship Id="rId1" Type="http://schemas.openxmlformats.org/officeDocument/2006/relationships/slideMaster" Target="../slideMasters/slideMaster2.xml"/><Relationship Id="rId6" Type="http://schemas.openxmlformats.org/officeDocument/2006/relationships/hyperlink" Target="https://twitter.com/IBMSecurity?ref_src=twsrc%5Egoogle%7Ctwcamp%5Eserp%7Ctwgr%5Eauthor" TargetMode="External"/><Relationship Id="rId11" Type="http://schemas.microsoft.com/office/2007/relationships/hdphoto" Target="../media/hdphoto2.wdp"/><Relationship Id="rId5" Type="http://schemas.openxmlformats.org/officeDocument/2006/relationships/hyperlink" Target="https://exchange.xforce.ibmcloud.com/" TargetMode="External"/><Relationship Id="rId10" Type="http://schemas.openxmlformats.org/officeDocument/2006/relationships/image" Target="../media/image19.png"/><Relationship Id="rId4" Type="http://schemas.openxmlformats.org/officeDocument/2006/relationships/hyperlink" Target="https://www.ibm.com/security/community" TargetMode="External"/><Relationship Id="rId9" Type="http://schemas.microsoft.com/office/2007/relationships/hdphoto" Target="../media/hdphoto1.wdp"/></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x Grid">
    <p:bg>
      <p:bgPr>
        <a:solidFill>
          <a:schemeClr val="bg2"/>
        </a:solidFill>
        <a:effectLst/>
      </p:bgPr>
    </p:bg>
    <p:spTree>
      <p:nvGrpSpPr>
        <p:cNvPr id="1" name=""/>
        <p:cNvGrpSpPr/>
        <p:nvPr/>
      </p:nvGrpSpPr>
      <p:grpSpPr>
        <a:xfrm>
          <a:off x="0" y="0"/>
          <a:ext cx="0" cy="0"/>
          <a:chOff x="0" y="0"/>
          <a:chExt cx="0" cy="0"/>
        </a:xfrm>
      </p:grpSpPr>
      <p:sp>
        <p:nvSpPr>
          <p:cNvPr id="139" name="Rectangle">
            <a:extLst>
              <a:ext uri="{FF2B5EF4-FFF2-40B4-BE49-F238E27FC236}">
                <a16:creationId xmlns:a16="http://schemas.microsoft.com/office/drawing/2014/main" id="{04DDC756-4ADD-194E-B930-1C9EB5A2EABF}"/>
              </a:ext>
            </a:extLst>
          </p:cNvPr>
          <p:cNvSpPr/>
          <p:nvPr/>
        </p:nvSpPr>
        <p:spPr>
          <a:xfrm>
            <a:off x="205346" y="197981"/>
            <a:ext cx="8741664" cy="594360"/>
          </a:xfrm>
          <a:prstGeom prst="rect">
            <a:avLst/>
          </a:prstGeom>
          <a:solidFill>
            <a:srgbClr val="2D61F6"/>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40" name="Rectangle">
            <a:extLst>
              <a:ext uri="{FF2B5EF4-FFF2-40B4-BE49-F238E27FC236}">
                <a16:creationId xmlns:a16="http://schemas.microsoft.com/office/drawing/2014/main" id="{C129029C-221C-3542-98BD-9B8762D56C52}"/>
              </a:ext>
            </a:extLst>
          </p:cNvPr>
          <p:cNvSpPr/>
          <p:nvPr/>
        </p:nvSpPr>
        <p:spPr>
          <a:xfrm>
            <a:off x="205346" y="792007"/>
            <a:ext cx="8741664" cy="594360"/>
          </a:xfrm>
          <a:prstGeom prst="rect">
            <a:avLst/>
          </a:prstGeom>
          <a:solidFill>
            <a:srgbClr val="164FE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41" name="Rectangle">
            <a:extLst>
              <a:ext uri="{FF2B5EF4-FFF2-40B4-BE49-F238E27FC236}">
                <a16:creationId xmlns:a16="http://schemas.microsoft.com/office/drawing/2014/main" id="{29395FF0-F4C1-F34F-8A39-705FB8BF6A51}"/>
              </a:ext>
            </a:extLst>
          </p:cNvPr>
          <p:cNvSpPr/>
          <p:nvPr/>
        </p:nvSpPr>
        <p:spPr>
          <a:xfrm>
            <a:off x="205346" y="1386033"/>
            <a:ext cx="8741664" cy="594360"/>
          </a:xfrm>
          <a:prstGeom prst="rect">
            <a:avLst/>
          </a:prstGeom>
          <a:solidFill>
            <a:srgbClr val="0E40D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42" name="Rectangle">
            <a:extLst>
              <a:ext uri="{FF2B5EF4-FFF2-40B4-BE49-F238E27FC236}">
                <a16:creationId xmlns:a16="http://schemas.microsoft.com/office/drawing/2014/main" id="{53E9D0E6-5EFC-F74F-A56D-443A411576B8}"/>
              </a:ext>
            </a:extLst>
          </p:cNvPr>
          <p:cNvSpPr/>
          <p:nvPr/>
        </p:nvSpPr>
        <p:spPr>
          <a:xfrm>
            <a:off x="205346" y="1980059"/>
            <a:ext cx="8741664" cy="594360"/>
          </a:xfrm>
          <a:prstGeom prst="rect">
            <a:avLst/>
          </a:prstGeom>
          <a:solidFill>
            <a:srgbClr val="0637B8"/>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43" name="Rectangle">
            <a:extLst>
              <a:ext uri="{FF2B5EF4-FFF2-40B4-BE49-F238E27FC236}">
                <a16:creationId xmlns:a16="http://schemas.microsoft.com/office/drawing/2014/main" id="{AA4280F8-CAD4-E74B-A312-7D5C33AE1B9F}"/>
              </a:ext>
            </a:extLst>
          </p:cNvPr>
          <p:cNvSpPr/>
          <p:nvPr/>
        </p:nvSpPr>
        <p:spPr>
          <a:xfrm>
            <a:off x="205346" y="2574085"/>
            <a:ext cx="8741664" cy="594360"/>
          </a:xfrm>
          <a:prstGeom prst="rect">
            <a:avLst/>
          </a:prstGeom>
          <a:solidFill>
            <a:srgbClr val="012A9C"/>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44" name="Rectangle">
            <a:extLst>
              <a:ext uri="{FF2B5EF4-FFF2-40B4-BE49-F238E27FC236}">
                <a16:creationId xmlns:a16="http://schemas.microsoft.com/office/drawing/2014/main" id="{39F01D1B-57C4-0840-8032-A458F0271B46}"/>
              </a:ext>
            </a:extLst>
          </p:cNvPr>
          <p:cNvSpPr/>
          <p:nvPr/>
        </p:nvSpPr>
        <p:spPr>
          <a:xfrm>
            <a:off x="205346" y="3168111"/>
            <a:ext cx="8741664" cy="594360"/>
          </a:xfrm>
          <a:prstGeom prst="rect">
            <a:avLst/>
          </a:prstGeom>
          <a:solidFill>
            <a:srgbClr val="01238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45" name="Rectangle">
            <a:extLst>
              <a:ext uri="{FF2B5EF4-FFF2-40B4-BE49-F238E27FC236}">
                <a16:creationId xmlns:a16="http://schemas.microsoft.com/office/drawing/2014/main" id="{9BCF126B-5208-8345-A6CA-4D76E5E3D8A4}"/>
              </a:ext>
            </a:extLst>
          </p:cNvPr>
          <p:cNvSpPr/>
          <p:nvPr/>
        </p:nvSpPr>
        <p:spPr>
          <a:xfrm>
            <a:off x="205346" y="3762137"/>
            <a:ext cx="8741664" cy="594360"/>
          </a:xfrm>
          <a:prstGeom prst="rect">
            <a:avLst/>
          </a:prstGeom>
          <a:solidFill>
            <a:srgbClr val="011D6A"/>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46" name="Rectangle">
            <a:extLst>
              <a:ext uri="{FF2B5EF4-FFF2-40B4-BE49-F238E27FC236}">
                <a16:creationId xmlns:a16="http://schemas.microsoft.com/office/drawing/2014/main" id="{D4EC577D-EBE5-7548-B07F-873A549EFA1C}"/>
              </a:ext>
            </a:extLst>
          </p:cNvPr>
          <p:cNvSpPr/>
          <p:nvPr/>
        </p:nvSpPr>
        <p:spPr>
          <a:xfrm>
            <a:off x="205346" y="4356164"/>
            <a:ext cx="8741664" cy="594360"/>
          </a:xfrm>
          <a:prstGeom prst="rect">
            <a:avLst/>
          </a:prstGeom>
          <a:solidFill>
            <a:srgbClr val="001654"/>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grpSp>
        <p:nvGrpSpPr>
          <p:cNvPr id="132" name="Group 131">
            <a:extLst>
              <a:ext uri="{FF2B5EF4-FFF2-40B4-BE49-F238E27FC236}">
                <a16:creationId xmlns:a16="http://schemas.microsoft.com/office/drawing/2014/main" id="{1419E28D-7C5F-994F-8966-2EB6E119642E}"/>
              </a:ext>
            </a:extLst>
          </p:cNvPr>
          <p:cNvGrpSpPr/>
          <p:nvPr userDrawn="1"/>
        </p:nvGrpSpPr>
        <p:grpSpPr>
          <a:xfrm>
            <a:off x="2085367" y="200867"/>
            <a:ext cx="4978394" cy="4749070"/>
            <a:chOff x="2090364" y="193205"/>
            <a:chExt cx="4978394" cy="4737103"/>
          </a:xfrm>
        </p:grpSpPr>
        <p:sp>
          <p:nvSpPr>
            <p:cNvPr id="133" name="Rectangle">
              <a:extLst>
                <a:ext uri="{FF2B5EF4-FFF2-40B4-BE49-F238E27FC236}">
                  <a16:creationId xmlns:a16="http://schemas.microsoft.com/office/drawing/2014/main" id="{A8C5E148-1EAF-8F42-BAE1-0E7C1775DF45}"/>
                </a:ext>
              </a:extLst>
            </p:cNvPr>
            <p:cNvSpPr/>
            <p:nvPr/>
          </p:nvSpPr>
          <p:spPr>
            <a:xfrm>
              <a:off x="2090364"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34" name="Rectangle">
              <a:extLst>
                <a:ext uri="{FF2B5EF4-FFF2-40B4-BE49-F238E27FC236}">
                  <a16:creationId xmlns:a16="http://schemas.microsoft.com/office/drawing/2014/main" id="{29C73BC1-A5DB-4F4A-BDF0-14C7F5798A7D}"/>
                </a:ext>
              </a:extLst>
            </p:cNvPr>
            <p:cNvSpPr/>
            <p:nvPr/>
          </p:nvSpPr>
          <p:spPr>
            <a:xfrm>
              <a:off x="4375943"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35" name="Rectangle">
              <a:extLst>
                <a:ext uri="{FF2B5EF4-FFF2-40B4-BE49-F238E27FC236}">
                  <a16:creationId xmlns:a16="http://schemas.microsoft.com/office/drawing/2014/main" id="{7DB847C7-4B3D-5643-AF29-58D6CAC1D635}"/>
                </a:ext>
              </a:extLst>
            </p:cNvPr>
            <p:cNvSpPr/>
            <p:nvPr/>
          </p:nvSpPr>
          <p:spPr>
            <a:xfrm>
              <a:off x="6662357"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36" name="Rectangle">
              <a:extLst>
                <a:ext uri="{FF2B5EF4-FFF2-40B4-BE49-F238E27FC236}">
                  <a16:creationId xmlns:a16="http://schemas.microsoft.com/office/drawing/2014/main" id="{75B70238-4DD4-5640-A46E-703DEE3CC6E4}"/>
                </a:ext>
              </a:extLst>
            </p:cNvPr>
            <p:cNvSpPr/>
            <p:nvPr/>
          </p:nvSpPr>
          <p:spPr>
            <a:xfrm>
              <a:off x="4375943"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37" name="Rectangle">
              <a:extLst>
                <a:ext uri="{FF2B5EF4-FFF2-40B4-BE49-F238E27FC236}">
                  <a16:creationId xmlns:a16="http://schemas.microsoft.com/office/drawing/2014/main" id="{41458003-E13B-7042-919D-043B5C3F2582}"/>
                </a:ext>
              </a:extLst>
            </p:cNvPr>
            <p:cNvSpPr/>
            <p:nvPr/>
          </p:nvSpPr>
          <p:spPr>
            <a:xfrm>
              <a:off x="2090364"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138" name="Rectangle">
              <a:extLst>
                <a:ext uri="{FF2B5EF4-FFF2-40B4-BE49-F238E27FC236}">
                  <a16:creationId xmlns:a16="http://schemas.microsoft.com/office/drawing/2014/main" id="{E99F8947-211B-DD4C-9ACB-053FB8B6315A}"/>
                </a:ext>
              </a:extLst>
            </p:cNvPr>
            <p:cNvSpPr/>
            <p:nvPr/>
          </p:nvSpPr>
          <p:spPr>
            <a:xfrm>
              <a:off x="6662357"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latin typeface="+mn-lt"/>
              </a:endParaRPr>
            </a:p>
          </p:txBody>
        </p:sp>
      </p:grpSp>
    </p:spTree>
    <p:extLst>
      <p:ext uri="{BB962C8B-B14F-4D97-AF65-F5344CB8AC3E}">
        <p14:creationId xmlns:p14="http://schemas.microsoft.com/office/powerpoint/2010/main" val="305300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hree columns), picture">
    <p:bg>
      <p:bgRef idx="1001">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C14971-AC4B-CC4E-AB05-8DB4A139077A}"/>
              </a:ext>
            </a:extLst>
          </p:cNvPr>
          <p:cNvSpPr>
            <a:spLocks noGrp="1"/>
          </p:cNvSpPr>
          <p:nvPr>
            <p:ph type="pic" sz="quarter" idx="15"/>
          </p:nvPr>
        </p:nvSpPr>
        <p:spPr>
          <a:xfrm>
            <a:off x="6858000" y="0"/>
            <a:ext cx="2286000" cy="5143500"/>
          </a:xfrm>
        </p:spPr>
        <p:txBody>
          <a:bodyPr/>
          <a:lstStyle>
            <a:lvl1pPr>
              <a:defRPr sz="1200">
                <a:solidFill>
                  <a:schemeClr val="tx1"/>
                </a:solidFill>
                <a:latin typeface="+mn-lt"/>
              </a:defRPr>
            </a:lvl1pPr>
          </a:lstStyle>
          <a:p>
            <a:r>
              <a:rPr lang="en-GB"/>
              <a:t>Click icon to add picture</a:t>
            </a:r>
            <a:endParaRPr lang="en-US" dirty="0"/>
          </a:p>
        </p:txBody>
      </p:sp>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5200" y="1357559"/>
            <a:ext cx="1887600" cy="2998541"/>
          </a:xfrm>
        </p:spPr>
        <p:txBody>
          <a:bodyPr/>
          <a:lstStyle>
            <a:lvl1pPr>
              <a:buClr>
                <a:schemeClr val="tx1"/>
              </a:buClr>
              <a:defRPr sz="1200">
                <a:solidFill>
                  <a:schemeClr val="tx1"/>
                </a:solidFill>
                <a:latin typeface="+mn-lt"/>
              </a:defRPr>
            </a:lvl1pPr>
            <a:lvl2pPr>
              <a:buClr>
                <a:schemeClr val="tx1"/>
              </a:buClr>
              <a:defRPr sz="1200">
                <a:solidFill>
                  <a:schemeClr val="tx1"/>
                </a:solidFill>
                <a:latin typeface="+mn-lt"/>
              </a:defRPr>
            </a:lvl2pPr>
            <a:lvl3pPr>
              <a:buClr>
                <a:schemeClr val="tx1"/>
              </a:buClr>
              <a:defRPr sz="1200">
                <a:solidFill>
                  <a:schemeClr val="tx1"/>
                </a:solidFill>
                <a:latin typeface="+mn-lt"/>
              </a:defRPr>
            </a:lvl3pPr>
            <a:lvl4pPr>
              <a:buClr>
                <a:schemeClr val="tx1"/>
              </a:buClr>
              <a:defRPr sz="1200">
                <a:solidFill>
                  <a:schemeClr val="tx1"/>
                </a:solidFill>
                <a:latin typeface="+mn-lt"/>
              </a:defRPr>
            </a:lvl4pPr>
            <a:lvl5pPr>
              <a:buClr>
                <a:schemeClr val="tx1"/>
              </a:buClr>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2481163" y="1357559"/>
            <a:ext cx="1887638" cy="2998541"/>
          </a:xfrm>
        </p:spPr>
        <p:txBody>
          <a:bodyPr/>
          <a:lstStyle>
            <a:lvl1pPr>
              <a:buClr>
                <a:schemeClr val="tx1"/>
              </a:buClr>
              <a:defRPr sz="1200">
                <a:solidFill>
                  <a:schemeClr val="tx1"/>
                </a:solidFill>
                <a:latin typeface="+mn-lt"/>
              </a:defRPr>
            </a:lvl1pPr>
            <a:lvl2pPr>
              <a:buClr>
                <a:schemeClr val="tx1"/>
              </a:buClr>
              <a:defRPr sz="1200">
                <a:solidFill>
                  <a:schemeClr val="tx1"/>
                </a:solidFill>
                <a:latin typeface="+mn-lt"/>
              </a:defRPr>
            </a:lvl2pPr>
            <a:lvl3pPr>
              <a:buClr>
                <a:schemeClr val="tx1"/>
              </a:buClr>
              <a:defRPr sz="1200">
                <a:solidFill>
                  <a:schemeClr val="tx1"/>
                </a:solidFill>
                <a:latin typeface="+mn-lt"/>
              </a:defRPr>
            </a:lvl3pPr>
            <a:lvl4pPr>
              <a:buClr>
                <a:schemeClr val="tx1"/>
              </a:buClr>
              <a:defRPr sz="1200">
                <a:solidFill>
                  <a:schemeClr val="tx1"/>
                </a:solidFill>
                <a:latin typeface="+mn-lt"/>
              </a:defRPr>
            </a:lvl4pPr>
            <a:lvl5pPr>
              <a:buClr>
                <a:schemeClr val="tx1"/>
              </a:buClr>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p:cNvSpPr>
            <a:spLocks noGrp="1"/>
          </p:cNvSpPr>
          <p:nvPr>
            <p:ph type="body" sz="quarter" idx="14"/>
          </p:nvPr>
        </p:nvSpPr>
        <p:spPr>
          <a:xfrm>
            <a:off x="4767163" y="1357559"/>
            <a:ext cx="1882892" cy="2998541"/>
          </a:xfrm>
        </p:spPr>
        <p:txBody>
          <a:bodyPr/>
          <a:lstStyle>
            <a:lvl1pPr>
              <a:buClr>
                <a:schemeClr val="tx1"/>
              </a:buClr>
              <a:defRPr sz="1200">
                <a:solidFill>
                  <a:schemeClr val="tx1"/>
                </a:solidFill>
                <a:latin typeface="+mn-lt"/>
              </a:defRPr>
            </a:lvl1pPr>
            <a:lvl2pPr>
              <a:buClr>
                <a:schemeClr val="tx1"/>
              </a:buClr>
              <a:defRPr sz="1200">
                <a:solidFill>
                  <a:schemeClr val="tx1"/>
                </a:solidFill>
                <a:latin typeface="+mn-lt"/>
              </a:defRPr>
            </a:lvl2pPr>
            <a:lvl3pPr>
              <a:buClr>
                <a:schemeClr val="tx1"/>
              </a:buClr>
              <a:defRPr sz="1200">
                <a:solidFill>
                  <a:schemeClr val="tx1"/>
                </a:solidFill>
                <a:latin typeface="+mn-lt"/>
              </a:defRPr>
            </a:lvl3pPr>
            <a:lvl4pPr>
              <a:buClr>
                <a:schemeClr val="tx1"/>
              </a:buClr>
              <a:defRPr sz="1200">
                <a:solidFill>
                  <a:schemeClr val="tx1"/>
                </a:solidFill>
                <a:latin typeface="+mn-lt"/>
              </a:defRPr>
            </a:lvl4pPr>
            <a:lvl5pPr>
              <a:buClr>
                <a:schemeClr val="tx1"/>
              </a:buClr>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73939727"/>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19456" y="1280160"/>
            <a:ext cx="4123944" cy="3201696"/>
          </a:xfrm>
        </p:spPr>
        <p:txBody>
          <a:bodyPr/>
          <a:lstStyle>
            <a:lvl1pPr marL="0" indent="0">
              <a:spcBef>
                <a:spcPts val="1100"/>
              </a:spcBef>
              <a:tabLst>
                <a:tab pos="4056063" algn="r"/>
              </a:tabLst>
              <a:defRPr b="1" i="0">
                <a:solidFill>
                  <a:schemeClr val="tx1"/>
                </a:solidFill>
                <a:latin typeface="IBM Plex Sans" panose="020B0503050203000203" pitchFamily="34" charset="0"/>
              </a:defRPr>
            </a:lvl1pPr>
            <a:lvl2pPr marL="0" indent="0">
              <a:spcBef>
                <a:spcPts val="0"/>
              </a:spcBef>
              <a:buNone/>
              <a:tabLst>
                <a:tab pos="4056063" algn="r"/>
              </a:tabLst>
              <a:defRPr b="0" i="0">
                <a:solidFill>
                  <a:schemeClr val="tx1"/>
                </a:solidFill>
                <a:latin typeface="IBM Plex Sans" panose="020B0503050203000203" pitchFamily="34" charset="0"/>
              </a:defRPr>
            </a:lvl2pPr>
            <a:lvl3pPr marL="201612" indent="0">
              <a:buNone/>
              <a:defRPr/>
            </a:lvl3pPr>
            <a:lvl4pPr marL="434975" indent="0">
              <a:buNone/>
              <a:defRPr/>
            </a:lvl4pPr>
            <a:lvl5pPr marL="631825" indent="0">
              <a:buNone/>
              <a:defRPr/>
            </a:lvl5pPr>
          </a:lstStyle>
          <a:p>
            <a:pPr lvl="0"/>
            <a:r>
              <a:rPr lang="en-US" dirty="0"/>
              <a:t>Click to edit Master text styles	</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9" name="Text Placeholder 8">
            <a:extLst>
              <a:ext uri="{FF2B5EF4-FFF2-40B4-BE49-F238E27FC236}">
                <a16:creationId xmlns:a16="http://schemas.microsoft.com/office/drawing/2014/main" id="{58D4BED3-BCA4-6C4D-8319-DB43E2795E49}"/>
              </a:ext>
            </a:extLst>
          </p:cNvPr>
          <p:cNvSpPr>
            <a:spLocks noGrp="1"/>
          </p:cNvSpPr>
          <p:nvPr>
            <p:ph type="body" sz="quarter" idx="14"/>
          </p:nvPr>
        </p:nvSpPr>
        <p:spPr>
          <a:xfrm>
            <a:off x="4800600" y="1280160"/>
            <a:ext cx="4133850" cy="3219450"/>
          </a:xfrm>
        </p:spPr>
        <p:txBody>
          <a:bodyPr/>
          <a:lstStyle>
            <a:lvl1pPr marL="0" indent="0">
              <a:spcBef>
                <a:spcPts val="1100"/>
              </a:spcBef>
              <a:tabLst>
                <a:tab pos="4056063" algn="r"/>
              </a:tabLst>
              <a:defRPr b="1" i="0">
                <a:solidFill>
                  <a:schemeClr val="tx1"/>
                </a:solidFill>
                <a:latin typeface="IBM Plex Sans" panose="020B0503050203000203" pitchFamily="34" charset="0"/>
              </a:defRPr>
            </a:lvl1pPr>
            <a:lvl2pPr marL="0" indent="0">
              <a:spcBef>
                <a:spcPts val="0"/>
              </a:spcBef>
              <a:buFontTx/>
              <a:buNone/>
              <a:tabLst>
                <a:tab pos="4056063" algn="r"/>
              </a:tabLst>
              <a:defRPr b="0" i="0">
                <a:solidFill>
                  <a:schemeClr val="tx1"/>
                </a:solidFill>
                <a:latin typeface="IBM Plex Sans" panose="020B0503050203000203" pitchFamily="34" charset="0"/>
              </a:defRPr>
            </a:lvl2pPr>
            <a:lvl3pPr marL="0" indent="0">
              <a:spcBef>
                <a:spcPts val="0"/>
              </a:spcBef>
              <a:buFontTx/>
              <a:buNone/>
              <a:tabLst>
                <a:tab pos="4056063" algn="r"/>
              </a:tabLst>
              <a:defRPr b="0" i="0">
                <a:solidFill>
                  <a:schemeClr val="tx1"/>
                </a:solidFill>
                <a:latin typeface="IBM Plex Sans" panose="020B0503050203000203" pitchFamily="34" charset="0"/>
              </a:defRPr>
            </a:lvl3pPr>
            <a:lvl4pPr marL="0" indent="0">
              <a:spcBef>
                <a:spcPts val="0"/>
              </a:spcBef>
              <a:buFontTx/>
              <a:buNone/>
              <a:tabLst>
                <a:tab pos="4056063" algn="r"/>
              </a:tabLst>
              <a:defRPr b="0" i="0">
                <a:solidFill>
                  <a:schemeClr val="tx1"/>
                </a:solidFill>
                <a:latin typeface="IBM Plex Sans" panose="020B0503050203000203" pitchFamily="34" charset="0"/>
              </a:defRPr>
            </a:lvl4pPr>
            <a:lvl5pPr marL="0" indent="0">
              <a:spcBef>
                <a:spcPts val="0"/>
              </a:spcBef>
              <a:buFontTx/>
              <a:buNone/>
              <a:tabLst>
                <a:tab pos="4056063" algn="r"/>
              </a:tabLst>
              <a:defRPr b="0" i="0">
                <a:solidFill>
                  <a:schemeClr val="tx1"/>
                </a:solidFill>
                <a:latin typeface="IBM Plex Sans" panose="020B0503050203000203" pitchFamily="34" charset="0"/>
              </a:defRPr>
            </a:lvl5pPr>
            <a:lvl6pPr marL="0" indent="0">
              <a:buFontTx/>
              <a:buNone/>
              <a:tabLst>
                <a:tab pos="4056063" algn="r"/>
              </a:tabLst>
              <a:defRPr b="0" i="0">
                <a:solidFill>
                  <a:schemeClr val="tx1"/>
                </a:solidFill>
                <a:latin typeface="IBM Plex Sans" panose="020B0503050203000203" pitchFamily="34" charset="77"/>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a:extLst>
              <a:ext uri="{FF2B5EF4-FFF2-40B4-BE49-F238E27FC236}">
                <a16:creationId xmlns:a16="http://schemas.microsoft.com/office/drawing/2014/main" id="{FB2C2C76-2949-954E-B57D-C7F2D14B13AF}"/>
              </a:ext>
            </a:extLst>
          </p:cNvPr>
          <p:cNvSpPr>
            <a:spLocks noGrp="1"/>
          </p:cNvSpPr>
          <p:nvPr>
            <p:ph type="sldNum" sz="quarter" idx="16"/>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2" name="Title 1">
            <a:extLst>
              <a:ext uri="{FF2B5EF4-FFF2-40B4-BE49-F238E27FC236}">
                <a16:creationId xmlns:a16="http://schemas.microsoft.com/office/drawing/2014/main" id="{0B683464-D75A-B440-B73D-3A4200E8982D}"/>
              </a:ext>
            </a:extLst>
          </p:cNvPr>
          <p:cNvSpPr>
            <a:spLocks noGrp="1"/>
          </p:cNvSpPr>
          <p:nvPr>
            <p:ph type="title"/>
          </p:nvPr>
        </p:nvSpPr>
        <p:spPr/>
        <p:txBody>
          <a:bodyPr/>
          <a:lstStyle/>
          <a:p>
            <a:r>
              <a:rPr lang="en-GB"/>
              <a:t>Click to edit Master title style</a:t>
            </a:r>
            <a:endParaRPr lang="en-US"/>
          </a:p>
        </p:txBody>
      </p:sp>
      <p:sp>
        <p:nvSpPr>
          <p:cNvPr id="7" name="Footer Placeholder 2">
            <a:extLst>
              <a:ext uri="{FF2B5EF4-FFF2-40B4-BE49-F238E27FC236}">
                <a16:creationId xmlns:a16="http://schemas.microsoft.com/office/drawing/2014/main" id="{FFC4F9A5-CAE7-BE44-9F75-3DE5868DBEC9}"/>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8795951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 Light Backgroun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lvl1pPr>
              <a:defRPr>
                <a:solidFill>
                  <a:schemeClr val="tx1"/>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5" name="Footer Placeholder 2">
            <a:extLst>
              <a:ext uri="{FF2B5EF4-FFF2-40B4-BE49-F238E27FC236}">
                <a16:creationId xmlns:a16="http://schemas.microsoft.com/office/drawing/2014/main" id="{615E7C15-49A0-0A4E-9B01-B49EE8BB5291}"/>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6069941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Subtitle - Light Backgroun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lvl1pPr>
              <a:defRPr>
                <a:solidFill>
                  <a:schemeClr val="tx1"/>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07ED9526-743E-6A49-BCCD-C12D6F600602}"/>
              </a:ext>
            </a:extLst>
          </p:cNvPr>
          <p:cNvSpPr>
            <a:spLocks noGrp="1"/>
          </p:cNvSpPr>
          <p:nvPr>
            <p:ph type="body" sz="quarter" idx="12" hasCustomPrompt="1"/>
          </p:nvPr>
        </p:nvSpPr>
        <p:spPr>
          <a:xfrm>
            <a:off x="209550" y="544766"/>
            <a:ext cx="6419850" cy="276999"/>
          </a:xfrm>
        </p:spPr>
        <p:txBody>
          <a:bodyPr/>
          <a:lstStyle>
            <a:lvl1pPr>
              <a:defRPr sz="1600" b="0" i="0">
                <a:solidFill>
                  <a:srgbClr val="868D95"/>
                </a:solidFill>
                <a:latin typeface="IBM Plex Sans" panose="020B0503050203000203" pitchFamily="34" charset="0"/>
              </a:defRPr>
            </a:lvl1pPr>
          </a:lstStyle>
          <a:p>
            <a:pPr lvl="0"/>
            <a:r>
              <a:rPr lang="en-US" dirty="0"/>
              <a:t>Click to edit Master subtitle styles</a:t>
            </a:r>
          </a:p>
        </p:txBody>
      </p:sp>
      <p:sp>
        <p:nvSpPr>
          <p:cNvPr id="6" name="Footer Placeholder 2">
            <a:extLst>
              <a:ext uri="{FF2B5EF4-FFF2-40B4-BE49-F238E27FC236}">
                <a16:creationId xmlns:a16="http://schemas.microsoft.com/office/drawing/2014/main" id="{F99BF21A-818D-F844-9151-ECF270478890}"/>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061659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01450-92E1-724D-A5F6-473B7ACEECEC}"/>
              </a:ext>
            </a:extLst>
          </p:cNvPr>
          <p:cNvSpPr>
            <a:spLocks noGrp="1"/>
          </p:cNvSpPr>
          <p:nvPr>
            <p:ph type="sldNum" sz="quarter" idx="10"/>
          </p:nvPr>
        </p:nvSpPr>
        <p:spPr/>
        <p:txBody>
          <a:bodyPr/>
          <a:lstStyle/>
          <a:p>
            <a:fld id="{59395FB3-9C97-154F-86B2-7E381B951268}" type="slidenum">
              <a:rPr lang="en-US" smtClean="0"/>
              <a:pPr/>
              <a:t>‹#›</a:t>
            </a:fld>
            <a:endParaRPr lang="en-US" dirty="0"/>
          </a:p>
        </p:txBody>
      </p:sp>
      <p:sp>
        <p:nvSpPr>
          <p:cNvPr id="6" name="Content Placeholder 5">
            <a:extLst>
              <a:ext uri="{FF2B5EF4-FFF2-40B4-BE49-F238E27FC236}">
                <a16:creationId xmlns:a16="http://schemas.microsoft.com/office/drawing/2014/main" id="{C659A966-EB36-5A4C-8354-13BD9888A55A}"/>
              </a:ext>
            </a:extLst>
          </p:cNvPr>
          <p:cNvSpPr>
            <a:spLocks noGrp="1"/>
          </p:cNvSpPr>
          <p:nvPr>
            <p:ph sz="quarter" idx="12"/>
          </p:nvPr>
        </p:nvSpPr>
        <p:spPr>
          <a:xfrm>
            <a:off x="228600" y="1280160"/>
            <a:ext cx="6400800" cy="3405188"/>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marL="573088" indent="-187325">
              <a:buClrTx/>
              <a:buFont typeface="System Font Regular"/>
              <a:buChar char="–"/>
              <a:tabLst/>
              <a:defRPr b="0" i="0">
                <a:solidFill>
                  <a:schemeClr val="tx1"/>
                </a:solidFill>
                <a:latin typeface="IBM Plex Sans" panose="020B0503050203000203" pitchFamily="34" charset="0"/>
              </a:defRPr>
            </a:lvl4pPr>
            <a:lvl5pPr marL="742950" indent="-163513">
              <a:buClrTx/>
              <a:buFont typeface="System Font Regular"/>
              <a:buChar char="»"/>
              <a:tabLst/>
              <a:defRPr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4">
            <a:extLst>
              <a:ext uri="{FF2B5EF4-FFF2-40B4-BE49-F238E27FC236}">
                <a16:creationId xmlns:a16="http://schemas.microsoft.com/office/drawing/2014/main" id="{525B0E80-81C6-3D48-A0D3-DAEEC558C1C0}"/>
              </a:ext>
            </a:extLst>
          </p:cNvPr>
          <p:cNvSpPr>
            <a:spLocks noGrp="1"/>
          </p:cNvSpPr>
          <p:nvPr>
            <p:ph type="title"/>
          </p:nvPr>
        </p:nvSpPr>
        <p:spPr/>
        <p:txBody>
          <a:bodyPr/>
          <a:lstStyle/>
          <a:p>
            <a:r>
              <a:rPr lang="en-GB"/>
              <a:t>Click to edit Master title style</a:t>
            </a:r>
            <a:endParaRPr lang="en-US"/>
          </a:p>
        </p:txBody>
      </p:sp>
      <p:sp>
        <p:nvSpPr>
          <p:cNvPr id="7" name="Footer Placeholder 2">
            <a:extLst>
              <a:ext uri="{FF2B5EF4-FFF2-40B4-BE49-F238E27FC236}">
                <a16:creationId xmlns:a16="http://schemas.microsoft.com/office/drawing/2014/main" id="{B311366B-5107-8047-B38E-67F29064F18D}"/>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550066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 2 column with white imag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CD2BB-D9B6-CF4C-8C6C-11D546600E08}"/>
              </a:ext>
            </a:extLst>
          </p:cNvPr>
          <p:cNvSpPr/>
          <p:nvPr userDrawn="1"/>
        </p:nvSpPr>
        <p:spPr bwMode="auto">
          <a:xfrm>
            <a:off x="4572000" y="0"/>
            <a:ext cx="4572000" cy="5143500"/>
          </a:xfrm>
          <a:prstGeom prst="rect">
            <a:avLst/>
          </a:prstGeom>
          <a:solidFill>
            <a:schemeClr val="bg1"/>
          </a:solidFill>
          <a:ln w="1905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a:ln>
                <a:noFill/>
              </a:ln>
              <a:solidFill>
                <a:srgbClr val="191919"/>
              </a:solidFill>
              <a:effectLst/>
              <a:latin typeface="IBM Plex Sans" panose="020B0503050203000203" pitchFamily="34" charset="77"/>
            </a:endParaRPr>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4136836" cy="332399"/>
          </a:xfrm>
        </p:spPr>
        <p:txBody>
          <a:bodyPr wrap="square">
            <a:spAutoFit/>
          </a:bodyPr>
          <a:lstStyle>
            <a:lvl1pPr>
              <a:defRPr>
                <a:solidFill>
                  <a:schemeClr val="tx1"/>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6" name="Content Placeholder 5">
            <a:extLst>
              <a:ext uri="{FF2B5EF4-FFF2-40B4-BE49-F238E27FC236}">
                <a16:creationId xmlns:a16="http://schemas.microsoft.com/office/drawing/2014/main" id="{CA214544-25EA-E040-9C57-90F7B47D8851}"/>
              </a:ext>
            </a:extLst>
          </p:cNvPr>
          <p:cNvSpPr>
            <a:spLocks noGrp="1"/>
          </p:cNvSpPr>
          <p:nvPr>
            <p:ph sz="quarter" idx="12"/>
          </p:nvPr>
        </p:nvSpPr>
        <p:spPr>
          <a:xfrm>
            <a:off x="228600" y="1276350"/>
            <a:ext cx="4117975" cy="3219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2">
            <a:extLst>
              <a:ext uri="{FF2B5EF4-FFF2-40B4-BE49-F238E27FC236}">
                <a16:creationId xmlns:a16="http://schemas.microsoft.com/office/drawing/2014/main" id="{11590960-B49B-7F44-9C3F-DF7BD5559849}"/>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5278433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19456" y="1280160"/>
            <a:ext cx="1837944" cy="3206750"/>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2505456" y="1280160"/>
            <a:ext cx="1837944"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p:cNvSpPr>
            <a:spLocks noGrp="1"/>
          </p:cNvSpPr>
          <p:nvPr>
            <p:ph type="body" sz="quarter" idx="14"/>
          </p:nvPr>
        </p:nvSpPr>
        <p:spPr>
          <a:xfrm>
            <a:off x="4791456" y="1280160"/>
            <a:ext cx="1837944"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p:cNvSpPr>
            <a:spLocks noGrp="1"/>
          </p:cNvSpPr>
          <p:nvPr>
            <p:ph type="body" sz="quarter" idx="15"/>
          </p:nvPr>
        </p:nvSpPr>
        <p:spPr>
          <a:xfrm>
            <a:off x="7077456" y="1280160"/>
            <a:ext cx="1837944"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a:extLst>
              <a:ext uri="{FF2B5EF4-FFF2-40B4-BE49-F238E27FC236}">
                <a16:creationId xmlns:a16="http://schemas.microsoft.com/office/drawing/2014/main" id="{6A910D16-5ACA-9B42-88D9-9E03D0CDA876}"/>
              </a:ext>
            </a:extLst>
          </p:cNvPr>
          <p:cNvSpPr>
            <a:spLocks noGrp="1"/>
          </p:cNvSpPr>
          <p:nvPr>
            <p:ph type="sldNum" sz="quarter" idx="17"/>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5FE0DB3A-3845-8C4D-83D4-AB082E7B7B91}"/>
              </a:ext>
            </a:extLst>
          </p:cNvPr>
          <p:cNvSpPr>
            <a:spLocks noGrp="1"/>
          </p:cNvSpPr>
          <p:nvPr>
            <p:ph type="title"/>
          </p:nvPr>
        </p:nvSpPr>
        <p:spPr/>
        <p:txBody>
          <a:bodyPr/>
          <a:lstStyle/>
          <a:p>
            <a:r>
              <a:rPr lang="en-GB"/>
              <a:t>Click to edit Master title style</a:t>
            </a:r>
            <a:endParaRPr lang="en-US"/>
          </a:p>
        </p:txBody>
      </p:sp>
      <p:sp>
        <p:nvSpPr>
          <p:cNvPr id="9" name="Footer Placeholder 2">
            <a:extLst>
              <a:ext uri="{FF2B5EF4-FFF2-40B4-BE49-F238E27FC236}">
                <a16:creationId xmlns:a16="http://schemas.microsoft.com/office/drawing/2014/main" id="{F9EB19A1-F5F6-5241-8A7C-70F99D43DDC1}"/>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3466540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28600" y="1276350"/>
            <a:ext cx="1828800" cy="3219450"/>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a:extLst>
              <a:ext uri="{FF2B5EF4-FFF2-40B4-BE49-F238E27FC236}">
                <a16:creationId xmlns:a16="http://schemas.microsoft.com/office/drawing/2014/main" id="{556B7EE4-F672-F74C-9D5F-E49650B91BDC}"/>
              </a:ext>
            </a:extLst>
          </p:cNvPr>
          <p:cNvSpPr>
            <a:spLocks noGrp="1"/>
          </p:cNvSpPr>
          <p:nvPr>
            <p:ph type="sldNum" sz="quarter" idx="14"/>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98FF6A64-6B02-B04C-A724-47D095DA7881}"/>
              </a:ext>
            </a:extLst>
          </p:cNvPr>
          <p:cNvSpPr>
            <a:spLocks noGrp="1"/>
          </p:cNvSpPr>
          <p:nvPr>
            <p:ph type="title"/>
          </p:nvPr>
        </p:nvSpPr>
        <p:spPr/>
        <p:txBody>
          <a:bodyPr/>
          <a:lstStyle/>
          <a:p>
            <a:r>
              <a:rPr lang="en-GB"/>
              <a:t>Click to edit Master title style</a:t>
            </a:r>
            <a:endParaRPr lang="en-US" dirty="0"/>
          </a:p>
        </p:txBody>
      </p:sp>
      <p:sp>
        <p:nvSpPr>
          <p:cNvPr id="8" name="Footer Placeholder 2">
            <a:extLst>
              <a:ext uri="{FF2B5EF4-FFF2-40B4-BE49-F238E27FC236}">
                <a16:creationId xmlns:a16="http://schemas.microsoft.com/office/drawing/2014/main" id="{1C350BC2-9C07-B94A-84C5-EB9E1456CF7C}"/>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4217431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D979E40-0450-344E-A8D6-38445E8367C2}"/>
              </a:ext>
            </a:extLst>
          </p:cNvPr>
          <p:cNvSpPr>
            <a:spLocks noGrp="1"/>
          </p:cNvSpPr>
          <p:nvPr>
            <p:ph type="tbl" sz="quarter" idx="12"/>
          </p:nvPr>
        </p:nvSpPr>
        <p:spPr>
          <a:xfrm>
            <a:off x="2514600" y="238125"/>
            <a:ext cx="6400800" cy="4262438"/>
          </a:xfrm>
        </p:spPr>
        <p:txBody>
          <a:bodyPr/>
          <a:lstStyle>
            <a:lvl1pPr>
              <a:defRPr b="0" i="0">
                <a:solidFill>
                  <a:schemeClr val="tx1"/>
                </a:solidFill>
                <a:latin typeface="IBM Plex Sans" panose="020B0503050203000203" pitchFamily="34" charset="0"/>
              </a:defRPr>
            </a:lvl1pPr>
          </a:lstStyle>
          <a:p>
            <a:r>
              <a:rPr lang="en-GB"/>
              <a:t>Click icon to add table</a:t>
            </a:r>
            <a:endParaRPr lang="en-US" dirty="0"/>
          </a:p>
        </p:txBody>
      </p:sp>
      <p:sp>
        <p:nvSpPr>
          <p:cNvPr id="7" name="Slide Number Placeholder 6">
            <a:extLst>
              <a:ext uri="{FF2B5EF4-FFF2-40B4-BE49-F238E27FC236}">
                <a16:creationId xmlns:a16="http://schemas.microsoft.com/office/drawing/2014/main" id="{68AB8D51-7C43-3A4B-A8BA-24D68CF4927D}"/>
              </a:ext>
            </a:extLst>
          </p:cNvPr>
          <p:cNvSpPr>
            <a:spLocks noGrp="1"/>
          </p:cNvSpPr>
          <p:nvPr>
            <p:ph type="sldNum" sz="quarter" idx="14"/>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38329CC6-7296-8445-AA98-96A731B052DD}"/>
              </a:ext>
            </a:extLst>
          </p:cNvPr>
          <p:cNvSpPr>
            <a:spLocks noGrp="1"/>
          </p:cNvSpPr>
          <p:nvPr>
            <p:ph type="title"/>
          </p:nvPr>
        </p:nvSpPr>
        <p:spPr>
          <a:xfrm>
            <a:off x="210311" y="201168"/>
            <a:ext cx="2068865" cy="332399"/>
          </a:xfrm>
        </p:spPr>
        <p:txBody>
          <a:bodyPr/>
          <a:lstStyle/>
          <a:p>
            <a:r>
              <a:rPr lang="en-GB"/>
              <a:t>Click to edit Master title style</a:t>
            </a:r>
            <a:endParaRPr lang="en-US" dirty="0"/>
          </a:p>
        </p:txBody>
      </p:sp>
      <p:sp>
        <p:nvSpPr>
          <p:cNvPr id="8" name="Footer Placeholder 2">
            <a:extLst>
              <a:ext uri="{FF2B5EF4-FFF2-40B4-BE49-F238E27FC236}">
                <a16:creationId xmlns:a16="http://schemas.microsoft.com/office/drawing/2014/main" id="{E0528AB7-CCC6-0049-8C1F-6C358A589A9E}"/>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216412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0"/>
            <a:ext cx="9144000" cy="2566988"/>
          </a:xfrm>
        </p:spPr>
        <p:txBody>
          <a:bodyPr/>
          <a:lstStyle>
            <a:lvl1pPr>
              <a:defRPr b="0" i="0">
                <a:latin typeface="IBM Plex Sans" panose="020B0503050203000203" pitchFamily="34" charset="0"/>
              </a:defRPr>
            </a:lvl1pPr>
          </a:lstStyle>
          <a:p>
            <a:r>
              <a:rPr lang="en-GB"/>
              <a:t>Click icon to add picture</a:t>
            </a:r>
            <a:endParaRPr lang="en-US" dirty="0"/>
          </a:p>
        </p:txBody>
      </p:sp>
      <p:sp>
        <p:nvSpPr>
          <p:cNvPr id="6" name="Content Placeholder 5"/>
          <p:cNvSpPr>
            <a:spLocks noGrp="1"/>
          </p:cNvSpPr>
          <p:nvPr>
            <p:ph sz="quarter" idx="17"/>
          </p:nvPr>
        </p:nvSpPr>
        <p:spPr>
          <a:xfrm>
            <a:off x="4572000" y="2570162"/>
            <a:ext cx="2286000" cy="2573338"/>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GB"/>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GB"/>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GB"/>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GB"/>
              <a:t>Click to edit Master text styles</a:t>
            </a:r>
          </a:p>
        </p:txBody>
      </p:sp>
      <p:sp>
        <p:nvSpPr>
          <p:cNvPr id="2" name="Title 1"/>
          <p:cNvSpPr>
            <a:spLocks noGrp="1"/>
          </p:cNvSpPr>
          <p:nvPr>
            <p:ph type="title"/>
          </p:nvPr>
        </p:nvSpPr>
        <p:spPr>
          <a:xfrm>
            <a:off x="0" y="-1"/>
            <a:ext cx="9144000" cy="908859"/>
          </a:xfrm>
          <a:noFill/>
        </p:spPr>
        <p:txBody>
          <a:bodyPr lIns="182880" tIns="164592" rIns="228600" bIns="228600"/>
          <a:lstStyle>
            <a:lvl1pPr>
              <a:defRPr sz="4800"/>
            </a:lvl1pPr>
          </a:lstStyle>
          <a:p>
            <a:r>
              <a:rPr lang="en-GB"/>
              <a:t>Click to edit Master title style</a:t>
            </a:r>
            <a:endParaRPr lang="en-US" dirty="0"/>
          </a:p>
        </p:txBody>
      </p:sp>
      <p:grpSp>
        <p:nvGrpSpPr>
          <p:cNvPr id="12" name="Group 11">
            <a:extLst>
              <a:ext uri="{FF2B5EF4-FFF2-40B4-BE49-F238E27FC236}">
                <a16:creationId xmlns:a16="http://schemas.microsoft.com/office/drawing/2014/main" id="{F36D69E9-254D-644D-8C1D-46C37B0583FB}"/>
              </a:ext>
            </a:extLst>
          </p:cNvPr>
          <p:cNvGrpSpPr/>
          <p:nvPr userDrawn="1"/>
        </p:nvGrpSpPr>
        <p:grpSpPr>
          <a:xfrm>
            <a:off x="2286000" y="2800952"/>
            <a:ext cx="4572000" cy="1692559"/>
            <a:chOff x="2286000" y="2569462"/>
            <a:chExt cx="4572000" cy="1924050"/>
          </a:xfrm>
        </p:grpSpPr>
        <p:cxnSp>
          <p:nvCxnSpPr>
            <p:cNvPr id="13" name="Straight Connector 12">
              <a:extLst>
                <a:ext uri="{FF2B5EF4-FFF2-40B4-BE49-F238E27FC236}">
                  <a16:creationId xmlns:a16="http://schemas.microsoft.com/office/drawing/2014/main" id="{AFB0E57D-C960-3344-993A-8169C2BEDF84}"/>
                </a:ext>
              </a:extLst>
            </p:cNvPr>
            <p:cNvCxnSpPr>
              <a:cxnSpLocks/>
            </p:cNvCxnSpPr>
            <p:nvPr/>
          </p:nvCxnSpPr>
          <p:spPr bwMode="auto">
            <a:xfrm>
              <a:off x="2286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F92D36A-8B5C-1D4E-A115-8CBC6E37567A}"/>
                </a:ext>
              </a:extLst>
            </p:cNvPr>
            <p:cNvCxnSpPr>
              <a:cxnSpLocks/>
            </p:cNvCxnSpPr>
            <p:nvPr/>
          </p:nvCxnSpPr>
          <p:spPr bwMode="auto">
            <a:xfrm>
              <a:off x="4572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3B54559-51C6-3948-B044-E20ABFD6F32B}"/>
                </a:ext>
              </a:extLst>
            </p:cNvPr>
            <p:cNvCxnSpPr>
              <a:cxnSpLocks/>
            </p:cNvCxnSpPr>
            <p:nvPr/>
          </p:nvCxnSpPr>
          <p:spPr bwMode="auto">
            <a:xfrm>
              <a:off x="6858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8" name="Slide Number Placeholder 7">
            <a:extLst>
              <a:ext uri="{FF2B5EF4-FFF2-40B4-BE49-F238E27FC236}">
                <a16:creationId xmlns:a16="http://schemas.microsoft.com/office/drawing/2014/main" id="{379883D6-0003-4642-9444-736503E38232}"/>
              </a:ext>
            </a:extLst>
          </p:cNvPr>
          <p:cNvSpPr>
            <a:spLocks noGrp="1"/>
          </p:cNvSpPr>
          <p:nvPr>
            <p:ph type="sldNum" sz="quarter" idx="23"/>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17" name="Footer Placeholder 2">
            <a:extLst>
              <a:ext uri="{FF2B5EF4-FFF2-40B4-BE49-F238E27FC236}">
                <a16:creationId xmlns:a16="http://schemas.microsoft.com/office/drawing/2014/main" id="{339BC8CD-149C-744B-9A07-536F04AD4CDA}"/>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6724405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ase study: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54886" y="0"/>
            <a:ext cx="4572000" cy="5143500"/>
          </a:xfrm>
        </p:spPr>
        <p:txBody>
          <a:bodyPr lIns="91440" tIns="91440" rIns="91440" bIns="91440"/>
          <a:lstStyle>
            <a:lvl1pPr>
              <a:defRPr b="0" i="0">
                <a:latin typeface="IBM Plex Sans" panose="020B0503050203000203" pitchFamily="34" charset="0"/>
              </a:defRPr>
            </a:lvl1pPr>
          </a:lstStyle>
          <a:p>
            <a:r>
              <a:rPr lang="en-GB"/>
              <a:t>Click icon to add picture</a:t>
            </a:r>
            <a:endParaRPr lang="en-US" dirty="0"/>
          </a:p>
        </p:txBody>
      </p:sp>
      <p:sp>
        <p:nvSpPr>
          <p:cNvPr id="8" name="Text Placeholder 7"/>
          <p:cNvSpPr>
            <a:spLocks noGrp="1"/>
          </p:cNvSpPr>
          <p:nvPr>
            <p:ph type="body" sz="quarter" idx="13"/>
          </p:nvPr>
        </p:nvSpPr>
        <p:spPr>
          <a:xfrm>
            <a:off x="228600" y="1280160"/>
            <a:ext cx="1828800"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p:cNvSpPr>
            <a:spLocks noGrp="1"/>
          </p:cNvSpPr>
          <p:nvPr>
            <p:ph type="body" sz="quarter" idx="15"/>
          </p:nvPr>
        </p:nvSpPr>
        <p:spPr>
          <a:xfrm>
            <a:off x="2514600" y="1280160"/>
            <a:ext cx="1828800" cy="320675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pPr>
            <a:r>
              <a:rPr lang="en-GB"/>
              <a:t>Click to edit Master text styles</a:t>
            </a:r>
          </a:p>
          <a:p>
            <a:pPr lvl="1">
              <a:buClrTx/>
            </a:pPr>
            <a:r>
              <a:rPr lang="en-GB"/>
              <a:t>Second level</a:t>
            </a:r>
          </a:p>
          <a:p>
            <a:pPr lvl="2">
              <a:buClrTx/>
            </a:pPr>
            <a:r>
              <a:rPr lang="en-GB"/>
              <a:t>Third level</a:t>
            </a:r>
          </a:p>
          <a:p>
            <a:pPr lvl="3">
              <a:buClrTx/>
            </a:pPr>
            <a:r>
              <a:rPr lang="en-GB"/>
              <a:t>Fourth level</a:t>
            </a:r>
          </a:p>
          <a:p>
            <a:pPr lvl="4">
              <a:buClrTx/>
            </a:pPr>
            <a:r>
              <a:rPr lang="en-GB"/>
              <a:t>Fifth level</a:t>
            </a:r>
            <a:endParaRPr lang="en-US" dirty="0"/>
          </a:p>
        </p:txBody>
      </p:sp>
      <p:sp>
        <p:nvSpPr>
          <p:cNvPr id="9" name="Slide Number Placeholder 8">
            <a:extLst>
              <a:ext uri="{FF2B5EF4-FFF2-40B4-BE49-F238E27FC236}">
                <a16:creationId xmlns:a16="http://schemas.microsoft.com/office/drawing/2014/main" id="{7F69179D-172C-ED40-B789-80E930277C20}"/>
              </a:ext>
            </a:extLst>
          </p:cNvPr>
          <p:cNvSpPr>
            <a:spLocks noGrp="1"/>
          </p:cNvSpPr>
          <p:nvPr>
            <p:ph type="sldNum" sz="quarter" idx="17"/>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D200D14B-E167-B244-B3CB-51AE8FBB7955}"/>
              </a:ext>
            </a:extLst>
          </p:cNvPr>
          <p:cNvSpPr>
            <a:spLocks noGrp="1"/>
          </p:cNvSpPr>
          <p:nvPr>
            <p:ph type="title"/>
          </p:nvPr>
        </p:nvSpPr>
        <p:spPr>
          <a:xfrm>
            <a:off x="210311" y="201168"/>
            <a:ext cx="4133089" cy="332399"/>
          </a:xfrm>
        </p:spPr>
        <p:txBody>
          <a:bodyPr/>
          <a:lstStyle/>
          <a:p>
            <a:r>
              <a:rPr lang="en-GB"/>
              <a:t>Click to edit Master title style</a:t>
            </a:r>
            <a:endParaRPr lang="en-US" dirty="0"/>
          </a:p>
        </p:txBody>
      </p:sp>
      <p:sp>
        <p:nvSpPr>
          <p:cNvPr id="10" name="Footer Placeholder 2">
            <a:extLst>
              <a:ext uri="{FF2B5EF4-FFF2-40B4-BE49-F238E27FC236}">
                <a16:creationId xmlns:a16="http://schemas.microsoft.com/office/drawing/2014/main" id="{006C177D-E995-6C41-9DEE-9AC944FD44B7}"/>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64448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3/4), blank (1/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5199" y="1356868"/>
            <a:ext cx="6461190" cy="3002407"/>
          </a:xfrm>
        </p:spPr>
        <p:txBody>
          <a:bodyPr/>
          <a:lstStyle>
            <a:lvl1pPr>
              <a:buClr>
                <a:schemeClr val="tx1"/>
              </a:buClr>
              <a:defRPr sz="1200">
                <a:solidFill>
                  <a:schemeClr val="tx1"/>
                </a:solidFill>
                <a:latin typeface="+mn-lt"/>
              </a:defRPr>
            </a:lvl1pPr>
            <a:lvl2pPr>
              <a:buClr>
                <a:schemeClr val="tx1"/>
              </a:buClr>
              <a:defRPr sz="1200">
                <a:solidFill>
                  <a:schemeClr val="tx1"/>
                </a:solidFill>
                <a:latin typeface="+mn-lt"/>
              </a:defRPr>
            </a:lvl2pPr>
            <a:lvl3pPr>
              <a:buClr>
                <a:schemeClr val="tx1"/>
              </a:buClr>
              <a:defRPr sz="1200">
                <a:solidFill>
                  <a:schemeClr val="tx1"/>
                </a:solidFill>
                <a:latin typeface="+mn-lt"/>
              </a:defRPr>
            </a:lvl3pPr>
            <a:lvl4pPr>
              <a:buClr>
                <a:schemeClr val="tx1"/>
              </a:buClr>
              <a:defRPr sz="1200">
                <a:solidFill>
                  <a:schemeClr val="tx1"/>
                </a:solidFill>
                <a:latin typeface="+mn-lt"/>
              </a:defRPr>
            </a:lvl4pPr>
            <a:lvl5pPr>
              <a:buClr>
                <a:schemeClr val="tx1"/>
              </a:buClr>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27017354"/>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 Dar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DA223F-87FC-004F-996F-0CFD3D9A304C}"/>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4" name="Title 3">
            <a:extLst>
              <a:ext uri="{FF2B5EF4-FFF2-40B4-BE49-F238E27FC236}">
                <a16:creationId xmlns:a16="http://schemas.microsoft.com/office/drawing/2014/main" id="{81C0E63B-DB5C-6F4B-B0F9-C075B2D76EA5}"/>
              </a:ext>
            </a:extLst>
          </p:cNvPr>
          <p:cNvSpPr>
            <a:spLocks noGrp="1"/>
          </p:cNvSpPr>
          <p:nvPr>
            <p:ph type="title"/>
          </p:nvPr>
        </p:nvSpPr>
        <p:spPr/>
        <p:txBody>
          <a:bodyPr/>
          <a:lstStyle>
            <a:lvl1pPr>
              <a:defRPr>
                <a:solidFill>
                  <a:srgbClr val="FFFFFF"/>
                </a:solidFill>
              </a:defRPr>
            </a:lvl1pPr>
          </a:lstStyle>
          <a:p>
            <a:r>
              <a:rPr lang="en-GB"/>
              <a:t>Click to edit Master title style</a:t>
            </a:r>
            <a:endParaRPr lang="en-US" dirty="0"/>
          </a:p>
        </p:txBody>
      </p:sp>
      <p:sp>
        <p:nvSpPr>
          <p:cNvPr id="5" name="Footer Placeholder 2">
            <a:extLst>
              <a:ext uri="{FF2B5EF4-FFF2-40B4-BE49-F238E27FC236}">
                <a16:creationId xmlns:a16="http://schemas.microsoft.com/office/drawing/2014/main" id="{771D59E0-F038-A64A-BE5B-C4E81FB538F6}"/>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675318412"/>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subtitle - dark background">
    <p:bg>
      <p:bgPr>
        <a:solidFill>
          <a:srgbClr val="000000"/>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BF2151-11EA-2947-9E9F-88907F3B487F}"/>
              </a:ext>
            </a:extLst>
          </p:cNvPr>
          <p:cNvSpPr>
            <a:spLocks noGrp="1"/>
          </p:cNvSpPr>
          <p:nvPr>
            <p:ph type="body" sz="quarter" idx="12" hasCustomPrompt="1"/>
          </p:nvPr>
        </p:nvSpPr>
        <p:spPr>
          <a:xfrm>
            <a:off x="209550" y="544766"/>
            <a:ext cx="6419850" cy="246221"/>
          </a:xfrm>
        </p:spPr>
        <p:txBody>
          <a:bodyPr>
            <a:spAutoFit/>
          </a:bodyPr>
          <a:lstStyle>
            <a:lvl1pPr>
              <a:defRPr sz="1600" b="0" i="0">
                <a:solidFill>
                  <a:srgbClr val="868D95"/>
                </a:solidFill>
                <a:latin typeface="IBM Plex Sans" panose="020B0503050203000203" pitchFamily="34" charset="0"/>
              </a:defRPr>
            </a:lvl1pPr>
          </a:lstStyle>
          <a:p>
            <a:pPr lvl="0"/>
            <a:r>
              <a:rPr lang="en-US" dirty="0"/>
              <a:t>Click to edit Master subtitle styles</a:t>
            </a:r>
          </a:p>
        </p:txBody>
      </p:sp>
      <p:sp>
        <p:nvSpPr>
          <p:cNvPr id="6" name="Slide Number Placeholder 5">
            <a:extLst>
              <a:ext uri="{FF2B5EF4-FFF2-40B4-BE49-F238E27FC236}">
                <a16:creationId xmlns:a16="http://schemas.microsoft.com/office/drawing/2014/main" id="{5DEAEB1B-8DF0-8B49-ADE1-20CDCC04F0E3}"/>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3F0CB479-2483-DA4A-9372-18CEC4E9C0AA}"/>
              </a:ext>
            </a:extLst>
          </p:cNvPr>
          <p:cNvSpPr>
            <a:spLocks noGrp="1"/>
          </p:cNvSpPr>
          <p:nvPr>
            <p:ph type="title"/>
          </p:nvPr>
        </p:nvSpPr>
        <p:spPr/>
        <p:txBody>
          <a:bodyPr/>
          <a:lstStyle>
            <a:lvl1pPr>
              <a:defRPr>
                <a:solidFill>
                  <a:srgbClr val="FFFFFF"/>
                </a:solidFill>
              </a:defRPr>
            </a:lvl1pPr>
          </a:lstStyle>
          <a:p>
            <a:r>
              <a:rPr lang="en-GB"/>
              <a:t>Click to edit Master title style</a:t>
            </a:r>
            <a:endParaRPr lang="en-US"/>
          </a:p>
        </p:txBody>
      </p:sp>
      <p:sp>
        <p:nvSpPr>
          <p:cNvPr id="7" name="Footer Placeholder 2">
            <a:extLst>
              <a:ext uri="{FF2B5EF4-FFF2-40B4-BE49-F238E27FC236}">
                <a16:creationId xmlns:a16="http://schemas.microsoft.com/office/drawing/2014/main" id="{83581194-DB79-DE4C-B2A7-4C66EF47F197}"/>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047624947"/>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intro with text - dark background">
    <p:bg>
      <p:bgPr>
        <a:solidFill>
          <a:srgbClr val="000000"/>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lvl1pPr>
              <a:defRPr>
                <a:solidFill>
                  <a:srgbClr val="FFFFFF"/>
                </a:solidFill>
              </a:defRPr>
            </a:lvl1pPr>
          </a:lstStyle>
          <a:p>
            <a:r>
              <a:rPr lang="en-GB"/>
              <a:t>Click to edit Master title style</a:t>
            </a:r>
            <a:endParaRPr lang="en-US" dirty="0"/>
          </a:p>
        </p:txBody>
      </p:sp>
      <p:sp>
        <p:nvSpPr>
          <p:cNvPr id="8" name="Text Placeholder 8">
            <a:extLst>
              <a:ext uri="{FF2B5EF4-FFF2-40B4-BE49-F238E27FC236}">
                <a16:creationId xmlns:a16="http://schemas.microsoft.com/office/drawing/2014/main" id="{41F9A113-D7BE-9142-A928-2480E1DAE449}"/>
              </a:ext>
            </a:extLst>
          </p:cNvPr>
          <p:cNvSpPr>
            <a:spLocks noGrp="1"/>
          </p:cNvSpPr>
          <p:nvPr>
            <p:ph type="body" sz="quarter" idx="13"/>
          </p:nvPr>
        </p:nvSpPr>
        <p:spPr>
          <a:xfrm>
            <a:off x="217448" y="1280160"/>
            <a:ext cx="4114800" cy="369332"/>
          </a:xfrm>
        </p:spPr>
        <p:txBody>
          <a:bodyPr>
            <a:spAutoFit/>
          </a:bodyPr>
          <a:lstStyle>
            <a:lvl1pPr>
              <a:defRPr sz="2400" b="0" i="0">
                <a:solidFill>
                  <a:srgbClr val="868D95"/>
                </a:solidFill>
                <a:latin typeface="IBM Plex Sans Light" panose="020B0403050203000203" pitchFamily="34" charset="0"/>
              </a:defRPr>
            </a:lvl1pPr>
          </a:lstStyle>
          <a:p>
            <a:pPr lvl="0"/>
            <a:r>
              <a:rPr lang="en-GB"/>
              <a:t>Click to edit Master text styles</a:t>
            </a:r>
          </a:p>
        </p:txBody>
      </p:sp>
      <p:sp>
        <p:nvSpPr>
          <p:cNvPr id="10" name="Text Placeholder 8">
            <a:extLst>
              <a:ext uri="{FF2B5EF4-FFF2-40B4-BE49-F238E27FC236}">
                <a16:creationId xmlns:a16="http://schemas.microsoft.com/office/drawing/2014/main" id="{F7D16651-3012-494B-85F7-446431F11E0E}"/>
              </a:ext>
            </a:extLst>
          </p:cNvPr>
          <p:cNvSpPr>
            <a:spLocks noGrp="1"/>
          </p:cNvSpPr>
          <p:nvPr>
            <p:ph type="body" sz="quarter" idx="14"/>
          </p:nvPr>
        </p:nvSpPr>
        <p:spPr>
          <a:xfrm>
            <a:off x="4800532" y="1280160"/>
            <a:ext cx="4114800" cy="3195666"/>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Slide Number Placeholder 4">
            <a:extLst>
              <a:ext uri="{FF2B5EF4-FFF2-40B4-BE49-F238E27FC236}">
                <a16:creationId xmlns:a16="http://schemas.microsoft.com/office/drawing/2014/main" id="{06C1F213-3F97-D64B-A4F0-F88616BB9307}"/>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Footer Placeholder 2">
            <a:extLst>
              <a:ext uri="{FF2B5EF4-FFF2-40B4-BE49-F238E27FC236}">
                <a16:creationId xmlns:a16="http://schemas.microsoft.com/office/drawing/2014/main" id="{2F789516-D318-BB4D-B04B-3C19E7E33915}"/>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033793054"/>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2-Column Text - dark background">
    <p:bg>
      <p:bgPr>
        <a:solidFill>
          <a:srgbClr val="000000"/>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E171548-9505-824E-BDB9-79305FA3AD54}"/>
              </a:ext>
            </a:extLst>
          </p:cNvPr>
          <p:cNvSpPr>
            <a:spLocks noGrp="1"/>
          </p:cNvSpPr>
          <p:nvPr>
            <p:ph type="body" sz="quarter" idx="12"/>
          </p:nvPr>
        </p:nvSpPr>
        <p:spPr>
          <a:xfrm>
            <a:off x="228600" y="1280160"/>
            <a:ext cx="4114800"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8">
            <a:extLst>
              <a:ext uri="{FF2B5EF4-FFF2-40B4-BE49-F238E27FC236}">
                <a16:creationId xmlns:a16="http://schemas.microsoft.com/office/drawing/2014/main" id="{EF9F6E35-71E2-FD44-86CC-050DA933B102}"/>
              </a:ext>
            </a:extLst>
          </p:cNvPr>
          <p:cNvSpPr>
            <a:spLocks noGrp="1"/>
          </p:cNvSpPr>
          <p:nvPr>
            <p:ph type="body" sz="quarter" idx="13"/>
          </p:nvPr>
        </p:nvSpPr>
        <p:spPr>
          <a:xfrm>
            <a:off x="4800600" y="1280160"/>
            <a:ext cx="4114731"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lvl1pPr>
              <a:defRPr>
                <a:solidFill>
                  <a:srgbClr val="FFFFFF"/>
                </a:solidFill>
              </a:defRPr>
            </a:lvl1pPr>
          </a:lstStyle>
          <a:p>
            <a:r>
              <a:rPr lang="en-GB"/>
              <a:t>Click to edit Master title style</a:t>
            </a:r>
            <a:endParaRPr lang="en-US" dirty="0"/>
          </a:p>
        </p:txBody>
      </p:sp>
      <p:sp>
        <p:nvSpPr>
          <p:cNvPr id="5" name="Slide Number Placeholder 4">
            <a:extLst>
              <a:ext uri="{FF2B5EF4-FFF2-40B4-BE49-F238E27FC236}">
                <a16:creationId xmlns:a16="http://schemas.microsoft.com/office/drawing/2014/main" id="{3FA82A3C-43B8-DF45-8674-9C4EED141431}"/>
              </a:ext>
            </a:extLst>
          </p:cNvPr>
          <p:cNvSpPr>
            <a:spLocks noGrp="1"/>
          </p:cNvSpPr>
          <p:nvPr>
            <p:ph type="sldNum" sz="quarter" idx="15"/>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Footer Placeholder 2">
            <a:extLst>
              <a:ext uri="{FF2B5EF4-FFF2-40B4-BE49-F238E27FC236}">
                <a16:creationId xmlns:a16="http://schemas.microsoft.com/office/drawing/2014/main" id="{40C90CE3-BC57-4C41-BAE6-09F7183FAA34}"/>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122388516"/>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text, half-image">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lvl1pPr>
              <a:defRPr b="0" i="0">
                <a:solidFill>
                  <a:srgbClr val="FFFFFF"/>
                </a:solidFill>
                <a:latin typeface="IBM Plex Sans" panose="020B0503050203000203" pitchFamily="34" charset="0"/>
              </a:defRPr>
            </a:lvl1pPr>
          </a:lstStyle>
          <a:p>
            <a:r>
              <a:rPr lang="en-GB"/>
              <a:t>Click icon to add picture</a:t>
            </a:r>
            <a:endParaRPr lang="en-US" dirty="0"/>
          </a:p>
        </p:txBody>
      </p:sp>
      <p:sp>
        <p:nvSpPr>
          <p:cNvPr id="8" name="Text Placeholder 7"/>
          <p:cNvSpPr>
            <a:spLocks noGrp="1"/>
          </p:cNvSpPr>
          <p:nvPr>
            <p:ph type="body" sz="quarter" idx="13"/>
          </p:nvPr>
        </p:nvSpPr>
        <p:spPr>
          <a:xfrm>
            <a:off x="228600" y="1280160"/>
            <a:ext cx="4114800"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4">
            <a:extLst>
              <a:ext uri="{FF2B5EF4-FFF2-40B4-BE49-F238E27FC236}">
                <a16:creationId xmlns:a16="http://schemas.microsoft.com/office/drawing/2014/main" id="{008B8EF0-8F64-844F-A096-3A04D7A21C03}"/>
              </a:ext>
            </a:extLst>
          </p:cNvPr>
          <p:cNvSpPr>
            <a:spLocks noGrp="1"/>
          </p:cNvSpPr>
          <p:nvPr>
            <p:ph type="title"/>
          </p:nvPr>
        </p:nvSpPr>
        <p:spPr>
          <a:xfrm>
            <a:off x="210312" y="201168"/>
            <a:ext cx="4142232" cy="332399"/>
          </a:xfrm>
        </p:spPr>
        <p:txBody>
          <a:bodyPr>
            <a:spAutoFit/>
          </a:bodyPr>
          <a:lstStyle>
            <a:lvl1pPr>
              <a:defRPr>
                <a:solidFill>
                  <a:srgbClr val="FFFFFF"/>
                </a:solidFill>
              </a:defRPr>
            </a:lvl1pPr>
          </a:lstStyle>
          <a:p>
            <a:r>
              <a:rPr lang="en-GB"/>
              <a:t>Click to edit Master title style</a:t>
            </a:r>
            <a:endParaRPr lang="en-US" dirty="0"/>
          </a:p>
        </p:txBody>
      </p:sp>
      <p:sp>
        <p:nvSpPr>
          <p:cNvPr id="6" name="Slide Number Placeholder 5">
            <a:extLst>
              <a:ext uri="{FF2B5EF4-FFF2-40B4-BE49-F238E27FC236}">
                <a16:creationId xmlns:a16="http://schemas.microsoft.com/office/drawing/2014/main" id="{29AC8CAA-CE57-9C44-9112-71FDACDFA19A}"/>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9" name="Footer Placeholder 2">
            <a:extLst>
              <a:ext uri="{FF2B5EF4-FFF2-40B4-BE49-F238E27FC236}">
                <a16:creationId xmlns:a16="http://schemas.microsoft.com/office/drawing/2014/main" id="{95785C18-CB41-E244-A9FF-0FF898F24FEA}"/>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4183666976"/>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lvl1pPr>
              <a:defRPr b="0" i="0">
                <a:solidFill>
                  <a:srgbClr val="FFFFFF"/>
                </a:solidFill>
                <a:latin typeface="IBM Plex Sans" panose="020B0503050203000203" pitchFamily="34" charset="0"/>
              </a:defRPr>
            </a:lvl1pPr>
          </a:lstStyle>
          <a:p>
            <a:r>
              <a:rPr lang="en-GB"/>
              <a:t>Click icon to add picture</a:t>
            </a:r>
            <a:endParaRPr lang="en-US" dirty="0"/>
          </a:p>
        </p:txBody>
      </p:sp>
      <p:sp>
        <p:nvSpPr>
          <p:cNvPr id="2" name="Title 1"/>
          <p:cNvSpPr>
            <a:spLocks noGrp="1"/>
          </p:cNvSpPr>
          <p:nvPr>
            <p:ph type="title"/>
          </p:nvPr>
        </p:nvSpPr>
        <p:spPr>
          <a:xfrm>
            <a:off x="210312" y="201168"/>
            <a:ext cx="4142232" cy="332399"/>
          </a:xfrm>
        </p:spPr>
        <p:txBody>
          <a:bodyPr>
            <a:spAutoFit/>
          </a:bodyPr>
          <a:lstStyle>
            <a:lvl1pPr>
              <a:defRPr>
                <a:solidFill>
                  <a:srgbClr val="FFFFFF"/>
                </a:solidFill>
              </a:defRPr>
            </a:lvl1pPr>
          </a:lstStyle>
          <a:p>
            <a:r>
              <a:rPr lang="en-GB"/>
              <a:t>Click to edit Master title style</a:t>
            </a:r>
            <a:endParaRPr lang="en-US" dirty="0"/>
          </a:p>
        </p:txBody>
      </p:sp>
      <p:sp>
        <p:nvSpPr>
          <p:cNvPr id="6" name="Slide Number Placeholder 5">
            <a:extLst>
              <a:ext uri="{FF2B5EF4-FFF2-40B4-BE49-F238E27FC236}">
                <a16:creationId xmlns:a16="http://schemas.microsoft.com/office/drawing/2014/main" id="{51BD9304-8E6B-3F42-AA02-C993E7B599F8}"/>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Footer Placeholder 2">
            <a:extLst>
              <a:ext uri="{FF2B5EF4-FFF2-40B4-BE49-F238E27FC236}">
                <a16:creationId xmlns:a16="http://schemas.microsoft.com/office/drawing/2014/main" id="{FBE69869-C70F-2446-877B-51508F213691}"/>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293951442"/>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atagram with Aurora">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BF690-0BE8-BB42-8602-CD8CBAD7193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99" t="-2191" r="-636231" b="-2191"/>
          <a:stretch/>
        </p:blipFill>
        <p:spPr>
          <a:xfrm>
            <a:off x="0" y="0"/>
            <a:ext cx="9143999" cy="5143500"/>
          </a:xfrm>
          <a:prstGeom prst="rect">
            <a:avLst/>
          </a:prstGeom>
          <a:solidFill>
            <a:srgbClr val="000000"/>
          </a:solidFill>
        </p:spPr>
      </p:pic>
      <p:sp>
        <p:nvSpPr>
          <p:cNvPr id="2" name="Title 1"/>
          <p:cNvSpPr>
            <a:spLocks noGrp="1"/>
          </p:cNvSpPr>
          <p:nvPr>
            <p:ph type="title"/>
          </p:nvPr>
        </p:nvSpPr>
        <p:spPr>
          <a:xfrm>
            <a:off x="228600" y="1437545"/>
            <a:ext cx="4114800" cy="221599"/>
          </a:xfrm>
        </p:spPr>
        <p:txBody>
          <a:bodyPr/>
          <a:lstStyle>
            <a:lvl1pPr>
              <a:defRPr sz="1600">
                <a:solidFill>
                  <a:srgbClr val="FFFFFF"/>
                </a:solidFill>
              </a:defRPr>
            </a:lvl1pPr>
          </a:lstStyle>
          <a:p>
            <a:r>
              <a:rPr lang="en-GB"/>
              <a:t>Click to edit Master title style</a:t>
            </a:r>
            <a:endParaRPr lang="en-US" dirty="0"/>
          </a:p>
        </p:txBody>
      </p:sp>
      <p:sp>
        <p:nvSpPr>
          <p:cNvPr id="6" name="Text Placeholder 5"/>
          <p:cNvSpPr>
            <a:spLocks noGrp="1"/>
          </p:cNvSpPr>
          <p:nvPr>
            <p:ph type="body" sz="quarter" idx="12" hasCustomPrompt="1"/>
          </p:nvPr>
        </p:nvSpPr>
        <p:spPr>
          <a:xfrm>
            <a:off x="103704" y="107950"/>
            <a:ext cx="4239696" cy="1329595"/>
          </a:xfrm>
        </p:spPr>
        <p:txBody>
          <a:bodyPr wrap="square" anchor="b" anchorCtr="0">
            <a:spAutoFit/>
          </a:bodyPr>
          <a:lstStyle>
            <a:lvl1pPr>
              <a:lnSpc>
                <a:spcPct val="90000"/>
              </a:lnSpc>
              <a:defRPr sz="9600" b="0" i="0">
                <a:solidFill>
                  <a:srgbClr val="FFFFFF"/>
                </a:solidFill>
                <a:latin typeface="IBM Plex Sans ExtraLight" panose="020B0303050203000203" pitchFamily="34" charset="0"/>
              </a:defRPr>
            </a:lvl1pPr>
          </a:lstStyle>
          <a:p>
            <a:pPr lvl="0"/>
            <a:r>
              <a:rPr lang="en-US" dirty="0"/>
              <a:t>Data</a:t>
            </a:r>
          </a:p>
        </p:txBody>
      </p:sp>
      <p:sp>
        <p:nvSpPr>
          <p:cNvPr id="8" name="Text Placeholder 10">
            <a:extLst>
              <a:ext uri="{FF2B5EF4-FFF2-40B4-BE49-F238E27FC236}">
                <a16:creationId xmlns:a16="http://schemas.microsoft.com/office/drawing/2014/main" id="{D8541C52-586A-3740-9F9D-CD95C7AF372D}"/>
              </a:ext>
            </a:extLst>
          </p:cNvPr>
          <p:cNvSpPr>
            <a:spLocks noGrp="1"/>
          </p:cNvSpPr>
          <p:nvPr>
            <p:ph type="body" sz="quarter" idx="14" hasCustomPrompt="1"/>
          </p:nvPr>
        </p:nvSpPr>
        <p:spPr>
          <a:xfrm>
            <a:off x="4504113" y="4825076"/>
            <a:ext cx="4114800" cy="92333"/>
          </a:xfrm>
        </p:spPr>
        <p:txBody>
          <a:bodyPr/>
          <a:lstStyle>
            <a:lvl1pPr algn="r">
              <a:defRPr sz="600" b="0" i="0">
                <a:solidFill>
                  <a:srgbClr val="868D95"/>
                </a:solidFill>
                <a:latin typeface="IBM Plex Sans" panose="020B0503050203000203" pitchFamily="34" charset="0"/>
              </a:defRPr>
            </a:lvl1pPr>
          </a:lstStyle>
          <a:p>
            <a:r>
              <a:rPr lang="en-US" dirty="0"/>
              <a:t>Click to add data source citation (name, author, date)</a:t>
            </a:r>
          </a:p>
        </p:txBody>
      </p:sp>
      <p:sp>
        <p:nvSpPr>
          <p:cNvPr id="9" name="Slide Number Placeholder 8">
            <a:extLst>
              <a:ext uri="{FF2B5EF4-FFF2-40B4-BE49-F238E27FC236}">
                <a16:creationId xmlns:a16="http://schemas.microsoft.com/office/drawing/2014/main" id="{83B1BFD5-71D6-7943-A662-4F1B5644D977}"/>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10" name="Footer Placeholder 2">
            <a:extLst>
              <a:ext uri="{FF2B5EF4-FFF2-40B4-BE49-F238E27FC236}">
                <a16:creationId xmlns:a16="http://schemas.microsoft.com/office/drawing/2014/main" id="{C1F0EAB8-5C14-F74A-95B5-C334F9270A82}"/>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4116542465"/>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atagram with Picture - dark background">
    <p:bg>
      <p:bgPr>
        <a:solidFill>
          <a:srgbClr val="000000"/>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E02E63-7BF5-7D46-85B0-ECC8971069CF}"/>
              </a:ext>
            </a:extLst>
          </p:cNvPr>
          <p:cNvSpPr>
            <a:spLocks noGrp="1"/>
          </p:cNvSpPr>
          <p:nvPr>
            <p:ph type="pic" sz="quarter" idx="13" hasCustomPrompt="1"/>
          </p:nvPr>
        </p:nvSpPr>
        <p:spPr>
          <a:xfrm>
            <a:off x="4572000" y="0"/>
            <a:ext cx="4572000" cy="5143500"/>
          </a:xfrm>
          <a:ln>
            <a:noFill/>
          </a:ln>
        </p:spPr>
        <p:txBody>
          <a:bodyPr>
            <a:noAutofit/>
          </a:bodyPr>
          <a:lstStyle>
            <a:lvl1pPr>
              <a:defRPr b="0" i="0">
                <a:solidFill>
                  <a:srgbClr val="FFFFFF"/>
                </a:solidFill>
                <a:latin typeface="IBM Plex Sans" panose="020B0503050203000203" pitchFamily="34" charset="0"/>
              </a:defRPr>
            </a:lvl1pPr>
          </a:lstStyle>
          <a:p>
            <a:r>
              <a:rPr lang="en-US" dirty="0"/>
              <a:t>Click to insert picture</a:t>
            </a:r>
          </a:p>
        </p:txBody>
      </p:sp>
      <p:sp>
        <p:nvSpPr>
          <p:cNvPr id="2" name="Title 1"/>
          <p:cNvSpPr>
            <a:spLocks noGrp="1"/>
          </p:cNvSpPr>
          <p:nvPr>
            <p:ph type="title" hasCustomPrompt="1"/>
          </p:nvPr>
        </p:nvSpPr>
        <p:spPr>
          <a:xfrm>
            <a:off x="228600" y="1437545"/>
            <a:ext cx="4114800" cy="221599"/>
          </a:xfrm>
        </p:spPr>
        <p:txBody>
          <a:bodyPr/>
          <a:lstStyle>
            <a:lvl1pPr>
              <a:defRPr lang="en-US" sz="1600" b="0" i="0" dirty="0">
                <a:solidFill>
                  <a:srgbClr val="FFFFFF"/>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stStyle>
          <a:p>
            <a:r>
              <a:rPr lang="en-US" dirty="0"/>
              <a:t>Click to edit data fact</a:t>
            </a:r>
          </a:p>
        </p:txBody>
      </p:sp>
      <p:sp>
        <p:nvSpPr>
          <p:cNvPr id="6" name="Text Placeholder 5"/>
          <p:cNvSpPr>
            <a:spLocks noGrp="1"/>
          </p:cNvSpPr>
          <p:nvPr>
            <p:ph type="body" sz="quarter" idx="12" hasCustomPrompt="1"/>
          </p:nvPr>
        </p:nvSpPr>
        <p:spPr>
          <a:xfrm>
            <a:off x="103704" y="107950"/>
            <a:ext cx="4239696" cy="1329595"/>
          </a:xfrm>
        </p:spPr>
        <p:txBody>
          <a:bodyPr wrap="square" anchor="b" anchorCtr="0">
            <a:spAutoFit/>
          </a:bodyPr>
          <a:lstStyle>
            <a:lvl1pPr marL="0" indent="0" algn="l" rtl="0" eaLnBrk="1" fontAlgn="base" hangingPunct="1">
              <a:lnSpc>
                <a:spcPct val="90000"/>
              </a:lnSpc>
              <a:spcBef>
                <a:spcPts val="1100"/>
              </a:spcBef>
              <a:spcAft>
                <a:spcPct val="0"/>
              </a:spcAft>
              <a:buClr>
                <a:srgbClr val="6D6E70"/>
              </a:buClr>
              <a:buSzPct val="90000"/>
              <a:buFont typeface="Wingdings" pitchFamily="2" charset="2"/>
              <a:buNone/>
              <a:defRPr lang="en-US" sz="9600" b="0" i="0" dirty="0">
                <a:gradFill>
                  <a:gsLst>
                    <a:gs pos="70000">
                      <a:schemeClr val="accent3"/>
                    </a:gs>
                    <a:gs pos="0">
                      <a:schemeClr val="accent2"/>
                    </a:gs>
                  </a:gsLst>
                  <a:lin ang="18000000" scaled="0"/>
                </a:gradFill>
                <a:latin typeface="IBM Plex Sans ExtraLight" panose="020B0303050203000203" pitchFamily="34" charset="0"/>
                <a:ea typeface="IBM Plex Sans" panose="020B0503050203000203" pitchFamily="34" charset="0"/>
                <a:cs typeface="IBM Plex Sans" panose="020B0503050203000203" pitchFamily="34" charset="0"/>
              </a:defRPr>
            </a:lvl1pPr>
          </a:lstStyle>
          <a:p>
            <a:pPr lvl="0"/>
            <a:r>
              <a:rPr lang="en-US" dirty="0"/>
              <a:t>Data</a:t>
            </a:r>
          </a:p>
        </p:txBody>
      </p:sp>
      <p:sp>
        <p:nvSpPr>
          <p:cNvPr id="11" name="Text Placeholder 10">
            <a:extLst>
              <a:ext uri="{FF2B5EF4-FFF2-40B4-BE49-F238E27FC236}">
                <a16:creationId xmlns:a16="http://schemas.microsoft.com/office/drawing/2014/main" id="{3EE8FBB6-E0F4-5C42-BD21-16C428234A3B}"/>
              </a:ext>
            </a:extLst>
          </p:cNvPr>
          <p:cNvSpPr>
            <a:spLocks noGrp="1"/>
          </p:cNvSpPr>
          <p:nvPr>
            <p:ph type="body" sz="quarter" idx="14" hasCustomPrompt="1"/>
          </p:nvPr>
        </p:nvSpPr>
        <p:spPr>
          <a:xfrm>
            <a:off x="228600" y="1946017"/>
            <a:ext cx="4114800" cy="92333"/>
          </a:xfrm>
        </p:spPr>
        <p:txBody>
          <a:bodyPr/>
          <a:lstStyle>
            <a:lvl1pPr algn="l">
              <a:defRPr sz="600" b="0" i="0">
                <a:solidFill>
                  <a:srgbClr val="868D95"/>
                </a:solidFill>
                <a:latin typeface="IBM Plex Sans" panose="020B0503050203000203" pitchFamily="34" charset="0"/>
              </a:defRPr>
            </a:lvl1pPr>
          </a:lstStyle>
          <a:p>
            <a:r>
              <a:rPr lang="en-US" dirty="0"/>
              <a:t>Click to add data source citation (name, author, date)</a:t>
            </a:r>
          </a:p>
        </p:txBody>
      </p:sp>
      <p:sp>
        <p:nvSpPr>
          <p:cNvPr id="7" name="Slide Number Placeholder 6">
            <a:extLst>
              <a:ext uri="{FF2B5EF4-FFF2-40B4-BE49-F238E27FC236}">
                <a16:creationId xmlns:a16="http://schemas.microsoft.com/office/drawing/2014/main" id="{8B804940-768B-844E-98D7-A740F04B1F78}"/>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9" name="Footer Placeholder 2">
            <a:extLst>
              <a:ext uri="{FF2B5EF4-FFF2-40B4-BE49-F238E27FC236}">
                <a16:creationId xmlns:a16="http://schemas.microsoft.com/office/drawing/2014/main" id="{CEF66548-8DCA-8945-81FB-288C7732877D}"/>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4038712943"/>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quote with crosshair texture backgroun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8238A-55FD-D74C-A428-9B8F4BEED52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1" t="-14407" r="-14451" b="-1"/>
          <a:stretch/>
        </p:blipFill>
        <p:spPr>
          <a:xfrm flipH="1">
            <a:off x="0" y="0"/>
            <a:ext cx="9143998" cy="5143500"/>
          </a:xfrm>
          <a:prstGeom prst="rect">
            <a:avLst/>
          </a:prstGeom>
          <a:solidFill>
            <a:srgbClr val="000000"/>
          </a:solidFill>
        </p:spPr>
      </p:pic>
      <p:sp>
        <p:nvSpPr>
          <p:cNvPr id="7" name="Slide Number Placeholder 6">
            <a:extLst>
              <a:ext uri="{FF2B5EF4-FFF2-40B4-BE49-F238E27FC236}">
                <a16:creationId xmlns:a16="http://schemas.microsoft.com/office/drawing/2014/main" id="{6385A03A-04F4-344D-9D83-62D31A80C833}"/>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74B8BBF5-449F-DF40-91B3-F76FB491D17A}"/>
              </a:ext>
            </a:extLst>
          </p:cNvPr>
          <p:cNvSpPr>
            <a:spLocks noGrp="1"/>
          </p:cNvSpPr>
          <p:nvPr>
            <p:ph type="title"/>
          </p:nvPr>
        </p:nvSpPr>
        <p:spPr/>
        <p:txBody>
          <a:bodyPr/>
          <a:lstStyle>
            <a:lvl1pPr>
              <a:defRPr>
                <a:solidFill>
                  <a:srgbClr val="FFFFFF"/>
                </a:solidFill>
              </a:defRPr>
            </a:lvl1pPr>
          </a:lstStyle>
          <a:p>
            <a:r>
              <a:rPr lang="en-GB"/>
              <a:t>Click to edit Master title style</a:t>
            </a:r>
            <a:endParaRPr lang="en-US" dirty="0"/>
          </a:p>
        </p:txBody>
      </p:sp>
      <p:sp>
        <p:nvSpPr>
          <p:cNvPr id="8" name="Footer Placeholder 2">
            <a:extLst>
              <a:ext uri="{FF2B5EF4-FFF2-40B4-BE49-F238E27FC236}">
                <a16:creationId xmlns:a16="http://schemas.microsoft.com/office/drawing/2014/main" id="{AF28AE73-443B-D043-A1CF-558E7E9C355A}"/>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483393956"/>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sight, text, boxes">
    <p:bg>
      <p:bgPr>
        <a:solidFill>
          <a:schemeClr val="tx1"/>
        </a:solidFill>
        <a:effectLst/>
      </p:bgPr>
    </p:bg>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2286000" cy="2571750"/>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GB"/>
              <a:t>Click to edit Master text styles</a:t>
            </a:r>
          </a:p>
        </p:txBody>
      </p:sp>
      <p:sp>
        <p:nvSpPr>
          <p:cNvPr id="10" name="Content Placeholder 10"/>
          <p:cNvSpPr>
            <a:spLocks noGrp="1"/>
          </p:cNvSpPr>
          <p:nvPr>
            <p:ph sz="quarter" idx="18"/>
          </p:nvPr>
        </p:nvSpPr>
        <p:spPr>
          <a:xfrm>
            <a:off x="6858000" y="0"/>
            <a:ext cx="2286000" cy="2571750"/>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GB"/>
              <a:t>Click to edit Master text styles</a:t>
            </a:r>
          </a:p>
        </p:txBody>
      </p:sp>
      <p:sp>
        <p:nvSpPr>
          <p:cNvPr id="12" name="Content Placeholder 13"/>
          <p:cNvSpPr>
            <a:spLocks noGrp="1"/>
          </p:cNvSpPr>
          <p:nvPr>
            <p:ph sz="quarter" idx="19"/>
          </p:nvPr>
        </p:nvSpPr>
        <p:spPr>
          <a:xfrm>
            <a:off x="4572000" y="2570162"/>
            <a:ext cx="4572000" cy="2573337"/>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GB"/>
              <a:t>Click to edit Master text styles</a:t>
            </a:r>
          </a:p>
        </p:txBody>
      </p:sp>
      <p:sp>
        <p:nvSpPr>
          <p:cNvPr id="2" name="Title 1"/>
          <p:cNvSpPr>
            <a:spLocks noGrp="1"/>
          </p:cNvSpPr>
          <p:nvPr>
            <p:ph type="title"/>
          </p:nvPr>
        </p:nvSpPr>
        <p:spPr>
          <a:xfrm>
            <a:off x="210312" y="201168"/>
            <a:ext cx="4142232" cy="332399"/>
          </a:xfrm>
        </p:spPr>
        <p:txBody>
          <a:bodyPr/>
          <a:lstStyle>
            <a:lvl1pPr>
              <a:defRPr>
                <a:solidFill>
                  <a:srgbClr val="FFFFFF"/>
                </a:solidFill>
              </a:defRPr>
            </a:lvl1pPr>
          </a:lstStyle>
          <a:p>
            <a:r>
              <a:rPr lang="en-GB"/>
              <a:t>Click to edit Master title style</a:t>
            </a:r>
            <a:endParaRPr lang="en-US" dirty="0"/>
          </a:p>
        </p:txBody>
      </p:sp>
      <p:sp>
        <p:nvSpPr>
          <p:cNvPr id="8" name="Text Placeholder 7"/>
          <p:cNvSpPr>
            <a:spLocks noGrp="1"/>
          </p:cNvSpPr>
          <p:nvPr>
            <p:ph type="body" sz="quarter" idx="13"/>
          </p:nvPr>
        </p:nvSpPr>
        <p:spPr>
          <a:xfrm>
            <a:off x="228600" y="1276350"/>
            <a:ext cx="4114800" cy="321056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a:extLst>
              <a:ext uri="{FF2B5EF4-FFF2-40B4-BE49-F238E27FC236}">
                <a16:creationId xmlns:a16="http://schemas.microsoft.com/office/drawing/2014/main" id="{CCE56669-5252-0E49-8B51-D183AEF47E30}"/>
              </a:ext>
            </a:extLst>
          </p:cNvPr>
          <p:cNvSpPr>
            <a:spLocks noGrp="1"/>
          </p:cNvSpPr>
          <p:nvPr>
            <p:ph type="sldNum" sz="quarter" idx="21"/>
          </p:nvPr>
        </p:nvSpPr>
        <p:spPr/>
        <p:txBody>
          <a:bodyPr/>
          <a:lstStyle/>
          <a:p>
            <a:fld id="{59395FB3-9C97-154F-86B2-7E381B951268}" type="slidenum">
              <a:rPr lang="en-US" smtClean="0"/>
              <a:pPr/>
              <a:t>‹#›</a:t>
            </a:fld>
            <a:endParaRPr lang="en-US" dirty="0"/>
          </a:p>
        </p:txBody>
      </p:sp>
      <p:sp>
        <p:nvSpPr>
          <p:cNvPr id="11" name="Footer Placeholder 2">
            <a:extLst>
              <a:ext uri="{FF2B5EF4-FFF2-40B4-BE49-F238E27FC236}">
                <a16:creationId xmlns:a16="http://schemas.microsoft.com/office/drawing/2014/main" id="{9AC781FD-59EB-0C4D-8332-40861D6D1650}"/>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90803110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milestones">
    <p:bg>
      <p:bgPr>
        <a:solidFill>
          <a:srgbClr val="F2F3F8"/>
        </a:solidFill>
        <a:effectLst/>
      </p:bgPr>
    </p:bg>
    <p:spTree>
      <p:nvGrpSpPr>
        <p:cNvPr id="1" name=""/>
        <p:cNvGrpSpPr/>
        <p:nvPr/>
      </p:nvGrpSpPr>
      <p:grpSpPr>
        <a:xfrm>
          <a:off x="0" y="0"/>
          <a:ext cx="0" cy="0"/>
          <a:chOff x="0" y="0"/>
          <a:chExt cx="0" cy="0"/>
        </a:xfrm>
      </p:grpSpPr>
      <p:graphicFrame>
        <p:nvGraphicFramePr>
          <p:cNvPr id="475" name="Table 12"/>
          <p:cNvGraphicFramePr/>
          <p:nvPr>
            <p:extLst>
              <p:ext uri="{D42A27DB-BD31-4B8C-83A1-F6EECF244321}">
                <p14:modId xmlns:p14="http://schemas.microsoft.com/office/powerpoint/2010/main" val="107120889"/>
              </p:ext>
            </p:extLst>
          </p:nvPr>
        </p:nvGraphicFramePr>
        <p:xfrm>
          <a:off x="203200" y="780913"/>
          <a:ext cx="8736072" cy="4014265"/>
        </p:xfrm>
        <a:graphic>
          <a:graphicData uri="http://schemas.openxmlformats.org/drawingml/2006/table">
            <a:tbl>
              <a:tblPr firstRow="1" bandRow="1"/>
              <a:tblGrid>
                <a:gridCol w="728006">
                  <a:extLst>
                    <a:ext uri="{9D8B030D-6E8A-4147-A177-3AD203B41FA5}">
                      <a16:colId xmlns:a16="http://schemas.microsoft.com/office/drawing/2014/main" val="20000"/>
                    </a:ext>
                  </a:extLst>
                </a:gridCol>
                <a:gridCol w="728006">
                  <a:extLst>
                    <a:ext uri="{9D8B030D-6E8A-4147-A177-3AD203B41FA5}">
                      <a16:colId xmlns:a16="http://schemas.microsoft.com/office/drawing/2014/main" val="20001"/>
                    </a:ext>
                  </a:extLst>
                </a:gridCol>
                <a:gridCol w="728006">
                  <a:extLst>
                    <a:ext uri="{9D8B030D-6E8A-4147-A177-3AD203B41FA5}">
                      <a16:colId xmlns:a16="http://schemas.microsoft.com/office/drawing/2014/main" val="20002"/>
                    </a:ext>
                  </a:extLst>
                </a:gridCol>
                <a:gridCol w="728006">
                  <a:extLst>
                    <a:ext uri="{9D8B030D-6E8A-4147-A177-3AD203B41FA5}">
                      <a16:colId xmlns:a16="http://schemas.microsoft.com/office/drawing/2014/main" val="20003"/>
                    </a:ext>
                  </a:extLst>
                </a:gridCol>
                <a:gridCol w="728006">
                  <a:extLst>
                    <a:ext uri="{9D8B030D-6E8A-4147-A177-3AD203B41FA5}">
                      <a16:colId xmlns:a16="http://schemas.microsoft.com/office/drawing/2014/main" val="20004"/>
                    </a:ext>
                  </a:extLst>
                </a:gridCol>
                <a:gridCol w="728006">
                  <a:extLst>
                    <a:ext uri="{9D8B030D-6E8A-4147-A177-3AD203B41FA5}">
                      <a16:colId xmlns:a16="http://schemas.microsoft.com/office/drawing/2014/main" val="20005"/>
                    </a:ext>
                  </a:extLst>
                </a:gridCol>
                <a:gridCol w="728006">
                  <a:extLst>
                    <a:ext uri="{9D8B030D-6E8A-4147-A177-3AD203B41FA5}">
                      <a16:colId xmlns:a16="http://schemas.microsoft.com/office/drawing/2014/main" val="20006"/>
                    </a:ext>
                  </a:extLst>
                </a:gridCol>
                <a:gridCol w="728006">
                  <a:extLst>
                    <a:ext uri="{9D8B030D-6E8A-4147-A177-3AD203B41FA5}">
                      <a16:colId xmlns:a16="http://schemas.microsoft.com/office/drawing/2014/main" val="20007"/>
                    </a:ext>
                  </a:extLst>
                </a:gridCol>
                <a:gridCol w="728006">
                  <a:extLst>
                    <a:ext uri="{9D8B030D-6E8A-4147-A177-3AD203B41FA5}">
                      <a16:colId xmlns:a16="http://schemas.microsoft.com/office/drawing/2014/main" val="20008"/>
                    </a:ext>
                  </a:extLst>
                </a:gridCol>
                <a:gridCol w="728006">
                  <a:extLst>
                    <a:ext uri="{9D8B030D-6E8A-4147-A177-3AD203B41FA5}">
                      <a16:colId xmlns:a16="http://schemas.microsoft.com/office/drawing/2014/main" val="20009"/>
                    </a:ext>
                  </a:extLst>
                </a:gridCol>
                <a:gridCol w="728006">
                  <a:extLst>
                    <a:ext uri="{9D8B030D-6E8A-4147-A177-3AD203B41FA5}">
                      <a16:colId xmlns:a16="http://schemas.microsoft.com/office/drawing/2014/main" val="20010"/>
                    </a:ext>
                  </a:extLst>
                </a:gridCol>
                <a:gridCol w="728006">
                  <a:extLst>
                    <a:ext uri="{9D8B030D-6E8A-4147-A177-3AD203B41FA5}">
                      <a16:colId xmlns:a16="http://schemas.microsoft.com/office/drawing/2014/main" val="20011"/>
                    </a:ext>
                  </a:extLst>
                </a:gridCol>
              </a:tblGrid>
              <a:tr h="243840">
                <a:tc gridSpan="3">
                  <a:txBody>
                    <a:bodyPr/>
                    <a:lstStyle/>
                    <a:p>
                      <a:pPr algn="ctr" defTabSz="725130">
                        <a:lnSpc>
                          <a:spcPct val="100000"/>
                        </a:lnSpc>
                        <a:defRPr sz="1800" b="0"/>
                      </a:pPr>
                      <a:r>
                        <a:rPr sz="800" dirty="0">
                          <a:solidFill>
                            <a:srgbClr val="FFFFFF"/>
                          </a:solidFill>
                          <a:latin typeface="+mn-lt"/>
                          <a:sym typeface="IBM Plex Sans"/>
                        </a:rPr>
                        <a:t>Q1</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latin typeface="+mn-lt"/>
                          <a:sym typeface="IBM Plex Sans"/>
                        </a:rPr>
                        <a:t>Q2</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latin typeface="+mn-lt"/>
                          <a:sym typeface="IBM Plex Sans"/>
                        </a:rPr>
                        <a:t>Q3</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latin typeface="+mn-lt"/>
                          <a:sym typeface="IBM Plex Sans"/>
                        </a:rPr>
                        <a:t>Q4</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3840">
                <a:tc>
                  <a:txBody>
                    <a:bodyPr/>
                    <a:lstStyle/>
                    <a:p>
                      <a:pPr algn="ctr" defTabSz="725130">
                        <a:lnSpc>
                          <a:spcPct val="100000"/>
                        </a:lnSpc>
                        <a:defRPr sz="1800">
                          <a:solidFill>
                            <a:srgbClr val="000000"/>
                          </a:solidFill>
                        </a:defRPr>
                      </a:pPr>
                      <a:r>
                        <a:rPr sz="800" dirty="0">
                          <a:solidFill>
                            <a:srgbClr val="FFFFFF"/>
                          </a:solidFill>
                          <a:latin typeface="+mn-lt"/>
                          <a:sym typeface="IBM Plex Sans"/>
                        </a:rPr>
                        <a:t>JAN</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FEB</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MAR</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APR</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MAY</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JUN</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JUL</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AUG</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SEP</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OCT</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NOV</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latin typeface="+mn-lt"/>
                          <a:sym typeface="IBM Plex Sans"/>
                        </a:rPr>
                        <a:t>DEC</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extLst>
                  <a:ext uri="{0D108BD9-81ED-4DB2-BD59-A6C34878D82A}">
                    <a16:rowId xmlns:a16="http://schemas.microsoft.com/office/drawing/2014/main" val="10001"/>
                  </a:ext>
                </a:extLst>
              </a:tr>
              <a:tr h="3526585">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latin typeface="+mn-lt"/>
                      </a:endParaRP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extLst>
                  <a:ext uri="{0D108BD9-81ED-4DB2-BD59-A6C34878D82A}">
                    <a16:rowId xmlns:a16="http://schemas.microsoft.com/office/drawing/2014/main" val="10002"/>
                  </a:ext>
                </a:extLst>
              </a:tr>
            </a:tbl>
          </a:graphicData>
        </a:graphic>
      </p:graphicFrame>
      <p:sp>
        <p:nvSpPr>
          <p:cNvPr id="473" name="Title Text"/>
          <p:cNvSpPr txBox="1">
            <a:spLocks noGrp="1"/>
          </p:cNvSpPr>
          <p:nvPr>
            <p:ph type="title"/>
          </p:nvPr>
        </p:nvSpPr>
        <p:spPr>
          <a:xfrm>
            <a:off x="177660" y="168516"/>
            <a:ext cx="6473952" cy="630936"/>
          </a:xfrm>
          <a:prstGeom prst="rect">
            <a:avLst/>
          </a:prstGeom>
        </p:spPr>
        <p:txBody>
          <a:bodyPr/>
          <a:lstStyle>
            <a:lvl1pPr>
              <a:defRPr>
                <a:solidFill>
                  <a:schemeClr val="tx1"/>
                </a:solidFill>
              </a:defRPr>
            </a:lvl1pPr>
          </a:lstStyle>
          <a:p>
            <a:r>
              <a:rPr lang="en-GB"/>
              <a:t>Click to edit Master title style</a:t>
            </a:r>
            <a:endParaRPr dirty="0"/>
          </a:p>
        </p:txBody>
      </p:sp>
      <p:sp>
        <p:nvSpPr>
          <p:cNvPr id="474" name="Slide Number"/>
          <p:cNvSpPr txBox="1">
            <a:spLocks noGrp="1"/>
          </p:cNvSpPr>
          <p:nvPr>
            <p:ph type="sldNum" sz="quarter" idx="2"/>
          </p:nvPr>
        </p:nvSpPr>
        <p:spPr>
          <a:prstGeom prst="rect">
            <a:avLst/>
          </a:prstGeom>
        </p:spPr>
        <p:txBody>
          <a:bodyPr/>
          <a:lstStyle>
            <a:lvl1pPr>
              <a:defRPr>
                <a:solidFill>
                  <a:schemeClr val="tx1"/>
                </a:solidFill>
              </a:defRPr>
            </a:lvl1pPr>
          </a:lstStyle>
          <a:p>
            <a:fld id="{86CB4B4D-7CA3-9044-876B-883B54F8677D}" type="slidenum">
              <a:rPr lang="en-US" smtClean="0"/>
              <a:pPr/>
              <a:t>‹#›</a:t>
            </a:fld>
            <a:endParaRPr lang="en-US" dirty="0"/>
          </a:p>
        </p:txBody>
      </p:sp>
      <p:sp>
        <p:nvSpPr>
          <p:cNvPr id="479" name="Rectangle 162"/>
          <p:cNvSpPr txBox="1">
            <a:spLocks noGrp="1"/>
          </p:cNvSpPr>
          <p:nvPr>
            <p:ph type="body" sz="quarter" idx="15"/>
          </p:nvPr>
        </p:nvSpPr>
        <p:spPr>
          <a:xfrm>
            <a:off x="7832443" y="567798"/>
            <a:ext cx="451067" cy="127001"/>
          </a:xfrm>
          <a:prstGeom prst="rect">
            <a:avLst/>
          </a:prstGeom>
        </p:spPr>
        <p:txBody>
          <a:bodyPr wrap="none">
            <a:spAutoFit/>
          </a:bodyPr>
          <a:lstStyle>
            <a:lvl1pPr>
              <a:defRPr sz="700">
                <a:solidFill>
                  <a:srgbClr val="000000"/>
                </a:solidFill>
              </a:defRPr>
            </a:lvl1pPr>
          </a:lstStyle>
          <a:p>
            <a:pPr lvl="0"/>
            <a:r>
              <a:rPr lang="en-GB"/>
              <a:t>Click to edit Master text styles</a:t>
            </a:r>
          </a:p>
        </p:txBody>
      </p:sp>
      <p:sp>
        <p:nvSpPr>
          <p:cNvPr id="480" name="Rectangle 163"/>
          <p:cNvSpPr txBox="1">
            <a:spLocks noGrp="1"/>
          </p:cNvSpPr>
          <p:nvPr>
            <p:ph type="body" sz="quarter" idx="16"/>
          </p:nvPr>
        </p:nvSpPr>
        <p:spPr>
          <a:xfrm>
            <a:off x="7134960" y="567798"/>
            <a:ext cx="339586" cy="127001"/>
          </a:xfrm>
          <a:prstGeom prst="rect">
            <a:avLst/>
          </a:prstGeom>
        </p:spPr>
        <p:txBody>
          <a:bodyPr wrap="none">
            <a:spAutoFit/>
          </a:bodyPr>
          <a:lstStyle>
            <a:lvl1pPr>
              <a:defRPr sz="700">
                <a:solidFill>
                  <a:srgbClr val="000000"/>
                </a:solidFill>
              </a:defRPr>
            </a:lvl1pPr>
          </a:lstStyle>
          <a:p>
            <a:pPr lvl="0"/>
            <a:r>
              <a:rPr lang="en-GB"/>
              <a:t>Click to edit Master text styles</a:t>
            </a:r>
          </a:p>
        </p:txBody>
      </p:sp>
      <p:sp>
        <p:nvSpPr>
          <p:cNvPr id="481" name="Rectangle 165"/>
          <p:cNvSpPr txBox="1">
            <a:spLocks noGrp="1"/>
          </p:cNvSpPr>
          <p:nvPr>
            <p:ph type="body" sz="quarter" idx="17"/>
          </p:nvPr>
        </p:nvSpPr>
        <p:spPr>
          <a:xfrm>
            <a:off x="8632543" y="567798"/>
            <a:ext cx="236996" cy="127001"/>
          </a:xfrm>
          <a:prstGeom prst="rect">
            <a:avLst/>
          </a:prstGeom>
        </p:spPr>
        <p:txBody>
          <a:bodyPr wrap="none">
            <a:spAutoFit/>
          </a:bodyPr>
          <a:lstStyle>
            <a:lvl1pPr>
              <a:defRPr sz="700">
                <a:solidFill>
                  <a:srgbClr val="000000"/>
                </a:solidFill>
              </a:defRPr>
            </a:lvl1pPr>
          </a:lstStyle>
          <a:p>
            <a:pPr lvl="0"/>
            <a:r>
              <a:rPr lang="en-GB"/>
              <a:t>Click to edit Master text styles</a:t>
            </a:r>
          </a:p>
        </p:txBody>
      </p:sp>
      <p:sp>
        <p:nvSpPr>
          <p:cNvPr id="2" name="Footer Placeholder 1">
            <a:extLst>
              <a:ext uri="{FF2B5EF4-FFF2-40B4-BE49-F238E27FC236}">
                <a16:creationId xmlns:a16="http://schemas.microsoft.com/office/drawing/2014/main" id="{459BE2AF-4187-3E46-8C6B-F50A6B8B51E5}"/>
              </a:ext>
            </a:extLst>
          </p:cNvPr>
          <p:cNvSpPr>
            <a:spLocks noGrp="1"/>
          </p:cNvSpPr>
          <p:nvPr>
            <p:ph type="ftr" sz="quarter" idx="42"/>
          </p:nvPr>
        </p:nvSpPr>
        <p:spPr/>
        <p:txBody>
          <a:bodyPr/>
          <a:lstStyle>
            <a:lvl1pPr>
              <a:defRPr>
                <a:solidFill>
                  <a:schemeClr val="tx1"/>
                </a:solidFill>
              </a:defRPr>
            </a:lvl1pPr>
          </a:lstStyle>
          <a:p>
            <a:r>
              <a:rPr lang="en-US" dirty="0"/>
              <a:t>IBM Security / © 2020 IBM Corporation</a:t>
            </a:r>
          </a:p>
        </p:txBody>
      </p:sp>
      <p:grpSp>
        <p:nvGrpSpPr>
          <p:cNvPr id="37" name="Group 36">
            <a:extLst>
              <a:ext uri="{FF2B5EF4-FFF2-40B4-BE49-F238E27FC236}">
                <a16:creationId xmlns:a16="http://schemas.microsoft.com/office/drawing/2014/main" id="{7C1B165F-FA4E-924E-924B-2BB8C9E34BA9}"/>
              </a:ext>
            </a:extLst>
          </p:cNvPr>
          <p:cNvGrpSpPr/>
          <p:nvPr userDrawn="1"/>
        </p:nvGrpSpPr>
        <p:grpSpPr>
          <a:xfrm>
            <a:off x="-211344" y="-216036"/>
            <a:ext cx="9579553" cy="5572152"/>
            <a:chOff x="-211344" y="-216036"/>
            <a:chExt cx="9579553" cy="5572152"/>
          </a:xfrm>
        </p:grpSpPr>
        <p:grpSp>
          <p:nvGrpSpPr>
            <p:cNvPr id="38" name="Group 37">
              <a:extLst>
                <a:ext uri="{FF2B5EF4-FFF2-40B4-BE49-F238E27FC236}">
                  <a16:creationId xmlns:a16="http://schemas.microsoft.com/office/drawing/2014/main" id="{9003AC9A-91F2-7243-838D-55D8AF961A37}"/>
                </a:ext>
              </a:extLst>
            </p:cNvPr>
            <p:cNvGrpSpPr/>
            <p:nvPr userDrawn="1"/>
          </p:nvGrpSpPr>
          <p:grpSpPr>
            <a:xfrm>
              <a:off x="204788" y="-216036"/>
              <a:ext cx="8742222" cy="182880"/>
              <a:chOff x="204788" y="-201168"/>
              <a:chExt cx="8742222" cy="182880"/>
            </a:xfrm>
          </p:grpSpPr>
          <p:cxnSp>
            <p:nvCxnSpPr>
              <p:cNvPr id="71" name="Straight Connector 70">
                <a:extLst>
                  <a:ext uri="{FF2B5EF4-FFF2-40B4-BE49-F238E27FC236}">
                    <a16:creationId xmlns:a16="http://schemas.microsoft.com/office/drawing/2014/main" id="{0E54ECE1-A5CD-1043-9D4B-437EDDF04FD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EFFB905-0921-5046-87D2-B13595E98568}"/>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1A2B518-309E-7B46-AA58-0A852412674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F68CFF8-0B61-8A40-9B21-EB86A1E1378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808EB96-981B-9248-99C3-42C285F9113E}"/>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DAEA8C69-1ABA-EC4F-9853-8C4E42850A65}"/>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1586CDA-0321-914F-982F-C57A4471177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FC2720F-F6BE-D54F-8EB8-AEB714AD8A0B}"/>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583F8219-CF93-5848-B75B-FE81586B3752}"/>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88A69844-CD6E-754B-AAB5-84818B4E998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7D3ABDD5-20CB-E04A-B5C4-B8E255259C2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2F38B9B1-431B-C841-B761-980762845ABB}"/>
                </a:ext>
              </a:extLst>
            </p:cNvPr>
            <p:cNvGrpSpPr/>
            <p:nvPr userDrawn="1"/>
          </p:nvGrpSpPr>
          <p:grpSpPr>
            <a:xfrm>
              <a:off x="204788" y="5173236"/>
              <a:ext cx="8742222" cy="182880"/>
              <a:chOff x="204788" y="-201168"/>
              <a:chExt cx="8742222" cy="182880"/>
            </a:xfrm>
          </p:grpSpPr>
          <p:cxnSp>
            <p:nvCxnSpPr>
              <p:cNvPr id="60" name="Straight Connector 59">
                <a:extLst>
                  <a:ext uri="{FF2B5EF4-FFF2-40B4-BE49-F238E27FC236}">
                    <a16:creationId xmlns:a16="http://schemas.microsoft.com/office/drawing/2014/main" id="{A6B0A104-8C14-464C-889D-19A1FF69EF1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3CE9C37-3B67-4443-A5ED-DFB1DA03662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6E33243-4F5A-B445-840C-14BF24B8AD7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251344C-5350-CE4B-95CD-230339BB7FC4}"/>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1D7CE79-8A6D-C04C-AFB2-14C47F9B1821}"/>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987BA7F-67ED-8C4E-82B1-09CC9485F34F}"/>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D6FD57C-B979-7140-A5BB-D69E1D2FDE3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3B4670B-EF43-204A-8FEB-8A0FB800A00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515E4341-4FBA-A34F-B956-565A2C6C697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0E6B4D9-E70F-5642-A108-F1133F4DF4D6}"/>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C5774ADB-1603-554B-A452-555CD19DB26B}"/>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AD2EDC9E-CF99-4E42-80A8-5C4E1B39588E}"/>
                </a:ext>
              </a:extLst>
            </p:cNvPr>
            <p:cNvGrpSpPr/>
            <p:nvPr userDrawn="1"/>
          </p:nvGrpSpPr>
          <p:grpSpPr>
            <a:xfrm>
              <a:off x="-211344" y="203195"/>
              <a:ext cx="182881" cy="4740007"/>
              <a:chOff x="-211344" y="203195"/>
              <a:chExt cx="182881" cy="4740007"/>
            </a:xfrm>
          </p:grpSpPr>
          <p:cxnSp>
            <p:nvCxnSpPr>
              <p:cNvPr id="51" name="Straight Connector 50">
                <a:extLst>
                  <a:ext uri="{FF2B5EF4-FFF2-40B4-BE49-F238E27FC236}">
                    <a16:creationId xmlns:a16="http://schemas.microsoft.com/office/drawing/2014/main" id="{9509C4B0-6832-DA48-810B-743CDAD7BD2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082C471-F7C7-F242-B4E4-67A0134A2399}"/>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E26408C-D2C2-D644-96C4-D821EF7C656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4084AF9-13B1-AD49-83D8-56F186A1CD43}"/>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EC9DE90-D1DD-B943-8584-F117C4EF4CA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DAC4135-A2B6-D44B-B52F-820D354ABD8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0B01B7F-EEF4-3845-8702-C1AD348ABBE1}"/>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EBD8627F-DB7A-9E4B-BCFD-B78FFFCECFF6}"/>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3E3872D-4FDE-2F4D-952C-77107EF4DB4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C7CA00D1-C9CE-2741-9307-9CD075EDDDFE}"/>
                </a:ext>
              </a:extLst>
            </p:cNvPr>
            <p:cNvGrpSpPr/>
            <p:nvPr userDrawn="1"/>
          </p:nvGrpSpPr>
          <p:grpSpPr>
            <a:xfrm>
              <a:off x="9185328" y="203195"/>
              <a:ext cx="182881" cy="4740007"/>
              <a:chOff x="-211344" y="203195"/>
              <a:chExt cx="182881" cy="4740007"/>
            </a:xfrm>
          </p:grpSpPr>
          <p:cxnSp>
            <p:nvCxnSpPr>
              <p:cNvPr id="42" name="Straight Connector 41">
                <a:extLst>
                  <a:ext uri="{FF2B5EF4-FFF2-40B4-BE49-F238E27FC236}">
                    <a16:creationId xmlns:a16="http://schemas.microsoft.com/office/drawing/2014/main" id="{FCE2A09C-58B3-1645-B7B7-FFEBFEC7AF69}"/>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311D61D-EC1E-AE46-A1FB-E9D0620C267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D036018-634A-D34E-AD61-E88180268BF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5D1177C-9463-0F40-A635-62DC68EA00F5}"/>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D51D254-6B65-064C-AE40-BD00CCCDAC70}"/>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C3EC63F-D511-E34C-8EFC-EF18AD139E53}"/>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3D7C793-3E46-2F45-8DE6-E059CE8D6223}"/>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3EAF7EB-B800-BB48-8DD6-65D28918734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EB98442-448C-164A-9C6E-348966E8172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
        <p:nvSpPr>
          <p:cNvPr id="482" name="Callout"/>
          <p:cNvSpPr>
            <a:spLocks noGrp="1"/>
          </p:cNvSpPr>
          <p:nvPr>
            <p:ph type="body" sz="quarter" idx="18"/>
          </p:nvPr>
        </p:nvSpPr>
        <p:spPr>
          <a:xfrm rot="5400000">
            <a:off x="7893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chemeClr val="accent1"/>
          </a:solidFill>
          <a:ln w="3175">
            <a:solidFill>
              <a:srgbClr val="2860F5"/>
            </a:solidFill>
            <a:round/>
          </a:ln>
        </p:spPr>
        <p:txBody>
          <a:bodyPr lIns="91440" tIns="91440" rIns="91440" bIns="91440"/>
          <a:lstStyle>
            <a:lvl1pPr>
              <a:defRPr b="0" i="0">
                <a:latin typeface="+mn-lt"/>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83" name="Milestone name…"/>
          <p:cNvSpPr txBox="1">
            <a:spLocks noGrp="1"/>
          </p:cNvSpPr>
          <p:nvPr>
            <p:ph type="body" sz="quarter" idx="19"/>
          </p:nvPr>
        </p:nvSpPr>
        <p:spPr>
          <a:xfrm>
            <a:off x="306676" y="1546090"/>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484" name="Callout"/>
          <p:cNvSpPr>
            <a:spLocks noGrp="1"/>
          </p:cNvSpPr>
          <p:nvPr>
            <p:ph type="body" sz="quarter" idx="20"/>
          </p:nvPr>
        </p:nvSpPr>
        <p:spPr>
          <a:xfrm rot="5400000">
            <a:off x="29737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chemeClr val="accent3"/>
          </a:solidFill>
        </p:spPr>
        <p:txBody>
          <a:bodyPr lIns="91440" tIns="91440" rIns="91440" bIns="91440"/>
          <a:lstStyle>
            <a:lvl1pPr>
              <a:defRPr b="0" i="0">
                <a:latin typeface="Arial" panose="020B0604020202020204" pitchFamily="34" charset="0"/>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85" name="Milestone name…"/>
          <p:cNvSpPr txBox="1">
            <a:spLocks noGrp="1"/>
          </p:cNvSpPr>
          <p:nvPr>
            <p:ph type="body" sz="quarter" idx="21"/>
          </p:nvPr>
        </p:nvSpPr>
        <p:spPr>
          <a:xfrm>
            <a:off x="2491076" y="1546090"/>
            <a:ext cx="1925334" cy="461663"/>
          </a:xfrm>
          <a:prstGeom prst="rect">
            <a:avLst/>
          </a:prstGeom>
        </p:spPr>
        <p:txBody>
          <a:bodyPr lIns="45719" tIns="45719" rIns="45719" bIns="45719">
            <a:spAutoFit/>
          </a:bodyPr>
          <a:lstStyle>
            <a:lvl1pPr>
              <a:buClr>
                <a:schemeClr val="bg1"/>
              </a:buClr>
              <a:defRPr>
                <a:latin typeface="+mn-lt"/>
              </a:defRPr>
            </a:lvl1pPr>
            <a:lvl2pPr>
              <a:buClr>
                <a:schemeClr val="bg1"/>
              </a:buClr>
              <a:defRPr>
                <a:latin typeface="+mn-lt"/>
              </a:defRPr>
            </a:lvl2pPr>
            <a:lvl3pPr>
              <a:buClr>
                <a:schemeClr val="bg1"/>
              </a:buClr>
              <a:defRPr>
                <a:latin typeface="+mn-lt"/>
              </a:defRPr>
            </a:lvl3pPr>
          </a:lstStyle>
          <a:p>
            <a:pPr lvl="0">
              <a:spcBef>
                <a:spcPts val="0"/>
              </a:spcBef>
              <a:defRPr sz="800">
                <a:latin typeface="IBM Plex Sans Medium"/>
                <a:ea typeface="IBM Plex Sans Medium"/>
                <a:cs typeface="IBM Plex Sans Medium"/>
                <a:sym typeface="IBM Plex Sans Medium"/>
              </a:defRPr>
            </a:pPr>
            <a:r>
              <a:rPr lang="en-GB"/>
              <a:t>Click to edit Master text styles</a:t>
            </a:r>
          </a:p>
          <a:p>
            <a:pPr lvl="1">
              <a:spcBef>
                <a:spcPts val="0"/>
              </a:spcBef>
              <a:defRPr sz="800">
                <a:latin typeface="IBM Plex Sans Medium"/>
                <a:ea typeface="IBM Plex Sans Medium"/>
                <a:cs typeface="IBM Plex Sans Medium"/>
                <a:sym typeface="IBM Plex Sans Medium"/>
              </a:defRPr>
            </a:pPr>
            <a:r>
              <a:rPr lang="en-GB"/>
              <a:t>Second level</a:t>
            </a:r>
          </a:p>
          <a:p>
            <a:pPr lvl="2">
              <a:spcBef>
                <a:spcPts val="0"/>
              </a:spcBef>
              <a:defRPr sz="800">
                <a:latin typeface="IBM Plex Sans Medium"/>
                <a:ea typeface="IBM Plex Sans Medium"/>
                <a:cs typeface="IBM Plex Sans Medium"/>
                <a:sym typeface="IBM Plex Sans Medium"/>
              </a:defRPr>
            </a:pPr>
            <a:r>
              <a:rPr lang="en-GB"/>
              <a:t>Third level</a:t>
            </a:r>
          </a:p>
        </p:txBody>
      </p:sp>
      <p:sp>
        <p:nvSpPr>
          <p:cNvPr id="486" name="Callout"/>
          <p:cNvSpPr>
            <a:spLocks noGrp="1"/>
          </p:cNvSpPr>
          <p:nvPr>
            <p:ph type="body" sz="quarter" idx="22"/>
          </p:nvPr>
        </p:nvSpPr>
        <p:spPr>
          <a:xfrm rot="5400000">
            <a:off x="51581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40" rIns="91440" bIns="91440"/>
          <a:lstStyle>
            <a:lvl1pPr>
              <a:defRPr b="0" i="0">
                <a:latin typeface="Arial" panose="020B0604020202020204" pitchFamily="34" charset="0"/>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87" name="Milestone name…"/>
          <p:cNvSpPr txBox="1">
            <a:spLocks noGrp="1"/>
          </p:cNvSpPr>
          <p:nvPr>
            <p:ph type="body" sz="quarter" idx="23"/>
          </p:nvPr>
        </p:nvSpPr>
        <p:spPr>
          <a:xfrm>
            <a:off x="4675476" y="1546090"/>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488" name="Callout"/>
          <p:cNvSpPr>
            <a:spLocks noGrp="1"/>
          </p:cNvSpPr>
          <p:nvPr>
            <p:ph type="body" sz="quarter" idx="24"/>
          </p:nvPr>
        </p:nvSpPr>
        <p:spPr>
          <a:xfrm rot="5400000">
            <a:off x="7342599"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40" rIns="91440" bIns="91440"/>
          <a:lstStyle>
            <a:lvl1pPr>
              <a:defRPr b="0" i="0">
                <a:latin typeface="Arial" panose="020B0604020202020204" pitchFamily="34" charset="0"/>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89" name="Milestone name…"/>
          <p:cNvSpPr txBox="1">
            <a:spLocks noGrp="1"/>
          </p:cNvSpPr>
          <p:nvPr>
            <p:ph type="body" sz="quarter" idx="25"/>
          </p:nvPr>
        </p:nvSpPr>
        <p:spPr>
          <a:xfrm>
            <a:off x="6859876" y="1546090"/>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490" name="Callout"/>
          <p:cNvSpPr>
            <a:spLocks noGrp="1"/>
          </p:cNvSpPr>
          <p:nvPr>
            <p:ph type="body" sz="quarter" idx="26"/>
          </p:nvPr>
        </p:nvSpPr>
        <p:spPr>
          <a:xfrm rot="5400000">
            <a:off x="7870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chemeClr val="accent1"/>
          </a:solidFill>
          <a:ln w="3175">
            <a:solidFill>
              <a:srgbClr val="2860F5"/>
            </a:solidFill>
            <a:round/>
          </a:ln>
        </p:spPr>
        <p:txBody>
          <a:bodyPr lIns="91440" tIns="91440" rIns="91440" bIns="91440"/>
          <a:lstStyle>
            <a:lvl1pPr>
              <a:defRPr b="0" i="0">
                <a:latin typeface="Arial" panose="020B0604020202020204" pitchFamily="34" charset="0"/>
                <a:cs typeface="Arial" panose="020B0604020202020204" pitchFamily="34" charset="0"/>
              </a:defRPr>
            </a:lvl1pPr>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91" name="Milestone name…"/>
          <p:cNvSpPr txBox="1">
            <a:spLocks noGrp="1"/>
          </p:cNvSpPr>
          <p:nvPr>
            <p:ph type="body" sz="quarter" idx="27"/>
          </p:nvPr>
        </p:nvSpPr>
        <p:spPr>
          <a:xfrm>
            <a:off x="306676" y="2689089"/>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492" name="Callout"/>
          <p:cNvSpPr>
            <a:spLocks noGrp="1"/>
          </p:cNvSpPr>
          <p:nvPr>
            <p:ph type="body" sz="quarter" idx="28"/>
          </p:nvPr>
        </p:nvSpPr>
        <p:spPr>
          <a:xfrm rot="5400000">
            <a:off x="29714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rgbClr val="FFFFFF"/>
          </a:solidFill>
          <a:ln w="3175">
            <a:solidFill>
              <a:srgbClr val="2860F5"/>
            </a:solidFill>
            <a:round/>
          </a:ln>
        </p:spPr>
        <p:txBody>
          <a:bodyPr lIns="91440" tIns="91440" rIns="91440" bIns="91440"/>
          <a:lstStyle>
            <a:lvl1pPr>
              <a:defRPr b="0" i="0">
                <a:latin typeface="Arial" panose="020B0604020202020204" pitchFamily="34" charset="0"/>
                <a:cs typeface="Arial" panose="020B0604020202020204" pitchFamily="34" charset="0"/>
              </a:defRPr>
            </a:lvl1pPr>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93" name="Milestone name…"/>
          <p:cNvSpPr txBox="1">
            <a:spLocks noGrp="1"/>
          </p:cNvSpPr>
          <p:nvPr>
            <p:ph type="body" sz="quarter" idx="29"/>
          </p:nvPr>
        </p:nvSpPr>
        <p:spPr>
          <a:xfrm>
            <a:off x="2491076" y="2689089"/>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494" name="Callout"/>
          <p:cNvSpPr>
            <a:spLocks noGrp="1"/>
          </p:cNvSpPr>
          <p:nvPr>
            <p:ph type="body" sz="quarter" idx="30"/>
          </p:nvPr>
        </p:nvSpPr>
        <p:spPr>
          <a:xfrm rot="5400000">
            <a:off x="51558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chemeClr val="accent3"/>
          </a:solidFill>
          <a:ln w="3175">
            <a:solidFill>
              <a:srgbClr val="2860F5"/>
            </a:solidFill>
            <a:round/>
          </a:ln>
        </p:spPr>
        <p:txBody>
          <a:bodyPr lIns="91440" tIns="91440" rIns="91440" bIns="91440"/>
          <a:lstStyle>
            <a:lvl1pPr>
              <a:defRPr b="0" i="0">
                <a:latin typeface="Arial" panose="020B0604020202020204" pitchFamily="34" charset="0"/>
                <a:cs typeface="Arial" panose="020B0604020202020204" pitchFamily="34" charset="0"/>
              </a:defRPr>
            </a:lvl1pPr>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95" name="Milestone name…"/>
          <p:cNvSpPr txBox="1">
            <a:spLocks noGrp="1"/>
          </p:cNvSpPr>
          <p:nvPr>
            <p:ph type="body" sz="quarter" idx="31"/>
          </p:nvPr>
        </p:nvSpPr>
        <p:spPr>
          <a:xfrm>
            <a:off x="4675476" y="2689089"/>
            <a:ext cx="1925334" cy="461663"/>
          </a:xfrm>
          <a:prstGeom prst="rect">
            <a:avLst/>
          </a:prstGeom>
        </p:spPr>
        <p:txBody>
          <a:bodyPr lIns="45719" tIns="45719" rIns="45719" bIns="45719">
            <a:spAutoFit/>
          </a:bodyPr>
          <a:lstStyle>
            <a:lvl1pPr>
              <a:defRPr>
                <a:latin typeface="+mn-lt"/>
              </a:defRPr>
            </a:lvl1pPr>
            <a:lvl2pPr>
              <a:defRPr>
                <a:latin typeface="+mn-lt"/>
              </a:defRPr>
            </a:lvl2pPr>
            <a:lvl3pPr>
              <a:defRPr>
                <a:latin typeface="+mn-lt"/>
              </a:defRPr>
            </a:lvl3pPr>
          </a:lstStyle>
          <a:p>
            <a:pPr lvl="0">
              <a:spcBef>
                <a:spcPts val="0"/>
              </a:spcBef>
              <a:defRPr sz="800">
                <a:latin typeface="IBM Plex Sans Medium"/>
                <a:ea typeface="IBM Plex Sans Medium"/>
                <a:cs typeface="IBM Plex Sans Medium"/>
                <a:sym typeface="IBM Plex Sans Medium"/>
              </a:defRPr>
            </a:pPr>
            <a:r>
              <a:rPr lang="en-GB"/>
              <a:t>Click to edit Master text styles</a:t>
            </a:r>
          </a:p>
          <a:p>
            <a:pPr lvl="1">
              <a:spcBef>
                <a:spcPts val="0"/>
              </a:spcBef>
              <a:defRPr sz="800">
                <a:latin typeface="IBM Plex Sans Medium"/>
                <a:ea typeface="IBM Plex Sans Medium"/>
                <a:cs typeface="IBM Plex Sans Medium"/>
                <a:sym typeface="IBM Plex Sans Medium"/>
              </a:defRPr>
            </a:pPr>
            <a:r>
              <a:rPr lang="en-GB"/>
              <a:t>Second level</a:t>
            </a:r>
          </a:p>
          <a:p>
            <a:pPr lvl="2">
              <a:spcBef>
                <a:spcPts val="0"/>
              </a:spcBef>
              <a:defRPr sz="800">
                <a:latin typeface="IBM Plex Sans Medium"/>
                <a:ea typeface="IBM Plex Sans Medium"/>
                <a:cs typeface="IBM Plex Sans Medium"/>
                <a:sym typeface="IBM Plex Sans Medium"/>
              </a:defRPr>
            </a:pPr>
            <a:r>
              <a:rPr lang="en-GB"/>
              <a:t>Third level</a:t>
            </a:r>
          </a:p>
        </p:txBody>
      </p:sp>
      <p:sp>
        <p:nvSpPr>
          <p:cNvPr id="496" name="Callout"/>
          <p:cNvSpPr>
            <a:spLocks noGrp="1"/>
          </p:cNvSpPr>
          <p:nvPr>
            <p:ph type="body" sz="quarter" idx="32"/>
          </p:nvPr>
        </p:nvSpPr>
        <p:spPr>
          <a:xfrm rot="5400000">
            <a:off x="7340218"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rgbClr val="FFFFFF"/>
          </a:solidFill>
          <a:ln w="3175">
            <a:solidFill>
              <a:srgbClr val="2860F5"/>
            </a:solidFill>
            <a:round/>
          </a:ln>
        </p:spPr>
        <p:txBody>
          <a:bodyPr lIns="91440" tIns="91440" rIns="91440" bIns="91440"/>
          <a:lstStyle>
            <a:lvl1pPr>
              <a:defRPr b="0" i="0">
                <a:latin typeface="Arial" panose="020B0604020202020204" pitchFamily="34" charset="0"/>
                <a:cs typeface="Arial" panose="020B0604020202020204" pitchFamily="34" charset="0"/>
              </a:defRPr>
            </a:lvl1pPr>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97" name="Milestone name…"/>
          <p:cNvSpPr txBox="1">
            <a:spLocks noGrp="1"/>
          </p:cNvSpPr>
          <p:nvPr>
            <p:ph type="body" sz="quarter" idx="33"/>
          </p:nvPr>
        </p:nvSpPr>
        <p:spPr>
          <a:xfrm>
            <a:off x="6859876" y="2689089"/>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498" name="Callout"/>
          <p:cNvSpPr>
            <a:spLocks noGrp="1"/>
          </p:cNvSpPr>
          <p:nvPr>
            <p:ph type="body" sz="quarter" idx="34"/>
          </p:nvPr>
        </p:nvSpPr>
        <p:spPr>
          <a:xfrm rot="16200000" flipH="1">
            <a:off x="73433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lvl1pPr>
              <a:defRPr b="0" i="0">
                <a:latin typeface="Arial" panose="020B0604020202020204" pitchFamily="34" charset="0"/>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499" name="Milestone name…"/>
          <p:cNvSpPr txBox="1">
            <a:spLocks noGrp="1"/>
          </p:cNvSpPr>
          <p:nvPr>
            <p:ph type="body" sz="quarter" idx="35"/>
          </p:nvPr>
        </p:nvSpPr>
        <p:spPr>
          <a:xfrm>
            <a:off x="6859876" y="3832090"/>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500" name="Callout"/>
          <p:cNvSpPr>
            <a:spLocks noGrp="1"/>
          </p:cNvSpPr>
          <p:nvPr>
            <p:ph type="body" sz="quarter" idx="36"/>
          </p:nvPr>
        </p:nvSpPr>
        <p:spPr>
          <a:xfrm rot="16200000" flipH="1">
            <a:off x="51589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lvl1pPr>
              <a:defRPr b="0" i="0">
                <a:latin typeface="Arial" panose="020B0604020202020204" pitchFamily="34" charset="0"/>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501" name="Milestone name…"/>
          <p:cNvSpPr txBox="1">
            <a:spLocks noGrp="1"/>
          </p:cNvSpPr>
          <p:nvPr>
            <p:ph type="body" sz="quarter" idx="37"/>
          </p:nvPr>
        </p:nvSpPr>
        <p:spPr>
          <a:xfrm>
            <a:off x="4675476" y="3832089"/>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502" name="Callout"/>
          <p:cNvSpPr>
            <a:spLocks noGrp="1"/>
          </p:cNvSpPr>
          <p:nvPr>
            <p:ph type="body" sz="quarter" idx="38"/>
          </p:nvPr>
        </p:nvSpPr>
        <p:spPr>
          <a:xfrm rot="16200000" flipH="1">
            <a:off x="29745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lvl1pPr>
              <a:defRPr b="0" i="0">
                <a:latin typeface="Arial" panose="020B0604020202020204" pitchFamily="34" charset="0"/>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503" name="Milestone name…"/>
          <p:cNvSpPr txBox="1">
            <a:spLocks noGrp="1"/>
          </p:cNvSpPr>
          <p:nvPr>
            <p:ph type="body" sz="quarter" idx="39"/>
          </p:nvPr>
        </p:nvSpPr>
        <p:spPr>
          <a:xfrm>
            <a:off x="2491076" y="3832089"/>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504" name="Callout"/>
          <p:cNvSpPr>
            <a:spLocks noGrp="1"/>
          </p:cNvSpPr>
          <p:nvPr>
            <p:ph type="body" sz="quarter" idx="40"/>
          </p:nvPr>
        </p:nvSpPr>
        <p:spPr>
          <a:xfrm rot="16200000" flipH="1">
            <a:off x="7901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lvl1pPr>
              <a:defRPr b="0" i="0">
                <a:latin typeface="Arial" panose="020B0604020202020204" pitchFamily="34" charset="0"/>
                <a:cs typeface="Arial" panose="020B0604020202020204" pitchFamily="34" charset="0"/>
              </a:defRPr>
            </a:lvl1pPr>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505" name="Milestone name…"/>
          <p:cNvSpPr txBox="1">
            <a:spLocks noGrp="1"/>
          </p:cNvSpPr>
          <p:nvPr>
            <p:ph type="body" sz="quarter" idx="41"/>
          </p:nvPr>
        </p:nvSpPr>
        <p:spPr>
          <a:xfrm>
            <a:off x="306676" y="3832089"/>
            <a:ext cx="1925334" cy="461663"/>
          </a:xfrm>
          <a:prstGeom prst="rect">
            <a:avLst/>
          </a:prstGeom>
        </p:spPr>
        <p:txBody>
          <a:bodyPr lIns="45719" tIns="45719" rIns="45719" bIns="45719">
            <a:spAutoFit/>
          </a:bodyPr>
          <a:lstStyle>
            <a:lvl1pPr>
              <a:buClr>
                <a:schemeClr val="tx1"/>
              </a:buClr>
              <a:defRPr>
                <a:latin typeface="+mn-lt"/>
              </a:defRPr>
            </a:lvl1pPr>
            <a:lvl2pPr>
              <a:buClr>
                <a:schemeClr val="tx1"/>
              </a:buClr>
              <a:defRPr>
                <a:latin typeface="+mn-lt"/>
              </a:defRPr>
            </a:lvl2pPr>
            <a:lvl3pPr>
              <a:buClr>
                <a:schemeClr val="tx1"/>
              </a:buClr>
              <a:defRPr>
                <a:latin typeface="+mn-lt"/>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GB"/>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GB"/>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GB"/>
              <a:t>Third level</a:t>
            </a:r>
          </a:p>
        </p:txBody>
      </p:sp>
      <p:sp>
        <p:nvSpPr>
          <p:cNvPr id="4" name="Rectangle 3">
            <a:extLst>
              <a:ext uri="{FF2B5EF4-FFF2-40B4-BE49-F238E27FC236}">
                <a16:creationId xmlns:a16="http://schemas.microsoft.com/office/drawing/2014/main" id="{EA6F809D-2105-3D4C-A44B-27B983C0CCED}"/>
              </a:ext>
            </a:extLst>
          </p:cNvPr>
          <p:cNvSpPr/>
          <p:nvPr userDrawn="1"/>
        </p:nvSpPr>
        <p:spPr bwMode="auto">
          <a:xfrm>
            <a:off x="6989092" y="572636"/>
            <a:ext cx="100584" cy="100584"/>
          </a:xfrm>
          <a:prstGeom prst="rect">
            <a:avLst/>
          </a:prstGeom>
          <a:solidFill>
            <a:schemeClr val="bg1"/>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
        <p:nvSpPr>
          <p:cNvPr id="83" name="Rectangle 82">
            <a:extLst>
              <a:ext uri="{FF2B5EF4-FFF2-40B4-BE49-F238E27FC236}">
                <a16:creationId xmlns:a16="http://schemas.microsoft.com/office/drawing/2014/main" id="{309BD100-828D-644C-9DB5-04D9CA61A960}"/>
              </a:ext>
            </a:extLst>
          </p:cNvPr>
          <p:cNvSpPr/>
          <p:nvPr userDrawn="1"/>
        </p:nvSpPr>
        <p:spPr bwMode="auto">
          <a:xfrm>
            <a:off x="7683500" y="572636"/>
            <a:ext cx="100584" cy="100584"/>
          </a:xfrm>
          <a:prstGeom prst="rect">
            <a:avLst/>
          </a:prstGeom>
          <a:solidFill>
            <a:schemeClr val="accent1"/>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
        <p:nvSpPr>
          <p:cNvPr id="84" name="Rectangle 83">
            <a:extLst>
              <a:ext uri="{FF2B5EF4-FFF2-40B4-BE49-F238E27FC236}">
                <a16:creationId xmlns:a16="http://schemas.microsoft.com/office/drawing/2014/main" id="{F4BC782A-6E9C-FC41-8960-378751D07AA6}"/>
              </a:ext>
            </a:extLst>
          </p:cNvPr>
          <p:cNvSpPr/>
          <p:nvPr userDrawn="1"/>
        </p:nvSpPr>
        <p:spPr bwMode="auto">
          <a:xfrm>
            <a:off x="8484616" y="572636"/>
            <a:ext cx="100584" cy="100584"/>
          </a:xfrm>
          <a:prstGeom prst="rect">
            <a:avLst/>
          </a:prstGeom>
          <a:solidFill>
            <a:schemeClr val="accent3"/>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Tree>
    <p:extLst>
      <p:ext uri="{BB962C8B-B14F-4D97-AF65-F5344CB8AC3E}">
        <p14:creationId xmlns:p14="http://schemas.microsoft.com/office/powerpoint/2010/main" val="7185060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oxes (4 tall) -- can be recolored">
    <p:bg>
      <p:bgPr>
        <a:solidFill>
          <a:schemeClr val="tx1"/>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rgbClr val="000000"/>
          </a:solidFill>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13"/>
          <p:cNvSpPr>
            <a:spLocks noGrp="1"/>
          </p:cNvSpPr>
          <p:nvPr>
            <p:ph sz="quarter" idx="13"/>
          </p:nvPr>
        </p:nvSpPr>
        <p:spPr>
          <a:xfrm>
            <a:off x="2286000" y="0"/>
            <a:ext cx="2286000" cy="5148072"/>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15"/>
          <p:cNvSpPr>
            <a:spLocks noGrp="1"/>
          </p:cNvSpPr>
          <p:nvPr>
            <p:ph sz="quarter" idx="14"/>
          </p:nvPr>
        </p:nvSpPr>
        <p:spPr>
          <a:xfrm>
            <a:off x="4572000" y="0"/>
            <a:ext cx="2286000" cy="5148072"/>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17"/>
          <p:cNvSpPr>
            <a:spLocks noGrp="1"/>
          </p:cNvSpPr>
          <p:nvPr>
            <p:ph sz="quarter" idx="15"/>
          </p:nvPr>
        </p:nvSpPr>
        <p:spPr>
          <a:xfrm>
            <a:off x="6858000" y="0"/>
            <a:ext cx="2286000" cy="5148072"/>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Slide Number Placeholder 4">
            <a:extLst>
              <a:ext uri="{FF2B5EF4-FFF2-40B4-BE49-F238E27FC236}">
                <a16:creationId xmlns:a16="http://schemas.microsoft.com/office/drawing/2014/main" id="{4F80E96A-E9F5-F445-856F-2BEA8F4E7E35}"/>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Footer Placeholder 2">
            <a:extLst>
              <a:ext uri="{FF2B5EF4-FFF2-40B4-BE49-F238E27FC236}">
                <a16:creationId xmlns:a16="http://schemas.microsoft.com/office/drawing/2014/main" id="{866EBED0-0ECE-FF4D-80D5-11C51484540C}"/>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391617858"/>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image, Icons with List">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4572000" cy="5143500"/>
          </a:xfrm>
        </p:spPr>
        <p:txBody>
          <a:bodyPr lIns="91440" tIns="91440" rIns="91440" bIns="91440"/>
          <a:lstStyle>
            <a:lvl1pPr>
              <a:defRPr b="0" i="0">
                <a:latin typeface="IBM Plex Sans" panose="020B0503050203000203" pitchFamily="34" charset="0"/>
              </a:defRPr>
            </a:lvl1pPr>
          </a:lstStyle>
          <a:p>
            <a:r>
              <a:rPr lang="en-GB"/>
              <a:t>Click icon to add picture</a:t>
            </a:r>
            <a:endParaRPr lang="en-US" dirty="0"/>
          </a:p>
        </p:txBody>
      </p:sp>
      <p:sp>
        <p:nvSpPr>
          <p:cNvPr id="6" name="Text Placeholder 5">
            <a:extLst>
              <a:ext uri="{FF2B5EF4-FFF2-40B4-BE49-F238E27FC236}">
                <a16:creationId xmlns:a16="http://schemas.microsoft.com/office/drawing/2014/main" id="{DA5EFC02-3827-2744-836D-C9DB29A7E5BD}"/>
              </a:ext>
            </a:extLst>
          </p:cNvPr>
          <p:cNvSpPr>
            <a:spLocks noGrp="1"/>
          </p:cNvSpPr>
          <p:nvPr>
            <p:ph type="body" sz="quarter" idx="15"/>
          </p:nvPr>
        </p:nvSpPr>
        <p:spPr>
          <a:xfrm>
            <a:off x="5983288" y="1280160"/>
            <a:ext cx="2932112" cy="3195177"/>
          </a:xfrm>
        </p:spPr>
        <p:txBody>
          <a:bodyPr/>
          <a:lstStyle>
            <a:lvl1pPr>
              <a:spcBef>
                <a:spcPts val="1800"/>
              </a:spcBef>
              <a:defRPr b="0" i="0">
                <a:solidFill>
                  <a:srgbClr val="FFFFFF"/>
                </a:solidFill>
                <a:latin typeface="IBM Plex Sans" panose="020B0503050203000203" pitchFamily="34" charset="0"/>
              </a:defRPr>
            </a:lvl1pPr>
            <a:lvl2pPr>
              <a:spcBef>
                <a:spcPts val="0"/>
              </a:spcBef>
              <a:defRPr b="0" i="0">
                <a:solidFill>
                  <a:srgbClr val="FFFFFF"/>
                </a:solidFill>
                <a:latin typeface="IBM Plex Sans" panose="020B0503050203000203" pitchFamily="34" charset="0"/>
              </a:defRPr>
            </a:lvl2pPr>
            <a:lvl3pPr>
              <a:spcBef>
                <a:spcPts val="0"/>
              </a:spcBef>
              <a:defRPr b="0" i="0">
                <a:solidFill>
                  <a:srgbClr val="FFFFFF"/>
                </a:solidFill>
                <a:latin typeface="IBM Plex Sans" panose="020B0503050203000203" pitchFamily="34" charset="0"/>
              </a:defRPr>
            </a:lvl3pPr>
            <a:lvl4pPr>
              <a:spcBef>
                <a:spcPts val="0"/>
              </a:spcBef>
              <a:defRPr b="0" i="0">
                <a:solidFill>
                  <a:srgbClr val="FFFFFF"/>
                </a:solidFill>
                <a:latin typeface="IBM Plex Sans" panose="020B0503050203000203" pitchFamily="34" charset="0"/>
              </a:defRPr>
            </a:lvl4pPr>
            <a:lvl5pPr>
              <a:spcBef>
                <a:spcPts val="0"/>
              </a:spcBef>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7">
            <a:extLst>
              <a:ext uri="{FF2B5EF4-FFF2-40B4-BE49-F238E27FC236}">
                <a16:creationId xmlns:a16="http://schemas.microsoft.com/office/drawing/2014/main" id="{09AC836D-D71F-A043-BA58-69AEDB022B71}"/>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C43B7000-4EF2-EF45-924D-259C69BC12C0}"/>
              </a:ext>
            </a:extLst>
          </p:cNvPr>
          <p:cNvSpPr>
            <a:spLocks noGrp="1"/>
          </p:cNvSpPr>
          <p:nvPr>
            <p:ph type="title"/>
          </p:nvPr>
        </p:nvSpPr>
        <p:spPr>
          <a:xfrm>
            <a:off x="210311" y="201168"/>
            <a:ext cx="4131963" cy="332399"/>
          </a:xfrm>
        </p:spPr>
        <p:txBody>
          <a:bodyPr/>
          <a:lstStyle>
            <a:lvl1pPr>
              <a:defRPr>
                <a:solidFill>
                  <a:srgbClr val="FFFFFF"/>
                </a:solidFill>
              </a:defRPr>
            </a:lvl1pPr>
          </a:lstStyle>
          <a:p>
            <a:r>
              <a:rPr lang="en-GB"/>
              <a:t>Click to edit Master title style</a:t>
            </a:r>
            <a:endParaRPr lang="en-US" dirty="0"/>
          </a:p>
        </p:txBody>
      </p:sp>
      <p:sp>
        <p:nvSpPr>
          <p:cNvPr id="9" name="Footer Placeholder 2">
            <a:extLst>
              <a:ext uri="{FF2B5EF4-FFF2-40B4-BE49-F238E27FC236}">
                <a16:creationId xmlns:a16="http://schemas.microsoft.com/office/drawing/2014/main" id="{985BE5D1-6F9A-E44B-B64A-B4C7E65F0B63}"/>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934645897"/>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with footer - dark background">
    <p:bg>
      <p:bgPr>
        <a:solidFill>
          <a:srgbClr val="00000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A96043-5C0A-A748-BDC1-959E096DACBB}"/>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4" name="Footer Placeholder 2">
            <a:extLst>
              <a:ext uri="{FF2B5EF4-FFF2-40B4-BE49-F238E27FC236}">
                <a16:creationId xmlns:a16="http://schemas.microsoft.com/office/drawing/2014/main" id="{5FD17AF0-8320-704C-A985-08D95A37BC5F}"/>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751423959"/>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with no footer - dark backgroun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895800"/>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text with Vertical Aurora">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D32AE-2C3A-4E4F-AC0C-87E3C2EEAF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37485" b="-236584"/>
          <a:stretch/>
        </p:blipFill>
        <p:spPr>
          <a:xfrm rot="5400000" flipV="1">
            <a:off x="2000253" y="-2000249"/>
            <a:ext cx="5143498" cy="9144000"/>
          </a:xfrm>
          <a:prstGeom prst="rect">
            <a:avLst/>
          </a:prstGeom>
          <a:solidFill>
            <a:srgbClr val="000000"/>
          </a:solidFill>
        </p:spPr>
      </p:pic>
      <p:sp>
        <p:nvSpPr>
          <p:cNvPr id="5" name="Slide Number Placeholder 4">
            <a:extLst>
              <a:ext uri="{FF2B5EF4-FFF2-40B4-BE49-F238E27FC236}">
                <a16:creationId xmlns:a16="http://schemas.microsoft.com/office/drawing/2014/main" id="{512383AD-B0E1-604B-BE9D-DD3DC3A07A66}"/>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noAutofit/>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Title 2">
            <a:extLst>
              <a:ext uri="{FF2B5EF4-FFF2-40B4-BE49-F238E27FC236}">
                <a16:creationId xmlns:a16="http://schemas.microsoft.com/office/drawing/2014/main" id="{F23E1865-5387-F14B-820A-730B494E99E3}"/>
              </a:ext>
            </a:extLst>
          </p:cNvPr>
          <p:cNvSpPr>
            <a:spLocks noGrp="1"/>
          </p:cNvSpPr>
          <p:nvPr>
            <p:ph type="title"/>
          </p:nvPr>
        </p:nvSpPr>
        <p:spPr>
          <a:xfrm>
            <a:off x="210311" y="201168"/>
            <a:ext cx="4123945" cy="332399"/>
          </a:xfrm>
        </p:spPr>
        <p:txBody>
          <a:bodyPr/>
          <a:lstStyle>
            <a:lvl1pPr>
              <a:defRPr>
                <a:solidFill>
                  <a:srgbClr val="FFFFFF"/>
                </a:solidFill>
              </a:defRPr>
            </a:lvl1pPr>
          </a:lstStyle>
          <a:p>
            <a:r>
              <a:rPr lang="en-GB"/>
              <a:t>Click to edit Master title style</a:t>
            </a:r>
            <a:endParaRPr lang="en-US" dirty="0"/>
          </a:p>
        </p:txBody>
      </p:sp>
      <p:sp>
        <p:nvSpPr>
          <p:cNvPr id="8" name="Footer Placeholder 2">
            <a:extLst>
              <a:ext uri="{FF2B5EF4-FFF2-40B4-BE49-F238E27FC236}">
                <a16:creationId xmlns:a16="http://schemas.microsoft.com/office/drawing/2014/main" id="{3FBA3578-E9A4-3B46-847E-CE28A02B5404}"/>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987339042"/>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pic>
        <p:nvPicPr>
          <p:cNvPr id="7" name="Picture 6" descr="Cropped_Aurora_Primary- Top.png">
            <a:extLst>
              <a:ext uri="{FF2B5EF4-FFF2-40B4-BE49-F238E27FC236}">
                <a16:creationId xmlns:a16="http://schemas.microsoft.com/office/drawing/2014/main" id="{9BC1E079-6665-A24B-82C9-56CA6198E9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12700"/>
            <a:ext cx="9144000" cy="5156200"/>
          </a:xfrm>
          <a:prstGeom prst="rect">
            <a:avLst/>
          </a:prstGeom>
        </p:spPr>
      </p:pic>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1289050"/>
            <a:ext cx="8705020" cy="221599"/>
          </a:xfrm>
        </p:spPr>
        <p:txBody>
          <a:bodyPr wrap="square">
            <a:spAutoFit/>
          </a:bodyPr>
          <a:lstStyle>
            <a:lvl1pPr>
              <a:defRPr sz="1600">
                <a:solidFill>
                  <a:srgbClr val="FFFFFF"/>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31BF2151-11EA-2947-9E9F-88907F3B487F}"/>
              </a:ext>
            </a:extLst>
          </p:cNvPr>
          <p:cNvSpPr>
            <a:spLocks noGrp="1"/>
          </p:cNvSpPr>
          <p:nvPr>
            <p:ph type="body" sz="quarter" idx="12" hasCustomPrompt="1"/>
          </p:nvPr>
        </p:nvSpPr>
        <p:spPr>
          <a:xfrm>
            <a:off x="209549" y="1529016"/>
            <a:ext cx="8706053" cy="1283383"/>
          </a:xfrm>
        </p:spPr>
        <p:txBody>
          <a:bodyPr/>
          <a:lstStyle>
            <a:lvl1pPr>
              <a:defRPr sz="3600" b="0" i="0">
                <a:solidFill>
                  <a:srgbClr val="FFFFFF"/>
                </a:solidFill>
                <a:latin typeface="IBM Plex Sans Light" panose="020B0403050203000203" pitchFamily="34" charset="0"/>
              </a:defRPr>
            </a:lvl1pPr>
          </a:lstStyle>
          <a:p>
            <a:pPr lvl="0"/>
            <a:r>
              <a:rPr lang="en-US" dirty="0"/>
              <a:t>Click to edit Master subtitle styles</a:t>
            </a:r>
          </a:p>
        </p:txBody>
      </p:sp>
      <p:sp>
        <p:nvSpPr>
          <p:cNvPr id="6" name="Slide Number Placeholder 5">
            <a:extLst>
              <a:ext uri="{FF2B5EF4-FFF2-40B4-BE49-F238E27FC236}">
                <a16:creationId xmlns:a16="http://schemas.microsoft.com/office/drawing/2014/main" id="{5DEAEB1B-8DF0-8B49-ADE1-20CDCC04F0E3}"/>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Footer Placeholder 2">
            <a:extLst>
              <a:ext uri="{FF2B5EF4-FFF2-40B4-BE49-F238E27FC236}">
                <a16:creationId xmlns:a16="http://schemas.microsoft.com/office/drawing/2014/main" id="{B01433AD-4AB7-0045-A776-A70D43E88A8A}"/>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126101271"/>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ig text">
    <p:bg>
      <p:bgRef idx="1001">
        <a:schemeClr val="bg2"/>
      </p:bgRef>
    </p:bg>
    <p:spTree>
      <p:nvGrpSpPr>
        <p:cNvPr id="1" name=""/>
        <p:cNvGrpSpPr/>
        <p:nvPr/>
      </p:nvGrpSpPr>
      <p:grpSpPr>
        <a:xfrm>
          <a:off x="0" y="0"/>
          <a:ext cx="0" cy="0"/>
          <a:chOff x="0" y="0"/>
          <a:chExt cx="0" cy="0"/>
        </a:xfrm>
      </p:grpSpPr>
      <p:pic>
        <p:nvPicPr>
          <p:cNvPr id="8" name="Picture 7" descr="Cropped_Aurora_Primary- Top.png">
            <a:extLst>
              <a:ext uri="{FF2B5EF4-FFF2-40B4-BE49-F238E27FC236}">
                <a16:creationId xmlns:a16="http://schemas.microsoft.com/office/drawing/2014/main" id="{443DA9AE-A188-0E4C-B85D-680933574E0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00000"/>
          <a:stretch/>
        </p:blipFill>
        <p:spPr>
          <a:xfrm rot="5400000">
            <a:off x="2000248" y="-2000250"/>
            <a:ext cx="5143500" cy="9144000"/>
          </a:xfrm>
          <a:prstGeom prst="rect">
            <a:avLst/>
          </a:prstGeom>
          <a:solidFill>
            <a:srgbClr val="000000"/>
          </a:solidFill>
        </p:spPr>
      </p:pic>
      <p:sp>
        <p:nvSpPr>
          <p:cNvPr id="2" name="Title 1"/>
          <p:cNvSpPr>
            <a:spLocks noGrp="1"/>
          </p:cNvSpPr>
          <p:nvPr>
            <p:ph type="title"/>
          </p:nvPr>
        </p:nvSpPr>
        <p:spPr>
          <a:xfrm>
            <a:off x="137160" y="91440"/>
            <a:ext cx="8778172" cy="2659190"/>
          </a:xfrm>
        </p:spPr>
        <p:txBody>
          <a:bodyPr/>
          <a:lstStyle>
            <a:lvl1pPr>
              <a:defRPr sz="9600" b="0" i="0">
                <a:solidFill>
                  <a:srgbClr val="FFFFFF"/>
                </a:solidFill>
                <a:latin typeface="IBM Plex Sans ExtraLight" panose="020B0303050203000203" pitchFamily="34" charset="0"/>
              </a:defRPr>
            </a:lvl1pPr>
          </a:lstStyle>
          <a:p>
            <a:r>
              <a:rPr lang="en-GB"/>
              <a:t>Click to edit Master title style</a:t>
            </a:r>
            <a:endParaRPr lang="en-US" dirty="0"/>
          </a:p>
        </p:txBody>
      </p:sp>
      <p:sp>
        <p:nvSpPr>
          <p:cNvPr id="6" name="Slide Number Placeholder 5">
            <a:extLst>
              <a:ext uri="{FF2B5EF4-FFF2-40B4-BE49-F238E27FC236}">
                <a16:creationId xmlns:a16="http://schemas.microsoft.com/office/drawing/2014/main" id="{184BC314-62B4-6B4A-AD2B-F4BC33AF9848}"/>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Footer Placeholder 2">
            <a:extLst>
              <a:ext uri="{FF2B5EF4-FFF2-40B4-BE49-F238E27FC236}">
                <a16:creationId xmlns:a16="http://schemas.microsoft.com/office/drawing/2014/main" id="{FCF08E92-138F-DF4D-9875-B4BF230D9056}"/>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384615019"/>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oxes (1 large, 4 small) - dark background">
    <p:bg>
      <p:bgPr>
        <a:solidFill>
          <a:srgbClr val="000000"/>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0"/>
            <a:ext cx="9144000" cy="2566988"/>
          </a:xfrm>
        </p:spPr>
        <p:txBody>
          <a:bodyPr/>
          <a:lstStyle>
            <a:lvl1pPr>
              <a:defRPr b="0" i="0">
                <a:solidFill>
                  <a:schemeClr val="bg1"/>
                </a:solidFill>
                <a:latin typeface="IBM Plex Sans" panose="020B0503050203000203" pitchFamily="34" charset="0"/>
              </a:defRPr>
            </a:lvl1pPr>
          </a:lstStyle>
          <a:p>
            <a:r>
              <a:rPr lang="en-GB"/>
              <a:t>Click icon to add picture</a:t>
            </a:r>
            <a:endParaRPr lang="en-US" dirty="0"/>
          </a:p>
        </p:txBody>
      </p:sp>
      <p:pic>
        <p:nvPicPr>
          <p:cNvPr id="9" name="Picture 8">
            <a:extLst>
              <a:ext uri="{FF2B5EF4-FFF2-40B4-BE49-F238E27FC236}">
                <a16:creationId xmlns:a16="http://schemas.microsoft.com/office/drawing/2014/main" id="{7C66CE9F-64C5-DA4D-A565-35822968D6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67478"/>
            <a:ext cx="9144000" cy="2574037"/>
          </a:xfrm>
          <a:prstGeom prst="rect">
            <a:avLst/>
          </a:prstGeom>
        </p:spPr>
      </p:pic>
      <p:sp>
        <p:nvSpPr>
          <p:cNvPr id="6" name="Content Placeholder 5"/>
          <p:cNvSpPr>
            <a:spLocks noGrp="1"/>
          </p:cNvSpPr>
          <p:nvPr>
            <p:ph sz="quarter" idx="17"/>
          </p:nvPr>
        </p:nvSpPr>
        <p:spPr>
          <a:xfrm>
            <a:off x="4572000" y="2570162"/>
            <a:ext cx="2286000" cy="2573338"/>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GB"/>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GB"/>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GB"/>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GB"/>
              <a:t>Click to edit Master text styles</a:t>
            </a:r>
          </a:p>
        </p:txBody>
      </p:sp>
      <p:sp>
        <p:nvSpPr>
          <p:cNvPr id="2" name="Title 1"/>
          <p:cNvSpPr>
            <a:spLocks noGrp="1"/>
          </p:cNvSpPr>
          <p:nvPr>
            <p:ph type="title"/>
          </p:nvPr>
        </p:nvSpPr>
        <p:spPr>
          <a:xfrm>
            <a:off x="0" y="-1"/>
            <a:ext cx="9144000" cy="1061829"/>
          </a:xfrm>
          <a:noFill/>
        </p:spPr>
        <p:txBody>
          <a:bodyPr lIns="182880" tIns="164592" rIns="228600" bIns="228600"/>
          <a:lstStyle>
            <a:lvl1pPr>
              <a:defRPr sz="4800">
                <a:solidFill>
                  <a:srgbClr val="FFFFFF"/>
                </a:solidFill>
              </a:defRPr>
            </a:lvl1pPr>
          </a:lstStyle>
          <a:p>
            <a:r>
              <a:rPr lang="en-GB"/>
              <a:t>Click to edit Master title style</a:t>
            </a:r>
            <a:endParaRPr lang="en-US" dirty="0"/>
          </a:p>
        </p:txBody>
      </p:sp>
      <p:sp>
        <p:nvSpPr>
          <p:cNvPr id="8" name="Slide Number Placeholder 7">
            <a:extLst>
              <a:ext uri="{FF2B5EF4-FFF2-40B4-BE49-F238E27FC236}">
                <a16:creationId xmlns:a16="http://schemas.microsoft.com/office/drawing/2014/main" id="{24C4A044-86C0-1649-8683-AAB62F0F2D95}"/>
              </a:ext>
            </a:extLst>
          </p:cNvPr>
          <p:cNvSpPr>
            <a:spLocks noGrp="1"/>
          </p:cNvSpPr>
          <p:nvPr>
            <p:ph type="sldNum" sz="quarter" idx="23"/>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12" name="Footer Placeholder 2">
            <a:extLst>
              <a:ext uri="{FF2B5EF4-FFF2-40B4-BE49-F238E27FC236}">
                <a16:creationId xmlns:a16="http://schemas.microsoft.com/office/drawing/2014/main" id="{38E2F8B7-00CC-8345-B395-8B04AF7149B3}"/>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382312209"/>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text (four columns) on gradient">
    <p:spTree>
      <p:nvGrpSpPr>
        <p:cNvPr id="1" name=""/>
        <p:cNvGrpSpPr/>
        <p:nvPr/>
      </p:nvGrpSpPr>
      <p:grpSpPr>
        <a:xfrm>
          <a:off x="0" y="0"/>
          <a:ext cx="0" cy="0"/>
          <a:chOff x="0" y="0"/>
          <a:chExt cx="0" cy="0"/>
        </a:xfrm>
      </p:grpSpPr>
      <p:pic>
        <p:nvPicPr>
          <p:cNvPr id="9" name="Picture 8" descr="Cropped_Aurora_Primary- Top.png">
            <a:extLst>
              <a:ext uri="{FF2B5EF4-FFF2-40B4-BE49-F238E27FC236}">
                <a16:creationId xmlns:a16="http://schemas.microsoft.com/office/drawing/2014/main" id="{71D027F9-176A-0A43-988A-7816BB28E9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p:spPr>
      </p:pic>
      <p:sp>
        <p:nvSpPr>
          <p:cNvPr id="2" name="Title 1"/>
          <p:cNvSpPr>
            <a:spLocks noGrp="1"/>
          </p:cNvSpPr>
          <p:nvPr>
            <p:ph type="title"/>
          </p:nvPr>
        </p:nvSpPr>
        <p:spPr>
          <a:xfrm>
            <a:off x="210312" y="201168"/>
            <a:ext cx="6419088" cy="332399"/>
          </a:xfrm>
        </p:spPr>
        <p:txBody>
          <a:bodyPr>
            <a:spAutoFit/>
          </a:bodyPr>
          <a:lstStyle>
            <a:lvl1pPr>
              <a:defRPr>
                <a:solidFill>
                  <a:srgbClr val="FFFFFF"/>
                </a:solidFill>
              </a:defRPr>
            </a:lvl1pPr>
          </a:lstStyle>
          <a:p>
            <a:r>
              <a:rPr lang="en-GB"/>
              <a:t>Click to edit Master title style</a:t>
            </a:r>
            <a:endParaRPr lang="en-US" dirty="0"/>
          </a:p>
        </p:txBody>
      </p:sp>
      <p:sp>
        <p:nvSpPr>
          <p:cNvPr id="6" name="Text Placeholder 5"/>
          <p:cNvSpPr>
            <a:spLocks noGrp="1"/>
          </p:cNvSpPr>
          <p:nvPr>
            <p:ph type="body" sz="quarter" idx="12"/>
          </p:nvPr>
        </p:nvSpPr>
        <p:spPr>
          <a:xfrm>
            <a:off x="219456" y="1276350"/>
            <a:ext cx="1837944" cy="321056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2505456" y="1280160"/>
            <a:ext cx="1837944"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p:cNvSpPr>
            <a:spLocks noGrp="1"/>
          </p:cNvSpPr>
          <p:nvPr>
            <p:ph type="body" sz="quarter" idx="14"/>
          </p:nvPr>
        </p:nvSpPr>
        <p:spPr>
          <a:xfrm>
            <a:off x="4791456" y="1280160"/>
            <a:ext cx="1837944"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p:cNvSpPr>
            <a:spLocks noGrp="1"/>
          </p:cNvSpPr>
          <p:nvPr>
            <p:ph type="body" sz="quarter" idx="15"/>
          </p:nvPr>
        </p:nvSpPr>
        <p:spPr>
          <a:xfrm>
            <a:off x="7077456" y="1280160"/>
            <a:ext cx="1837944"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a:extLst>
              <a:ext uri="{FF2B5EF4-FFF2-40B4-BE49-F238E27FC236}">
                <a16:creationId xmlns:a16="http://schemas.microsoft.com/office/drawing/2014/main" id="{C5B6E56D-E18E-C14F-B8CE-B3A9760AADB8}"/>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11" name="Footer Placeholder 2">
            <a:extLst>
              <a:ext uri="{FF2B5EF4-FFF2-40B4-BE49-F238E27FC236}">
                <a16:creationId xmlns:a16="http://schemas.microsoft.com/office/drawing/2014/main" id="{5DECE9E5-921F-1547-BD51-3651EF89501A}"/>
              </a:ext>
            </a:extLst>
          </p:cNvPr>
          <p:cNvSpPr>
            <a:spLocks noGrp="1"/>
          </p:cNvSpPr>
          <p:nvPr>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503036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hield - Black Background">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06FF76-197B-DC4A-AF17-93DB1CC877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6789" t="-82373" r="-246789" b="-82373"/>
          <a:stretch/>
        </p:blipFill>
        <p:spPr>
          <a:xfrm>
            <a:off x="0" y="1"/>
            <a:ext cx="9144000" cy="5143498"/>
          </a:xfrm>
          <a:prstGeom prst="rect">
            <a:avLst/>
          </a:prstGeom>
          <a:solidFill>
            <a:srgbClr val="000000"/>
          </a:solidFill>
        </p:spPr>
      </p:pic>
      <p:pic>
        <p:nvPicPr>
          <p:cNvPr id="4" name="Picture 3">
            <a:extLst>
              <a:ext uri="{FF2B5EF4-FFF2-40B4-BE49-F238E27FC236}">
                <a16:creationId xmlns:a16="http://schemas.microsoft.com/office/drawing/2014/main" id="{CF2CF9A7-52A1-D546-A8F7-F07542B2113B}"/>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577037" y="1628605"/>
            <a:ext cx="1904833" cy="1901952"/>
          </a:xfrm>
          <a:prstGeom prst="rect">
            <a:avLst/>
          </a:prstGeom>
        </p:spPr>
      </p:pic>
    </p:spTree>
    <p:extLst>
      <p:ext uri="{BB962C8B-B14F-4D97-AF65-F5344CB8AC3E}">
        <p14:creationId xmlns:p14="http://schemas.microsoft.com/office/powerpoint/2010/main" val="74018152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text (1/4), pyramid">
    <p:bg>
      <p:bgPr>
        <a:solidFill>
          <a:srgbClr val="F2F3F8"/>
        </a:solidFill>
        <a:effectLst/>
      </p:bgPr>
    </p:bg>
    <p:spTree>
      <p:nvGrpSpPr>
        <p:cNvPr id="1" name=""/>
        <p:cNvGrpSpPr/>
        <p:nvPr/>
      </p:nvGrpSpPr>
      <p:grpSpPr>
        <a:xfrm>
          <a:off x="0" y="0"/>
          <a:ext cx="0" cy="0"/>
          <a:chOff x="0" y="0"/>
          <a:chExt cx="0" cy="0"/>
        </a:xfrm>
      </p:grpSpPr>
      <p:sp>
        <p:nvSpPr>
          <p:cNvPr id="512" name="AutoShape 6"/>
          <p:cNvSpPr>
            <a:spLocks noGrp="1"/>
          </p:cNvSpPr>
          <p:nvPr>
            <p:ph type="body" idx="13"/>
          </p:nvPr>
        </p:nvSpPr>
        <p:spPr>
          <a:xfrm>
            <a:off x="2056914" y="247649"/>
            <a:ext cx="5030172" cy="4474325"/>
          </a:xfrm>
          <a:prstGeom prst="triangle">
            <a:avLst/>
          </a:prstGeom>
          <a:solidFill>
            <a:srgbClr val="000000"/>
          </a:solidFill>
        </p:spPr>
        <p:txBody>
          <a:bodyPr lIns="91439" tIns="91439" rIns="91439" bIns="91439"/>
          <a:lstStyle>
            <a:lvl1pPr>
              <a:defRPr>
                <a:solidFill>
                  <a:schemeClr val="bg1"/>
                </a:solidFill>
                <a:latin typeface="+mn-lt"/>
              </a:defRPr>
            </a:lvl1pPr>
          </a:lstStyle>
          <a:p>
            <a:pPr lvl="0" algn="ctr" defTabSz="685800">
              <a:lnSpc>
                <a:spcPct val="90000"/>
              </a:lnSpc>
              <a:spcBef>
                <a:spcPts val="800"/>
              </a:spcBef>
              <a:tabLst/>
              <a:defRPr sz="9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GB"/>
              <a:t>Click to edit Master text styles</a:t>
            </a:r>
          </a:p>
        </p:txBody>
      </p:sp>
      <p:sp>
        <p:nvSpPr>
          <p:cNvPr id="513" name="AutoShape 3"/>
          <p:cNvSpPr>
            <a:spLocks noGrp="1"/>
          </p:cNvSpPr>
          <p:nvPr>
            <p:ph type="body" sz="quarter" idx="14"/>
          </p:nvPr>
        </p:nvSpPr>
        <p:spPr>
          <a:xfrm rot="10800000">
            <a:off x="3321257" y="2484810"/>
            <a:ext cx="2511457" cy="2237164"/>
          </a:xfrm>
          <a:prstGeom prst="triangle">
            <a:avLst/>
          </a:prstGeom>
          <a:solidFill>
            <a:schemeClr val="accent2"/>
          </a:solidFill>
        </p:spPr>
        <p:txBody>
          <a:bodyPr lIns="91439" tIns="91439" rIns="91439" bIns="91439" anchor="ctr"/>
          <a:lstStyle>
            <a:lvl1pPr>
              <a:defRPr b="0" i="0">
                <a:solidFill>
                  <a:schemeClr val="bg1"/>
                </a:solidFill>
                <a:latin typeface="+mn-lt"/>
              </a:defRPr>
            </a:lvl1pPr>
          </a:lstStyle>
          <a:p>
            <a:pPr lvl="0" algn="ctr" defTabSz="685800">
              <a:lnSpc>
                <a:spcPct val="90000"/>
              </a:lnSpc>
              <a:spcBef>
                <a:spcPts val="800"/>
              </a:spcBef>
              <a:tabLst/>
              <a:defRPr sz="900">
                <a:solidFill>
                  <a:srgbClr val="000000"/>
                </a:solidFill>
                <a:latin typeface="IBM Plex Sans ExtraLight"/>
                <a:ea typeface="IBM Plex Sans ExtraLight"/>
                <a:cs typeface="IBM Plex Sans ExtraLight"/>
                <a:sym typeface="IBM Plex Sans ExtraLight"/>
              </a:defRPr>
            </a:pPr>
            <a:r>
              <a:rPr lang="en-GB"/>
              <a:t>Click to edit Master text styles</a:t>
            </a:r>
          </a:p>
        </p:txBody>
      </p:sp>
      <p:sp>
        <p:nvSpPr>
          <p:cNvPr id="514" name="Body Level One…"/>
          <p:cNvSpPr txBox="1">
            <a:spLocks noGrp="1"/>
          </p:cNvSpPr>
          <p:nvPr>
            <p:ph type="body" sz="quarter" idx="1"/>
          </p:nvPr>
        </p:nvSpPr>
        <p:spPr>
          <a:xfrm>
            <a:off x="192023" y="1353312"/>
            <a:ext cx="1893951" cy="3005963"/>
          </a:xfrm>
          <a:prstGeom prst="rect">
            <a:avLst/>
          </a:prstGeom>
        </p:spPr>
        <p:txBody>
          <a:bodyPr/>
          <a:lstStyle>
            <a:lvl1pPr>
              <a:buClr>
                <a:schemeClr val="tx1"/>
              </a:buClr>
              <a:defRPr>
                <a:solidFill>
                  <a:srgbClr val="000000"/>
                </a:solidFill>
                <a:latin typeface="+mn-lt"/>
              </a:defRPr>
            </a:lvl1pPr>
            <a:lvl2pPr marL="125963" indent="-125963">
              <a:buClr>
                <a:schemeClr val="tx1"/>
              </a:buClr>
              <a:defRPr>
                <a:solidFill>
                  <a:srgbClr val="000000"/>
                </a:solidFill>
                <a:latin typeface="+mn-lt"/>
              </a:defRPr>
            </a:lvl2pPr>
            <a:lvl3pPr marL="305415" indent="-103803">
              <a:buClr>
                <a:schemeClr val="tx1"/>
              </a:buClr>
              <a:defRPr>
                <a:solidFill>
                  <a:srgbClr val="000000"/>
                </a:solidFill>
                <a:latin typeface="+mn-lt"/>
              </a:defRPr>
            </a:lvl3pPr>
            <a:lvl4pPr marL="577266" indent="-142291">
              <a:buClr>
                <a:schemeClr val="tx1"/>
              </a:buClr>
              <a:defRPr>
                <a:solidFill>
                  <a:srgbClr val="000000"/>
                </a:solidFill>
                <a:latin typeface="+mn-lt"/>
              </a:defRPr>
            </a:lvl4pPr>
            <a:lvl5pPr marL="757788" indent="-125963">
              <a:buClr>
                <a:schemeClr val="tx1"/>
              </a:buClr>
              <a:defRPr>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15" name="Slide Number"/>
          <p:cNvSpPr txBox="1">
            <a:spLocks noGrp="1"/>
          </p:cNvSpPr>
          <p:nvPr>
            <p:ph type="sldNum" sz="quarter" idx="2"/>
          </p:nvPr>
        </p:nvSpPr>
        <p:spPr>
          <a:prstGeom prst="rect">
            <a:avLst/>
          </a:prstGeom>
        </p:spPr>
        <p:txBody>
          <a:bodyPr/>
          <a:lstStyle>
            <a:lvl1pPr>
              <a:defRPr>
                <a:solidFill>
                  <a:schemeClr val="tx1"/>
                </a:solidFill>
              </a:defRPr>
            </a:lvl1pPr>
          </a:lstStyle>
          <a:p>
            <a:fld id="{86CB4B4D-7CA3-9044-876B-883B54F8677D}" type="slidenum">
              <a:rPr lang="en-US" smtClean="0"/>
              <a:pPr/>
              <a:t>‹#›</a:t>
            </a:fld>
            <a:endParaRPr lang="en-US" dirty="0"/>
          </a:p>
        </p:txBody>
      </p:sp>
      <p:sp>
        <p:nvSpPr>
          <p:cNvPr id="516" name="Title Text"/>
          <p:cNvSpPr txBox="1">
            <a:spLocks noGrp="1"/>
          </p:cNvSpPr>
          <p:nvPr>
            <p:ph type="title"/>
          </p:nvPr>
        </p:nvSpPr>
        <p:spPr>
          <a:xfrm>
            <a:off x="177660" y="168516"/>
            <a:ext cx="3483740" cy="630936"/>
          </a:xfrm>
          <a:prstGeom prst="rect">
            <a:avLst/>
          </a:prstGeom>
        </p:spPr>
        <p:txBody>
          <a:bodyPr/>
          <a:lstStyle>
            <a:lvl1pPr>
              <a:defRPr>
                <a:solidFill>
                  <a:schemeClr val="tx1"/>
                </a:solidFill>
              </a:defRPr>
            </a:lvl1pPr>
          </a:lstStyle>
          <a:p>
            <a:r>
              <a:rPr lang="en-GB"/>
              <a:t>Click to edit Master title style</a:t>
            </a:r>
            <a:endParaRPr dirty="0"/>
          </a:p>
        </p:txBody>
      </p:sp>
      <p:sp>
        <p:nvSpPr>
          <p:cNvPr id="517" name="Text Box 7"/>
          <p:cNvSpPr txBox="1">
            <a:spLocks noGrp="1"/>
          </p:cNvSpPr>
          <p:nvPr>
            <p:ph type="body" sz="quarter" idx="15"/>
          </p:nvPr>
        </p:nvSpPr>
        <p:spPr>
          <a:xfrm>
            <a:off x="4021968" y="3075521"/>
            <a:ext cx="1121466" cy="228601"/>
          </a:xfrm>
          <a:prstGeom prst="rect">
            <a:avLst/>
          </a:prstGeom>
        </p:spPr>
        <p:txBody>
          <a:bodyPr lIns="0" tIns="0" rIns="0" bIns="0"/>
          <a:lstStyle>
            <a:lvl1pPr algn="ctr" defTabSz="685800">
              <a:spcBef>
                <a:spcPts val="600"/>
              </a:spcBef>
              <a:defRPr sz="1000">
                <a:latin typeface="+mn-lt"/>
              </a:defRPr>
            </a:lvl1pPr>
          </a:lstStyle>
          <a:p>
            <a:pPr lvl="0"/>
            <a:r>
              <a:rPr lang="en-GB"/>
              <a:t>Click to edit Master text styles</a:t>
            </a:r>
          </a:p>
        </p:txBody>
      </p:sp>
      <p:sp>
        <p:nvSpPr>
          <p:cNvPr id="518" name="AutoShape 4"/>
          <p:cNvSpPr txBox="1">
            <a:spLocks noGrp="1"/>
          </p:cNvSpPr>
          <p:nvPr>
            <p:ph type="body" sz="quarter" idx="16"/>
          </p:nvPr>
        </p:nvSpPr>
        <p:spPr>
          <a:xfrm>
            <a:off x="4229754" y="1347569"/>
            <a:ext cx="694944" cy="228601"/>
          </a:xfrm>
          <a:prstGeom prst="rect">
            <a:avLst/>
          </a:prstGeom>
        </p:spPr>
        <p:txBody>
          <a:bodyPr/>
          <a:lstStyle>
            <a:lvl1pPr algn="ctr" defTabSz="685800">
              <a:spcBef>
                <a:spcPts val="600"/>
              </a:spcBef>
              <a:defRPr sz="1000">
                <a:latin typeface="+mn-lt"/>
              </a:defRPr>
            </a:lvl1pPr>
          </a:lstStyle>
          <a:p>
            <a:pPr lvl="0"/>
            <a:r>
              <a:rPr lang="en-GB"/>
              <a:t>Click to edit Master text styles</a:t>
            </a:r>
          </a:p>
        </p:txBody>
      </p:sp>
      <p:sp>
        <p:nvSpPr>
          <p:cNvPr id="519" name="AutoShape 4"/>
          <p:cNvSpPr txBox="1">
            <a:spLocks noGrp="1"/>
          </p:cNvSpPr>
          <p:nvPr>
            <p:ph type="body" sz="quarter" idx="17"/>
          </p:nvPr>
        </p:nvSpPr>
        <p:spPr>
          <a:xfrm>
            <a:off x="2973184" y="3614903"/>
            <a:ext cx="693436" cy="228601"/>
          </a:xfrm>
          <a:prstGeom prst="rect">
            <a:avLst/>
          </a:prstGeom>
        </p:spPr>
        <p:txBody>
          <a:bodyPr/>
          <a:lstStyle>
            <a:lvl1pPr algn="ctr" defTabSz="685800">
              <a:spcBef>
                <a:spcPts val="600"/>
              </a:spcBef>
              <a:defRPr sz="1000">
                <a:latin typeface="+mn-lt"/>
              </a:defRPr>
            </a:lvl1pPr>
          </a:lstStyle>
          <a:p>
            <a:pPr lvl="0"/>
            <a:r>
              <a:rPr lang="en-GB"/>
              <a:t>Click to edit Master text styles</a:t>
            </a:r>
          </a:p>
        </p:txBody>
      </p:sp>
      <p:sp>
        <p:nvSpPr>
          <p:cNvPr id="520" name="AutoShape 5"/>
          <p:cNvSpPr txBox="1">
            <a:spLocks noGrp="1"/>
          </p:cNvSpPr>
          <p:nvPr>
            <p:ph type="body" sz="quarter" idx="18"/>
          </p:nvPr>
        </p:nvSpPr>
        <p:spPr>
          <a:xfrm>
            <a:off x="5531511" y="3614903"/>
            <a:ext cx="694944" cy="228601"/>
          </a:xfrm>
          <a:prstGeom prst="rect">
            <a:avLst/>
          </a:prstGeom>
        </p:spPr>
        <p:txBody>
          <a:bodyPr/>
          <a:lstStyle>
            <a:lvl1pPr algn="ctr" defTabSz="685800">
              <a:spcBef>
                <a:spcPts val="600"/>
              </a:spcBef>
              <a:defRPr sz="1000">
                <a:latin typeface="+mn-lt"/>
              </a:defRPr>
            </a:lvl1pPr>
          </a:lstStyle>
          <a:p>
            <a:pPr lvl="0"/>
            <a:r>
              <a:rPr lang="en-GB"/>
              <a:t>Click to edit Master text styles</a:t>
            </a:r>
          </a:p>
        </p:txBody>
      </p:sp>
      <p:sp>
        <p:nvSpPr>
          <p:cNvPr id="2" name="Footer Placeholder 1">
            <a:extLst>
              <a:ext uri="{FF2B5EF4-FFF2-40B4-BE49-F238E27FC236}">
                <a16:creationId xmlns:a16="http://schemas.microsoft.com/office/drawing/2014/main" id="{7685F4B5-1CF3-0E4F-BFAC-EFEA8BE92098}"/>
              </a:ext>
            </a:extLst>
          </p:cNvPr>
          <p:cNvSpPr>
            <a:spLocks noGrp="1"/>
          </p:cNvSpPr>
          <p:nvPr>
            <p:ph type="ftr" sz="quarter" idx="19"/>
          </p:nvPr>
        </p:nvSpPr>
        <p:spPr/>
        <p:txBody>
          <a:bodyPr/>
          <a:lstStyle>
            <a:lvl1pPr>
              <a:defRPr>
                <a:solidFill>
                  <a:schemeClr val="tx1"/>
                </a:solidFill>
              </a:defRPr>
            </a:lvl1pPr>
          </a:lstStyle>
          <a:p>
            <a:r>
              <a:rPr lang="en-US" dirty="0"/>
              <a:t>IBM Security / © 2020 IBM Corporation</a:t>
            </a:r>
          </a:p>
        </p:txBody>
      </p:sp>
    </p:spTree>
    <p:extLst>
      <p:ext uri="{BB962C8B-B14F-4D97-AF65-F5344CB8AC3E}">
        <p14:creationId xmlns:p14="http://schemas.microsoft.com/office/powerpoint/2010/main" val="7270608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hield with Aurora">
    <p:spTree>
      <p:nvGrpSpPr>
        <p:cNvPr id="1" name=""/>
        <p:cNvGrpSpPr/>
        <p:nvPr/>
      </p:nvGrpSpPr>
      <p:grpSpPr>
        <a:xfrm>
          <a:off x="0" y="0"/>
          <a:ext cx="0" cy="0"/>
          <a:chOff x="0" y="0"/>
          <a:chExt cx="0" cy="0"/>
        </a:xfrm>
      </p:grpSpPr>
      <p:pic>
        <p:nvPicPr>
          <p:cNvPr id="5" name="Picture 4" descr="Cropped_Aurora_Primary- Top.png">
            <a:extLst>
              <a:ext uri="{FF2B5EF4-FFF2-40B4-BE49-F238E27FC236}">
                <a16:creationId xmlns:a16="http://schemas.microsoft.com/office/drawing/2014/main" id="{774AC9E1-3804-434F-AA3F-DEAB5BC402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a:solidFill>
            <a:schemeClr val="tx1"/>
          </a:solidFill>
        </p:spPr>
      </p:pic>
      <p:pic>
        <p:nvPicPr>
          <p:cNvPr id="7" name="Picture 6">
            <a:extLst>
              <a:ext uri="{FF2B5EF4-FFF2-40B4-BE49-F238E27FC236}">
                <a16:creationId xmlns:a16="http://schemas.microsoft.com/office/drawing/2014/main" id="{C106FF76-197B-DC4A-AF17-93DB1CC877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1754" y="1600340"/>
            <a:ext cx="1540492" cy="1942819"/>
          </a:xfrm>
          <a:prstGeom prst="rect">
            <a:avLst/>
          </a:prstGeom>
        </p:spPr>
      </p:pic>
    </p:spTree>
    <p:extLst>
      <p:ext uri="{BB962C8B-B14F-4D97-AF65-F5344CB8AC3E}">
        <p14:creationId xmlns:p14="http://schemas.microsoft.com/office/powerpoint/2010/main" val="9121900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Questions - Dark Background">
    <p:bg>
      <p:bgPr>
        <a:solidFill>
          <a:srgbClr val="000000"/>
        </a:solidFill>
        <a:effectLst/>
      </p:bgPr>
    </p:bg>
    <p:spTree>
      <p:nvGrpSpPr>
        <p:cNvPr id="1" name=""/>
        <p:cNvGrpSpPr/>
        <p:nvPr/>
      </p:nvGrpSpPr>
      <p:grpSpPr>
        <a:xfrm>
          <a:off x="0" y="0"/>
          <a:ext cx="0" cy="0"/>
          <a:chOff x="0" y="0"/>
          <a:chExt cx="0" cy="0"/>
        </a:xfrm>
      </p:grpSpPr>
      <p:pic>
        <p:nvPicPr>
          <p:cNvPr id="7" name="Picture 6" descr="Cropped_Aurora_Primary- Top.png">
            <a:extLst>
              <a:ext uri="{FF2B5EF4-FFF2-40B4-BE49-F238E27FC236}">
                <a16:creationId xmlns:a16="http://schemas.microsoft.com/office/drawing/2014/main" id="{65CD1562-016C-FA43-B424-A3CBB53FF47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p:spPr>
      </p:pic>
      <p:sp>
        <p:nvSpPr>
          <p:cNvPr id="17" name="Rectangle 16">
            <a:extLst>
              <a:ext uri="{FF2B5EF4-FFF2-40B4-BE49-F238E27FC236}">
                <a16:creationId xmlns:a16="http://schemas.microsoft.com/office/drawing/2014/main" id="{8AEADD43-A049-8E43-AF32-ACC956D74427}"/>
              </a:ext>
            </a:extLst>
          </p:cNvPr>
          <p:cNvSpPr/>
          <p:nvPr userDrawn="1"/>
        </p:nvSpPr>
        <p:spPr>
          <a:xfrm>
            <a:off x="228600" y="167713"/>
            <a:ext cx="1542089"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rgbClr val="FFFFFF"/>
                </a:solidFill>
                <a:effectLst/>
                <a:uLnTx/>
                <a:uFillTx/>
                <a:latin typeface="IBM Plex Sans" panose="020B0503050203000203" pitchFamily="34" charset="0"/>
              </a:rPr>
              <a:t>Questions?</a:t>
            </a:r>
            <a:endParaRPr lang="en-US" b="0" i="0" dirty="0">
              <a:solidFill>
                <a:srgbClr val="FFFFFF"/>
              </a:solidFill>
              <a:latin typeface="IBM Plex Sans" panose="020B0503050203000203" pitchFamily="34" charset="0"/>
            </a:endParaRPr>
          </a:p>
        </p:txBody>
      </p:sp>
      <p:pic>
        <p:nvPicPr>
          <p:cNvPr id="11" name="Picture 10">
            <a:extLst>
              <a:ext uri="{FF2B5EF4-FFF2-40B4-BE49-F238E27FC236}">
                <a16:creationId xmlns:a16="http://schemas.microsoft.com/office/drawing/2014/main" id="{0F264B0F-0770-9049-BFBF-3D200C08B5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3811" y="4693077"/>
            <a:ext cx="521589" cy="206791"/>
          </a:xfrm>
          <a:prstGeom prst="rect">
            <a:avLst/>
          </a:prstGeom>
        </p:spPr>
      </p:pic>
      <p:pic>
        <p:nvPicPr>
          <p:cNvPr id="13" name="Picture 12">
            <a:extLst>
              <a:ext uri="{FF2B5EF4-FFF2-40B4-BE49-F238E27FC236}">
                <a16:creationId xmlns:a16="http://schemas.microsoft.com/office/drawing/2014/main" id="{43D20BBD-A091-C348-8BD7-B02F99B6D49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99" y="4577088"/>
            <a:ext cx="1638209" cy="517423"/>
          </a:xfrm>
          <a:prstGeom prst="rect">
            <a:avLst/>
          </a:prstGeom>
        </p:spPr>
      </p:pic>
    </p:spTree>
    <p:extLst>
      <p:ext uri="{BB962C8B-B14F-4D97-AF65-F5344CB8AC3E}">
        <p14:creationId xmlns:p14="http://schemas.microsoft.com/office/powerpoint/2010/main" val="3785151964"/>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Questions - Light Background">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EADD43-A049-8E43-AF32-ACC956D74427}"/>
              </a:ext>
            </a:extLst>
          </p:cNvPr>
          <p:cNvSpPr/>
          <p:nvPr userDrawn="1"/>
        </p:nvSpPr>
        <p:spPr>
          <a:xfrm>
            <a:off x="228600" y="167713"/>
            <a:ext cx="1542089"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chemeClr val="tx1"/>
                </a:solidFill>
                <a:effectLst/>
                <a:uLnTx/>
                <a:uFillTx/>
                <a:latin typeface="IBM Plex Sans" panose="020B0503050203000203" pitchFamily="34" charset="0"/>
              </a:rPr>
              <a:t>Questions?</a:t>
            </a:r>
            <a:endParaRPr lang="en-US" b="0" i="0" dirty="0">
              <a:solidFill>
                <a:schemeClr val="tx1"/>
              </a:solidFill>
              <a:latin typeface="IBM Plex Sans" panose="020B0503050203000203" pitchFamily="34" charset="0"/>
            </a:endParaRPr>
          </a:p>
        </p:txBody>
      </p:sp>
      <p:pic>
        <p:nvPicPr>
          <p:cNvPr id="9" name="Picture 8">
            <a:extLst>
              <a:ext uri="{FF2B5EF4-FFF2-40B4-BE49-F238E27FC236}">
                <a16:creationId xmlns:a16="http://schemas.microsoft.com/office/drawing/2014/main" id="{28C50F53-55D1-5049-82B2-722B4E20CD0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93811" y="4698675"/>
            <a:ext cx="521589" cy="195595"/>
          </a:xfrm>
          <a:prstGeom prst="rect">
            <a:avLst/>
          </a:prstGeom>
        </p:spPr>
      </p:pic>
      <p:pic>
        <p:nvPicPr>
          <p:cNvPr id="10" name="Picture 9">
            <a:extLst>
              <a:ext uri="{FF2B5EF4-FFF2-40B4-BE49-F238E27FC236}">
                <a16:creationId xmlns:a16="http://schemas.microsoft.com/office/drawing/2014/main" id="{F126A371-3179-EE4E-A480-68D95819514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800" y="4577088"/>
            <a:ext cx="1638207" cy="517423"/>
          </a:xfrm>
          <a:prstGeom prst="rect">
            <a:avLst/>
          </a:prstGeom>
        </p:spPr>
      </p:pic>
    </p:spTree>
    <p:extLst>
      <p:ext uri="{BB962C8B-B14F-4D97-AF65-F5344CB8AC3E}">
        <p14:creationId xmlns:p14="http://schemas.microsoft.com/office/powerpoint/2010/main" val="3862402264"/>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ank you - Black Bkgd - mandatory slide">
    <p:bg>
      <p:bgPr>
        <a:solidFill>
          <a:srgbClr val="000000"/>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4800600" y="1211961"/>
            <a:ext cx="4114800" cy="2636139"/>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spcAft>
                <a:spcPts val="300"/>
              </a:spcAft>
            </a:pPr>
            <a:r>
              <a:rPr lang="en-US" sz="600" b="0" i="0" kern="0" dirty="0">
                <a:solidFill>
                  <a:srgbClr val="868D95"/>
                </a:solidFill>
                <a:latin typeface="IBM Plex Sans" panose="020B0503050203000203" pitchFamily="34" charset="0"/>
              </a:rPr>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914400">
              <a:spcAft>
                <a:spcPts val="300"/>
              </a:spcAft>
            </a:pPr>
            <a:r>
              <a:rPr lang="en-US" sz="600" b="0" i="0" kern="0" dirty="0">
                <a:solidFill>
                  <a:srgbClr val="868D95"/>
                </a:solidFill>
                <a:latin typeface="IBM Plex Sans" panose="020B0503050203000203"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129921" y="1103121"/>
            <a:ext cx="4100513" cy="2443943"/>
          </a:xfrm>
          <a:prstGeom prst="rect">
            <a:avLst/>
          </a:prstGeom>
        </p:spPr>
        <p:txBody>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b="0" i="0" kern="0" dirty="0">
                <a:solidFill>
                  <a:srgbClr val="FFFFFF"/>
                </a:solidFill>
                <a:latin typeface="IBM Plex Sans" panose="020B0503050203000203" pitchFamily="34" charset="0"/>
              </a:rPr>
              <a:t>Follow us on:</a:t>
            </a:r>
          </a:p>
          <a:p>
            <a:pPr defTabSz="914400"/>
            <a:r>
              <a:rPr lang="en-US" b="0" i="0" kern="0" dirty="0">
                <a:solidFill>
                  <a:schemeClr val="accent4"/>
                </a:solidFill>
                <a:latin typeface="IBM Plex Sans" panose="020B0503050203000203" pitchFamily="34" charset="0"/>
                <a:hlinkClick r:id="rId2">
                  <a:extLst>
                    <a:ext uri="{A12FA001-AC4F-418D-AE19-62706E023703}">
                      <ahyp:hlinkClr xmlns:ahyp="http://schemas.microsoft.com/office/drawing/2018/hyperlinkcolor" val="tx"/>
                    </a:ext>
                  </a:extLst>
                </a:hlinkClick>
              </a:rPr>
              <a:t>ibm.com/security</a:t>
            </a:r>
            <a:endParaRPr lang="en-US" b="0" i="0" kern="0" dirty="0">
              <a:solidFill>
                <a:schemeClr val="accent4"/>
              </a:solidFill>
              <a:latin typeface="IBM Plex Sans" panose="020B0503050203000203" pitchFamily="34" charset="0"/>
            </a:endParaRPr>
          </a:p>
          <a:p>
            <a:pPr defTabSz="914400"/>
            <a:r>
              <a:rPr lang="en-US" b="0" i="0" kern="0" dirty="0">
                <a:solidFill>
                  <a:schemeClr val="accent4"/>
                </a:solidFill>
                <a:latin typeface="IBM Plex Sans" panose="020B0503050203000203" pitchFamily="34" charset="0"/>
                <a:hlinkClick r:id="rId3">
                  <a:extLst>
                    <a:ext uri="{A12FA001-AC4F-418D-AE19-62706E023703}">
                      <ahyp:hlinkClr xmlns:ahyp="http://schemas.microsoft.com/office/drawing/2018/hyperlinkcolor" val="tx"/>
                    </a:ext>
                  </a:extLst>
                </a:hlinkClick>
              </a:rPr>
              <a:t>securityintelligence.com</a:t>
            </a:r>
            <a:endParaRPr lang="en-US" b="0" i="0" kern="0" dirty="0">
              <a:solidFill>
                <a:schemeClr val="accent4"/>
              </a:solidFill>
              <a:latin typeface="IBM Plex Sans" panose="020B0503050203000203" pitchFamily="34" charset="0"/>
            </a:endParaRPr>
          </a:p>
          <a:p>
            <a:pPr defTabSz="914400"/>
            <a:r>
              <a:rPr lang="en-US" b="0" i="0" kern="0" dirty="0">
                <a:solidFill>
                  <a:schemeClr val="accent4"/>
                </a:solidFill>
                <a:latin typeface="IBM Plex Sans" panose="020B0503050203000203" pitchFamily="34" charset="0"/>
                <a:hlinkClick r:id="rId4">
                  <a:extLst>
                    <a:ext uri="{A12FA001-AC4F-418D-AE19-62706E023703}">
                      <ahyp:hlinkClr xmlns:ahyp="http://schemas.microsoft.com/office/drawing/2018/hyperlinkcolor" val="tx"/>
                    </a:ext>
                  </a:extLst>
                </a:hlinkClick>
              </a:rPr>
              <a:t>ibm.com/security/community</a:t>
            </a:r>
            <a:endParaRPr lang="en-US" b="0" i="0" kern="0" dirty="0">
              <a:solidFill>
                <a:schemeClr val="accent4"/>
              </a:solidFill>
              <a:latin typeface="IBM Plex Sans" panose="020B0503050203000203" pitchFamily="34" charset="0"/>
            </a:endParaRPr>
          </a:p>
          <a:p>
            <a:pPr defTabSz="914400"/>
            <a:r>
              <a:rPr lang="en-US" b="0" i="0" kern="0" dirty="0">
                <a:solidFill>
                  <a:schemeClr val="accent4"/>
                </a:solidFill>
                <a:latin typeface="IBM Plex Sans" panose="020B0503050203000203" pitchFamily="34" charset="0"/>
                <a:hlinkClick r:id="rId5">
                  <a:extLst>
                    <a:ext uri="{A12FA001-AC4F-418D-AE19-62706E023703}">
                      <ahyp:hlinkClr xmlns:ahyp="http://schemas.microsoft.com/office/drawing/2018/hyperlinkcolor" val="tx"/>
                    </a:ext>
                  </a:extLst>
                </a:hlinkClick>
              </a:rPr>
              <a:t>xforce.ibmcloud.com</a:t>
            </a:r>
            <a:endParaRPr lang="en-US" b="0" i="0" kern="0" dirty="0">
              <a:solidFill>
                <a:schemeClr val="accent4"/>
              </a:solidFill>
              <a:latin typeface="IBM Plex Sans" panose="020B0503050203000203" pitchFamily="34" charset="0"/>
            </a:endParaRPr>
          </a:p>
          <a:p>
            <a:pPr defTabSz="914400"/>
            <a:r>
              <a:rPr lang="en-US" b="0" i="0" kern="0" dirty="0">
                <a:solidFill>
                  <a:schemeClr val="accent4"/>
                </a:solidFill>
                <a:latin typeface="IBM Plex Sans" panose="020B0503050203000203" pitchFamily="34" charset="0"/>
                <a:hlinkClick r:id="rId6">
                  <a:extLst>
                    <a:ext uri="{A12FA001-AC4F-418D-AE19-62706E023703}">
                      <ahyp:hlinkClr xmlns:ahyp="http://schemas.microsoft.com/office/drawing/2018/hyperlinkcolor" val="tx"/>
                    </a:ext>
                  </a:extLst>
                </a:hlinkClick>
              </a:rPr>
              <a:t>@ibmsecurity</a:t>
            </a:r>
            <a:endParaRPr lang="en-US" b="0" i="0" kern="0" dirty="0">
              <a:solidFill>
                <a:schemeClr val="accent4"/>
              </a:solidFill>
              <a:latin typeface="IBM Plex Sans" panose="020B0503050203000203" pitchFamily="34" charset="0"/>
            </a:endParaRPr>
          </a:p>
          <a:p>
            <a:pPr defTabSz="914400"/>
            <a:r>
              <a:rPr lang="en-US" b="0" i="0" kern="0" dirty="0">
                <a:solidFill>
                  <a:schemeClr val="accent4"/>
                </a:solidFill>
                <a:latin typeface="IBM Plex Sans" panose="020B0503050203000203" pitchFamily="34" charset="0"/>
                <a:hlinkClick r:id="rId7">
                  <a:extLst>
                    <a:ext uri="{A12FA001-AC4F-418D-AE19-62706E023703}">
                      <ahyp:hlinkClr xmlns:ahyp="http://schemas.microsoft.com/office/drawing/2018/hyperlinkcolor" val="tx"/>
                    </a:ext>
                  </a:extLst>
                </a:hlinkClick>
              </a:rPr>
              <a:t>youtube.com/ibmsecurity</a:t>
            </a:r>
            <a:endParaRPr lang="en-US" b="0" i="0" kern="0" dirty="0">
              <a:solidFill>
                <a:schemeClr val="accent4"/>
              </a:solidFill>
              <a:latin typeface="IBM Plex Sans" panose="020B0503050203000203" pitchFamily="34" charset="0"/>
            </a:endParaRPr>
          </a:p>
          <a:p>
            <a:pPr defTabSz="914400"/>
            <a:endParaRPr lang="en-US" b="0" i="0" kern="0" dirty="0">
              <a:latin typeface="IBM Plex Sans" panose="020B0503050203000203" pitchFamily="34" charset="0"/>
            </a:endParaRPr>
          </a:p>
        </p:txBody>
      </p:sp>
      <p:sp>
        <p:nvSpPr>
          <p:cNvPr id="17" name="Rectangle 16">
            <a:extLst>
              <a:ext uri="{FF2B5EF4-FFF2-40B4-BE49-F238E27FC236}">
                <a16:creationId xmlns:a16="http://schemas.microsoft.com/office/drawing/2014/main" id="{8AEADD43-A049-8E43-AF32-ACC956D74427}"/>
              </a:ext>
            </a:extLst>
          </p:cNvPr>
          <p:cNvSpPr/>
          <p:nvPr userDrawn="1"/>
        </p:nvSpPr>
        <p:spPr>
          <a:xfrm>
            <a:off x="228600" y="167713"/>
            <a:ext cx="1426673"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rgbClr val="FFFFFF"/>
                </a:solidFill>
                <a:effectLst/>
                <a:uLnTx/>
                <a:uFillTx/>
                <a:latin typeface="IBM Plex Sans" panose="020B0503050203000203" pitchFamily="34" charset="0"/>
              </a:rPr>
              <a:t>Thank you</a:t>
            </a:r>
            <a:endParaRPr lang="en-US" b="0" i="0" dirty="0">
              <a:solidFill>
                <a:srgbClr val="FFFFFF"/>
              </a:solidFill>
              <a:latin typeface="IBM Plex Sans" panose="020B0503050203000203" pitchFamily="34" charset="0"/>
            </a:endParaRPr>
          </a:p>
        </p:txBody>
      </p:sp>
      <p:pic>
        <p:nvPicPr>
          <p:cNvPr id="11" name="Picture 10">
            <a:extLst>
              <a:ext uri="{FF2B5EF4-FFF2-40B4-BE49-F238E27FC236}">
                <a16:creationId xmlns:a16="http://schemas.microsoft.com/office/drawing/2014/main" id="{0F264B0F-0770-9049-BFBF-3D200C08B50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393811" y="4693077"/>
            <a:ext cx="521589" cy="206791"/>
          </a:xfrm>
          <a:prstGeom prst="rect">
            <a:avLst/>
          </a:prstGeom>
        </p:spPr>
      </p:pic>
      <p:pic>
        <p:nvPicPr>
          <p:cNvPr id="13" name="Picture 12">
            <a:extLst>
              <a:ext uri="{FF2B5EF4-FFF2-40B4-BE49-F238E27FC236}">
                <a16:creationId xmlns:a16="http://schemas.microsoft.com/office/drawing/2014/main" id="{43D20BBD-A091-C348-8BD7-B02F99B6D49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4799" y="4577088"/>
            <a:ext cx="1638209" cy="517423"/>
          </a:xfrm>
          <a:prstGeom prst="rect">
            <a:avLst/>
          </a:prstGeom>
        </p:spPr>
      </p:pic>
    </p:spTree>
    <p:extLst>
      <p:ext uri="{BB962C8B-B14F-4D97-AF65-F5344CB8AC3E}">
        <p14:creationId xmlns:p14="http://schemas.microsoft.com/office/powerpoint/2010/main" val="4189156326"/>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ight Bkgd - Thank you mandatory slide">
    <p:bg>
      <p:bgRef idx="1001">
        <a:schemeClr val="bg2"/>
      </p:bgRef>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4800600" y="1276350"/>
            <a:ext cx="4114800" cy="2571750"/>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spcAft>
                <a:spcPts val="300"/>
              </a:spcAft>
            </a:pPr>
            <a:r>
              <a:rPr lang="en-US" sz="600" b="0" i="0" kern="0" dirty="0">
                <a:solidFill>
                  <a:srgbClr val="868D95"/>
                </a:solidFill>
                <a:latin typeface="IBM Plex Sans" panose="020B0503050203000203" pitchFamily="34" charset="0"/>
              </a:rPr>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914400">
              <a:spcAft>
                <a:spcPts val="300"/>
              </a:spcAft>
            </a:pPr>
            <a:r>
              <a:rPr lang="en-US" sz="600" b="0" i="0" kern="0" dirty="0">
                <a:solidFill>
                  <a:srgbClr val="868D95"/>
                </a:solidFill>
                <a:latin typeface="IBM Plex Sans" panose="020B0503050203000203"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pic>
        <p:nvPicPr>
          <p:cNvPr id="12" name="Picture 11">
            <a:extLst>
              <a:ext uri="{FF2B5EF4-FFF2-40B4-BE49-F238E27FC236}">
                <a16:creationId xmlns:a16="http://schemas.microsoft.com/office/drawing/2014/main" id="{C0D1F545-4658-C745-83C8-A6FB04D766E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93811" y="4698675"/>
            <a:ext cx="521589" cy="195595"/>
          </a:xfrm>
          <a:prstGeom prst="rect">
            <a:avLst/>
          </a:prstGeom>
        </p:spPr>
      </p:pic>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228600" y="1276350"/>
            <a:ext cx="4114800" cy="2270714"/>
          </a:xfrm>
          <a:prstGeom prst="rect">
            <a:avLst/>
          </a:prstGeom>
        </p:spPr>
        <p:txBody>
          <a:bodyPr lIns="0" tIns="0" rIns="0" bIns="0"/>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b="0" i="0" kern="0" dirty="0">
                <a:solidFill>
                  <a:srgbClr val="000000"/>
                </a:solidFill>
                <a:latin typeface="IBM Plex Sans" panose="020B0503050203000203" pitchFamily="34" charset="0"/>
              </a:rPr>
              <a:t>Follow us on:</a:t>
            </a:r>
          </a:p>
          <a:p>
            <a:pPr defTabSz="914400"/>
            <a:r>
              <a:rPr lang="en-US" b="0" i="0" kern="0" dirty="0">
                <a:solidFill>
                  <a:schemeClr val="accent2"/>
                </a:solidFill>
                <a:latin typeface="IBM Plex Sans" panose="020B0503050203000203" pitchFamily="34" charset="0"/>
                <a:hlinkClick r:id="rId3">
                  <a:extLst>
                    <a:ext uri="{A12FA001-AC4F-418D-AE19-62706E023703}">
                      <ahyp:hlinkClr xmlns:ahyp="http://schemas.microsoft.com/office/drawing/2018/hyperlinkcolor" val="tx"/>
                    </a:ext>
                  </a:extLst>
                </a:hlinkClick>
              </a:rPr>
              <a:t>ibm.com/security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4">
                  <a:extLst>
                    <a:ext uri="{A12FA001-AC4F-418D-AE19-62706E023703}">
                      <ahyp:hlinkClr xmlns:ahyp="http://schemas.microsoft.com/office/drawing/2018/hyperlinkcolor" val="tx"/>
                    </a:ext>
                  </a:extLst>
                </a:hlinkClick>
              </a:rPr>
              <a:t>securityintelligence.com</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5">
                  <a:extLst>
                    <a:ext uri="{A12FA001-AC4F-418D-AE19-62706E023703}">
                      <ahyp:hlinkClr xmlns:ahyp="http://schemas.microsoft.com/office/drawing/2018/hyperlinkcolor" val="tx"/>
                    </a:ext>
                  </a:extLst>
                </a:hlinkClick>
              </a:rPr>
              <a:t>ibm.com/security/community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6">
                  <a:extLst>
                    <a:ext uri="{A12FA001-AC4F-418D-AE19-62706E023703}">
                      <ahyp:hlinkClr xmlns:ahyp="http://schemas.microsoft.com/office/drawing/2018/hyperlinkcolor" val="tx"/>
                    </a:ext>
                  </a:extLst>
                </a:hlinkClick>
              </a:rPr>
              <a:t>xforce.ibmcloud.com</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7">
                  <a:extLst>
                    <a:ext uri="{A12FA001-AC4F-418D-AE19-62706E023703}">
                      <ahyp:hlinkClr xmlns:ahyp="http://schemas.microsoft.com/office/drawing/2018/hyperlinkcolor" val="tx"/>
                    </a:ext>
                  </a:extLst>
                </a:hlinkClick>
              </a:rPr>
              <a:t>@ibmsecurity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8">
                  <a:extLst>
                    <a:ext uri="{A12FA001-AC4F-418D-AE19-62706E023703}">
                      <ahyp:hlinkClr xmlns:ahyp="http://schemas.microsoft.com/office/drawing/2018/hyperlinkcolor" val="tx"/>
                    </a:ext>
                  </a:extLst>
                </a:hlinkClick>
              </a:rPr>
              <a:t>youtube.com/ibmsecurity</a:t>
            </a:r>
            <a:endParaRPr lang="en-US" b="0" i="0" kern="0" dirty="0">
              <a:solidFill>
                <a:schemeClr val="accent2"/>
              </a:solidFill>
              <a:latin typeface="IBM Plex Sans" panose="020B0503050203000203" pitchFamily="34" charset="0"/>
            </a:endParaRPr>
          </a:p>
        </p:txBody>
      </p:sp>
      <p:sp>
        <p:nvSpPr>
          <p:cNvPr id="17" name="Rectangle 16">
            <a:extLst>
              <a:ext uri="{FF2B5EF4-FFF2-40B4-BE49-F238E27FC236}">
                <a16:creationId xmlns:a16="http://schemas.microsoft.com/office/drawing/2014/main" id="{8AEADD43-A049-8E43-AF32-ACC956D74427}"/>
              </a:ext>
            </a:extLst>
          </p:cNvPr>
          <p:cNvSpPr/>
          <p:nvPr userDrawn="1"/>
        </p:nvSpPr>
        <p:spPr>
          <a:xfrm>
            <a:off x="228600" y="167713"/>
            <a:ext cx="1426673"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chemeClr val="tx1"/>
                </a:solidFill>
                <a:effectLst/>
                <a:uLnTx/>
                <a:uFillTx/>
                <a:latin typeface="IBM Plex Sans" panose="020B0503050203000203" pitchFamily="34" charset="0"/>
              </a:rPr>
              <a:t>Thank you</a:t>
            </a:r>
            <a:endParaRPr lang="en-US" b="0" i="0" dirty="0">
              <a:solidFill>
                <a:schemeClr val="tx1"/>
              </a:solidFill>
              <a:latin typeface="IBM Plex Sans" panose="020B0503050203000203" pitchFamily="34" charset="0"/>
            </a:endParaRPr>
          </a:p>
        </p:txBody>
      </p:sp>
      <p:pic>
        <p:nvPicPr>
          <p:cNvPr id="7" name="Picture 6">
            <a:extLst>
              <a:ext uri="{FF2B5EF4-FFF2-40B4-BE49-F238E27FC236}">
                <a16:creationId xmlns:a16="http://schemas.microsoft.com/office/drawing/2014/main" id="{9940273C-0ABC-E840-B21C-6269DF4B6E74}"/>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94800" y="4577088"/>
            <a:ext cx="1638207" cy="517423"/>
          </a:xfrm>
          <a:prstGeom prst="rect">
            <a:avLst/>
          </a:prstGeom>
        </p:spPr>
      </p:pic>
    </p:spTree>
    <p:extLst>
      <p:ext uri="{BB962C8B-B14F-4D97-AF65-F5344CB8AC3E}">
        <p14:creationId xmlns:p14="http://schemas.microsoft.com/office/powerpoint/2010/main" val="3157813810"/>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ibm sign-off">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5AB14-2141-2D42-99D8-5779FEA495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25953" y="2315616"/>
            <a:ext cx="1292094" cy="512269"/>
          </a:xfrm>
          <a:prstGeom prst="rect">
            <a:avLst/>
          </a:prstGeom>
        </p:spPr>
      </p:pic>
    </p:spTree>
    <p:extLst>
      <p:ext uri="{BB962C8B-B14F-4D97-AF65-F5344CB8AC3E}">
        <p14:creationId xmlns:p14="http://schemas.microsoft.com/office/powerpoint/2010/main" val="20083965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323302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354702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5159495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3139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1903095"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able Placeholder 5">
            <a:extLst>
              <a:ext uri="{FF2B5EF4-FFF2-40B4-BE49-F238E27FC236}">
                <a16:creationId xmlns:a16="http://schemas.microsoft.com/office/drawing/2014/main" id="{8A87D419-81BD-4340-82A3-A011578E2747}"/>
              </a:ext>
            </a:extLst>
          </p:cNvPr>
          <p:cNvSpPr>
            <a:spLocks noGrp="1"/>
          </p:cNvSpPr>
          <p:nvPr>
            <p:ph type="tbl" sz="quarter" idx="12"/>
          </p:nvPr>
        </p:nvSpPr>
        <p:spPr>
          <a:xfrm>
            <a:off x="2496044" y="204787"/>
            <a:ext cx="6446312" cy="4154487"/>
          </a:xfrm>
        </p:spPr>
        <p:txBody>
          <a:bodyPr/>
          <a:lstStyle>
            <a:lvl1pPr>
              <a:defRPr>
                <a:solidFill>
                  <a:schemeClr val="tx1"/>
                </a:solidFill>
                <a:latin typeface="+mn-lt"/>
              </a:defRPr>
            </a:lvl1pPr>
          </a:lstStyle>
          <a:p>
            <a:r>
              <a:rPr lang="en-GB"/>
              <a:t>Click icon to add table</a:t>
            </a:r>
            <a:endParaRPr lang="en-US" dirty="0"/>
          </a:p>
        </p:txBody>
      </p:sp>
    </p:spTree>
    <p:extLst>
      <p:ext uri="{BB962C8B-B14F-4D97-AF65-F5344CB8AC3E}">
        <p14:creationId xmlns:p14="http://schemas.microsoft.com/office/powerpoint/2010/main" val="911631049"/>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Tree>
    <p:extLst>
      <p:ext uri="{BB962C8B-B14F-4D97-AF65-F5344CB8AC3E}">
        <p14:creationId xmlns:p14="http://schemas.microsoft.com/office/powerpoint/2010/main" val="4969754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a:latin typeface="+mn-lt"/>
              </a:defRPr>
            </a:lvl1pPr>
          </a:lstStyle>
          <a:p>
            <a:r>
              <a:rPr lang="en-US" dirty="0"/>
              <a:t>Click to edit Master title style</a:t>
            </a:r>
          </a:p>
        </p:txBody>
      </p:sp>
    </p:spTree>
    <p:extLst>
      <p:ext uri="{BB962C8B-B14F-4D97-AF65-F5344CB8AC3E}">
        <p14:creationId xmlns:p14="http://schemas.microsoft.com/office/powerpoint/2010/main" val="41552463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dirty="0"/>
              <a:t>Click to edit Master title style</a:t>
            </a:r>
          </a:p>
        </p:txBody>
      </p:sp>
    </p:spTree>
    <p:extLst>
      <p:ext uri="{BB962C8B-B14F-4D97-AF65-F5344CB8AC3E}">
        <p14:creationId xmlns:p14="http://schemas.microsoft.com/office/powerpoint/2010/main" val="11108527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6" name="Text Placeholder"/>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9069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4791457"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01603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2769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3158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8627885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6" name="Text Placeholder 1"/>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07259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b="0" i="0" dirty="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876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6575" y="1349327"/>
            <a:ext cx="4177399" cy="3008361"/>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Content Placeholder 6"/>
          <p:cNvSpPr>
            <a:spLocks noGrp="1"/>
          </p:cNvSpPr>
          <p:nvPr>
            <p:ph sz="quarter" idx="13"/>
          </p:nvPr>
        </p:nvSpPr>
        <p:spPr>
          <a:xfrm>
            <a:off x="179212" y="1315675"/>
            <a:ext cx="4198214" cy="3043600"/>
          </a:xfrm>
        </p:spPr>
        <p:txBody>
          <a:bodyPr/>
          <a:lstStyle>
            <a:lvl1pPr>
              <a:defRPr sz="2400">
                <a:solidFill>
                  <a:schemeClr val="tx1"/>
                </a:solidFill>
                <a:latin typeface="+mn-lt"/>
              </a:defRPr>
            </a:lvl1pPr>
          </a:lstStyle>
          <a:p>
            <a:pPr lvl="0"/>
            <a:r>
              <a:rPr lang="en-GB"/>
              <a:t>Click to edit Master text styles</a:t>
            </a:r>
          </a:p>
        </p:txBody>
      </p:sp>
    </p:spTree>
    <p:extLst>
      <p:ext uri="{BB962C8B-B14F-4D97-AF65-F5344CB8AC3E}">
        <p14:creationId xmlns:p14="http://schemas.microsoft.com/office/powerpoint/2010/main" val="1425623705"/>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41544008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Tree>
    <p:extLst>
      <p:ext uri="{BB962C8B-B14F-4D97-AF65-F5344CB8AC3E}">
        <p14:creationId xmlns:p14="http://schemas.microsoft.com/office/powerpoint/2010/main" val="15478256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Tree>
    <p:extLst>
      <p:ext uri="{BB962C8B-B14F-4D97-AF65-F5344CB8AC3E}">
        <p14:creationId xmlns:p14="http://schemas.microsoft.com/office/powerpoint/2010/main" val="23172783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013870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2570163"/>
            <a:ext cx="4572000" cy="2573337"/>
          </a:xfrm>
          <a:solidFill>
            <a:srgbClr val="161616"/>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917615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dirty="0"/>
              <a:t>Click to edit Master title style</a:t>
            </a:r>
          </a:p>
        </p:txBody>
      </p:sp>
      <p:sp>
        <p:nvSpPr>
          <p:cNvPr id="13" name="Content Placeholder 1"/>
          <p:cNvSpPr>
            <a:spLocks noGrp="1"/>
          </p:cNvSpPr>
          <p:nvPr>
            <p:ph sz="quarter" idx="20"/>
          </p:nvPr>
        </p:nvSpPr>
        <p:spPr>
          <a:xfrm>
            <a:off x="0" y="2570163"/>
            <a:ext cx="2286000" cy="2573337"/>
          </a:xfrm>
          <a:solidFill>
            <a:srgbClr val="001D6C"/>
          </a:solidFill>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solidFill>
            <a:srgbClr val="78A9FF"/>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2729859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rgbClr val="FFFFFF"/>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29475451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3" y="2571750"/>
            <a:ext cx="2286003" cy="2571750"/>
          </a:xfrm>
          <a:solidFill>
            <a:srgbClr val="FFFFFF"/>
          </a:solidFill>
        </p:spPr>
        <p:txBody>
          <a:bodyPr lIns="219456" tIns="201168" rIns="228600" bIns="228600"/>
          <a:lstStyle>
            <a:lvl1pPr>
              <a:buClr>
                <a:schemeClr val="tx1"/>
              </a:buClr>
              <a:defRPr>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9175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F62FE"/>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rgbClr val="0043C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rgbClr val="002D9C"/>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rgbClr val="001D6C"/>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95022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864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pic>
        <p:nvPicPr>
          <p:cNvPr id="11" name="Picture 4" descr="Picture 4">
            <a:extLst>
              <a:ext uri="{FF2B5EF4-FFF2-40B4-BE49-F238E27FC236}">
                <a16:creationId xmlns:a16="http://schemas.microsoft.com/office/drawing/2014/main" id="{EF05A6F0-ED41-8D46-B0FE-712BC2E23F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1"/>
            <a:ext cx="9143998" cy="2578101"/>
          </a:xfrm>
          <a:prstGeom prst="rect">
            <a:avLst/>
          </a:prstGeom>
          <a:ln w="12700">
            <a:miter lim="400000"/>
          </a:ln>
        </p:spPr>
      </p:pic>
      <p:sp>
        <p:nvSpPr>
          <p:cNvPr id="9" name="Content Placeholder 5"/>
          <p:cNvSpPr>
            <a:spLocks noGrp="1"/>
          </p:cNvSpPr>
          <p:nvPr>
            <p:ph sz="quarter" idx="17"/>
          </p:nvPr>
        </p:nvSpPr>
        <p:spPr>
          <a:xfrm>
            <a:off x="4572000" y="2576382"/>
            <a:ext cx="2286000" cy="2573338"/>
          </a:xfrm>
          <a:solidFill>
            <a:schemeClr val="bg2"/>
          </a:solidFill>
          <a:ln w="19050">
            <a:solidFill>
              <a:schemeClr val="bg2"/>
            </a:solidFill>
          </a:ln>
        </p:spPr>
        <p:txBody>
          <a:bodyPr lIns="192024" tIns="201168" rIns="192024" bIns="228600"/>
          <a:lstStyle>
            <a:lvl1pPr>
              <a:defRPr>
                <a:solidFill>
                  <a:schemeClr val="tx1"/>
                </a:solidFill>
                <a:latin typeface="+mn-lt"/>
              </a:defRPr>
            </a:lvl1pPr>
          </a:lstStyle>
          <a:p>
            <a:pPr lvl="0"/>
            <a:r>
              <a:rPr lang="en-GB"/>
              <a:t>Click to edit Master text styles</a:t>
            </a:r>
          </a:p>
        </p:txBody>
      </p:sp>
      <p:sp>
        <p:nvSpPr>
          <p:cNvPr id="10" name="Content Placeholder 10"/>
          <p:cNvSpPr>
            <a:spLocks noGrp="1"/>
          </p:cNvSpPr>
          <p:nvPr>
            <p:ph sz="quarter" idx="18"/>
          </p:nvPr>
        </p:nvSpPr>
        <p:spPr>
          <a:xfrm>
            <a:off x="6858000" y="2576382"/>
            <a:ext cx="2286000" cy="2573338"/>
          </a:xfrm>
          <a:solidFill>
            <a:schemeClr val="bg2"/>
          </a:solidFill>
          <a:ln w="19050">
            <a:solidFill>
              <a:schemeClr val="bg2"/>
            </a:solidFill>
          </a:ln>
        </p:spPr>
        <p:txBody>
          <a:bodyPr lIns="192024" tIns="201168" rIns="192024" bIns="228600"/>
          <a:lstStyle>
            <a:lvl1pPr>
              <a:defRPr>
                <a:solidFill>
                  <a:schemeClr val="tx1"/>
                </a:solidFill>
                <a:latin typeface="+mn-lt"/>
              </a:defRPr>
            </a:lvl1pPr>
          </a:lstStyle>
          <a:p>
            <a:pPr lvl="0"/>
            <a:r>
              <a:rPr lang="en-GB"/>
              <a:t>Click to edit Master text styles</a:t>
            </a:r>
          </a:p>
        </p:txBody>
      </p:sp>
      <p:sp>
        <p:nvSpPr>
          <p:cNvPr id="12" name="Content Placeholder 13"/>
          <p:cNvSpPr>
            <a:spLocks noGrp="1"/>
          </p:cNvSpPr>
          <p:nvPr>
            <p:ph sz="quarter" idx="19"/>
          </p:nvPr>
        </p:nvSpPr>
        <p:spPr>
          <a:xfrm>
            <a:off x="2286001" y="2576382"/>
            <a:ext cx="2286000" cy="2573337"/>
          </a:xfrm>
          <a:solidFill>
            <a:schemeClr val="bg2"/>
          </a:solidFill>
          <a:ln w="19050">
            <a:solidFill>
              <a:schemeClr val="bg2"/>
            </a:solidFill>
          </a:ln>
        </p:spPr>
        <p:txBody>
          <a:bodyPr lIns="192024" tIns="201168" rIns="192024" bIns="228600"/>
          <a:lstStyle>
            <a:lvl1pPr>
              <a:defRPr>
                <a:solidFill>
                  <a:schemeClr val="tx1"/>
                </a:solidFill>
                <a:latin typeface="+mn-lt"/>
              </a:defRPr>
            </a:lvl1pPr>
          </a:lstStyle>
          <a:p>
            <a:pPr lvl="0"/>
            <a:r>
              <a:rPr lang="en-GB"/>
              <a:t>Click to edit Master text styles</a:t>
            </a:r>
          </a:p>
        </p:txBody>
      </p:sp>
      <p:sp>
        <p:nvSpPr>
          <p:cNvPr id="13" name="Content Placeholder 6"/>
          <p:cNvSpPr>
            <a:spLocks noGrp="1"/>
          </p:cNvSpPr>
          <p:nvPr>
            <p:ph sz="quarter" idx="20"/>
          </p:nvPr>
        </p:nvSpPr>
        <p:spPr>
          <a:xfrm>
            <a:off x="0" y="2576382"/>
            <a:ext cx="2286000" cy="2573337"/>
          </a:xfrm>
          <a:solidFill>
            <a:schemeClr val="bg2"/>
          </a:solidFill>
          <a:ln w="19050">
            <a:solidFill>
              <a:schemeClr val="bg2"/>
            </a:solidFill>
          </a:ln>
        </p:spPr>
        <p:txBody>
          <a:bodyPr lIns="192024" tIns="201168" rIns="192024" bIns="228600"/>
          <a:lstStyle>
            <a:lvl1pPr>
              <a:defRPr>
                <a:solidFill>
                  <a:schemeClr val="tx1"/>
                </a:solidFill>
                <a:latin typeface="+mn-lt"/>
              </a:defRPr>
            </a:lvl1pPr>
          </a:lstStyle>
          <a:p>
            <a:pPr lvl="0"/>
            <a:r>
              <a:rPr lang="en-GB"/>
              <a:t>Click to edit Master text styles</a:t>
            </a:r>
          </a:p>
        </p:txBody>
      </p:sp>
      <p:sp>
        <p:nvSpPr>
          <p:cNvPr id="2" name="Title 1"/>
          <p:cNvSpPr>
            <a:spLocks noGrp="1"/>
          </p:cNvSpPr>
          <p:nvPr>
            <p:ph type="title"/>
          </p:nvPr>
        </p:nvSpPr>
        <p:spPr>
          <a:xfrm>
            <a:off x="177660" y="168516"/>
            <a:ext cx="6473952" cy="630936"/>
          </a:xfrm>
          <a:noFill/>
          <a:ln>
            <a:noFill/>
          </a:ln>
        </p:spPr>
        <p:txBody>
          <a:bodyPr lIns="0" tIns="0" rIns="0" bIns="0"/>
          <a:lstStyle>
            <a:lvl1pPr>
              <a:defRPr sz="2400">
                <a:solidFill>
                  <a:schemeClr val="bg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4" name="Group 11">
            <a:extLst>
              <a:ext uri="{FF2B5EF4-FFF2-40B4-BE49-F238E27FC236}">
                <a16:creationId xmlns:a16="http://schemas.microsoft.com/office/drawing/2014/main" id="{FE67721E-AEDF-ED42-A671-5ED2F49F58AD}"/>
              </a:ext>
            </a:extLst>
          </p:cNvPr>
          <p:cNvGrpSpPr/>
          <p:nvPr userDrawn="1"/>
        </p:nvGrpSpPr>
        <p:grpSpPr>
          <a:xfrm>
            <a:off x="2286000" y="2800951"/>
            <a:ext cx="4572001" cy="1692561"/>
            <a:chOff x="0" y="0"/>
            <a:chExt cx="4572000" cy="1692559"/>
          </a:xfrm>
        </p:grpSpPr>
        <p:sp>
          <p:nvSpPr>
            <p:cNvPr id="15" name="Straight Connector 12">
              <a:extLst>
                <a:ext uri="{FF2B5EF4-FFF2-40B4-BE49-F238E27FC236}">
                  <a16:creationId xmlns:a16="http://schemas.microsoft.com/office/drawing/2014/main" id="{386C039D-69AA-E846-8340-A0E60E14F47C}"/>
                </a:ext>
              </a:extLst>
            </p:cNvPr>
            <p:cNvSpPr/>
            <p:nvPr/>
          </p:nvSpPr>
          <p:spPr>
            <a:xfrm flipH="1">
              <a:off x="-1" y="-1"/>
              <a:ext cx="2"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6" name="Straight Connector 14">
              <a:extLst>
                <a:ext uri="{FF2B5EF4-FFF2-40B4-BE49-F238E27FC236}">
                  <a16:creationId xmlns:a16="http://schemas.microsoft.com/office/drawing/2014/main" id="{69949513-ED98-5C4F-93FA-A6CDA0B167ED}"/>
                </a:ext>
              </a:extLst>
            </p:cNvPr>
            <p:cNvSpPr/>
            <p:nvPr/>
          </p:nvSpPr>
          <p:spPr>
            <a:xfrm flipH="1">
              <a:off x="2285999" y="-1"/>
              <a:ext cx="1"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7" name="Straight Connector 15">
              <a:extLst>
                <a:ext uri="{FF2B5EF4-FFF2-40B4-BE49-F238E27FC236}">
                  <a16:creationId xmlns:a16="http://schemas.microsoft.com/office/drawing/2014/main" id="{C0BA59D2-0C57-E149-8F49-5A6285D140CD}"/>
                </a:ext>
              </a:extLst>
            </p:cNvPr>
            <p:cNvSpPr/>
            <p:nvPr/>
          </p:nvSpPr>
          <p:spPr>
            <a:xfrm>
              <a:off x="4572000" y="-1"/>
              <a:ext cx="1"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grpSp>
    </p:spTree>
    <p:extLst>
      <p:ext uri="{BB962C8B-B14F-4D97-AF65-F5344CB8AC3E}">
        <p14:creationId xmlns:p14="http://schemas.microsoft.com/office/powerpoint/2010/main" val="16197336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71696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2505456" y="1259626"/>
            <a:ext cx="1837944" cy="3252216"/>
          </a:xfrm>
        </p:spPr>
        <p:txBody>
          <a:bodyPr/>
          <a:lstStyle>
            <a:lvl1pPr>
              <a:spcBef>
                <a:spcPts val="30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37664843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62634"/>
            <a:ext cx="1837944" cy="3252216"/>
          </a:xfrm>
        </p:spPr>
        <p:txBody>
          <a:bodyPr/>
          <a:lstStyle>
            <a:lvl1pPr marL="0" indent="0" algn="l" rtl="0" eaLnBrk="1" fontAlgn="base" hangingPunct="1">
              <a:lnSpc>
                <a:spcPct val="100000"/>
              </a:lnSpc>
              <a:spcBef>
                <a:spcPts val="0"/>
              </a:spcBef>
              <a:spcAft>
                <a:spcPct val="0"/>
              </a:spcAft>
              <a:buClr>
                <a:schemeClr val="tx1"/>
              </a:buClr>
              <a:buFont typeface="Arial" panose="020B0604020202020204" pitchFamily="34" charset="0"/>
              <a:buNone/>
              <a:tabLst/>
              <a:defRPr lang="en-US" sz="1400" b="0" i="0" dirty="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9647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15188872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0436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1273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19456" y="3209544"/>
            <a:ext cx="6409944" cy="1307592"/>
          </a:xfrm>
        </p:spPr>
        <p:txBody>
          <a:bodyPr anchor="b"/>
          <a:lstStyle>
            <a:lvl1pPr>
              <a:spcBef>
                <a:spcPts val="300"/>
              </a:spcBef>
              <a:defRPr sz="600"/>
            </a:lvl1pPr>
            <a:lvl2pPr>
              <a:defRPr sz="600"/>
            </a:lvl2pPr>
            <a:lvl3pPr>
              <a:defRPr sz="600"/>
            </a:lvl3pPr>
            <a:lvl4pPr>
              <a:defRPr sz="600"/>
            </a:lvl4pPr>
            <a:lvl5pPr>
              <a:defRPr sz="600"/>
            </a:lvl5pPr>
          </a:lstStyle>
          <a:p>
            <a:pPr lvl="0"/>
            <a:r>
              <a:rPr lang="en-US" dirty="0"/>
              <a:t>Click to edit Master text styles</a:t>
            </a:r>
          </a:p>
        </p:txBody>
      </p:sp>
    </p:spTree>
    <p:extLst>
      <p:ext uri="{BB962C8B-B14F-4D97-AF65-F5344CB8AC3E}">
        <p14:creationId xmlns:p14="http://schemas.microsoft.com/office/powerpoint/2010/main" val="9887947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3196" y="2312885"/>
            <a:ext cx="1297608" cy="517732"/>
          </a:xfrm>
          <a:prstGeom prst="rect">
            <a:avLst/>
          </a:prstGeom>
        </p:spPr>
      </p:pic>
    </p:spTree>
    <p:extLst>
      <p:ext uri="{BB962C8B-B14F-4D97-AF65-F5344CB8AC3E}">
        <p14:creationId xmlns:p14="http://schemas.microsoft.com/office/powerpoint/2010/main" val="22556409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994916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52421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0" tIns="0" rIns="0" bIns="0"/>
          <a:lstStyle>
            <a:lvl1pPr>
              <a:defRPr>
                <a:solidFill>
                  <a:schemeClr val="tx1"/>
                </a:solidFill>
                <a:latin typeface="+mn-lt"/>
              </a:defRPr>
            </a:lvl1pPr>
          </a:lstStyle>
          <a:p>
            <a:r>
              <a:rPr lang="en-GB"/>
              <a:t>Click icon to add picture</a:t>
            </a:r>
            <a:endParaRPr lang="en-US" dirty="0"/>
          </a:p>
        </p:txBody>
      </p:sp>
      <p:sp>
        <p:nvSpPr>
          <p:cNvPr id="2" name="Title 1"/>
          <p:cNvSpPr>
            <a:spLocks noGrp="1"/>
          </p:cNvSpPr>
          <p:nvPr>
            <p:ph type="title"/>
          </p:nvPr>
        </p:nvSpPr>
        <p:spPr>
          <a:xfrm>
            <a:off x="177660" y="168516"/>
            <a:ext cx="4179950"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3034" y="1350137"/>
            <a:ext cx="1889766" cy="3010545"/>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p:cNvSpPr>
            <a:spLocks noGrp="1"/>
          </p:cNvSpPr>
          <p:nvPr>
            <p:ph type="body" sz="quarter" idx="15"/>
          </p:nvPr>
        </p:nvSpPr>
        <p:spPr>
          <a:xfrm>
            <a:off x="2482209" y="1360663"/>
            <a:ext cx="1889766" cy="3000020"/>
          </a:xfrm>
        </p:spPr>
        <p:txBody>
          <a:bodyPr/>
          <a:lstStyle>
            <a:lvl1pPr>
              <a:buClr>
                <a:schemeClr val="tx1"/>
              </a:buClr>
              <a:defRPr sz="1000">
                <a:solidFill>
                  <a:schemeClr val="tx1"/>
                </a:solidFill>
                <a:latin typeface="+mn-lt"/>
              </a:defRPr>
            </a:lvl1pPr>
            <a:lvl2pPr>
              <a:buClr>
                <a:schemeClr val="tx1"/>
              </a:buClr>
              <a:defRPr sz="1000">
                <a:solidFill>
                  <a:schemeClr val="tx1"/>
                </a:solidFill>
                <a:latin typeface="+mn-lt"/>
              </a:defRPr>
            </a:lvl2pPr>
            <a:lvl3pPr>
              <a:buClr>
                <a:schemeClr val="tx1"/>
              </a:buClr>
              <a:defRPr sz="1000">
                <a:solidFill>
                  <a:schemeClr val="tx1"/>
                </a:solidFill>
                <a:latin typeface="+mn-lt"/>
              </a:defRPr>
            </a:lvl3pPr>
            <a:lvl4pPr>
              <a:buClr>
                <a:schemeClr val="tx1"/>
              </a:buClr>
              <a:defRPr sz="1000">
                <a:solidFill>
                  <a:schemeClr val="tx1"/>
                </a:solidFill>
                <a:latin typeface="+mn-lt"/>
              </a:defRPr>
            </a:lvl4pPr>
            <a:lvl5pPr>
              <a:buClr>
                <a:schemeClr val="tx1"/>
              </a:buClr>
              <a:defRPr sz="10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0414793"/>
      </p:ext>
    </p:extLst>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97459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i="0">
                <a:latin typeface="+mn-lt"/>
              </a:defRPr>
            </a:lvl1pPr>
          </a:lstStyle>
          <a:p>
            <a:pPr lvl="0"/>
            <a:r>
              <a:rPr lang="en-US"/>
              <a:t>Click to edit Master text styles</a:t>
            </a:r>
          </a:p>
        </p:txBody>
      </p:sp>
    </p:spTree>
    <p:extLst>
      <p:ext uri="{BB962C8B-B14F-4D97-AF65-F5344CB8AC3E}">
        <p14:creationId xmlns:p14="http://schemas.microsoft.com/office/powerpoint/2010/main" val="5732667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i="0">
                <a:latin typeface="+mn-lt"/>
              </a:defRPr>
            </a:lvl1pPr>
          </a:lstStyle>
          <a:p>
            <a:pPr lvl="0"/>
            <a:r>
              <a:rPr lang="en-US"/>
              <a:t>Click to edit Master text styles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Click icon to add picture</a:t>
            </a:r>
          </a:p>
        </p:txBody>
      </p:sp>
    </p:spTree>
    <p:extLst>
      <p:ext uri="{BB962C8B-B14F-4D97-AF65-F5344CB8AC3E}">
        <p14:creationId xmlns:p14="http://schemas.microsoft.com/office/powerpoint/2010/main" val="34265332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i="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7327487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42846925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15346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p:cNvSpPr>
            <a:spLocks noGrp="1"/>
          </p:cNvSpPr>
          <p:nvPr>
            <p:ph type="body" sz="quarter" idx="12"/>
          </p:nvPr>
        </p:nvSpPr>
        <p:spPr>
          <a:xfrm>
            <a:off x="4791457" y="1243584"/>
            <a:ext cx="4123876"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3904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43650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7619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Click icon to add picture</a:t>
            </a:r>
          </a:p>
        </p:txBody>
      </p:sp>
    </p:spTree>
    <p:extLst>
      <p:ext uri="{BB962C8B-B14F-4D97-AF65-F5344CB8AC3E}">
        <p14:creationId xmlns:p14="http://schemas.microsoft.com/office/powerpoint/2010/main" val="3587112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4" y="1350137"/>
            <a:ext cx="1892807" cy="3008376"/>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2481199" y="1362456"/>
            <a:ext cx="1892807" cy="3008376"/>
          </a:xfrm>
        </p:spPr>
        <p:txBody>
          <a:bodyPr/>
          <a:lstStyle>
            <a:lvl1pPr>
              <a:buClr>
                <a:schemeClr val="tx1"/>
              </a:buClr>
              <a:defRPr sz="1000">
                <a:solidFill>
                  <a:schemeClr val="tx1"/>
                </a:solidFill>
                <a:latin typeface="+mn-lt"/>
              </a:defRPr>
            </a:lvl1pPr>
            <a:lvl2pPr>
              <a:buClr>
                <a:schemeClr val="tx1"/>
              </a:buClr>
              <a:defRPr sz="1000">
                <a:solidFill>
                  <a:schemeClr val="tx1"/>
                </a:solidFill>
                <a:latin typeface="+mn-lt"/>
              </a:defRPr>
            </a:lvl2pPr>
            <a:lvl3pPr>
              <a:buClr>
                <a:schemeClr val="tx1"/>
              </a:buClr>
              <a:defRPr sz="1000">
                <a:solidFill>
                  <a:schemeClr val="tx1"/>
                </a:solidFill>
                <a:latin typeface="+mn-lt"/>
              </a:defRPr>
            </a:lvl3pPr>
            <a:lvl4pPr>
              <a:buClr>
                <a:schemeClr val="tx1"/>
              </a:buClr>
              <a:defRPr sz="1000">
                <a:solidFill>
                  <a:schemeClr val="tx1"/>
                </a:solidFill>
                <a:latin typeface="+mn-lt"/>
              </a:defRPr>
            </a:lvl4pPr>
            <a:lvl5pPr>
              <a:buClr>
                <a:schemeClr val="tx1"/>
              </a:buClr>
              <a:defRPr sz="10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p:cNvSpPr>
            <a:spLocks noGrp="1"/>
          </p:cNvSpPr>
          <p:nvPr>
            <p:ph type="body" sz="quarter" idx="14"/>
          </p:nvPr>
        </p:nvSpPr>
        <p:spPr>
          <a:xfrm>
            <a:off x="4765796" y="1356488"/>
            <a:ext cx="4178179" cy="3008376"/>
          </a:xfrm>
        </p:spPr>
        <p:txBody>
          <a:bodyPr/>
          <a:lstStyle>
            <a:lvl1pPr>
              <a:buClr>
                <a:schemeClr val="tx1"/>
              </a:buClr>
              <a:defRPr sz="1200">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99952606"/>
      </p:ext>
    </p:extLst>
  </p:cSld>
  <p:clrMapOvr>
    <a:overrideClrMapping bg1="dk1" tx1="lt1" bg2="dk2" tx2="lt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75413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lvl1pPr>
              <a:defRPr>
                <a:latin typeface="+mj-lt"/>
              </a:defRPr>
            </a:lvl1pPr>
          </a:lstStyle>
          <a:p>
            <a:r>
              <a:rPr lang="en-US"/>
              <a:t>Click to edit Master title style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rgbClr val="FFFFFF"/>
          </a:solidFill>
        </p:spPr>
        <p:txBody>
          <a:bodyPr wrap="square" lIns="0" tIns="0" rIns="0" bIns="0" rtlCol="0" anchor="ctr">
            <a:noAutofit/>
          </a:bodyPr>
          <a:lstStyle/>
          <a:p>
            <a:pPr algn="ctr"/>
            <a:endParaRPr lang="en-US" sz="1200" b="0" i="0" dirty="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97928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Click icon to add picture</a:t>
            </a:r>
          </a:p>
        </p:txBody>
      </p:sp>
    </p:spTree>
    <p:extLst>
      <p:ext uri="{BB962C8B-B14F-4D97-AF65-F5344CB8AC3E}">
        <p14:creationId xmlns:p14="http://schemas.microsoft.com/office/powerpoint/2010/main" val="38257244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25156483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Tree>
    <p:extLst>
      <p:ext uri="{BB962C8B-B14F-4D97-AF65-F5344CB8AC3E}">
        <p14:creationId xmlns:p14="http://schemas.microsoft.com/office/powerpoint/2010/main" val="16385105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rgbClr val="002D9C"/>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122647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2"/>
          <p:cNvSpPr>
            <a:spLocks noGrp="1"/>
          </p:cNvSpPr>
          <p:nvPr>
            <p:ph sz="quarter" idx="18"/>
          </p:nvPr>
        </p:nvSpPr>
        <p:spPr>
          <a:xfrm>
            <a:off x="6858000" y="0"/>
            <a:ext cx="2286000" cy="2571750"/>
          </a:xfrm>
          <a:solidFill>
            <a:srgbClr val="001D6C"/>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3"/>
          <p:cNvSpPr>
            <a:spLocks noGrp="1"/>
          </p:cNvSpPr>
          <p:nvPr>
            <p:ph sz="quarter" idx="20"/>
          </p:nvPr>
        </p:nvSpPr>
        <p:spPr>
          <a:xfrm>
            <a:off x="0" y="2570163"/>
            <a:ext cx="4572000" cy="2573337"/>
          </a:xfrm>
          <a:solidFill>
            <a:srgbClr val="161616"/>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18156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rgbClr val="001D6C"/>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3"/>
            <a:ext cx="2286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4"/>
          <p:cNvSpPr>
            <a:spLocks noGrp="1"/>
          </p:cNvSpPr>
          <p:nvPr>
            <p:ph sz="quarter" idx="18"/>
          </p:nvPr>
        </p:nvSpPr>
        <p:spPr>
          <a:xfrm>
            <a:off x="6858000" y="2570162"/>
            <a:ext cx="2286000" cy="2573338"/>
          </a:xfrm>
          <a:solidFill>
            <a:srgbClr val="78A9FF"/>
          </a:solidFill>
          <a:ln>
            <a:noFill/>
          </a:ln>
        </p:spPr>
        <p:txBody>
          <a:bodyPr lIns="219456" tIns="201168" rIns="228600" bIns="228600"/>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566103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dirty="0"/>
              <a:t>Click icon to add picture</a:t>
            </a:r>
          </a:p>
        </p:txBody>
      </p:sp>
    </p:spTree>
    <p:extLst>
      <p:ext uri="{BB962C8B-B14F-4D97-AF65-F5344CB8AC3E}">
        <p14:creationId xmlns:p14="http://schemas.microsoft.com/office/powerpoint/2010/main" val="26107128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dirty="0"/>
              <a:t>Click icon to add picture</a:t>
            </a:r>
          </a:p>
        </p:txBody>
      </p:sp>
      <p:sp>
        <p:nvSpPr>
          <p:cNvPr id="6" name="Text Placeholder"/>
          <p:cNvSpPr>
            <a:spLocks noGrp="1"/>
          </p:cNvSpPr>
          <p:nvPr>
            <p:ph type="body" sz="quarter" idx="12"/>
          </p:nvPr>
        </p:nvSpPr>
        <p:spPr>
          <a:xfrm>
            <a:off x="-3" y="2571750"/>
            <a:ext cx="2286003" cy="2571750"/>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228666" y="201613"/>
            <a:ext cx="4143375" cy="4294187"/>
          </a:xfrm>
        </p:spPr>
        <p:txBody>
          <a:bodyPr/>
          <a:lstStyle/>
          <a:p>
            <a:r>
              <a:rPr lang="en-US"/>
              <a:t>Click to edit Master title style</a:t>
            </a:r>
            <a:endParaRPr lang="en-US" dirty="0"/>
          </a:p>
        </p:txBody>
      </p:sp>
    </p:spTree>
    <p:extLst>
      <p:ext uri="{BB962C8B-B14F-4D97-AF65-F5344CB8AC3E}">
        <p14:creationId xmlns:p14="http://schemas.microsoft.com/office/powerpoint/2010/main" val="1964373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1/2 dark background)">
    <p:bg>
      <p:bgRef idx="1001">
        <a:schemeClr val="bg2"/>
      </p:bgRef>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7E97B81-4335-FD42-A623-A56CA142F5BE}"/>
              </a:ext>
            </a:extLst>
          </p:cNvPr>
          <p:cNvSpPr/>
          <p:nvPr userDrawn="1"/>
        </p:nvSpPr>
        <p:spPr>
          <a:xfrm>
            <a:off x="4572000" y="0"/>
            <a:ext cx="4577127" cy="5143500"/>
          </a:xfrm>
          <a:prstGeom prst="rect">
            <a:avLst/>
          </a:prstGeom>
          <a:solidFill>
            <a:schemeClr val="tx1"/>
          </a:solidFill>
          <a:ln w="12700">
            <a:miter lim="400000"/>
          </a:ln>
        </p:spPr>
        <p:txBody>
          <a:bodyPr tIns="91439" bIns="91439"/>
          <a:lstStyle/>
          <a:p>
            <a:pPr>
              <a:lnSpc>
                <a:spcPct val="90000"/>
              </a:lnSpc>
              <a:tabLst/>
              <a:defRPr sz="1600">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55752911"/>
      </p:ext>
    </p:extLst>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02D9C"/>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rgbClr val="0043C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rgbClr val="0F62F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rgbClr val="78A9FF"/>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36380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29896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330040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61208"/>
            <a:ext cx="1837944" cy="3234591"/>
          </a:xfrm>
        </p:spPr>
        <p:txBody>
          <a:bodyPr/>
          <a:lstStyle>
            <a:lvl1pPr>
              <a:spcBef>
                <a:spcPts val="300"/>
              </a:spcBef>
              <a:defRPr sz="1000"/>
            </a:lvl1pPr>
            <a:lvl2pPr>
              <a:spcBef>
                <a:spcPts val="300"/>
              </a:spcBef>
              <a:defRPr sz="1000"/>
            </a:lvl2pPr>
            <a:lvl3pPr>
              <a:spcBef>
                <a:spcPts val="300"/>
              </a:spcBef>
              <a:defRPr sz="1000"/>
            </a:lvl3pPr>
            <a:lvl4pPr>
              <a:spcBef>
                <a:spcPts val="300"/>
              </a:spcBef>
              <a:defRPr sz="1000"/>
            </a:lvl4pPr>
            <a:lvl5pPr>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Click icon to add picture</a:t>
            </a:r>
          </a:p>
        </p:txBody>
      </p:sp>
    </p:spTree>
    <p:extLst>
      <p:ext uri="{BB962C8B-B14F-4D97-AF65-F5344CB8AC3E}">
        <p14:creationId xmlns:p14="http://schemas.microsoft.com/office/powerpoint/2010/main" val="21236870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 2"/>
          <p:cNvSpPr>
            <a:spLocks noGrp="1"/>
          </p:cNvSpPr>
          <p:nvPr>
            <p:ph type="body" sz="quarter" idx="13"/>
          </p:nvPr>
        </p:nvSpPr>
        <p:spPr>
          <a:xfrm>
            <a:off x="2505456" y="1261208"/>
            <a:ext cx="1837944" cy="3234591"/>
          </a:xfrm>
        </p:spPr>
        <p:txBody>
          <a:bodyPr/>
          <a:lstStyle>
            <a:lvl1pPr>
              <a:spcBef>
                <a:spcPts val="300"/>
              </a:spcBef>
              <a:defRPr sz="1000"/>
            </a:lvl1pPr>
            <a:lvl2pPr>
              <a:spcBef>
                <a:spcPts val="300"/>
              </a:spcBef>
              <a:defRPr sz="1000"/>
            </a:lvl2pPr>
            <a:lvl3pPr>
              <a:spcBef>
                <a:spcPts val="300"/>
              </a:spcBef>
              <a:defRPr sz="1000"/>
            </a:lvl3pPr>
            <a:lvl4pPr>
              <a:spcBef>
                <a:spcPts val="300"/>
              </a:spcBef>
              <a:defRPr sz="1000"/>
            </a:lvl4pPr>
            <a:lvl5pPr>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52038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6614908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9029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569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5954" y="2315617"/>
            <a:ext cx="1292095" cy="512269"/>
          </a:xfrm>
          <a:prstGeom prst="rect">
            <a:avLst/>
          </a:prstGeom>
        </p:spPr>
      </p:pic>
    </p:spTree>
    <p:extLst>
      <p:ext uri="{BB962C8B-B14F-4D97-AF65-F5344CB8AC3E}">
        <p14:creationId xmlns:p14="http://schemas.microsoft.com/office/powerpoint/2010/main" val="11223861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454268" y="822960"/>
            <a:ext cx="3886200" cy="370332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4800600" y="822960"/>
            <a:ext cx="3886200" cy="370332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4"/>
          </p:nvPr>
        </p:nvSpPr>
        <p:spPr/>
        <p:txBody>
          <a:bodyPr/>
          <a:lstStyle/>
          <a:p>
            <a:pPr defTabSz="462915">
              <a:lnSpc>
                <a:spcPct val="90000"/>
              </a:lnSpc>
              <a:spcBef>
                <a:spcPts val="405"/>
              </a:spcBef>
              <a:buClr>
                <a:srgbClr val="1D3649"/>
              </a:buClr>
            </a:pPr>
            <a:r>
              <a:rPr lang="en-US" dirty="0">
                <a:solidFill>
                  <a:srgbClr val="FFFFFF"/>
                </a:solidFill>
              </a:rPr>
              <a:t>IBM Security / © 2021 IBM Corporation</a:t>
            </a:r>
          </a:p>
        </p:txBody>
      </p:sp>
    </p:spTree>
    <p:extLst>
      <p:ext uri="{BB962C8B-B14F-4D97-AF65-F5344CB8AC3E}">
        <p14:creationId xmlns:p14="http://schemas.microsoft.com/office/powerpoint/2010/main" val="124396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n purple&gt;blue aurora">
    <p:spTree>
      <p:nvGrpSpPr>
        <p:cNvPr id="1" name=""/>
        <p:cNvGrpSpPr/>
        <p:nvPr/>
      </p:nvGrpSpPr>
      <p:grpSpPr>
        <a:xfrm>
          <a:off x="0" y="0"/>
          <a:ext cx="0" cy="0"/>
          <a:chOff x="0" y="0"/>
          <a:chExt cx="0" cy="0"/>
        </a:xfrm>
      </p:grpSpPr>
      <p:pic>
        <p:nvPicPr>
          <p:cNvPr id="6" name="aurora-cover.png" descr="aurora-cover.png">
            <a:extLst>
              <a:ext uri="{FF2B5EF4-FFF2-40B4-BE49-F238E27FC236}">
                <a16:creationId xmlns:a16="http://schemas.microsoft.com/office/drawing/2014/main" id="{9087559E-34A4-B64B-9142-318F6EF3E2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a:ln w="12700">
            <a:miter lim="400000"/>
          </a:ln>
        </p:spPr>
      </p:pic>
      <p:sp>
        <p:nvSpPr>
          <p:cNvPr id="2" name="Title 1"/>
          <p:cNvSpPr>
            <a:spLocks noGrp="1"/>
          </p:cNvSpPr>
          <p:nvPr>
            <p:ph type="title" hasCustomPrompt="1"/>
          </p:nvPr>
        </p:nvSpPr>
        <p:spPr>
          <a:xfrm>
            <a:off x="176911" y="167767"/>
            <a:ext cx="6476302" cy="4197096"/>
          </a:xfrm>
        </p:spPr>
        <p:txBody>
          <a:bodyPr/>
          <a:lstStyle>
            <a:lvl1pPr>
              <a:defRPr b="0" i="0">
                <a:solidFill>
                  <a:schemeClr val="bg1"/>
                </a:solidFill>
                <a:latin typeface="+mj-lt"/>
              </a:defRPr>
            </a:lvl1pPr>
          </a:lstStyle>
          <a:p>
            <a:r>
              <a:rPr lang="en-US" dirty="0"/>
              <a:t>Master presentation </a:t>
            </a:r>
            <a:br>
              <a:rPr lang="en-US" dirty="0"/>
            </a:br>
            <a:r>
              <a:rPr lang="en-US" dirty="0"/>
              <a:t>template three line </a:t>
            </a:r>
            <a:br>
              <a:rPr lang="en-US" dirty="0"/>
            </a:br>
            <a:r>
              <a:rPr lang="en-US" dirty="0"/>
              <a:t>maximum</a:t>
            </a:r>
          </a:p>
        </p:txBody>
      </p:sp>
      <p:pic>
        <p:nvPicPr>
          <p:cNvPr id="14" name="Picture 8" descr="Picture 8">
            <a:extLst>
              <a:ext uri="{FF2B5EF4-FFF2-40B4-BE49-F238E27FC236}">
                <a16:creationId xmlns:a16="http://schemas.microsoft.com/office/drawing/2014/main" id="{26902E2C-DE70-FD42-8E07-5613E81212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15" name="Picture 6" descr="Picture 6">
            <a:extLst>
              <a:ext uri="{FF2B5EF4-FFF2-40B4-BE49-F238E27FC236}">
                <a16:creationId xmlns:a16="http://schemas.microsoft.com/office/drawing/2014/main" id="{45681664-F9FD-FB4E-8B2B-024FFB6AECE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212046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82959034"/>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BDF8C-1817-8247-8AB1-2A718F6A5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384"/>
            <a:ext cx="9144000" cy="5143500"/>
          </a:xfrm>
          <a:prstGeom prst="rect">
            <a:avLst/>
          </a:prstGeom>
        </p:spPr>
      </p:pic>
      <p:sp>
        <p:nvSpPr>
          <p:cNvPr id="2" name="Title 1"/>
          <p:cNvSpPr>
            <a:spLocks noGrp="1"/>
          </p:cNvSpPr>
          <p:nvPr>
            <p:ph type="title" hasCustomPrompt="1"/>
          </p:nvPr>
        </p:nvSpPr>
        <p:spPr>
          <a:xfrm>
            <a:off x="210312" y="189493"/>
            <a:ext cx="4142232" cy="1107996"/>
          </a:xfrm>
        </p:spPr>
        <p:txBody>
          <a:bodyPr anchor="b" anchorCtr="0"/>
          <a:lstStyle>
            <a:lvl1pPr>
              <a:lnSpc>
                <a:spcPct val="100000"/>
              </a:lnSpc>
              <a:defRPr>
                <a:solidFill>
                  <a:schemeClr val="bg1"/>
                </a:solidFill>
              </a:defRPr>
            </a:lvl1pPr>
          </a:lstStyle>
          <a:p>
            <a:r>
              <a:rPr lang="en-US" dirty="0"/>
              <a:t>Click to edit Master title</a:t>
            </a:r>
            <a:br>
              <a:rPr lang="en-US" dirty="0"/>
            </a:br>
            <a:r>
              <a:rPr lang="en-US" dirty="0"/>
              <a:t>maximum </a:t>
            </a:r>
            <a:br>
              <a:rPr lang="en-US" dirty="0"/>
            </a:br>
            <a:r>
              <a:rPr lang="en-US" dirty="0"/>
              <a:t>3 lines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3811" y="4693077"/>
            <a:ext cx="521589" cy="206791"/>
          </a:xfrm>
          <a:prstGeom prst="rect">
            <a:avLst/>
          </a:prstGeom>
        </p:spPr>
      </p:pic>
      <p:pic>
        <p:nvPicPr>
          <p:cNvPr id="5" name="Picture 4">
            <a:extLst>
              <a:ext uri="{FF2B5EF4-FFF2-40B4-BE49-F238E27FC236}">
                <a16:creationId xmlns:a16="http://schemas.microsoft.com/office/drawing/2014/main" id="{1B8E6449-75CD-2844-9D41-392A498B77C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2558" y="4728887"/>
            <a:ext cx="1362693" cy="217403"/>
          </a:xfrm>
          <a:prstGeom prst="rect">
            <a:avLst/>
          </a:prstGeom>
        </p:spPr>
      </p:pic>
      <p:sp>
        <p:nvSpPr>
          <p:cNvPr id="6" name="Text Placeholder 5">
            <a:extLst>
              <a:ext uri="{FF2B5EF4-FFF2-40B4-BE49-F238E27FC236}">
                <a16:creationId xmlns:a16="http://schemas.microsoft.com/office/drawing/2014/main" id="{CECDE193-766A-0543-9C89-76145EDE0EFA}"/>
              </a:ext>
            </a:extLst>
          </p:cNvPr>
          <p:cNvSpPr>
            <a:spLocks noGrp="1"/>
          </p:cNvSpPr>
          <p:nvPr>
            <p:ph type="body" sz="quarter" idx="10" hasCustomPrompt="1"/>
          </p:nvPr>
        </p:nvSpPr>
        <p:spPr>
          <a:xfrm>
            <a:off x="210311" y="1673351"/>
            <a:ext cx="4142231" cy="276999"/>
          </a:xfrm>
        </p:spPr>
        <p:txBody>
          <a:bodyPr/>
          <a:lstStyle>
            <a:lvl1pPr>
              <a:lnSpc>
                <a:spcPct val="100000"/>
              </a:lnSpc>
              <a:spcBef>
                <a:spcPts val="0"/>
              </a:spcBef>
              <a:defRPr sz="1800">
                <a:solidFill>
                  <a:schemeClr val="bg1"/>
                </a:solidFill>
              </a:defRPr>
            </a:lvl1pPr>
          </a:lstStyle>
          <a:p>
            <a:pPr lvl="0"/>
            <a:r>
              <a:rPr lang="en-US" dirty="0"/>
              <a:t>Presenter’s Name</a:t>
            </a:r>
          </a:p>
        </p:txBody>
      </p:sp>
      <p:sp>
        <p:nvSpPr>
          <p:cNvPr id="9" name="Text Placeholder 5">
            <a:extLst>
              <a:ext uri="{FF2B5EF4-FFF2-40B4-BE49-F238E27FC236}">
                <a16:creationId xmlns:a16="http://schemas.microsoft.com/office/drawing/2014/main" id="{9820B2E2-A3D7-0C42-BD8F-94B19BB06383}"/>
              </a:ext>
            </a:extLst>
          </p:cNvPr>
          <p:cNvSpPr>
            <a:spLocks noGrp="1"/>
          </p:cNvSpPr>
          <p:nvPr>
            <p:ph type="body" sz="quarter" idx="11" hasCustomPrompt="1"/>
          </p:nvPr>
        </p:nvSpPr>
        <p:spPr>
          <a:xfrm>
            <a:off x="210311" y="1992947"/>
            <a:ext cx="4142231" cy="215444"/>
          </a:xfrm>
        </p:spPr>
        <p:txBody>
          <a:bodyPr/>
          <a:lstStyle>
            <a:lvl1pPr>
              <a:lnSpc>
                <a:spcPct val="100000"/>
              </a:lnSpc>
              <a:spcBef>
                <a:spcPts val="0"/>
              </a:spcBef>
              <a:defRPr sz="1400">
                <a:solidFill>
                  <a:schemeClr val="bg1"/>
                </a:solidFill>
              </a:defRPr>
            </a:lvl1pPr>
          </a:lstStyle>
          <a:p>
            <a:pPr lvl="0"/>
            <a:r>
              <a:rPr lang="en-US" dirty="0"/>
              <a:t>Presenter’s Title</a:t>
            </a:r>
          </a:p>
        </p:txBody>
      </p:sp>
      <p:sp>
        <p:nvSpPr>
          <p:cNvPr id="10" name="Title 1">
            <a:extLst>
              <a:ext uri="{FF2B5EF4-FFF2-40B4-BE49-F238E27FC236}">
                <a16:creationId xmlns:a16="http://schemas.microsoft.com/office/drawing/2014/main" id="{E2D468F8-DCFE-9047-BC29-7718C9B9F602}"/>
              </a:ext>
            </a:extLst>
          </p:cNvPr>
          <p:cNvSpPr txBox="1">
            <a:spLocks/>
          </p:cNvSpPr>
          <p:nvPr userDrawn="1"/>
        </p:nvSpPr>
        <p:spPr>
          <a:xfrm>
            <a:off x="210312" y="1304019"/>
            <a:ext cx="358400" cy="369332"/>
          </a:xfrm>
          <a:prstGeom prst="rect">
            <a:avLst/>
          </a:prstGeom>
        </p:spPr>
        <p:txBody>
          <a:bodyPr vert="horz" wrap="square" lIns="0" tIns="0" rIns="0" bIns="0" rtlCol="0" anchor="b" anchorCtr="0">
            <a:spAutoFit/>
          </a:bodyPr>
          <a:lstStyle>
            <a:lvl1pPr algn="l" rtl="0" eaLnBrk="1" fontAlgn="base" hangingPunct="1">
              <a:lnSpc>
                <a:spcPct val="100000"/>
              </a:lnSpc>
              <a:spcBef>
                <a:spcPct val="0"/>
              </a:spcBef>
              <a:spcAft>
                <a:spcPct val="0"/>
              </a:spcAft>
              <a:defRPr sz="2400" b="0">
                <a:solidFill>
                  <a:schemeClr val="bg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r>
              <a:rPr lang="en-US" kern="0" dirty="0"/>
              <a:t>—</a:t>
            </a:r>
          </a:p>
        </p:txBody>
      </p:sp>
    </p:spTree>
    <p:extLst>
      <p:ext uri="{BB962C8B-B14F-4D97-AF65-F5344CB8AC3E}">
        <p14:creationId xmlns:p14="http://schemas.microsoft.com/office/powerpoint/2010/main" val="9854882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ver with Sub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BDF8C-1817-8247-8AB1-2A718F6A5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384"/>
            <a:ext cx="9144000" cy="5143500"/>
          </a:xfrm>
          <a:prstGeom prst="rect">
            <a:avLst/>
          </a:prstGeom>
        </p:spPr>
      </p:pic>
      <p:sp>
        <p:nvSpPr>
          <p:cNvPr id="2" name="Title 1"/>
          <p:cNvSpPr>
            <a:spLocks noGrp="1"/>
          </p:cNvSpPr>
          <p:nvPr>
            <p:ph type="title" hasCustomPrompt="1"/>
          </p:nvPr>
        </p:nvSpPr>
        <p:spPr>
          <a:xfrm>
            <a:off x="210312" y="189493"/>
            <a:ext cx="4142232" cy="1107996"/>
          </a:xfrm>
        </p:spPr>
        <p:txBody>
          <a:bodyPr anchor="b" anchorCtr="0"/>
          <a:lstStyle>
            <a:lvl1pPr>
              <a:lnSpc>
                <a:spcPct val="100000"/>
              </a:lnSpc>
              <a:defRPr>
                <a:solidFill>
                  <a:schemeClr val="bg1"/>
                </a:solidFill>
              </a:defRPr>
            </a:lvl1pPr>
          </a:lstStyle>
          <a:p>
            <a:r>
              <a:rPr lang="en-US" dirty="0"/>
              <a:t>Click to edit Master title</a:t>
            </a:r>
            <a:br>
              <a:rPr lang="en-US" dirty="0"/>
            </a:br>
            <a:r>
              <a:rPr lang="en-US" dirty="0"/>
              <a:t>maximum</a:t>
            </a:r>
            <a:br>
              <a:rPr lang="en-US" dirty="0"/>
            </a:br>
            <a:r>
              <a:rPr lang="en-US" dirty="0"/>
              <a:t>3 lines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3811" y="4693077"/>
            <a:ext cx="521589" cy="206791"/>
          </a:xfrm>
          <a:prstGeom prst="rect">
            <a:avLst/>
          </a:prstGeom>
        </p:spPr>
      </p:pic>
      <p:pic>
        <p:nvPicPr>
          <p:cNvPr id="5" name="Picture 4">
            <a:extLst>
              <a:ext uri="{FF2B5EF4-FFF2-40B4-BE49-F238E27FC236}">
                <a16:creationId xmlns:a16="http://schemas.microsoft.com/office/drawing/2014/main" id="{1B8E6449-75CD-2844-9D41-392A498B77C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2558" y="4728887"/>
            <a:ext cx="1362693" cy="217403"/>
          </a:xfrm>
          <a:prstGeom prst="rect">
            <a:avLst/>
          </a:prstGeom>
        </p:spPr>
      </p:pic>
      <p:sp>
        <p:nvSpPr>
          <p:cNvPr id="6" name="Text Placeholder 5">
            <a:extLst>
              <a:ext uri="{FF2B5EF4-FFF2-40B4-BE49-F238E27FC236}">
                <a16:creationId xmlns:a16="http://schemas.microsoft.com/office/drawing/2014/main" id="{CECDE193-766A-0543-9C89-76145EDE0EFA}"/>
              </a:ext>
            </a:extLst>
          </p:cNvPr>
          <p:cNvSpPr>
            <a:spLocks noGrp="1"/>
          </p:cNvSpPr>
          <p:nvPr>
            <p:ph type="body" sz="quarter" idx="10" hasCustomPrompt="1"/>
          </p:nvPr>
        </p:nvSpPr>
        <p:spPr>
          <a:xfrm>
            <a:off x="210311" y="2291070"/>
            <a:ext cx="4142231" cy="311212"/>
          </a:xfrm>
        </p:spPr>
        <p:txBody>
          <a:bodyPr/>
          <a:lstStyle>
            <a:lvl1pPr>
              <a:lnSpc>
                <a:spcPct val="100000"/>
              </a:lnSpc>
              <a:spcBef>
                <a:spcPts val="0"/>
              </a:spcBef>
              <a:defRPr sz="1800"/>
            </a:lvl1pPr>
          </a:lstStyle>
          <a:p>
            <a:pPr lvl="0"/>
            <a:r>
              <a:rPr lang="en-US" dirty="0"/>
              <a:t>Presenter’s Name</a:t>
            </a:r>
          </a:p>
        </p:txBody>
      </p:sp>
      <p:sp>
        <p:nvSpPr>
          <p:cNvPr id="9" name="Text Placeholder 5">
            <a:extLst>
              <a:ext uri="{FF2B5EF4-FFF2-40B4-BE49-F238E27FC236}">
                <a16:creationId xmlns:a16="http://schemas.microsoft.com/office/drawing/2014/main" id="{9820B2E2-A3D7-0C42-BD8F-94B19BB06383}"/>
              </a:ext>
            </a:extLst>
          </p:cNvPr>
          <p:cNvSpPr>
            <a:spLocks noGrp="1"/>
          </p:cNvSpPr>
          <p:nvPr>
            <p:ph type="body" sz="quarter" idx="11" hasCustomPrompt="1"/>
          </p:nvPr>
        </p:nvSpPr>
        <p:spPr>
          <a:xfrm>
            <a:off x="210311" y="2610666"/>
            <a:ext cx="4142231" cy="311212"/>
          </a:xfrm>
        </p:spPr>
        <p:txBody>
          <a:bodyPr/>
          <a:lstStyle>
            <a:lvl1pPr>
              <a:lnSpc>
                <a:spcPct val="100000"/>
              </a:lnSpc>
              <a:spcBef>
                <a:spcPts val="0"/>
              </a:spcBef>
              <a:defRPr sz="1400"/>
            </a:lvl1pPr>
          </a:lstStyle>
          <a:p>
            <a:pPr lvl="0"/>
            <a:r>
              <a:rPr lang="en-US" dirty="0"/>
              <a:t>Presenter’s Title</a:t>
            </a:r>
          </a:p>
        </p:txBody>
      </p:sp>
      <p:sp>
        <p:nvSpPr>
          <p:cNvPr id="13" name="Text Placeholder 12">
            <a:extLst>
              <a:ext uri="{FF2B5EF4-FFF2-40B4-BE49-F238E27FC236}">
                <a16:creationId xmlns:a16="http://schemas.microsoft.com/office/drawing/2014/main" id="{C148F146-1653-574C-80CF-7E1DBC14C16D}"/>
              </a:ext>
            </a:extLst>
          </p:cNvPr>
          <p:cNvSpPr>
            <a:spLocks noGrp="1"/>
          </p:cNvSpPr>
          <p:nvPr>
            <p:ph type="body" sz="quarter" idx="12" hasCustomPrompt="1"/>
          </p:nvPr>
        </p:nvSpPr>
        <p:spPr>
          <a:xfrm>
            <a:off x="210312" y="1382465"/>
            <a:ext cx="4142232" cy="739775"/>
          </a:xfrm>
        </p:spPr>
        <p:txBody>
          <a:bodyPr vert="horz" lIns="0" tIns="0" rIns="0" bIns="0" rtlCol="0" anchor="t">
            <a:noAutofit/>
          </a:bodyPr>
          <a:lstStyle>
            <a:lvl1pPr>
              <a:spcBef>
                <a:spcPts val="0"/>
              </a:spcBef>
              <a:defRPr lang="en-US" sz="1800" b="0" kern="0" dirty="0">
                <a:solidFill>
                  <a:schemeClr val="accent5"/>
                </a:solidFill>
              </a:defRPr>
            </a:lvl1pPr>
          </a:lstStyle>
          <a:p>
            <a:pPr defTabSz="914400"/>
            <a:r>
              <a:rPr lang="en-US" kern="0" dirty="0">
                <a:solidFill>
                  <a:schemeClr val="accent5"/>
                </a:solidFill>
              </a:rPr>
              <a:t>Click to edit Master subtitle </a:t>
            </a:r>
            <a:br>
              <a:rPr lang="en-US" kern="0" dirty="0">
                <a:solidFill>
                  <a:schemeClr val="accent5"/>
                </a:solidFill>
              </a:rPr>
            </a:br>
            <a:r>
              <a:rPr lang="en-US" kern="0" dirty="0">
                <a:solidFill>
                  <a:schemeClr val="accent5"/>
                </a:solidFill>
              </a:rPr>
              <a:t>maximum 2 lines</a:t>
            </a:r>
          </a:p>
        </p:txBody>
      </p:sp>
      <p:sp>
        <p:nvSpPr>
          <p:cNvPr id="17" name="Title 1">
            <a:extLst>
              <a:ext uri="{FF2B5EF4-FFF2-40B4-BE49-F238E27FC236}">
                <a16:creationId xmlns:a16="http://schemas.microsoft.com/office/drawing/2014/main" id="{ABC5D8EE-9863-CA4D-A4BA-F01943B6E060}"/>
              </a:ext>
            </a:extLst>
          </p:cNvPr>
          <p:cNvSpPr txBox="1">
            <a:spLocks/>
          </p:cNvSpPr>
          <p:nvPr userDrawn="1"/>
        </p:nvSpPr>
        <p:spPr>
          <a:xfrm>
            <a:off x="210312" y="1921738"/>
            <a:ext cx="358400" cy="369332"/>
          </a:xfrm>
          <a:prstGeom prst="rect">
            <a:avLst/>
          </a:prstGeom>
        </p:spPr>
        <p:txBody>
          <a:bodyPr vert="horz" wrap="square" lIns="0" tIns="0" rIns="0" bIns="0" rtlCol="0" anchor="b" anchorCtr="0">
            <a:spAutoFit/>
          </a:bodyPr>
          <a:lstStyle>
            <a:lvl1pPr algn="l" rtl="0" eaLnBrk="1" fontAlgn="base" hangingPunct="1">
              <a:lnSpc>
                <a:spcPct val="100000"/>
              </a:lnSpc>
              <a:spcBef>
                <a:spcPct val="0"/>
              </a:spcBef>
              <a:spcAft>
                <a:spcPct val="0"/>
              </a:spcAft>
              <a:defRPr sz="2400" b="0">
                <a:solidFill>
                  <a:schemeClr val="bg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r>
              <a:rPr lang="en-US" kern="0" dirty="0"/>
              <a:t>—</a:t>
            </a:r>
          </a:p>
        </p:txBody>
      </p:sp>
    </p:spTree>
    <p:extLst>
      <p:ext uri="{BB962C8B-B14F-4D97-AF65-F5344CB8AC3E}">
        <p14:creationId xmlns:p14="http://schemas.microsoft.com/office/powerpoint/2010/main" val="8554126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7759460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1BF2151-11EA-2947-9E9F-88907F3B487F}"/>
              </a:ext>
            </a:extLst>
          </p:cNvPr>
          <p:cNvSpPr>
            <a:spLocks noGrp="1"/>
          </p:cNvSpPr>
          <p:nvPr>
            <p:ph type="body" sz="quarter" idx="12" hasCustomPrompt="1"/>
          </p:nvPr>
        </p:nvSpPr>
        <p:spPr>
          <a:xfrm>
            <a:off x="209550" y="544766"/>
            <a:ext cx="6419850" cy="276999"/>
          </a:xfrm>
        </p:spPr>
        <p:txBody>
          <a:bodyPr/>
          <a:lstStyle>
            <a:lvl1pPr>
              <a:defRPr sz="1600">
                <a:solidFill>
                  <a:schemeClr val="accent4"/>
                </a:solidFill>
              </a:defRPr>
            </a:lvl1pPr>
          </a:lstStyle>
          <a:p>
            <a:pPr lvl="0"/>
            <a:r>
              <a:rPr lang="en-US" dirty="0"/>
              <a:t>Click to edit Master subtitle styles</a:t>
            </a:r>
          </a:p>
        </p:txBody>
      </p:sp>
    </p:spTree>
    <p:extLst>
      <p:ext uri="{BB962C8B-B14F-4D97-AF65-F5344CB8AC3E}">
        <p14:creationId xmlns:p14="http://schemas.microsoft.com/office/powerpoint/2010/main" val="11897065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intro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41F9A113-D7BE-9142-A928-2480E1DAE449}"/>
              </a:ext>
            </a:extLst>
          </p:cNvPr>
          <p:cNvSpPr>
            <a:spLocks noGrp="1"/>
          </p:cNvSpPr>
          <p:nvPr>
            <p:ph type="body" sz="quarter" idx="13"/>
          </p:nvPr>
        </p:nvSpPr>
        <p:spPr>
          <a:xfrm>
            <a:off x="217448" y="1289050"/>
            <a:ext cx="4114800" cy="276999"/>
          </a:xfrm>
        </p:spPr>
        <p:txBody>
          <a:bodyPr/>
          <a:lstStyle>
            <a:lvl1pPr>
              <a:defRPr sz="1600">
                <a:solidFill>
                  <a:schemeClr val="accent4"/>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F7D16651-3012-494B-85F7-446431F11E0E}"/>
              </a:ext>
            </a:extLst>
          </p:cNvPr>
          <p:cNvSpPr>
            <a:spLocks noGrp="1"/>
          </p:cNvSpPr>
          <p:nvPr>
            <p:ph type="body" sz="quarter" idx="14"/>
          </p:nvPr>
        </p:nvSpPr>
        <p:spPr>
          <a:xfrm>
            <a:off x="4800600" y="1300134"/>
            <a:ext cx="4114731" cy="3195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03682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2E171548-9505-824E-BDB9-79305FA3AD54}"/>
              </a:ext>
            </a:extLst>
          </p:cNvPr>
          <p:cNvSpPr>
            <a:spLocks noGrp="1"/>
          </p:cNvSpPr>
          <p:nvPr>
            <p:ph type="body" sz="quarter" idx="12"/>
          </p:nvPr>
        </p:nvSpPr>
        <p:spPr>
          <a:xfrm>
            <a:off x="228600" y="1289050"/>
            <a:ext cx="4114800"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EF9F6E35-71E2-FD44-86CC-050DA933B102}"/>
              </a:ext>
            </a:extLst>
          </p:cNvPr>
          <p:cNvSpPr>
            <a:spLocks noGrp="1"/>
          </p:cNvSpPr>
          <p:nvPr>
            <p:ph type="body" sz="quarter" idx="13"/>
          </p:nvPr>
        </p:nvSpPr>
        <p:spPr>
          <a:xfrm>
            <a:off x="4800600" y="1289050"/>
            <a:ext cx="4114731"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8"/>
            <a:ext cx="6419088" cy="332399"/>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7216880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text (four columns) on gradient">
    <p:spTree>
      <p:nvGrpSpPr>
        <p:cNvPr id="1" name=""/>
        <p:cNvGrpSpPr/>
        <p:nvPr/>
      </p:nvGrpSpPr>
      <p:grpSpPr>
        <a:xfrm>
          <a:off x="0" y="0"/>
          <a:ext cx="0" cy="0"/>
          <a:chOff x="0" y="0"/>
          <a:chExt cx="0" cy="0"/>
        </a:xfrm>
      </p:grpSpPr>
      <p:pic>
        <p:nvPicPr>
          <p:cNvPr id="9" name="Picture 8" descr="Cropped_Aurora_Primary- Top.png">
            <a:extLst>
              <a:ext uri="{FF2B5EF4-FFF2-40B4-BE49-F238E27FC236}">
                <a16:creationId xmlns:a16="http://schemas.microsoft.com/office/drawing/2014/main" id="{71D027F9-176A-0A43-988A-7816BB28E9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p:spPr>
      </p:pic>
      <p:sp>
        <p:nvSpPr>
          <p:cNvPr id="2" name="Title 1"/>
          <p:cNvSpPr>
            <a:spLocks noGrp="1"/>
          </p:cNvSpPr>
          <p:nvPr>
            <p:ph type="title"/>
          </p:nvPr>
        </p:nvSpPr>
        <p:spPr>
          <a:xfrm>
            <a:off x="210312" y="201168"/>
            <a:ext cx="6419088" cy="332399"/>
          </a:xfrm>
        </p:spPr>
        <p:txBody>
          <a:bodyPr>
            <a:spAutoFit/>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89051"/>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505456" y="1289051"/>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91456" y="1289051"/>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77456" y="1289051"/>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92967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6419088" cy="332399"/>
          </a:xfrm>
        </p:spPr>
        <p:txBody>
          <a:bodyPr>
            <a:spAutoFit/>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89050"/>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505456" y="1289050"/>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91456" y="1289050"/>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77456" y="1289050"/>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73641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89050"/>
            <a:ext cx="4123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008B8EF0-8F64-844F-A096-3A04D7A21C03}"/>
              </a:ext>
            </a:extLst>
          </p:cNvPr>
          <p:cNvSpPr>
            <a:spLocks noGrp="1"/>
          </p:cNvSpPr>
          <p:nvPr>
            <p:ph type="title"/>
          </p:nvPr>
        </p:nvSpPr>
        <p:spPr>
          <a:xfrm>
            <a:off x="210312" y="201168"/>
            <a:ext cx="4142232" cy="332399"/>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41272931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2" name="Title 1"/>
          <p:cNvSpPr>
            <a:spLocks noGrp="1"/>
          </p:cNvSpPr>
          <p:nvPr>
            <p:ph type="title"/>
          </p:nvPr>
        </p:nvSpPr>
        <p:spPr>
          <a:xfrm>
            <a:off x="210312" y="201168"/>
            <a:ext cx="4142232" cy="332399"/>
          </a:xfrm>
        </p:spPr>
        <p:txBody>
          <a:bodyPr>
            <a:spAutoFit/>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103954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3" y="740664"/>
            <a:ext cx="6470333" cy="3612048"/>
          </a:xfrm>
        </p:spPr>
        <p:txBody>
          <a:bodyPr/>
          <a:lstStyle>
            <a:lvl1pPr>
              <a:buClr>
                <a:srgbClr val="868D95"/>
              </a:buClr>
              <a:defRPr>
                <a:solidFill>
                  <a:srgbClr val="868D95"/>
                </a:solidFill>
                <a:latin typeface="+mn-lt"/>
              </a:defRPr>
            </a:lvl1pPr>
            <a:lvl2pPr>
              <a:buClr>
                <a:srgbClr val="868D95"/>
              </a:buClr>
              <a:defRPr>
                <a:solidFill>
                  <a:srgbClr val="868D95"/>
                </a:solidFill>
                <a:latin typeface="+mn-lt"/>
              </a:defRPr>
            </a:lvl2pPr>
            <a:lvl3pPr>
              <a:buClr>
                <a:srgbClr val="868D95"/>
              </a:buClr>
              <a:defRPr>
                <a:solidFill>
                  <a:srgbClr val="868D95"/>
                </a:solidFill>
                <a:latin typeface="+mn-lt"/>
              </a:defRPr>
            </a:lvl3pPr>
            <a:lvl4pPr>
              <a:buClr>
                <a:srgbClr val="868D95"/>
              </a:buClr>
              <a:defRPr>
                <a:solidFill>
                  <a:srgbClr val="868D95"/>
                </a:solidFill>
                <a:latin typeface="+mn-lt"/>
              </a:defRPr>
            </a:lvl4pPr>
            <a:lvl5pPr>
              <a:buClr>
                <a:srgbClr val="868D95"/>
              </a:buClr>
              <a:defRPr>
                <a:solidFill>
                  <a:srgbClr val="868D95"/>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93736267"/>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atagram with Auror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BF690-0BE8-BB42-8602-CD8CBAD7193E}"/>
              </a:ext>
            </a:extLst>
          </p:cNvPr>
          <p:cNvPicPr>
            <a:picLocks noChangeAspect="1"/>
          </p:cNvPicPr>
          <p:nvPr userDrawn="1"/>
        </p:nvPicPr>
        <p:blipFill>
          <a:blip r:embed="rId2"/>
          <a:stretch>
            <a:fillRect/>
          </a:stretch>
        </p:blipFill>
        <p:spPr>
          <a:xfrm>
            <a:off x="-19163" y="107950"/>
            <a:ext cx="1244600" cy="4927600"/>
          </a:xfrm>
          <a:prstGeom prst="rect">
            <a:avLst/>
          </a:prstGeom>
        </p:spPr>
      </p:pic>
      <p:sp>
        <p:nvSpPr>
          <p:cNvPr id="2" name="Title 1"/>
          <p:cNvSpPr>
            <a:spLocks noGrp="1"/>
          </p:cNvSpPr>
          <p:nvPr>
            <p:ph type="title"/>
          </p:nvPr>
        </p:nvSpPr>
        <p:spPr>
          <a:xfrm>
            <a:off x="228600" y="1437545"/>
            <a:ext cx="4114800" cy="804672"/>
          </a:xfrm>
        </p:spPr>
        <p:txBody>
          <a:bodyPr/>
          <a:lstStyle>
            <a:lvl1pPr>
              <a:defRPr sz="16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hasCustomPrompt="1"/>
          </p:nvPr>
        </p:nvSpPr>
        <p:spPr>
          <a:xfrm>
            <a:off x="103704" y="107950"/>
            <a:ext cx="4239696" cy="1329595"/>
          </a:xfrm>
        </p:spPr>
        <p:txBody>
          <a:bodyPr wrap="square" anchor="b" anchorCtr="0">
            <a:spAutoFit/>
          </a:bodyPr>
          <a:lstStyle>
            <a:lvl1pPr>
              <a:lnSpc>
                <a:spcPct val="90000"/>
              </a:lnSpc>
              <a:defRPr sz="9600" b="0" i="0">
                <a:latin typeface="IBM Plex Sans ExtraLight" panose="020B0303050203000203" pitchFamily="34" charset="0"/>
              </a:defRPr>
            </a:lvl1pPr>
          </a:lstStyle>
          <a:p>
            <a:pPr lvl="0"/>
            <a:r>
              <a:rPr lang="en-US" dirty="0"/>
              <a:t>Data</a:t>
            </a:r>
          </a:p>
        </p:txBody>
      </p:sp>
      <p:sp>
        <p:nvSpPr>
          <p:cNvPr id="8" name="Text Placeholder 10">
            <a:extLst>
              <a:ext uri="{FF2B5EF4-FFF2-40B4-BE49-F238E27FC236}">
                <a16:creationId xmlns:a16="http://schemas.microsoft.com/office/drawing/2014/main" id="{D8541C52-586A-3740-9F9D-CD95C7AF372D}"/>
              </a:ext>
            </a:extLst>
          </p:cNvPr>
          <p:cNvSpPr>
            <a:spLocks noGrp="1"/>
          </p:cNvSpPr>
          <p:nvPr>
            <p:ph type="body" sz="quarter" idx="14" hasCustomPrompt="1"/>
          </p:nvPr>
        </p:nvSpPr>
        <p:spPr>
          <a:xfrm>
            <a:off x="4504113" y="4825076"/>
            <a:ext cx="4114800" cy="92333"/>
          </a:xfrm>
        </p:spPr>
        <p:txBody>
          <a:bodyPr/>
          <a:lstStyle>
            <a:lvl1pPr algn="r">
              <a:defRPr sz="600">
                <a:solidFill>
                  <a:schemeClr val="bg1">
                    <a:lumMod val="50000"/>
                  </a:schemeClr>
                </a:solidFill>
              </a:defRPr>
            </a:lvl1pPr>
          </a:lstStyle>
          <a:p>
            <a:r>
              <a:rPr lang="en-US" dirty="0"/>
              <a:t>Click to add data source citation (name, author, date)</a:t>
            </a:r>
          </a:p>
        </p:txBody>
      </p:sp>
    </p:spTree>
    <p:extLst>
      <p:ext uri="{BB962C8B-B14F-4D97-AF65-F5344CB8AC3E}">
        <p14:creationId xmlns:p14="http://schemas.microsoft.com/office/powerpoint/2010/main" val="162870253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atagram with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E02E63-7BF5-7D46-85B0-ECC8971069CF}"/>
              </a:ext>
            </a:extLst>
          </p:cNvPr>
          <p:cNvSpPr>
            <a:spLocks noGrp="1"/>
          </p:cNvSpPr>
          <p:nvPr>
            <p:ph type="pic" sz="quarter" idx="13" hasCustomPrompt="1"/>
          </p:nvPr>
        </p:nvSpPr>
        <p:spPr>
          <a:xfrm>
            <a:off x="4572000" y="0"/>
            <a:ext cx="4572000" cy="5143500"/>
          </a:xfrm>
          <a:ln>
            <a:noFill/>
          </a:ln>
        </p:spPr>
        <p:txBody>
          <a:bodyPr>
            <a:noAutofit/>
          </a:bodyPr>
          <a:lstStyle/>
          <a:p>
            <a:r>
              <a:rPr lang="en-US" dirty="0"/>
              <a:t>Click to insert picture</a:t>
            </a:r>
          </a:p>
        </p:txBody>
      </p:sp>
      <p:sp>
        <p:nvSpPr>
          <p:cNvPr id="2" name="Title 1"/>
          <p:cNvSpPr>
            <a:spLocks noGrp="1"/>
          </p:cNvSpPr>
          <p:nvPr>
            <p:ph type="title" hasCustomPrompt="1"/>
          </p:nvPr>
        </p:nvSpPr>
        <p:spPr>
          <a:xfrm>
            <a:off x="228600" y="1437545"/>
            <a:ext cx="4114800" cy="221599"/>
          </a:xfrm>
        </p:spPr>
        <p:txBody>
          <a:bodyPr/>
          <a:lstStyle>
            <a:lvl1pPr>
              <a:defRPr lang="en-US" sz="1600" b="0" dirty="0">
                <a:solidFill>
                  <a:schemeClr val="bg1"/>
                </a:solidFill>
                <a:latin typeface="IBM Plex Sans" charset="0"/>
                <a:ea typeface="IBM Plex Sans" charset="0"/>
                <a:cs typeface="IBM Plex Sans" charset="0"/>
              </a:defRPr>
            </a:lvl1pPr>
          </a:lstStyle>
          <a:p>
            <a:r>
              <a:rPr lang="en-US" dirty="0"/>
              <a:t>Click to edit data fact</a:t>
            </a:r>
          </a:p>
        </p:txBody>
      </p:sp>
      <p:sp>
        <p:nvSpPr>
          <p:cNvPr id="3" name="Footer Placeholder 2"/>
          <p:cNvSpPr>
            <a:spLocks noGrp="1"/>
          </p:cNvSpPr>
          <p:nvPr>
            <p:ph type="ftr" sz="quarter" idx="10"/>
          </p:nvPr>
        </p:nvSpPr>
        <p:spPr>
          <a:xfrm>
            <a:off x="228666" y="4825077"/>
            <a:ext cx="1338508" cy="92333"/>
          </a:xfrm>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hasCustomPrompt="1"/>
          </p:nvPr>
        </p:nvSpPr>
        <p:spPr>
          <a:xfrm>
            <a:off x="103704" y="107950"/>
            <a:ext cx="4239696" cy="1329595"/>
          </a:xfrm>
        </p:spPr>
        <p:txBody>
          <a:bodyPr wrap="square" anchor="b" anchorCtr="0">
            <a:spAutoFit/>
          </a:bodyPr>
          <a:lstStyle>
            <a:lvl1pPr>
              <a:lnSpc>
                <a:spcPct val="90000"/>
              </a:lnSpc>
              <a:defRPr lang="en-US" sz="9600" b="0" i="0" dirty="0" smtClean="0">
                <a:gradFill>
                  <a:gsLst>
                    <a:gs pos="70000">
                      <a:srgbClr val="924CFC"/>
                    </a:gs>
                    <a:gs pos="0">
                      <a:srgbClr val="FF767C"/>
                    </a:gs>
                  </a:gsLst>
                  <a:lin ang="18000000" scaled="0"/>
                </a:gradFill>
                <a:latin typeface="IBM Plex Sans ExtraLight" panose="020B0303050203000203" pitchFamily="34" charset="0"/>
                <a:ea typeface="IBM Plex Sans" charset="0"/>
                <a:cs typeface="IBM Plex Sans" charset="0"/>
              </a:defRPr>
            </a:lvl1pPr>
          </a:lstStyle>
          <a:p>
            <a:pPr lvl="0"/>
            <a:r>
              <a:rPr lang="en-US" dirty="0"/>
              <a:t>Data</a:t>
            </a:r>
          </a:p>
        </p:txBody>
      </p:sp>
      <p:sp>
        <p:nvSpPr>
          <p:cNvPr id="11" name="Text Placeholder 10">
            <a:extLst>
              <a:ext uri="{FF2B5EF4-FFF2-40B4-BE49-F238E27FC236}">
                <a16:creationId xmlns:a16="http://schemas.microsoft.com/office/drawing/2014/main" id="{3EE8FBB6-E0F4-5C42-BD21-16C428234A3B}"/>
              </a:ext>
            </a:extLst>
          </p:cNvPr>
          <p:cNvSpPr>
            <a:spLocks noGrp="1"/>
          </p:cNvSpPr>
          <p:nvPr>
            <p:ph type="body" sz="quarter" idx="14" hasCustomPrompt="1"/>
          </p:nvPr>
        </p:nvSpPr>
        <p:spPr>
          <a:xfrm>
            <a:off x="228600" y="4508810"/>
            <a:ext cx="4114800" cy="92333"/>
          </a:xfrm>
        </p:spPr>
        <p:txBody>
          <a:bodyPr/>
          <a:lstStyle>
            <a:lvl1pPr algn="l">
              <a:defRPr sz="600">
                <a:solidFill>
                  <a:schemeClr val="bg1">
                    <a:lumMod val="50000"/>
                  </a:schemeClr>
                </a:solidFill>
              </a:defRPr>
            </a:lvl1pPr>
          </a:lstStyle>
          <a:p>
            <a:pPr lvl="0"/>
            <a:r>
              <a:rPr lang="en-US" dirty="0"/>
              <a:t>Click to edit data source</a:t>
            </a:r>
          </a:p>
        </p:txBody>
      </p:sp>
    </p:spTree>
    <p:extLst>
      <p:ext uri="{BB962C8B-B14F-4D97-AF65-F5344CB8AC3E}">
        <p14:creationId xmlns:p14="http://schemas.microsoft.com/office/powerpoint/2010/main" val="27341018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text with Vertical Auror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D32AE-2C3A-4E4F-AC0C-87E3C2EEAF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44554" y="1607345"/>
            <a:ext cx="5143498" cy="1928812"/>
          </a:xfrm>
          <a:prstGeom prst="rect">
            <a:avLst/>
          </a:prstGeom>
        </p:spPr>
      </p:pic>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51B125B8-7C02-FD42-A218-16C9FACD799D}"/>
              </a:ext>
            </a:extLst>
          </p:cNvPr>
          <p:cNvSpPr>
            <a:spLocks noGrp="1"/>
          </p:cNvSpPr>
          <p:nvPr>
            <p:ph type="title"/>
          </p:nvPr>
        </p:nvSpPr>
        <p:spPr>
          <a:xfrm>
            <a:off x="210312" y="201168"/>
            <a:ext cx="4142232" cy="332399"/>
          </a:xfrm>
        </p:spPr>
        <p:txBody>
          <a:bodyPr>
            <a:spAutoFit/>
          </a:bodyPr>
          <a:lstStyle/>
          <a:p>
            <a:r>
              <a:rPr lang="en-US"/>
              <a:t>Click to edit Master title style</a:t>
            </a:r>
            <a:endParaRPr lang="en-US" dirty="0"/>
          </a:p>
        </p:txBody>
      </p:sp>
    </p:spTree>
    <p:extLst>
      <p:ext uri="{BB962C8B-B14F-4D97-AF65-F5344CB8AC3E}">
        <p14:creationId xmlns:p14="http://schemas.microsoft.com/office/powerpoint/2010/main" val="154652276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6419088" cy="332399"/>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49288020"/>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text (1/4), blank (3/4)">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6419088" cy="804672"/>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89050"/>
            <a:ext cx="1837944" cy="3206750"/>
          </a:xfrm>
        </p:spPr>
        <p:txBody>
          <a:bodyPr/>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591709"/>
      </p:ext>
    </p:extLst>
  </p:cSld>
  <p:clrMapOvr>
    <a:overrideClrMapping bg1="dk1" tx1="lt1" bg2="dk2" tx2="lt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2075688" cy="332399"/>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able Placeholder 5">
            <a:extLst>
              <a:ext uri="{FF2B5EF4-FFF2-40B4-BE49-F238E27FC236}">
                <a16:creationId xmlns:a16="http://schemas.microsoft.com/office/drawing/2014/main" id="{8D979E40-0450-344E-A8D6-38445E8367C2}"/>
              </a:ext>
            </a:extLst>
          </p:cNvPr>
          <p:cNvSpPr>
            <a:spLocks noGrp="1"/>
          </p:cNvSpPr>
          <p:nvPr>
            <p:ph type="tbl" sz="quarter" idx="12"/>
          </p:nvPr>
        </p:nvSpPr>
        <p:spPr>
          <a:xfrm>
            <a:off x="2514600" y="238125"/>
            <a:ext cx="6400800" cy="4262438"/>
          </a:xfrm>
        </p:spPr>
        <p:txBody>
          <a:bodyPr/>
          <a:lstStyle>
            <a:lvl1pPr>
              <a:defRPr>
                <a:solidFill>
                  <a:schemeClr val="tx1"/>
                </a:solidFill>
              </a:defRPr>
            </a:lvl1pPr>
          </a:lstStyle>
          <a:p>
            <a:r>
              <a:rPr lang="en-US"/>
              <a:t>Click icon to add table</a:t>
            </a:r>
          </a:p>
        </p:txBody>
      </p:sp>
    </p:spTree>
    <p:extLst>
      <p:ext uri="{BB962C8B-B14F-4D97-AF65-F5344CB8AC3E}">
        <p14:creationId xmlns:p14="http://schemas.microsoft.com/office/powerpoint/2010/main" val="1239955634"/>
      </p:ext>
    </p:extLst>
  </p:cSld>
  <p:clrMapOvr>
    <a:overrideClrMapping bg1="dk1" tx1="lt1" bg2="dk2" tx2="lt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pic>
        <p:nvPicPr>
          <p:cNvPr id="5" name="Picture 4" descr="Cropped_Aurora_Cool- Right.png">
            <a:extLst>
              <a:ext uri="{FF2B5EF4-FFF2-40B4-BE49-F238E27FC236}">
                <a16:creationId xmlns:a16="http://schemas.microsoft.com/office/drawing/2014/main" id="{D034CD3A-CB16-4E46-A4F6-98D9E0F455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22" y="0"/>
            <a:ext cx="9121478" cy="5143500"/>
          </a:xfrm>
          <a:prstGeom prst="rect">
            <a:avLst/>
          </a:prstGeom>
        </p:spPr>
      </p:pic>
      <p:sp>
        <p:nvSpPr>
          <p:cNvPr id="2" name="Title 1"/>
          <p:cNvSpPr>
            <a:spLocks noGrp="1"/>
          </p:cNvSpPr>
          <p:nvPr>
            <p:ph type="title"/>
          </p:nvPr>
        </p:nvSpPr>
        <p:spPr>
          <a:xfrm>
            <a:off x="137160" y="91440"/>
            <a:ext cx="8778172" cy="4404360"/>
          </a:xfrm>
        </p:spPr>
        <p:txBody>
          <a:bodyPr/>
          <a:lstStyle>
            <a:lvl1pPr>
              <a:defRPr sz="9600" b="0" i="0">
                <a:latin typeface="IBM Plex Sans ExtraLight" panose="020B0303050203000203" pitchFamily="34" charset="0"/>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1986134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2286000" cy="2571750"/>
          </a:xfrm>
          <a:solidFill>
            <a:srgbClr val="13171A"/>
          </a:solidFill>
          <a:ln w="19050">
            <a:solidFill>
              <a:schemeClr val="tx1"/>
            </a:solid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10"/>
          <p:cNvSpPr>
            <a:spLocks noGrp="1"/>
          </p:cNvSpPr>
          <p:nvPr>
            <p:ph sz="quarter" idx="18"/>
          </p:nvPr>
        </p:nvSpPr>
        <p:spPr>
          <a:xfrm>
            <a:off x="6858000" y="0"/>
            <a:ext cx="2286000" cy="2571750"/>
          </a:xfrm>
          <a:solidFill>
            <a:srgbClr val="13171A"/>
          </a:solidFill>
          <a:ln w="19050">
            <a:solidFill>
              <a:schemeClr val="tx1"/>
            </a:solid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13"/>
          <p:cNvSpPr>
            <a:spLocks noGrp="1"/>
          </p:cNvSpPr>
          <p:nvPr>
            <p:ph sz="quarter" idx="19"/>
          </p:nvPr>
        </p:nvSpPr>
        <p:spPr>
          <a:xfrm>
            <a:off x="4572000" y="2570162"/>
            <a:ext cx="4572000" cy="2573337"/>
          </a:xfrm>
          <a:solidFill>
            <a:srgbClr val="13171A"/>
          </a:solidFill>
          <a:ln w="19050">
            <a:solidFill>
              <a:schemeClr val="tx1"/>
            </a:solidFill>
          </a:ln>
        </p:spPr>
        <p:txBody>
          <a:bodyPr lIns="219456" tIns="201168" rIns="228600" bIns="228600"/>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89050"/>
            <a:ext cx="4123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598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0"/>
            <a:ext cx="9144000" cy="2566988"/>
          </a:xfrm>
        </p:spPr>
        <p:txBody>
          <a:bodyPr/>
          <a:lstStyle/>
          <a:p>
            <a:r>
              <a:rPr lang="en-US"/>
              <a:t>Click icon to add picture</a:t>
            </a:r>
          </a:p>
        </p:txBody>
      </p:sp>
      <p:pic>
        <p:nvPicPr>
          <p:cNvPr id="9" name="Picture 8">
            <a:extLst>
              <a:ext uri="{FF2B5EF4-FFF2-40B4-BE49-F238E27FC236}">
                <a16:creationId xmlns:a16="http://schemas.microsoft.com/office/drawing/2014/main" id="{7C66CE9F-64C5-DA4D-A565-35822968D6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67478"/>
            <a:ext cx="9144000" cy="2574037"/>
          </a:xfrm>
          <a:prstGeom prst="rect">
            <a:avLst/>
          </a:prstGeom>
        </p:spPr>
      </p:pic>
      <p:sp>
        <p:nvSpPr>
          <p:cNvPr id="6" name="Content Placeholder 5"/>
          <p:cNvSpPr>
            <a:spLocks noGrp="1"/>
          </p:cNvSpPr>
          <p:nvPr>
            <p:ph sz="quarter" idx="17"/>
          </p:nvPr>
        </p:nvSpPr>
        <p:spPr>
          <a:xfrm>
            <a:off x="4572000" y="2570162"/>
            <a:ext cx="2286000" cy="2573338"/>
          </a:xfrm>
          <a:noFill/>
          <a:ln w="19050">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219456" tIns="201168" rIns="228600" bIns="228600"/>
          <a:lstStyle>
            <a:lvl1pPr>
              <a:defRPr>
                <a:solidFill>
                  <a:schemeClr val="bg1"/>
                </a:solidFill>
              </a:defRPr>
            </a:lvl1pPr>
          </a:lstStyle>
          <a:p>
            <a:pPr lvl="0"/>
            <a:r>
              <a:rPr lang="en-US"/>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2" name="Title 1"/>
          <p:cNvSpPr>
            <a:spLocks noGrp="1"/>
          </p:cNvSpPr>
          <p:nvPr>
            <p:ph type="title"/>
          </p:nvPr>
        </p:nvSpPr>
        <p:spPr>
          <a:xfrm>
            <a:off x="0" y="-1"/>
            <a:ext cx="9144000" cy="908859"/>
          </a:xfrm>
          <a:noFill/>
        </p:spPr>
        <p:txBody>
          <a:bodyPr lIns="182880" tIns="164592" rIns="228600" bIns="228600"/>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32773220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8072"/>
          </a:xfrm>
        </p:spPr>
        <p:txBody>
          <a:bodyPr lIns="91440" tIns="91440" rIns="91440" bIns="91440">
            <a:noAutofit/>
          </a:bodyPr>
          <a:lstStyle/>
          <a:p>
            <a:r>
              <a:rPr lang="en-US"/>
              <a:t>Click icon to add picture</a:t>
            </a:r>
            <a:endParaRPr lang="en-US" dirty="0"/>
          </a:p>
        </p:txBody>
      </p:sp>
      <p:sp>
        <p:nvSpPr>
          <p:cNvPr id="8" name="Text Placeholder 5"/>
          <p:cNvSpPr>
            <a:spLocks noGrp="1"/>
          </p:cNvSpPr>
          <p:nvPr>
            <p:ph type="body" sz="quarter" idx="13"/>
          </p:nvPr>
        </p:nvSpPr>
        <p:spPr>
          <a:xfrm>
            <a:off x="0" y="2581275"/>
            <a:ext cx="2286000" cy="2562225"/>
          </a:xfrm>
          <a:solidFill>
            <a:schemeClr val="bg1"/>
          </a:solidFill>
        </p:spPr>
        <p:txBody>
          <a:bodyPr lIns="228600" tIns="228600" rIns="228600" b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3" y="2571750"/>
            <a:ext cx="4343403" cy="2571750"/>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16899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3312"/>
            <a:ext cx="4187952" cy="3008376"/>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6">
            <a:extLst>
              <a:ext uri="{FF2B5EF4-FFF2-40B4-BE49-F238E27FC236}">
                <a16:creationId xmlns:a16="http://schemas.microsoft.com/office/drawing/2014/main" id="{14B614D5-A5F2-6F4D-A1FC-DAF63972866A}"/>
              </a:ext>
            </a:extLst>
          </p:cNvPr>
          <p:cNvSpPr>
            <a:spLocks noGrp="1"/>
          </p:cNvSpPr>
          <p:nvPr>
            <p:ph type="body" sz="quarter" idx="14" hasCustomPrompt="1"/>
          </p:nvPr>
        </p:nvSpPr>
        <p:spPr>
          <a:xfrm>
            <a:off x="4686318" y="1079499"/>
            <a:ext cx="4256037" cy="3279775"/>
          </a:xfrm>
        </p:spPr>
        <p:txBody>
          <a:bodyPr/>
          <a:lstStyle>
            <a:lvl1pPr>
              <a:defRPr sz="9600">
                <a:gradFill>
                  <a:gsLst>
                    <a:gs pos="0">
                      <a:schemeClr val="accent2"/>
                    </a:gs>
                    <a:gs pos="70000">
                      <a:schemeClr val="accent3"/>
                    </a:gs>
                  </a:gsLst>
                  <a:lin ang="18000000" scaled="0"/>
                </a:gra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p:txBody>
      </p:sp>
    </p:spTree>
    <p:extLst>
      <p:ext uri="{BB962C8B-B14F-4D97-AF65-F5344CB8AC3E}">
        <p14:creationId xmlns:p14="http://schemas.microsoft.com/office/powerpoint/2010/main" val="3473734894"/>
      </p:ext>
    </p:extLst>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tx1"/>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2286000" y="0"/>
            <a:ext cx="2286000" cy="5148072"/>
          </a:xfrm>
          <a:solidFill>
            <a:srgbClr val="13171A"/>
          </a:solidFill>
          <a:ln w="19050">
            <a:solidFill>
              <a:schemeClr val="tx1"/>
            </a:solidFill>
          </a:ln>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4"/>
          </p:nvPr>
        </p:nvSpPr>
        <p:spPr>
          <a:xfrm>
            <a:off x="4572000" y="0"/>
            <a:ext cx="2286000" cy="5148072"/>
          </a:xfrm>
          <a:solidFill>
            <a:srgbClr val="13171A"/>
          </a:solidFill>
          <a:ln w="19050">
            <a:solidFill>
              <a:schemeClr val="tx1"/>
            </a:solidFill>
          </a:ln>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p:cNvSpPr>
            <a:spLocks noGrp="1"/>
          </p:cNvSpPr>
          <p:nvPr>
            <p:ph sz="quarter" idx="15"/>
          </p:nvPr>
        </p:nvSpPr>
        <p:spPr>
          <a:xfrm>
            <a:off x="6858000" y="0"/>
            <a:ext cx="2286000" cy="5148072"/>
          </a:xfrm>
          <a:solidFill>
            <a:srgbClr val="13171A"/>
          </a:solidFill>
          <a:ln w="19050">
            <a:solidFill>
              <a:schemeClr val="tx1"/>
            </a:solidFill>
          </a:ln>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259414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2" name="Title 1"/>
          <p:cNvSpPr>
            <a:spLocks noGrp="1"/>
          </p:cNvSpPr>
          <p:nvPr>
            <p:ph type="title"/>
          </p:nvPr>
        </p:nvSpPr>
        <p:spPr>
          <a:xfrm>
            <a:off x="210312" y="201168"/>
            <a:ext cx="4142232" cy="332399"/>
          </a:xfrm>
        </p:spPr>
        <p:txBody>
          <a:bodyPr>
            <a:noAutofit/>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89050"/>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5"/>
          </p:nvPr>
        </p:nvSpPr>
        <p:spPr>
          <a:xfrm>
            <a:off x="2505456" y="1289050"/>
            <a:ext cx="1837944"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030564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880129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with no footer ">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638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only with divider auror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ED860-1E68-2541-8164-265FEAF4C3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2580217"/>
          </a:xfrm>
          <a:prstGeom prst="rect">
            <a:avLst/>
          </a:prstGeom>
        </p:spPr>
      </p:pic>
      <p:sp>
        <p:nvSpPr>
          <p:cNvPr id="2" name="Title 1"/>
          <p:cNvSpPr>
            <a:spLocks noGrp="1"/>
          </p:cNvSpPr>
          <p:nvPr>
            <p:ph type="title" hasCustomPrompt="1"/>
          </p:nvPr>
        </p:nvSpPr>
        <p:spPr>
          <a:xfrm>
            <a:off x="210312" y="201169"/>
            <a:ext cx="4142232" cy="1060602"/>
          </a:xfrm>
        </p:spPr>
        <p:txBody>
          <a:bodyPr/>
          <a:lstStyle>
            <a:lvl1pPr>
              <a:defRPr>
                <a:solidFill>
                  <a:schemeClr val="bg1"/>
                </a:solidFill>
              </a:defRPr>
            </a:lvl1pPr>
          </a:lstStyle>
          <a:p>
            <a:r>
              <a:rPr lang="en-US" dirty="0"/>
              <a:t>Click to edit Master title</a:t>
            </a:r>
            <a:br>
              <a:rPr lang="en-US" dirty="0"/>
            </a:br>
            <a:r>
              <a:rPr lang="en-US" dirty="0"/>
              <a:t>maximum </a:t>
            </a:r>
            <a:br>
              <a:rPr lang="en-US" dirty="0"/>
            </a:br>
            <a:r>
              <a:rPr lang="en-US" dirty="0"/>
              <a:t>3 lines</a:t>
            </a:r>
          </a:p>
        </p:txBody>
      </p:sp>
    </p:spTree>
    <p:extLst>
      <p:ext uri="{BB962C8B-B14F-4D97-AF65-F5344CB8AC3E}">
        <p14:creationId xmlns:p14="http://schemas.microsoft.com/office/powerpoint/2010/main" val="224046193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ivider with Subtitle">
    <p:spTree>
      <p:nvGrpSpPr>
        <p:cNvPr id="1" name=""/>
        <p:cNvGrpSpPr/>
        <p:nvPr/>
      </p:nvGrpSpPr>
      <p:grpSpPr>
        <a:xfrm>
          <a:off x="0" y="0"/>
          <a:ext cx="0" cy="0"/>
          <a:chOff x="0" y="0"/>
          <a:chExt cx="0" cy="0"/>
        </a:xfrm>
      </p:grpSpPr>
      <p:pic>
        <p:nvPicPr>
          <p:cNvPr id="5" name="Picture 4" descr="Cropped_Aurora_Primary- Top.png">
            <a:extLst>
              <a:ext uri="{FF2B5EF4-FFF2-40B4-BE49-F238E27FC236}">
                <a16:creationId xmlns:a16="http://schemas.microsoft.com/office/drawing/2014/main" id="{774AC9E1-3804-434F-AA3F-DEAB5BC402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p:spPr>
      </p:pic>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itle 5">
            <a:extLst>
              <a:ext uri="{FF2B5EF4-FFF2-40B4-BE49-F238E27FC236}">
                <a16:creationId xmlns:a16="http://schemas.microsoft.com/office/drawing/2014/main" id="{680425A9-0059-6D45-B5F9-110A6977A39E}"/>
              </a:ext>
            </a:extLst>
          </p:cNvPr>
          <p:cNvSpPr>
            <a:spLocks noGrp="1"/>
          </p:cNvSpPr>
          <p:nvPr>
            <p:ph type="title" hasCustomPrompt="1"/>
          </p:nvPr>
        </p:nvSpPr>
        <p:spPr>
          <a:xfrm>
            <a:off x="210312" y="195789"/>
            <a:ext cx="4142232" cy="664797"/>
          </a:xfrm>
        </p:spPr>
        <p:txBody>
          <a:bodyPr anchor="b" anchorCtr="0"/>
          <a:lstStyle>
            <a:lvl1pPr>
              <a:defRPr/>
            </a:lvl1pPr>
          </a:lstStyle>
          <a:p>
            <a:r>
              <a:rPr lang="en-US" dirty="0"/>
              <a:t>Click to edit Master section title maximum 2 lines</a:t>
            </a:r>
          </a:p>
        </p:txBody>
      </p:sp>
      <p:sp>
        <p:nvSpPr>
          <p:cNvPr id="7" name="Text Placeholder 6">
            <a:extLst>
              <a:ext uri="{FF2B5EF4-FFF2-40B4-BE49-F238E27FC236}">
                <a16:creationId xmlns:a16="http://schemas.microsoft.com/office/drawing/2014/main" id="{EE917381-78E5-EC42-ABCB-1317999C67E4}"/>
              </a:ext>
            </a:extLst>
          </p:cNvPr>
          <p:cNvSpPr>
            <a:spLocks noGrp="1"/>
          </p:cNvSpPr>
          <p:nvPr>
            <p:ph type="body" sz="quarter" idx="12" hasCustomPrompt="1"/>
          </p:nvPr>
        </p:nvSpPr>
        <p:spPr>
          <a:xfrm>
            <a:off x="209550" y="865965"/>
            <a:ext cx="4143375" cy="498598"/>
          </a:xfrm>
        </p:spPr>
        <p:txBody>
          <a:bodyPr/>
          <a:lstStyle>
            <a:lvl1pPr>
              <a:lnSpc>
                <a:spcPct val="90000"/>
              </a:lnSpc>
              <a:spcBef>
                <a:spcPts val="0"/>
              </a:spcBef>
              <a:defRPr sz="1800">
                <a:solidFill>
                  <a:schemeClr val="accent4"/>
                </a:solidFill>
              </a:defRPr>
            </a:lvl1pPr>
          </a:lstStyle>
          <a:p>
            <a:pPr lvl="0"/>
            <a:r>
              <a:rPr lang="en-US" dirty="0"/>
              <a:t>Click to edit Master section subtitle </a:t>
            </a:r>
            <a:br>
              <a:rPr lang="en-US" dirty="0"/>
            </a:br>
            <a:r>
              <a:rPr lang="en-US" dirty="0"/>
              <a:t>maximum 2 lines</a:t>
            </a:r>
          </a:p>
        </p:txBody>
      </p:sp>
    </p:spTree>
    <p:extLst>
      <p:ext uri="{BB962C8B-B14F-4D97-AF65-F5344CB8AC3E}">
        <p14:creationId xmlns:p14="http://schemas.microsoft.com/office/powerpoint/2010/main" val="10902440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Picture 4" descr="Cropped_Aurora_Primary- Top.png">
            <a:extLst>
              <a:ext uri="{FF2B5EF4-FFF2-40B4-BE49-F238E27FC236}">
                <a16:creationId xmlns:a16="http://schemas.microsoft.com/office/drawing/2014/main" id="{774AC9E1-3804-434F-AA3F-DEAB5BC402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p:spPr>
      </p:pic>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itle 5">
            <a:extLst>
              <a:ext uri="{FF2B5EF4-FFF2-40B4-BE49-F238E27FC236}">
                <a16:creationId xmlns:a16="http://schemas.microsoft.com/office/drawing/2014/main" id="{680425A9-0059-6D45-B5F9-110A6977A39E}"/>
              </a:ext>
            </a:extLst>
          </p:cNvPr>
          <p:cNvSpPr>
            <a:spLocks noGrp="1"/>
          </p:cNvSpPr>
          <p:nvPr>
            <p:ph type="title" hasCustomPrompt="1"/>
          </p:nvPr>
        </p:nvSpPr>
        <p:spPr/>
        <p:txBody>
          <a:bodyPr/>
          <a:lstStyle>
            <a:lvl1pPr>
              <a:defRPr/>
            </a:lvl1pPr>
          </a:lstStyle>
          <a:p>
            <a:r>
              <a:rPr lang="en-US" dirty="0"/>
              <a:t>Click to edit Master title</a:t>
            </a:r>
            <a:br>
              <a:rPr lang="en-US" dirty="0"/>
            </a:br>
            <a:r>
              <a:rPr lang="en-US" dirty="0"/>
              <a:t>maximum </a:t>
            </a:r>
            <a:br>
              <a:rPr lang="en-US" dirty="0"/>
            </a:br>
            <a:r>
              <a:rPr lang="en-US" dirty="0"/>
              <a:t>3 lines</a:t>
            </a:r>
          </a:p>
        </p:txBody>
      </p:sp>
    </p:spTree>
    <p:extLst>
      <p:ext uri="{BB962C8B-B14F-4D97-AF65-F5344CB8AC3E}">
        <p14:creationId xmlns:p14="http://schemas.microsoft.com/office/powerpoint/2010/main" val="30551633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hank you mandatory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317EE662-1582-3646-8710-11F33DF5EF9A}"/>
              </a:ext>
            </a:extLst>
          </p:cNvPr>
          <p:cNvSpPr>
            <a:spLocks noGrp="1"/>
          </p:cNvSpPr>
          <p:nvPr>
            <p:ph type="body" sz="quarter" idx="13"/>
          </p:nvPr>
        </p:nvSpPr>
        <p:spPr>
          <a:xfrm>
            <a:off x="219456" y="1081296"/>
            <a:ext cx="4123944" cy="2360547"/>
          </a:xfrm>
        </p:spPr>
        <p:txBody>
          <a:bodyPr>
            <a:noAutofit/>
          </a:bodyPr>
          <a:lstStyle>
            <a:lvl1pPr>
              <a:lnSpc>
                <a:spcPct val="150000"/>
              </a:lnSpc>
              <a:spcBef>
                <a:spcPts val="0"/>
              </a:spcBef>
              <a:spcAft>
                <a:spcPts val="0"/>
              </a:spcAft>
              <a:defRPr sz="1200"/>
            </a:lvl1pPr>
          </a:lstStyle>
          <a:p>
            <a:pPr lvl="0">
              <a:spcAft>
                <a:spcPts val="600"/>
              </a:spcAft>
            </a:pPr>
            <a:r>
              <a:rPr lang="en-US"/>
              <a:t>Click to edit Master text styles</a:t>
            </a:r>
          </a:p>
          <a:p>
            <a:pPr lvl="1">
              <a:spcAft>
                <a:spcPts val="600"/>
              </a:spcAft>
            </a:pPr>
            <a:r>
              <a:rPr lang="en-US"/>
              <a:t>Second level</a:t>
            </a:r>
          </a:p>
          <a:p>
            <a:pPr lvl="2">
              <a:spcAft>
                <a:spcPts val="600"/>
              </a:spcAft>
            </a:pPr>
            <a:r>
              <a:rPr lang="en-US"/>
              <a:t>Third level</a:t>
            </a:r>
          </a:p>
          <a:p>
            <a:pPr lvl="3">
              <a:spcAft>
                <a:spcPts val="600"/>
              </a:spcAft>
            </a:pPr>
            <a:r>
              <a:rPr lang="en-US"/>
              <a:t>Fourth level</a:t>
            </a:r>
          </a:p>
          <a:p>
            <a:pPr lvl="4">
              <a:spcAft>
                <a:spcPts val="600"/>
              </a:spcAft>
            </a:pPr>
            <a:r>
              <a:rPr lang="en-US"/>
              <a:t>Fifth level</a:t>
            </a:r>
            <a:endParaRPr lang="en-US" dirty="0"/>
          </a:p>
        </p:txBody>
      </p:sp>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226326" y="3209926"/>
            <a:ext cx="6403074" cy="1313312"/>
          </a:xfrm>
          <a:prstGeom prst="rect">
            <a:avLst/>
          </a:prstGeom>
        </p:spPr>
        <p:txBody>
          <a:bodyPr vert="horz" lIns="0" tIns="0" rIns="0" bIns="0" rtlCol="0" anchor="b">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spcAft>
                <a:spcPts val="300"/>
              </a:spcAft>
            </a:pPr>
            <a:r>
              <a:rPr lang="en-US" sz="600" kern="0" dirty="0">
                <a:solidFill>
                  <a:schemeClr val="bg1">
                    <a:lumMod val="50000"/>
                  </a:schemeClr>
                </a:solidFill>
              </a:rPr>
              <a:t>© Copyright IBM Corporation 2019. All rights reserved. The information contained in these materials is provided for informational purposes only, and is provided AS IS without warranty </a:t>
            </a:r>
            <a:br>
              <a:rPr lang="en-US" sz="600" kern="0" dirty="0">
                <a:solidFill>
                  <a:schemeClr val="bg1">
                    <a:lumMod val="50000"/>
                  </a:schemeClr>
                </a:solidFill>
              </a:rPr>
            </a:br>
            <a:r>
              <a:rPr lang="en-US" sz="600" kern="0" dirty="0">
                <a:solidFill>
                  <a:schemeClr val="bg1">
                    <a:lumMod val="50000"/>
                  </a:schemeClr>
                </a:solidFill>
              </a:rPr>
              <a:t>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914400">
              <a:spcAft>
                <a:spcPts val="300"/>
              </a:spcAft>
            </a:pPr>
            <a:r>
              <a:rPr lang="en-US" sz="600" kern="0" dirty="0">
                <a:solidFill>
                  <a:schemeClr val="bg1">
                    <a:lumMod val="50000"/>
                  </a:schemeClr>
                </a:solidFill>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a:t>
            </a:r>
            <a:br>
              <a:rPr lang="en-US" sz="600" kern="0" dirty="0">
                <a:solidFill>
                  <a:schemeClr val="bg1">
                    <a:lumMod val="50000"/>
                  </a:schemeClr>
                </a:solidFill>
              </a:rPr>
            </a:br>
            <a:r>
              <a:rPr lang="en-US" sz="600" kern="0" dirty="0">
                <a:solidFill>
                  <a:schemeClr val="bg1">
                    <a:lumMod val="50000"/>
                  </a:schemeClr>
                </a:solidFill>
              </a:rPr>
              <a:t>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pic>
        <p:nvPicPr>
          <p:cNvPr id="12" name="Picture 11">
            <a:extLst>
              <a:ext uri="{FF2B5EF4-FFF2-40B4-BE49-F238E27FC236}">
                <a16:creationId xmlns:a16="http://schemas.microsoft.com/office/drawing/2014/main" id="{C0D1F545-4658-C745-83C8-A6FB04D766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3811" y="4693077"/>
            <a:ext cx="521589" cy="206791"/>
          </a:xfrm>
          <a:prstGeom prst="rect">
            <a:avLst/>
          </a:prstGeom>
        </p:spPr>
      </p:pic>
      <p:pic>
        <p:nvPicPr>
          <p:cNvPr id="13" name="Picture 12">
            <a:extLst>
              <a:ext uri="{FF2B5EF4-FFF2-40B4-BE49-F238E27FC236}">
                <a16:creationId xmlns:a16="http://schemas.microsoft.com/office/drawing/2014/main" id="{42781FF6-F57F-3642-B9AF-E72446717E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558" y="4728887"/>
            <a:ext cx="1362693" cy="217403"/>
          </a:xfrm>
          <a:prstGeom prst="rect">
            <a:avLst/>
          </a:prstGeom>
        </p:spPr>
      </p:pic>
      <p:sp>
        <p:nvSpPr>
          <p:cNvPr id="5" name="Title 4">
            <a:extLst>
              <a:ext uri="{FF2B5EF4-FFF2-40B4-BE49-F238E27FC236}">
                <a16:creationId xmlns:a16="http://schemas.microsoft.com/office/drawing/2014/main" id="{65C04519-AFC5-0E49-8B5F-B34C64A89F85}"/>
              </a:ext>
            </a:extLst>
          </p:cNvPr>
          <p:cNvSpPr>
            <a:spLocks noGrp="1"/>
          </p:cNvSpPr>
          <p:nvPr>
            <p:ph type="title" hasCustomPrompt="1"/>
          </p:nvPr>
        </p:nvSpPr>
        <p:spPr>
          <a:xfrm>
            <a:off x="210312" y="201168"/>
            <a:ext cx="4142232" cy="332399"/>
          </a:xfrm>
        </p:spPr>
        <p:txBody>
          <a:bodyPr>
            <a:spAutoFit/>
          </a:bodyPr>
          <a:lstStyle/>
          <a:p>
            <a:r>
              <a:rPr lang="en-US" dirty="0"/>
              <a:t>Thank you</a:t>
            </a:r>
          </a:p>
        </p:txBody>
      </p:sp>
    </p:spTree>
    <p:extLst>
      <p:ext uri="{BB962C8B-B14F-4D97-AF65-F5344CB8AC3E}">
        <p14:creationId xmlns:p14="http://schemas.microsoft.com/office/powerpoint/2010/main" val="419057823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5AB14-2141-2D42-99D8-5779FEA495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Footer Placeholder 2"/>
          <p:cNvSpPr>
            <a:spLocks noGrp="1"/>
          </p:cNvSpPr>
          <p:nvPr>
            <p:ph type="ftr" sz="quarter" idx="10"/>
          </p:nvPr>
        </p:nvSpPr>
        <p:spPr/>
        <p:txBody>
          <a:bodyPr/>
          <a:lstStyle/>
          <a:p>
            <a:r>
              <a:rPr lang="en-US"/>
              <a:t>IBM Security / © 2019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25953" y="2315616"/>
            <a:ext cx="1292094" cy="512269"/>
          </a:xfrm>
          <a:prstGeom prst="rect">
            <a:avLst/>
          </a:prstGeom>
        </p:spPr>
      </p:pic>
    </p:spTree>
    <p:extLst>
      <p:ext uri="{BB962C8B-B14F-4D97-AF65-F5344CB8AC3E}">
        <p14:creationId xmlns:p14="http://schemas.microsoft.com/office/powerpoint/2010/main" val="26861688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cover on purple&gt;blue gradi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F21D86-A3D1-1B45-87B3-3D8E537953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3811" y="4693077"/>
            <a:ext cx="521589" cy="206791"/>
          </a:xfrm>
          <a:prstGeom prst="rect">
            <a:avLst/>
          </a:prstGeom>
        </p:spPr>
      </p:pic>
      <p:pic>
        <p:nvPicPr>
          <p:cNvPr id="5" name="Picture 4">
            <a:extLst>
              <a:ext uri="{FF2B5EF4-FFF2-40B4-BE49-F238E27FC236}">
                <a16:creationId xmlns:a16="http://schemas.microsoft.com/office/drawing/2014/main" id="{1B8E6449-75CD-2844-9D41-392A498B77C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2558" y="4728887"/>
            <a:ext cx="1362693" cy="217403"/>
          </a:xfrm>
          <a:prstGeom prst="rect">
            <a:avLst/>
          </a:prstGeom>
        </p:spPr>
      </p:pic>
    </p:spTree>
    <p:extLst>
      <p:ext uri="{BB962C8B-B14F-4D97-AF65-F5344CB8AC3E}">
        <p14:creationId xmlns:p14="http://schemas.microsoft.com/office/powerpoint/2010/main" val="1301644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5199" y="1356487"/>
            <a:ext cx="4187952" cy="3008376"/>
          </a:xfrm>
        </p:spPr>
        <p:txBody>
          <a:bodyPr/>
          <a:lstStyle>
            <a:lvl1pPr>
              <a:buClr>
                <a:schemeClr val="tx1"/>
              </a:buClr>
              <a:defRPr sz="1200">
                <a:solidFill>
                  <a:schemeClr val="tx1"/>
                </a:solidFill>
                <a:latin typeface="+mn-lt"/>
              </a:defRPr>
            </a:lvl1pPr>
            <a:lvl2pPr>
              <a:buClr>
                <a:schemeClr val="tx1"/>
              </a:buClr>
              <a:defRPr sz="1200">
                <a:solidFill>
                  <a:schemeClr val="tx1"/>
                </a:solidFill>
                <a:latin typeface="+mn-lt"/>
              </a:defRPr>
            </a:lvl2pPr>
            <a:lvl3pPr>
              <a:buClr>
                <a:schemeClr val="tx1"/>
              </a:buClr>
              <a:defRPr sz="1200">
                <a:solidFill>
                  <a:schemeClr val="tx1"/>
                </a:solidFill>
                <a:latin typeface="+mn-lt"/>
              </a:defRPr>
            </a:lvl3pPr>
            <a:lvl4pPr>
              <a:buClr>
                <a:schemeClr val="tx1"/>
              </a:buClr>
              <a:defRPr sz="1200">
                <a:solidFill>
                  <a:schemeClr val="tx1"/>
                </a:solidFill>
                <a:latin typeface="+mn-lt"/>
              </a:defRPr>
            </a:lvl4pPr>
            <a:lvl5pPr>
              <a:buClr>
                <a:schemeClr val="tx1"/>
              </a:buClr>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a:extLst>
              <a:ext uri="{FF2B5EF4-FFF2-40B4-BE49-F238E27FC236}">
                <a16:creationId xmlns:a16="http://schemas.microsoft.com/office/drawing/2014/main" id="{9FFFC13C-8E2E-6B43-AF2C-AD915A08CC8D}"/>
              </a:ext>
            </a:extLst>
          </p:cNvPr>
          <p:cNvSpPr>
            <a:spLocks noGrp="1"/>
          </p:cNvSpPr>
          <p:nvPr>
            <p:ph type="body" sz="quarter" idx="14" hasCustomPrompt="1"/>
          </p:nvPr>
        </p:nvSpPr>
        <p:spPr>
          <a:xfrm>
            <a:off x="4687955" y="1080742"/>
            <a:ext cx="4260749" cy="3278534"/>
          </a:xfrm>
        </p:spPr>
        <p:txBody>
          <a:bodyPr/>
          <a:lstStyle>
            <a:lvl1pPr>
              <a:defRPr sz="9600">
                <a:gradFill>
                  <a:gsLst>
                    <a:gs pos="0">
                      <a:schemeClr val="accent2"/>
                    </a:gs>
                    <a:gs pos="70000">
                      <a:schemeClr val="accent3"/>
                    </a:gs>
                  </a:gsLst>
                  <a:lin ang="18000000" scaled="0"/>
                </a:gra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p:txBody>
      </p:sp>
    </p:spTree>
    <p:extLst>
      <p:ext uri="{BB962C8B-B14F-4D97-AF65-F5344CB8AC3E}">
        <p14:creationId xmlns:p14="http://schemas.microsoft.com/office/powerpoint/2010/main" val="2686899958"/>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Title, Text, and Half-page Photo">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86AD17F-5C56-FE45-8730-D82B12E7323A}"/>
              </a:ext>
            </a:extLst>
          </p:cNvPr>
          <p:cNvSpPr>
            <a:spLocks noGrp="1"/>
          </p:cNvSpPr>
          <p:nvPr>
            <p:ph type="pic" sz="quarter" idx="12" hasCustomPrompt="1"/>
          </p:nvPr>
        </p:nvSpPr>
        <p:spPr>
          <a:xfrm>
            <a:off x="4572000" y="0"/>
            <a:ext cx="4572000" cy="5143500"/>
          </a:xfrm>
          <a:solidFill>
            <a:schemeClr val="bg1"/>
          </a:solidFill>
        </p:spPr>
        <p:txBody>
          <a:bodyPr tIns="2103120"/>
          <a:lstStyle>
            <a:lvl1pPr marL="0" indent="0" algn="ctr">
              <a:spcBef>
                <a:spcPts val="0"/>
              </a:spcBef>
              <a:buFontTx/>
              <a:buNone/>
              <a:defRPr>
                <a:solidFill>
                  <a:schemeClr val="bg2"/>
                </a:solidFill>
              </a:defRPr>
            </a:lvl1pPr>
          </a:lstStyle>
          <a:p>
            <a:r>
              <a:rPr lang="en-US" dirty="0"/>
              <a:t>Click picture icon below to add photo</a:t>
            </a:r>
          </a:p>
        </p:txBody>
      </p:sp>
      <p:sp>
        <p:nvSpPr>
          <p:cNvPr id="5" name="Title 4">
            <a:extLst>
              <a:ext uri="{FF2B5EF4-FFF2-40B4-BE49-F238E27FC236}">
                <a16:creationId xmlns:a16="http://schemas.microsoft.com/office/drawing/2014/main" id="{792305F8-21A2-334C-BF87-FEA305D1F3C6}"/>
              </a:ext>
            </a:extLst>
          </p:cNvPr>
          <p:cNvSpPr>
            <a:spLocks noGrp="1"/>
          </p:cNvSpPr>
          <p:nvPr>
            <p:ph type="title"/>
          </p:nvPr>
        </p:nvSpPr>
        <p:spPr>
          <a:xfrm>
            <a:off x="219701" y="214800"/>
            <a:ext cx="4352299" cy="299550"/>
          </a:xfrm>
        </p:spPr>
        <p:txBody>
          <a:bodyPr/>
          <a:lstStyle>
            <a:lvl1pPr>
              <a:defRPr>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5EDC387F-6232-C649-BC47-F67D3F2A4F02}"/>
              </a:ext>
            </a:extLst>
          </p:cNvPr>
          <p:cNvSpPr>
            <a:spLocks noGrp="1"/>
          </p:cNvSpPr>
          <p:nvPr>
            <p:ph type="ftr" sz="quarter" idx="13"/>
          </p:nvPr>
        </p:nvSpPr>
        <p:spPr/>
        <p:txBody>
          <a:body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FDD9B210-AFA5-1B45-B0C6-447FF7228173}"/>
              </a:ext>
            </a:extLst>
          </p:cNvPr>
          <p:cNvSpPr>
            <a:spLocks noGrp="1"/>
          </p:cNvSpPr>
          <p:nvPr>
            <p:ph type="sldNum" sz="quarter" idx="14"/>
          </p:nvPr>
        </p:nvSpPr>
        <p:spPr/>
        <p:txBody>
          <a:bodyPr/>
          <a:lstStyle/>
          <a:p>
            <a:fld id="{211F90E4-B54D-634F-995B-5A43DEA426D3}" type="slidenum">
              <a:rPr lang="en-US" smtClean="0"/>
              <a:pPr/>
              <a:t>‹#›</a:t>
            </a:fld>
            <a:endParaRPr lang="en-US" dirty="0"/>
          </a:p>
        </p:txBody>
      </p:sp>
    </p:spTree>
    <p:extLst>
      <p:ext uri="{BB962C8B-B14F-4D97-AF65-F5344CB8AC3E}">
        <p14:creationId xmlns:p14="http://schemas.microsoft.com/office/powerpoint/2010/main" val="9027228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orient="horz" pos="821">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 Only_BlackBkdg">
    <p:bg>
      <p:bgPr>
        <a:solidFill>
          <a:srgbClr val="01020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4C58F1-0B93-7B40-B769-169CA3F8C307}"/>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432033BF-D921-D640-AE71-3AC91AC8EFA0}"/>
              </a:ext>
            </a:extLst>
          </p:cNvPr>
          <p:cNvSpPr>
            <a:spLocks noGrp="1"/>
          </p:cNvSpPr>
          <p:nvPr>
            <p:ph type="ftr" sz="quarter" idx="10"/>
          </p:nvPr>
        </p:nvSpPr>
        <p:spPr/>
        <p:txBody>
          <a:body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6C2BE4D6-DA2D-104C-AB54-75278D59C0BA}"/>
              </a:ext>
            </a:extLst>
          </p:cNvPr>
          <p:cNvSpPr>
            <a:spLocks noGrp="1"/>
          </p:cNvSpPr>
          <p:nvPr>
            <p:ph type="sldNum" sz="quarter" idx="11"/>
          </p:nvPr>
        </p:nvSpPr>
        <p:spPr/>
        <p:txBody>
          <a:bodyPr/>
          <a:lstStyle/>
          <a:p>
            <a:fld id="{211F90E4-B54D-634F-995B-5A43DEA426D3}" type="slidenum">
              <a:rPr lang="en-US" smtClean="0"/>
              <a:pPr/>
              <a:t>‹#›</a:t>
            </a:fld>
            <a:endParaRPr lang="en-US" dirty="0"/>
          </a:p>
        </p:txBody>
      </p:sp>
    </p:spTree>
    <p:extLst>
      <p:ext uri="{BB962C8B-B14F-4D97-AF65-F5344CB8AC3E}">
        <p14:creationId xmlns:p14="http://schemas.microsoft.com/office/powerpoint/2010/main" val="1012261980"/>
      </p:ext>
    </p:extLst>
  </p:cSld>
  <p:clrMapOvr>
    <a:overrideClrMapping bg1="lt1" tx1="dk1" bg2="lt2" tx2="dk2" accent1="accent1" accent2="accent2" accent3="accent3" accent4="accent4" accent5="accent5" accent6="accent6" hlink="hlink" folHlink="folHlink"/>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x Grid">
    <p:bg>
      <p:bgPr>
        <a:solidFill>
          <a:schemeClr val="bg2"/>
        </a:solidFill>
        <a:effectLst/>
      </p:bgPr>
    </p:bg>
    <p:spTree>
      <p:nvGrpSpPr>
        <p:cNvPr id="1" name=""/>
        <p:cNvGrpSpPr/>
        <p:nvPr/>
      </p:nvGrpSpPr>
      <p:grpSpPr>
        <a:xfrm>
          <a:off x="0" y="0"/>
          <a:ext cx="0" cy="0"/>
          <a:chOff x="0" y="0"/>
          <a:chExt cx="0" cy="0"/>
        </a:xfrm>
      </p:grpSpPr>
      <p:sp>
        <p:nvSpPr>
          <p:cNvPr id="139" name="Rectangle">
            <a:extLst>
              <a:ext uri="{FF2B5EF4-FFF2-40B4-BE49-F238E27FC236}">
                <a16:creationId xmlns:a16="http://schemas.microsoft.com/office/drawing/2014/main" id="{04DDC756-4ADD-194E-B930-1C9EB5A2EABF}"/>
              </a:ext>
            </a:extLst>
          </p:cNvPr>
          <p:cNvSpPr/>
          <p:nvPr/>
        </p:nvSpPr>
        <p:spPr>
          <a:xfrm>
            <a:off x="205346" y="197981"/>
            <a:ext cx="8741664" cy="594360"/>
          </a:xfrm>
          <a:prstGeom prst="rect">
            <a:avLst/>
          </a:prstGeom>
          <a:solidFill>
            <a:srgbClr val="2D61F6"/>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0" name="Rectangle">
            <a:extLst>
              <a:ext uri="{FF2B5EF4-FFF2-40B4-BE49-F238E27FC236}">
                <a16:creationId xmlns:a16="http://schemas.microsoft.com/office/drawing/2014/main" id="{C129029C-221C-3542-98BD-9B8762D56C52}"/>
              </a:ext>
            </a:extLst>
          </p:cNvPr>
          <p:cNvSpPr/>
          <p:nvPr/>
        </p:nvSpPr>
        <p:spPr>
          <a:xfrm>
            <a:off x="205346" y="792007"/>
            <a:ext cx="8741664" cy="594360"/>
          </a:xfrm>
          <a:prstGeom prst="rect">
            <a:avLst/>
          </a:prstGeom>
          <a:solidFill>
            <a:srgbClr val="164FE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1" name="Rectangle">
            <a:extLst>
              <a:ext uri="{FF2B5EF4-FFF2-40B4-BE49-F238E27FC236}">
                <a16:creationId xmlns:a16="http://schemas.microsoft.com/office/drawing/2014/main" id="{29395FF0-F4C1-F34F-8A39-705FB8BF6A51}"/>
              </a:ext>
            </a:extLst>
          </p:cNvPr>
          <p:cNvSpPr/>
          <p:nvPr/>
        </p:nvSpPr>
        <p:spPr>
          <a:xfrm>
            <a:off x="205346" y="1386033"/>
            <a:ext cx="8741664" cy="594360"/>
          </a:xfrm>
          <a:prstGeom prst="rect">
            <a:avLst/>
          </a:prstGeom>
          <a:solidFill>
            <a:srgbClr val="0E40D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2" name="Rectangle">
            <a:extLst>
              <a:ext uri="{FF2B5EF4-FFF2-40B4-BE49-F238E27FC236}">
                <a16:creationId xmlns:a16="http://schemas.microsoft.com/office/drawing/2014/main" id="{53E9D0E6-5EFC-F74F-A56D-443A411576B8}"/>
              </a:ext>
            </a:extLst>
          </p:cNvPr>
          <p:cNvSpPr/>
          <p:nvPr/>
        </p:nvSpPr>
        <p:spPr>
          <a:xfrm>
            <a:off x="205346" y="1980059"/>
            <a:ext cx="8741664" cy="594360"/>
          </a:xfrm>
          <a:prstGeom prst="rect">
            <a:avLst/>
          </a:prstGeom>
          <a:solidFill>
            <a:srgbClr val="0637B8"/>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3" name="Rectangle">
            <a:extLst>
              <a:ext uri="{FF2B5EF4-FFF2-40B4-BE49-F238E27FC236}">
                <a16:creationId xmlns:a16="http://schemas.microsoft.com/office/drawing/2014/main" id="{AA4280F8-CAD4-E74B-A312-7D5C33AE1B9F}"/>
              </a:ext>
            </a:extLst>
          </p:cNvPr>
          <p:cNvSpPr/>
          <p:nvPr/>
        </p:nvSpPr>
        <p:spPr>
          <a:xfrm>
            <a:off x="205346" y="2574085"/>
            <a:ext cx="8741664" cy="594360"/>
          </a:xfrm>
          <a:prstGeom prst="rect">
            <a:avLst/>
          </a:prstGeom>
          <a:solidFill>
            <a:srgbClr val="012A9C"/>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4" name="Rectangle">
            <a:extLst>
              <a:ext uri="{FF2B5EF4-FFF2-40B4-BE49-F238E27FC236}">
                <a16:creationId xmlns:a16="http://schemas.microsoft.com/office/drawing/2014/main" id="{39F01D1B-57C4-0840-8032-A458F0271B46}"/>
              </a:ext>
            </a:extLst>
          </p:cNvPr>
          <p:cNvSpPr/>
          <p:nvPr/>
        </p:nvSpPr>
        <p:spPr>
          <a:xfrm>
            <a:off x="205346" y="3168111"/>
            <a:ext cx="8741664" cy="594360"/>
          </a:xfrm>
          <a:prstGeom prst="rect">
            <a:avLst/>
          </a:prstGeom>
          <a:solidFill>
            <a:srgbClr val="01238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5" name="Rectangle">
            <a:extLst>
              <a:ext uri="{FF2B5EF4-FFF2-40B4-BE49-F238E27FC236}">
                <a16:creationId xmlns:a16="http://schemas.microsoft.com/office/drawing/2014/main" id="{9BCF126B-5208-8345-A6CA-4D76E5E3D8A4}"/>
              </a:ext>
            </a:extLst>
          </p:cNvPr>
          <p:cNvSpPr/>
          <p:nvPr/>
        </p:nvSpPr>
        <p:spPr>
          <a:xfrm>
            <a:off x="205346" y="3762137"/>
            <a:ext cx="8741664" cy="594360"/>
          </a:xfrm>
          <a:prstGeom prst="rect">
            <a:avLst/>
          </a:prstGeom>
          <a:solidFill>
            <a:srgbClr val="011D6A"/>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6" name="Rectangle">
            <a:extLst>
              <a:ext uri="{FF2B5EF4-FFF2-40B4-BE49-F238E27FC236}">
                <a16:creationId xmlns:a16="http://schemas.microsoft.com/office/drawing/2014/main" id="{D4EC577D-EBE5-7548-B07F-873A549EFA1C}"/>
              </a:ext>
            </a:extLst>
          </p:cNvPr>
          <p:cNvSpPr/>
          <p:nvPr/>
        </p:nvSpPr>
        <p:spPr>
          <a:xfrm>
            <a:off x="205346" y="4356164"/>
            <a:ext cx="8741664" cy="594360"/>
          </a:xfrm>
          <a:prstGeom prst="rect">
            <a:avLst/>
          </a:prstGeom>
          <a:solidFill>
            <a:srgbClr val="001654"/>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grpSp>
        <p:nvGrpSpPr>
          <p:cNvPr id="132" name="Group 131">
            <a:extLst>
              <a:ext uri="{FF2B5EF4-FFF2-40B4-BE49-F238E27FC236}">
                <a16:creationId xmlns:a16="http://schemas.microsoft.com/office/drawing/2014/main" id="{1419E28D-7C5F-994F-8966-2EB6E119642E}"/>
              </a:ext>
            </a:extLst>
          </p:cNvPr>
          <p:cNvGrpSpPr/>
          <p:nvPr userDrawn="1"/>
        </p:nvGrpSpPr>
        <p:grpSpPr>
          <a:xfrm>
            <a:off x="2085367" y="200867"/>
            <a:ext cx="4978394" cy="4749070"/>
            <a:chOff x="2090364" y="193205"/>
            <a:chExt cx="4978394" cy="4737103"/>
          </a:xfrm>
        </p:grpSpPr>
        <p:sp>
          <p:nvSpPr>
            <p:cNvPr id="133" name="Rectangle">
              <a:extLst>
                <a:ext uri="{FF2B5EF4-FFF2-40B4-BE49-F238E27FC236}">
                  <a16:creationId xmlns:a16="http://schemas.microsoft.com/office/drawing/2014/main" id="{A8C5E148-1EAF-8F42-BAE1-0E7C1775DF45}"/>
                </a:ext>
              </a:extLst>
            </p:cNvPr>
            <p:cNvSpPr/>
            <p:nvPr/>
          </p:nvSpPr>
          <p:spPr>
            <a:xfrm>
              <a:off x="2090364"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4" name="Rectangle">
              <a:extLst>
                <a:ext uri="{FF2B5EF4-FFF2-40B4-BE49-F238E27FC236}">
                  <a16:creationId xmlns:a16="http://schemas.microsoft.com/office/drawing/2014/main" id="{29C73BC1-A5DB-4F4A-BDF0-14C7F5798A7D}"/>
                </a:ext>
              </a:extLst>
            </p:cNvPr>
            <p:cNvSpPr/>
            <p:nvPr/>
          </p:nvSpPr>
          <p:spPr>
            <a:xfrm>
              <a:off x="4375943"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5" name="Rectangle">
              <a:extLst>
                <a:ext uri="{FF2B5EF4-FFF2-40B4-BE49-F238E27FC236}">
                  <a16:creationId xmlns:a16="http://schemas.microsoft.com/office/drawing/2014/main" id="{7DB847C7-4B3D-5643-AF29-58D6CAC1D635}"/>
                </a:ext>
              </a:extLst>
            </p:cNvPr>
            <p:cNvSpPr/>
            <p:nvPr/>
          </p:nvSpPr>
          <p:spPr>
            <a:xfrm>
              <a:off x="6662357"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6" name="Rectangle">
              <a:extLst>
                <a:ext uri="{FF2B5EF4-FFF2-40B4-BE49-F238E27FC236}">
                  <a16:creationId xmlns:a16="http://schemas.microsoft.com/office/drawing/2014/main" id="{75B70238-4DD4-5640-A46E-703DEE3CC6E4}"/>
                </a:ext>
              </a:extLst>
            </p:cNvPr>
            <p:cNvSpPr/>
            <p:nvPr/>
          </p:nvSpPr>
          <p:spPr>
            <a:xfrm>
              <a:off x="4375943"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7" name="Rectangle">
              <a:extLst>
                <a:ext uri="{FF2B5EF4-FFF2-40B4-BE49-F238E27FC236}">
                  <a16:creationId xmlns:a16="http://schemas.microsoft.com/office/drawing/2014/main" id="{41458003-E13B-7042-919D-043B5C3F2582}"/>
                </a:ext>
              </a:extLst>
            </p:cNvPr>
            <p:cNvSpPr/>
            <p:nvPr/>
          </p:nvSpPr>
          <p:spPr>
            <a:xfrm>
              <a:off x="2090364"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8" name="Rectangle">
              <a:extLst>
                <a:ext uri="{FF2B5EF4-FFF2-40B4-BE49-F238E27FC236}">
                  <a16:creationId xmlns:a16="http://schemas.microsoft.com/office/drawing/2014/main" id="{E99F8947-211B-DD4C-9ACB-053FB8B6315A}"/>
                </a:ext>
              </a:extLst>
            </p:cNvPr>
            <p:cNvSpPr/>
            <p:nvPr/>
          </p:nvSpPr>
          <p:spPr>
            <a:xfrm>
              <a:off x="6662357"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grpSp>
    </p:spTree>
    <p:extLst>
      <p:ext uri="{BB962C8B-B14F-4D97-AF65-F5344CB8AC3E}">
        <p14:creationId xmlns:p14="http://schemas.microsoft.com/office/powerpoint/2010/main" val="32239141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ver on purple&gt;blue aurora">
    <p:spTree>
      <p:nvGrpSpPr>
        <p:cNvPr id="1" name=""/>
        <p:cNvGrpSpPr/>
        <p:nvPr/>
      </p:nvGrpSpPr>
      <p:grpSpPr>
        <a:xfrm>
          <a:off x="0" y="0"/>
          <a:ext cx="0" cy="0"/>
          <a:chOff x="0" y="0"/>
          <a:chExt cx="0" cy="0"/>
        </a:xfrm>
      </p:grpSpPr>
      <p:pic>
        <p:nvPicPr>
          <p:cNvPr id="6" name="aurora-cover.png" descr="aurora-cover.png">
            <a:extLst>
              <a:ext uri="{FF2B5EF4-FFF2-40B4-BE49-F238E27FC236}">
                <a16:creationId xmlns:a16="http://schemas.microsoft.com/office/drawing/2014/main" id="{9087559E-34A4-B64B-9142-318F6EF3E2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a:ln w="12700">
            <a:miter lim="400000"/>
          </a:ln>
        </p:spPr>
      </p:pic>
      <p:sp>
        <p:nvSpPr>
          <p:cNvPr id="2" name="Title 1"/>
          <p:cNvSpPr>
            <a:spLocks noGrp="1"/>
          </p:cNvSpPr>
          <p:nvPr>
            <p:ph type="title" hasCustomPrompt="1"/>
          </p:nvPr>
        </p:nvSpPr>
        <p:spPr>
          <a:xfrm>
            <a:off x="176911" y="167767"/>
            <a:ext cx="6476302" cy="4197096"/>
          </a:xfrm>
        </p:spPr>
        <p:txBody>
          <a:bodyPr/>
          <a:lstStyle>
            <a:lvl1pPr>
              <a:defRPr b="0" i="0">
                <a:solidFill>
                  <a:schemeClr val="bg1"/>
                </a:solidFill>
                <a:latin typeface="IBM Plex Sans Light" panose="020B0403050203000203" pitchFamily="34" charset="0"/>
              </a:defRPr>
            </a:lvl1pPr>
          </a:lstStyle>
          <a:p>
            <a:r>
              <a:rPr lang="en-US" dirty="0"/>
              <a:t>Master presentation </a:t>
            </a:r>
            <a:br>
              <a:rPr lang="en-US" dirty="0"/>
            </a:br>
            <a:r>
              <a:rPr lang="en-US" dirty="0"/>
              <a:t>template three line </a:t>
            </a:r>
            <a:br>
              <a:rPr lang="en-US" dirty="0"/>
            </a:br>
            <a:r>
              <a:rPr lang="en-US" dirty="0"/>
              <a:t>maximum</a:t>
            </a:r>
          </a:p>
        </p:txBody>
      </p:sp>
      <p:pic>
        <p:nvPicPr>
          <p:cNvPr id="14" name="Picture 8" descr="Picture 8">
            <a:extLst>
              <a:ext uri="{FF2B5EF4-FFF2-40B4-BE49-F238E27FC236}">
                <a16:creationId xmlns:a16="http://schemas.microsoft.com/office/drawing/2014/main" id="{26902E2C-DE70-FD42-8E07-5613E81212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15" name="Picture 6" descr="Picture 6">
            <a:extLst>
              <a:ext uri="{FF2B5EF4-FFF2-40B4-BE49-F238E27FC236}">
                <a16:creationId xmlns:a16="http://schemas.microsoft.com/office/drawing/2014/main" id="{45681664-F9FD-FB4E-8B2B-024FFB6AECE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364010178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ver on aurora bar">
    <p:spTree>
      <p:nvGrpSpPr>
        <p:cNvPr id="1" name=""/>
        <p:cNvGrpSpPr/>
        <p:nvPr/>
      </p:nvGrpSpPr>
      <p:grpSpPr>
        <a:xfrm>
          <a:off x="0" y="0"/>
          <a:ext cx="0" cy="0"/>
          <a:chOff x="0" y="0"/>
          <a:chExt cx="0" cy="0"/>
        </a:xfrm>
      </p:grpSpPr>
      <p:pic>
        <p:nvPicPr>
          <p:cNvPr id="51" name="aurora-cover.png" descr="aurora-cover.png">
            <a:extLst>
              <a:ext uri="{FF2B5EF4-FFF2-40B4-BE49-F238E27FC236}">
                <a16:creationId xmlns:a16="http://schemas.microsoft.com/office/drawing/2014/main" id="{F329E8A0-F2D3-FD44-AC18-6240D1BBB87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1" y="0"/>
            <a:ext cx="9144001" cy="2578100"/>
          </a:xfrm>
          <a:prstGeom prst="rect">
            <a:avLst/>
          </a:prstGeom>
          <a:ln w="12700">
            <a:miter lim="400000"/>
          </a:ln>
        </p:spPr>
      </p:pic>
      <p:sp>
        <p:nvSpPr>
          <p:cNvPr id="2" name="Title 1"/>
          <p:cNvSpPr>
            <a:spLocks noGrp="1"/>
          </p:cNvSpPr>
          <p:nvPr>
            <p:ph type="title" hasCustomPrompt="1"/>
          </p:nvPr>
        </p:nvSpPr>
        <p:spPr>
          <a:xfrm>
            <a:off x="176911" y="167768"/>
            <a:ext cx="6476302" cy="1811846"/>
          </a:xfrm>
        </p:spPr>
        <p:txBody>
          <a:bodyPr/>
          <a:lstStyle>
            <a:lvl1pPr>
              <a:defRPr b="0" i="0">
                <a:solidFill>
                  <a:schemeClr val="bg1"/>
                </a:solidFill>
                <a:latin typeface="IBM Plex Sans Light" panose="020B0403050203000203" pitchFamily="34" charset="0"/>
              </a:defRPr>
            </a:lvl1pPr>
          </a:lstStyle>
          <a:p>
            <a:r>
              <a:rPr lang="en-US" dirty="0"/>
              <a:t>Master presentation </a:t>
            </a:r>
            <a:br>
              <a:rPr lang="en-US" dirty="0"/>
            </a:br>
            <a:r>
              <a:rPr lang="en-US" dirty="0"/>
              <a:t>template three line </a:t>
            </a:r>
            <a:br>
              <a:rPr lang="en-US" dirty="0"/>
            </a:br>
            <a:r>
              <a:rPr lang="en-US" dirty="0"/>
              <a:t>maximum</a:t>
            </a:r>
          </a:p>
        </p:txBody>
      </p:sp>
      <p:sp>
        <p:nvSpPr>
          <p:cNvPr id="4" name="Text Placeholder 3">
            <a:extLst>
              <a:ext uri="{FF2B5EF4-FFF2-40B4-BE49-F238E27FC236}">
                <a16:creationId xmlns:a16="http://schemas.microsoft.com/office/drawing/2014/main" id="{0BD467E1-9D1A-984D-8CD7-57F8FF284DD5}"/>
              </a:ext>
            </a:extLst>
          </p:cNvPr>
          <p:cNvSpPr>
            <a:spLocks noGrp="1"/>
          </p:cNvSpPr>
          <p:nvPr>
            <p:ph type="body" sz="quarter" idx="10" hasCustomPrompt="1"/>
          </p:nvPr>
        </p:nvSpPr>
        <p:spPr>
          <a:xfrm>
            <a:off x="192024" y="2670048"/>
            <a:ext cx="6461187" cy="1687640"/>
          </a:xfrm>
        </p:spPr>
        <p:txBody>
          <a:bodyPr/>
          <a:lstStyle>
            <a:lvl1pPr>
              <a:spcBef>
                <a:spcPts val="0"/>
              </a:spcBef>
              <a:defRPr/>
            </a:lvl1pPr>
          </a:lstStyle>
          <a:p>
            <a:pPr lvl="0"/>
            <a:r>
              <a:rPr lang="en-US" dirty="0"/>
              <a:t>First </a:t>
            </a:r>
            <a:r>
              <a:rPr lang="en-US" dirty="0" err="1"/>
              <a:t>Lastname</a:t>
            </a:r>
            <a:endParaRPr lang="en-US" dirty="0"/>
          </a:p>
          <a:p>
            <a:pPr lvl="0"/>
            <a:r>
              <a:rPr lang="en-US" dirty="0"/>
              <a:t>Job Title</a:t>
            </a:r>
          </a:p>
        </p:txBody>
      </p:sp>
      <p:pic>
        <p:nvPicPr>
          <p:cNvPr id="7" name="Picture 8" descr="Picture 8">
            <a:extLst>
              <a:ext uri="{FF2B5EF4-FFF2-40B4-BE49-F238E27FC236}">
                <a16:creationId xmlns:a16="http://schemas.microsoft.com/office/drawing/2014/main" id="{EE84D0FC-895C-E044-AF88-78F06F9EB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8" name="Picture 6" descr="Picture 6">
            <a:extLst>
              <a:ext uri="{FF2B5EF4-FFF2-40B4-BE49-F238E27FC236}">
                <a16:creationId xmlns:a16="http://schemas.microsoft.com/office/drawing/2014/main" id="{6F98B16A-DDE6-164A-AE28-FF0F22D99D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18763083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5553" cy="628777"/>
          </a:xfrm>
        </p:spPr>
        <p:txBody>
          <a:bodyPr/>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6919" y="1356487"/>
            <a:ext cx="4176500" cy="3002788"/>
          </a:xfrm>
        </p:spPr>
        <p:txBody>
          <a:bodyPr/>
          <a:lstStyle>
            <a:lvl1pPr marL="0">
              <a:spcBef>
                <a:spcPts val="0"/>
              </a:spcBef>
              <a:defRPr sz="1200">
                <a:solidFill>
                  <a:schemeClr val="tx1"/>
                </a:solidFill>
              </a:defRPr>
            </a:lvl1pPr>
            <a:lvl2pPr marL="0" indent="0">
              <a:spcBef>
                <a:spcPts val="0"/>
              </a:spcBef>
              <a:buNone/>
              <a:defRPr sz="1200">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194920" y="1356487"/>
            <a:ext cx="4177055" cy="3002788"/>
          </a:xfrm>
        </p:spPr>
        <p:txBody>
          <a:bodyPr/>
          <a:lstStyle>
            <a:lvl1pPr marL="0">
              <a:spcBef>
                <a:spcPts val="0"/>
              </a:spcBef>
              <a:defRPr sz="1200">
                <a:solidFill>
                  <a:schemeClr val="tx1"/>
                </a:solidFill>
              </a:defRPr>
            </a:lvl1pPr>
            <a:lvl2pPr marL="0" indent="0">
              <a:spcBef>
                <a:spcPts val="0"/>
              </a:spcBef>
              <a:buNone/>
              <a:defRPr sz="1200">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9996472"/>
      </p:ext>
    </p:extLst>
  </p:cSld>
  <p:clrMapOvr>
    <a:overrideClrMapping bg1="dk1" tx1="lt1" bg2="dk2" tx2="lt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Only - Light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539377047"/>
      </p:ext>
    </p:extLst>
  </p:cSld>
  <p:clrMapOvr>
    <a:overrideClrMapping bg1="dk1" tx1="lt1" bg2="dk2" tx2="lt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699673"/>
      </p:ext>
    </p:extLst>
  </p:cSld>
  <p:clrMapOvr>
    <a:overrideClrMapping bg1="dk1" tx1="lt1" bg2="dk2" tx2="lt2" accent1="accent1" accent2="accent2" accent3="accent3" accent4="accent4" accent5="accent5" accent6="accent6" hlink="hlink" folHlink="folHlink"/>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with text -2 column white box">
    <p:bg>
      <p:bgRef idx="1001">
        <a:schemeClr val="bg2"/>
      </p:bgRef>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7E97B81-4335-FD42-A623-A56CA142F5BE}"/>
              </a:ext>
            </a:extLst>
          </p:cNvPr>
          <p:cNvSpPr/>
          <p:nvPr userDrawn="1"/>
        </p:nvSpPr>
        <p:spPr>
          <a:xfrm>
            <a:off x="4572000" y="0"/>
            <a:ext cx="4577127" cy="5143500"/>
          </a:xfrm>
          <a:prstGeom prst="rect">
            <a:avLst/>
          </a:prstGeom>
          <a:solidFill>
            <a:srgbClr val="FFFFFF"/>
          </a:solidFill>
          <a:ln w="12700">
            <a:miter lim="400000"/>
          </a:ln>
        </p:spPr>
        <p:txBody>
          <a:bodyPr tIns="91439" bIns="91439"/>
          <a:lstStyle/>
          <a:p>
            <a:pPr>
              <a:lnSpc>
                <a:spcPct val="90000"/>
              </a:lnSpc>
              <a:tabLst/>
              <a:defRPr sz="1600">
                <a:solidFill>
                  <a:srgbClr val="000000"/>
                </a:solidFill>
                <a:latin typeface="IBM Plex Sans ExtraLight"/>
                <a:ea typeface="IBM Plex Sans ExtraLight"/>
                <a:cs typeface="IBM Plex Sans ExtraLight"/>
                <a:sym typeface="IBM Plex Sans ExtraLight"/>
              </a:defRPr>
            </a:pPr>
            <a:endParaRPr dirty="0"/>
          </a:p>
        </p:txBody>
      </p:sp>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642176"/>
      </p:ext>
    </p:extLst>
  </p:cSld>
  <p:clrMapOvr>
    <a:overrideClrMapping bg1="dk1" tx1="lt1" bg2="dk2" tx2="lt2" accent1="accent1" accent2="accent2" accent3="accent3" accent4="accent4" accent5="accent5" accent6="accent6" hlink="hlink" folHlink="folHlink"/>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text (four colum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5" y="1350137"/>
            <a:ext cx="1893950"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477988" y="1350137"/>
            <a:ext cx="1893988"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3988" y="1350137"/>
            <a:ext cx="1889226"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49987" y="1350137"/>
            <a:ext cx="1889227"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438716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half-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87952" cy="3008376"/>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Picture Placeholder 6">
            <a:extLst>
              <a:ext uri="{FF2B5EF4-FFF2-40B4-BE49-F238E27FC236}">
                <a16:creationId xmlns:a16="http://schemas.microsoft.com/office/drawing/2014/main" id="{FFD6243B-8594-3544-8282-7A04A19303E1}"/>
              </a:ext>
            </a:extLst>
          </p:cNvPr>
          <p:cNvSpPr>
            <a:spLocks noGrp="1"/>
          </p:cNvSpPr>
          <p:nvPr>
            <p:ph type="pic" sz="quarter" idx="14"/>
          </p:nvPr>
        </p:nvSpPr>
        <p:spPr>
          <a:xfrm>
            <a:off x="4577644" y="0"/>
            <a:ext cx="4566356" cy="5143500"/>
          </a:xfrm>
        </p:spPr>
        <p:txBody>
          <a:bodyPr/>
          <a:lstStyle>
            <a:lvl1pPr>
              <a:defRPr>
                <a:solidFill>
                  <a:schemeClr val="tx1"/>
                </a:solidFill>
                <a:latin typeface="+mn-lt"/>
              </a:defRPr>
            </a:lvl1pPr>
          </a:lstStyle>
          <a:p>
            <a:r>
              <a:rPr lang="en-GB"/>
              <a:t>Click icon to add picture</a:t>
            </a:r>
            <a:endParaRPr lang="en-US" dirty="0"/>
          </a:p>
        </p:txBody>
      </p:sp>
    </p:spTree>
    <p:extLst>
      <p:ext uri="{BB962C8B-B14F-4D97-AF65-F5344CB8AC3E}">
        <p14:creationId xmlns:p14="http://schemas.microsoft.com/office/powerpoint/2010/main" val="2106867436"/>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text (three colum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89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4" y="1350137"/>
            <a:ext cx="4179951"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3988" y="1350137"/>
            <a:ext cx="1889226"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49987" y="1350137"/>
            <a:ext cx="1889227"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traight Connector 8">
            <a:extLst>
              <a:ext uri="{FF2B5EF4-FFF2-40B4-BE49-F238E27FC236}">
                <a16:creationId xmlns:a16="http://schemas.microsoft.com/office/drawing/2014/main" id="{76C261DD-A597-854F-B553-4A9FCE90DADB}"/>
              </a:ext>
            </a:extLst>
          </p:cNvPr>
          <p:cNvSpPr/>
          <p:nvPr userDrawn="1"/>
        </p:nvSpPr>
        <p:spPr>
          <a:xfrm flipH="1">
            <a:off x="456866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Tree>
    <p:extLst>
      <p:ext uri="{BB962C8B-B14F-4D97-AF65-F5344CB8AC3E}">
        <p14:creationId xmlns:p14="http://schemas.microsoft.com/office/powerpoint/2010/main" val="3305609876"/>
      </p:ext>
    </p:extLst>
  </p:cSld>
  <p:clrMapOvr>
    <a:overrideClrMapping bg1="dk1" tx1="lt1" bg2="dk2" tx2="lt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text (three columns), picture">
    <p:bg>
      <p:bgRef idx="1001">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C14971-AC4B-CC4E-AB05-8DB4A139077A}"/>
              </a:ext>
            </a:extLst>
          </p:cNvPr>
          <p:cNvSpPr>
            <a:spLocks noGrp="1"/>
          </p:cNvSpPr>
          <p:nvPr>
            <p:ph type="pic" sz="quarter" idx="15"/>
          </p:nvPr>
        </p:nvSpPr>
        <p:spPr>
          <a:xfrm>
            <a:off x="6858000" y="0"/>
            <a:ext cx="2286000" cy="5143500"/>
          </a:xfrm>
        </p:spPr>
        <p:txBody>
          <a:bodyPr/>
          <a:lstStyle>
            <a:lvl1pPr>
              <a:defRPr sz="1200">
                <a:solidFill>
                  <a:schemeClr val="tx1"/>
                </a:solidFill>
              </a:defRPr>
            </a:lvl1pPr>
          </a:lstStyle>
          <a:p>
            <a:r>
              <a:rPr lang="en-US" dirty="0"/>
              <a:t>Click icon to add picture</a:t>
            </a:r>
          </a:p>
        </p:txBody>
      </p:sp>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5200" y="1357559"/>
            <a:ext cx="1887600" cy="2998541"/>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481163" y="1357559"/>
            <a:ext cx="1887638" cy="2998541"/>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7163" y="1357559"/>
            <a:ext cx="1882892" cy="2998541"/>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5600646"/>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text (3/4), blank (1/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5199" y="1356868"/>
            <a:ext cx="6461190" cy="3002407"/>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2213706"/>
      </p:ext>
    </p:extLst>
  </p:cSld>
  <p:clrMapOvr>
    <a:overrideClrMapping bg1="dk1" tx1="lt1" bg2="dk2" tx2="lt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itle, milestones">
    <p:bg>
      <p:bgPr>
        <a:solidFill>
          <a:srgbClr val="F2F3F8"/>
        </a:solidFill>
        <a:effectLst/>
      </p:bgPr>
    </p:bg>
    <p:spTree>
      <p:nvGrpSpPr>
        <p:cNvPr id="1" name=""/>
        <p:cNvGrpSpPr/>
        <p:nvPr/>
      </p:nvGrpSpPr>
      <p:grpSpPr>
        <a:xfrm>
          <a:off x="0" y="0"/>
          <a:ext cx="0" cy="0"/>
          <a:chOff x="0" y="0"/>
          <a:chExt cx="0" cy="0"/>
        </a:xfrm>
      </p:grpSpPr>
      <p:graphicFrame>
        <p:nvGraphicFramePr>
          <p:cNvPr id="475" name="Table 12"/>
          <p:cNvGraphicFramePr/>
          <p:nvPr>
            <p:extLst>
              <p:ext uri="{D42A27DB-BD31-4B8C-83A1-F6EECF244321}">
                <p14:modId xmlns:p14="http://schemas.microsoft.com/office/powerpoint/2010/main" val="3430230068"/>
              </p:ext>
            </p:extLst>
          </p:nvPr>
        </p:nvGraphicFramePr>
        <p:xfrm>
          <a:off x="203200" y="780913"/>
          <a:ext cx="8736072" cy="4014265"/>
        </p:xfrm>
        <a:graphic>
          <a:graphicData uri="http://schemas.openxmlformats.org/drawingml/2006/table">
            <a:tbl>
              <a:tblPr firstRow="1" bandRow="1"/>
              <a:tblGrid>
                <a:gridCol w="728006">
                  <a:extLst>
                    <a:ext uri="{9D8B030D-6E8A-4147-A177-3AD203B41FA5}">
                      <a16:colId xmlns:a16="http://schemas.microsoft.com/office/drawing/2014/main" val="20000"/>
                    </a:ext>
                  </a:extLst>
                </a:gridCol>
                <a:gridCol w="728006">
                  <a:extLst>
                    <a:ext uri="{9D8B030D-6E8A-4147-A177-3AD203B41FA5}">
                      <a16:colId xmlns:a16="http://schemas.microsoft.com/office/drawing/2014/main" val="20001"/>
                    </a:ext>
                  </a:extLst>
                </a:gridCol>
                <a:gridCol w="728006">
                  <a:extLst>
                    <a:ext uri="{9D8B030D-6E8A-4147-A177-3AD203B41FA5}">
                      <a16:colId xmlns:a16="http://schemas.microsoft.com/office/drawing/2014/main" val="20002"/>
                    </a:ext>
                  </a:extLst>
                </a:gridCol>
                <a:gridCol w="728006">
                  <a:extLst>
                    <a:ext uri="{9D8B030D-6E8A-4147-A177-3AD203B41FA5}">
                      <a16:colId xmlns:a16="http://schemas.microsoft.com/office/drawing/2014/main" val="20003"/>
                    </a:ext>
                  </a:extLst>
                </a:gridCol>
                <a:gridCol w="728006">
                  <a:extLst>
                    <a:ext uri="{9D8B030D-6E8A-4147-A177-3AD203B41FA5}">
                      <a16:colId xmlns:a16="http://schemas.microsoft.com/office/drawing/2014/main" val="20004"/>
                    </a:ext>
                  </a:extLst>
                </a:gridCol>
                <a:gridCol w="728006">
                  <a:extLst>
                    <a:ext uri="{9D8B030D-6E8A-4147-A177-3AD203B41FA5}">
                      <a16:colId xmlns:a16="http://schemas.microsoft.com/office/drawing/2014/main" val="20005"/>
                    </a:ext>
                  </a:extLst>
                </a:gridCol>
                <a:gridCol w="728006">
                  <a:extLst>
                    <a:ext uri="{9D8B030D-6E8A-4147-A177-3AD203B41FA5}">
                      <a16:colId xmlns:a16="http://schemas.microsoft.com/office/drawing/2014/main" val="20006"/>
                    </a:ext>
                  </a:extLst>
                </a:gridCol>
                <a:gridCol w="728006">
                  <a:extLst>
                    <a:ext uri="{9D8B030D-6E8A-4147-A177-3AD203B41FA5}">
                      <a16:colId xmlns:a16="http://schemas.microsoft.com/office/drawing/2014/main" val="20007"/>
                    </a:ext>
                  </a:extLst>
                </a:gridCol>
                <a:gridCol w="728006">
                  <a:extLst>
                    <a:ext uri="{9D8B030D-6E8A-4147-A177-3AD203B41FA5}">
                      <a16:colId xmlns:a16="http://schemas.microsoft.com/office/drawing/2014/main" val="20008"/>
                    </a:ext>
                  </a:extLst>
                </a:gridCol>
                <a:gridCol w="728006">
                  <a:extLst>
                    <a:ext uri="{9D8B030D-6E8A-4147-A177-3AD203B41FA5}">
                      <a16:colId xmlns:a16="http://schemas.microsoft.com/office/drawing/2014/main" val="20009"/>
                    </a:ext>
                  </a:extLst>
                </a:gridCol>
                <a:gridCol w="728006">
                  <a:extLst>
                    <a:ext uri="{9D8B030D-6E8A-4147-A177-3AD203B41FA5}">
                      <a16:colId xmlns:a16="http://schemas.microsoft.com/office/drawing/2014/main" val="20010"/>
                    </a:ext>
                  </a:extLst>
                </a:gridCol>
                <a:gridCol w="728006">
                  <a:extLst>
                    <a:ext uri="{9D8B030D-6E8A-4147-A177-3AD203B41FA5}">
                      <a16:colId xmlns:a16="http://schemas.microsoft.com/office/drawing/2014/main" val="20011"/>
                    </a:ext>
                  </a:extLst>
                </a:gridCol>
              </a:tblGrid>
              <a:tr h="243840">
                <a:tc gridSpan="3">
                  <a:txBody>
                    <a:bodyPr/>
                    <a:lstStyle/>
                    <a:p>
                      <a:pPr algn="ctr" defTabSz="725130">
                        <a:lnSpc>
                          <a:spcPct val="100000"/>
                        </a:lnSpc>
                        <a:defRPr sz="1800" b="0"/>
                      </a:pPr>
                      <a:r>
                        <a:rPr sz="800" dirty="0">
                          <a:solidFill>
                            <a:srgbClr val="FFFFFF"/>
                          </a:solidFill>
                          <a:sym typeface="IBM Plex Sans"/>
                        </a:rPr>
                        <a:t>Q1</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sym typeface="IBM Plex Sans"/>
                        </a:rPr>
                        <a:t>Q2</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sym typeface="IBM Plex Sans"/>
                        </a:rPr>
                        <a:t>Q3</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sym typeface="IBM Plex Sans"/>
                        </a:rPr>
                        <a:t>Q4</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3840">
                <a:tc>
                  <a:txBody>
                    <a:bodyPr/>
                    <a:lstStyle/>
                    <a:p>
                      <a:pPr algn="ctr" defTabSz="725130">
                        <a:lnSpc>
                          <a:spcPct val="100000"/>
                        </a:lnSpc>
                        <a:defRPr sz="1800">
                          <a:solidFill>
                            <a:srgbClr val="000000"/>
                          </a:solidFill>
                        </a:defRPr>
                      </a:pPr>
                      <a:r>
                        <a:rPr sz="800" dirty="0">
                          <a:solidFill>
                            <a:srgbClr val="FFFFFF"/>
                          </a:solidFill>
                          <a:sym typeface="IBM Plex Sans"/>
                        </a:rPr>
                        <a:t>JAN</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FEB</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MAR</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APR</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MAY</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JUN</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JUL</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AUG</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SEP</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OCT</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NOV</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DEC</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extLst>
                  <a:ext uri="{0D108BD9-81ED-4DB2-BD59-A6C34878D82A}">
                    <a16:rowId xmlns:a16="http://schemas.microsoft.com/office/drawing/2014/main" val="10001"/>
                  </a:ext>
                </a:extLst>
              </a:tr>
              <a:tr h="3526585">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extLst>
                  <a:ext uri="{0D108BD9-81ED-4DB2-BD59-A6C34878D82A}">
                    <a16:rowId xmlns:a16="http://schemas.microsoft.com/office/drawing/2014/main" val="10002"/>
                  </a:ext>
                </a:extLst>
              </a:tr>
            </a:tbl>
          </a:graphicData>
        </a:graphic>
      </p:graphicFrame>
      <p:sp>
        <p:nvSpPr>
          <p:cNvPr id="473" name="Title Text"/>
          <p:cNvSpPr txBox="1">
            <a:spLocks noGrp="1"/>
          </p:cNvSpPr>
          <p:nvPr>
            <p:ph type="title"/>
          </p:nvPr>
        </p:nvSpPr>
        <p:spPr>
          <a:xfrm>
            <a:off x="177660" y="168516"/>
            <a:ext cx="6473952" cy="630936"/>
          </a:xfrm>
          <a:prstGeom prst="rect">
            <a:avLst/>
          </a:prstGeom>
        </p:spPr>
        <p:txBody>
          <a:bodyPr/>
          <a:lstStyle>
            <a:lvl1pPr>
              <a:defRPr>
                <a:solidFill>
                  <a:schemeClr val="tx1"/>
                </a:solidFill>
              </a:defRPr>
            </a:lvl1pPr>
          </a:lstStyle>
          <a:p>
            <a:r>
              <a:rPr lang="en-US"/>
              <a:t>Click to edit Master title style</a:t>
            </a:r>
            <a:endParaRPr dirty="0"/>
          </a:p>
        </p:txBody>
      </p:sp>
      <p:sp>
        <p:nvSpPr>
          <p:cNvPr id="474" name="Slide Number"/>
          <p:cNvSpPr txBox="1">
            <a:spLocks noGrp="1"/>
          </p:cNvSpPr>
          <p:nvPr>
            <p:ph type="sldNum" sz="quarter" idx="2"/>
          </p:nvPr>
        </p:nvSpPr>
        <p:spPr>
          <a:prstGeom prst="rect">
            <a:avLst/>
          </a:prstGeom>
        </p:spPr>
        <p:txBody>
          <a:bodyPr/>
          <a:lstStyle>
            <a:lvl1pPr>
              <a:defRPr>
                <a:solidFill>
                  <a:schemeClr val="tx1"/>
                </a:solidFill>
              </a:defRPr>
            </a:lvl1pPr>
          </a:lstStyle>
          <a:p>
            <a:fld id="{86CB4B4D-7CA3-9044-876B-883B54F8677D}" type="slidenum">
              <a:rPr lang="en-US" smtClean="0"/>
              <a:pPr/>
              <a:t>‹#›</a:t>
            </a:fld>
            <a:endParaRPr lang="en-US" dirty="0"/>
          </a:p>
        </p:txBody>
      </p:sp>
      <p:sp>
        <p:nvSpPr>
          <p:cNvPr id="479" name="Rectangle 162"/>
          <p:cNvSpPr txBox="1">
            <a:spLocks noGrp="1"/>
          </p:cNvSpPr>
          <p:nvPr>
            <p:ph type="body" sz="quarter" idx="15"/>
          </p:nvPr>
        </p:nvSpPr>
        <p:spPr>
          <a:xfrm>
            <a:off x="7832443" y="567798"/>
            <a:ext cx="451067" cy="127001"/>
          </a:xfrm>
          <a:prstGeom prst="rect">
            <a:avLst/>
          </a:prstGeom>
        </p:spPr>
        <p:txBody>
          <a:bodyPr wrap="none">
            <a:spAutoFit/>
          </a:bodyPr>
          <a:lstStyle>
            <a:lvl1pPr>
              <a:defRPr sz="700">
                <a:solidFill>
                  <a:srgbClr val="000000"/>
                </a:solidFill>
              </a:defRPr>
            </a:lvl1pPr>
          </a:lstStyle>
          <a:p>
            <a:pPr lvl="0"/>
            <a:r>
              <a:rPr lang="en-US"/>
              <a:t>Click to edit Master text styles</a:t>
            </a:r>
          </a:p>
        </p:txBody>
      </p:sp>
      <p:sp>
        <p:nvSpPr>
          <p:cNvPr id="480" name="Rectangle 163"/>
          <p:cNvSpPr txBox="1">
            <a:spLocks noGrp="1"/>
          </p:cNvSpPr>
          <p:nvPr>
            <p:ph type="body" sz="quarter" idx="16"/>
          </p:nvPr>
        </p:nvSpPr>
        <p:spPr>
          <a:xfrm>
            <a:off x="7134960" y="567798"/>
            <a:ext cx="339586" cy="127001"/>
          </a:xfrm>
          <a:prstGeom prst="rect">
            <a:avLst/>
          </a:prstGeom>
        </p:spPr>
        <p:txBody>
          <a:bodyPr wrap="none">
            <a:spAutoFit/>
          </a:bodyPr>
          <a:lstStyle>
            <a:lvl1pPr>
              <a:defRPr sz="700">
                <a:solidFill>
                  <a:srgbClr val="000000"/>
                </a:solidFill>
              </a:defRPr>
            </a:lvl1pPr>
          </a:lstStyle>
          <a:p>
            <a:pPr lvl="0"/>
            <a:r>
              <a:rPr lang="en-US"/>
              <a:t>Click to edit Master text styles</a:t>
            </a:r>
          </a:p>
        </p:txBody>
      </p:sp>
      <p:sp>
        <p:nvSpPr>
          <p:cNvPr id="481" name="Rectangle 165"/>
          <p:cNvSpPr txBox="1">
            <a:spLocks noGrp="1"/>
          </p:cNvSpPr>
          <p:nvPr>
            <p:ph type="body" sz="quarter" idx="17"/>
          </p:nvPr>
        </p:nvSpPr>
        <p:spPr>
          <a:xfrm>
            <a:off x="8632543" y="567798"/>
            <a:ext cx="236996" cy="127001"/>
          </a:xfrm>
          <a:prstGeom prst="rect">
            <a:avLst/>
          </a:prstGeom>
        </p:spPr>
        <p:txBody>
          <a:bodyPr wrap="none">
            <a:spAutoFit/>
          </a:bodyPr>
          <a:lstStyle>
            <a:lvl1pPr>
              <a:defRPr sz="700">
                <a:solidFill>
                  <a:srgbClr val="000000"/>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459BE2AF-4187-3E46-8C6B-F50A6B8B51E5}"/>
              </a:ext>
            </a:extLst>
          </p:cNvPr>
          <p:cNvSpPr>
            <a:spLocks noGrp="1"/>
          </p:cNvSpPr>
          <p:nvPr>
            <p:ph type="ftr" sz="quarter" idx="42"/>
          </p:nvPr>
        </p:nvSpPr>
        <p:spPr/>
        <p:txBody>
          <a:bodyPr/>
          <a:lstStyle>
            <a:lvl1pPr>
              <a:defRPr>
                <a:solidFill>
                  <a:schemeClr val="tx1"/>
                </a:solidFill>
              </a:defRPr>
            </a:lvl1pPr>
          </a:lstStyle>
          <a:p>
            <a:r>
              <a:rPr lang="en-US" dirty="0"/>
              <a:t>IBM Security / © 2020 IBM Corporation</a:t>
            </a:r>
          </a:p>
        </p:txBody>
      </p:sp>
      <p:grpSp>
        <p:nvGrpSpPr>
          <p:cNvPr id="37" name="Group 36">
            <a:extLst>
              <a:ext uri="{FF2B5EF4-FFF2-40B4-BE49-F238E27FC236}">
                <a16:creationId xmlns:a16="http://schemas.microsoft.com/office/drawing/2014/main" id="{7C1B165F-FA4E-924E-924B-2BB8C9E34BA9}"/>
              </a:ext>
            </a:extLst>
          </p:cNvPr>
          <p:cNvGrpSpPr/>
          <p:nvPr userDrawn="1"/>
        </p:nvGrpSpPr>
        <p:grpSpPr>
          <a:xfrm>
            <a:off x="-211344" y="-216036"/>
            <a:ext cx="9579553" cy="5572152"/>
            <a:chOff x="-211344" y="-216036"/>
            <a:chExt cx="9579553" cy="5572152"/>
          </a:xfrm>
        </p:grpSpPr>
        <p:grpSp>
          <p:nvGrpSpPr>
            <p:cNvPr id="38" name="Group 37">
              <a:extLst>
                <a:ext uri="{FF2B5EF4-FFF2-40B4-BE49-F238E27FC236}">
                  <a16:creationId xmlns:a16="http://schemas.microsoft.com/office/drawing/2014/main" id="{9003AC9A-91F2-7243-838D-55D8AF961A37}"/>
                </a:ext>
              </a:extLst>
            </p:cNvPr>
            <p:cNvGrpSpPr/>
            <p:nvPr userDrawn="1"/>
          </p:nvGrpSpPr>
          <p:grpSpPr>
            <a:xfrm>
              <a:off x="204788" y="-216036"/>
              <a:ext cx="8742222" cy="182880"/>
              <a:chOff x="204788" y="-201168"/>
              <a:chExt cx="8742222" cy="182880"/>
            </a:xfrm>
          </p:grpSpPr>
          <p:cxnSp>
            <p:nvCxnSpPr>
              <p:cNvPr id="71" name="Straight Connector 70">
                <a:extLst>
                  <a:ext uri="{FF2B5EF4-FFF2-40B4-BE49-F238E27FC236}">
                    <a16:creationId xmlns:a16="http://schemas.microsoft.com/office/drawing/2014/main" id="{0E54ECE1-A5CD-1043-9D4B-437EDDF04FD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EFFB905-0921-5046-87D2-B13595E98568}"/>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1A2B518-309E-7B46-AA58-0A852412674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F68CFF8-0B61-8A40-9B21-EB86A1E1378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808EB96-981B-9248-99C3-42C285F9113E}"/>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DAEA8C69-1ABA-EC4F-9853-8C4E42850A65}"/>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1586CDA-0321-914F-982F-C57A4471177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FC2720F-F6BE-D54F-8EB8-AEB714AD8A0B}"/>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583F8219-CF93-5848-B75B-FE81586B3752}"/>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88A69844-CD6E-754B-AAB5-84818B4E998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7D3ABDD5-20CB-E04A-B5C4-B8E255259C2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2F38B9B1-431B-C841-B761-980762845ABB}"/>
                </a:ext>
              </a:extLst>
            </p:cNvPr>
            <p:cNvGrpSpPr/>
            <p:nvPr userDrawn="1"/>
          </p:nvGrpSpPr>
          <p:grpSpPr>
            <a:xfrm>
              <a:off x="204788" y="5173236"/>
              <a:ext cx="8742222" cy="182880"/>
              <a:chOff x="204788" y="-201168"/>
              <a:chExt cx="8742222" cy="182880"/>
            </a:xfrm>
          </p:grpSpPr>
          <p:cxnSp>
            <p:nvCxnSpPr>
              <p:cNvPr id="60" name="Straight Connector 59">
                <a:extLst>
                  <a:ext uri="{FF2B5EF4-FFF2-40B4-BE49-F238E27FC236}">
                    <a16:creationId xmlns:a16="http://schemas.microsoft.com/office/drawing/2014/main" id="{A6B0A104-8C14-464C-889D-19A1FF69EF1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3CE9C37-3B67-4443-A5ED-DFB1DA03662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6E33243-4F5A-B445-840C-14BF24B8AD7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251344C-5350-CE4B-95CD-230339BB7FC4}"/>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1D7CE79-8A6D-C04C-AFB2-14C47F9B1821}"/>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987BA7F-67ED-8C4E-82B1-09CC9485F34F}"/>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D6FD57C-B979-7140-A5BB-D69E1D2FDE3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3B4670B-EF43-204A-8FEB-8A0FB800A00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515E4341-4FBA-A34F-B956-565A2C6C697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0E6B4D9-E70F-5642-A108-F1133F4DF4D6}"/>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C5774ADB-1603-554B-A452-555CD19DB26B}"/>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AD2EDC9E-CF99-4E42-80A8-5C4E1B39588E}"/>
                </a:ext>
              </a:extLst>
            </p:cNvPr>
            <p:cNvGrpSpPr/>
            <p:nvPr userDrawn="1"/>
          </p:nvGrpSpPr>
          <p:grpSpPr>
            <a:xfrm>
              <a:off x="-211344" y="203195"/>
              <a:ext cx="182881" cy="4740007"/>
              <a:chOff x="-211344" y="203195"/>
              <a:chExt cx="182881" cy="4740007"/>
            </a:xfrm>
          </p:grpSpPr>
          <p:cxnSp>
            <p:nvCxnSpPr>
              <p:cNvPr id="51" name="Straight Connector 50">
                <a:extLst>
                  <a:ext uri="{FF2B5EF4-FFF2-40B4-BE49-F238E27FC236}">
                    <a16:creationId xmlns:a16="http://schemas.microsoft.com/office/drawing/2014/main" id="{9509C4B0-6832-DA48-810B-743CDAD7BD2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082C471-F7C7-F242-B4E4-67A0134A2399}"/>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E26408C-D2C2-D644-96C4-D821EF7C656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4084AF9-13B1-AD49-83D8-56F186A1CD43}"/>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EC9DE90-D1DD-B943-8584-F117C4EF4CA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DAC4135-A2B6-D44B-B52F-820D354ABD8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0B01B7F-EEF4-3845-8702-C1AD348ABBE1}"/>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EBD8627F-DB7A-9E4B-BCFD-B78FFFCECFF6}"/>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3E3872D-4FDE-2F4D-952C-77107EF4DB4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C7CA00D1-C9CE-2741-9307-9CD075EDDDFE}"/>
                </a:ext>
              </a:extLst>
            </p:cNvPr>
            <p:cNvGrpSpPr/>
            <p:nvPr userDrawn="1"/>
          </p:nvGrpSpPr>
          <p:grpSpPr>
            <a:xfrm>
              <a:off x="9185328" y="203195"/>
              <a:ext cx="182881" cy="4740007"/>
              <a:chOff x="-211344" y="203195"/>
              <a:chExt cx="182881" cy="4740007"/>
            </a:xfrm>
          </p:grpSpPr>
          <p:cxnSp>
            <p:nvCxnSpPr>
              <p:cNvPr id="42" name="Straight Connector 41">
                <a:extLst>
                  <a:ext uri="{FF2B5EF4-FFF2-40B4-BE49-F238E27FC236}">
                    <a16:creationId xmlns:a16="http://schemas.microsoft.com/office/drawing/2014/main" id="{FCE2A09C-58B3-1645-B7B7-FFEBFEC7AF69}"/>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311D61D-EC1E-AE46-A1FB-E9D0620C267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D036018-634A-D34E-AD61-E88180268BF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5D1177C-9463-0F40-A635-62DC68EA00F5}"/>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D51D254-6B65-064C-AE40-BD00CCCDAC70}"/>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C3EC63F-D511-E34C-8EFC-EF18AD139E53}"/>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3D7C793-3E46-2F45-8DE6-E059CE8D6223}"/>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3EAF7EB-B800-BB48-8DD6-65D28918734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EB98442-448C-164A-9C6E-348966E8172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
        <p:nvSpPr>
          <p:cNvPr id="482" name="Callout"/>
          <p:cNvSpPr>
            <a:spLocks noGrp="1"/>
          </p:cNvSpPr>
          <p:nvPr>
            <p:ph type="body" sz="quarter" idx="18"/>
          </p:nvPr>
        </p:nvSpPr>
        <p:spPr>
          <a:xfrm rot="5400000">
            <a:off x="7893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chemeClr val="accent1"/>
          </a:solidFill>
          <a:ln w="3175">
            <a:solidFill>
              <a:srgbClr val="2860F5"/>
            </a:solidFill>
            <a:round/>
          </a:ln>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3" name="Milestone name…"/>
          <p:cNvSpPr txBox="1">
            <a:spLocks noGrp="1"/>
          </p:cNvSpPr>
          <p:nvPr>
            <p:ph type="body" sz="quarter" idx="19"/>
          </p:nvPr>
        </p:nvSpPr>
        <p:spPr>
          <a:xfrm>
            <a:off x="306676" y="1546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84" name="Callout"/>
          <p:cNvSpPr>
            <a:spLocks noGrp="1"/>
          </p:cNvSpPr>
          <p:nvPr>
            <p:ph type="body" sz="quarter" idx="20"/>
          </p:nvPr>
        </p:nvSpPr>
        <p:spPr>
          <a:xfrm rot="5400000">
            <a:off x="29737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chemeClr val="accent3"/>
          </a:solidFill>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5" name="Milestone name…"/>
          <p:cNvSpPr txBox="1">
            <a:spLocks noGrp="1"/>
          </p:cNvSpPr>
          <p:nvPr>
            <p:ph type="body" sz="quarter" idx="21"/>
          </p:nvPr>
        </p:nvSpPr>
        <p:spPr>
          <a:xfrm>
            <a:off x="2491076" y="1546090"/>
            <a:ext cx="1925334" cy="461663"/>
          </a:xfrm>
          <a:prstGeom prst="rect">
            <a:avLst/>
          </a:prstGeom>
        </p:spPr>
        <p:txBody>
          <a:bodyPr lIns="45719" tIns="45719" rIns="45719" bIns="45719">
            <a:spAutoFit/>
          </a:bodyPr>
          <a:lstStyle>
            <a:lvl1pPr>
              <a:buClr>
                <a:schemeClr val="bg1"/>
              </a:buClr>
              <a:defRPr/>
            </a:lvl1pPr>
            <a:lvl2pPr>
              <a:buClr>
                <a:schemeClr val="bg1"/>
              </a:buClr>
              <a:defRPr/>
            </a:lvl2pPr>
            <a:lvl3pPr>
              <a:buClr>
                <a:schemeClr val="bg1"/>
              </a:buClr>
              <a:defRPr/>
            </a:lvl3pPr>
          </a:lstStyle>
          <a:p>
            <a:pPr lvl="0">
              <a:spcBef>
                <a:spcPts val="0"/>
              </a:spcBef>
              <a:defRPr sz="800">
                <a:latin typeface="IBM Plex Sans Medium"/>
                <a:ea typeface="IBM Plex Sans Medium"/>
                <a:cs typeface="IBM Plex Sans Medium"/>
                <a:sym typeface="IBM Plex Sans Medium"/>
              </a:defRPr>
            </a:pPr>
            <a:r>
              <a:rPr lang="en-US"/>
              <a:t>Click to edit Master text styles</a:t>
            </a:r>
          </a:p>
          <a:p>
            <a:pPr lvl="1">
              <a:spcBef>
                <a:spcPts val="0"/>
              </a:spcBef>
              <a:defRPr sz="800">
                <a:latin typeface="IBM Plex Sans Medium"/>
                <a:ea typeface="IBM Plex Sans Medium"/>
                <a:cs typeface="IBM Plex Sans Medium"/>
                <a:sym typeface="IBM Plex Sans Medium"/>
              </a:defRPr>
            </a:pPr>
            <a:r>
              <a:rPr lang="en-US"/>
              <a:t>Second level</a:t>
            </a:r>
          </a:p>
          <a:p>
            <a:pPr lvl="2">
              <a:spcBef>
                <a:spcPts val="0"/>
              </a:spcBef>
              <a:defRPr sz="800">
                <a:latin typeface="IBM Plex Sans Medium"/>
                <a:ea typeface="IBM Plex Sans Medium"/>
                <a:cs typeface="IBM Plex Sans Medium"/>
                <a:sym typeface="IBM Plex Sans Medium"/>
              </a:defRPr>
            </a:pPr>
            <a:r>
              <a:rPr lang="en-US"/>
              <a:t>Third level</a:t>
            </a:r>
          </a:p>
        </p:txBody>
      </p:sp>
      <p:sp>
        <p:nvSpPr>
          <p:cNvPr id="486" name="Callout"/>
          <p:cNvSpPr>
            <a:spLocks noGrp="1"/>
          </p:cNvSpPr>
          <p:nvPr>
            <p:ph type="body" sz="quarter" idx="22"/>
          </p:nvPr>
        </p:nvSpPr>
        <p:spPr>
          <a:xfrm rot="5400000">
            <a:off x="51581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7" name="Milestone name…"/>
          <p:cNvSpPr txBox="1">
            <a:spLocks noGrp="1"/>
          </p:cNvSpPr>
          <p:nvPr>
            <p:ph type="body" sz="quarter" idx="23"/>
          </p:nvPr>
        </p:nvSpPr>
        <p:spPr>
          <a:xfrm>
            <a:off x="4675476" y="1546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88" name="Callout"/>
          <p:cNvSpPr>
            <a:spLocks noGrp="1"/>
          </p:cNvSpPr>
          <p:nvPr>
            <p:ph type="body" sz="quarter" idx="24"/>
          </p:nvPr>
        </p:nvSpPr>
        <p:spPr>
          <a:xfrm rot="5400000">
            <a:off x="7342599"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9" name="Milestone name…"/>
          <p:cNvSpPr txBox="1">
            <a:spLocks noGrp="1"/>
          </p:cNvSpPr>
          <p:nvPr>
            <p:ph type="body" sz="quarter" idx="25"/>
          </p:nvPr>
        </p:nvSpPr>
        <p:spPr>
          <a:xfrm>
            <a:off x="6859876" y="1546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0" name="Callout"/>
          <p:cNvSpPr>
            <a:spLocks noGrp="1"/>
          </p:cNvSpPr>
          <p:nvPr>
            <p:ph type="body" sz="quarter" idx="26"/>
          </p:nvPr>
        </p:nvSpPr>
        <p:spPr>
          <a:xfrm rot="5400000">
            <a:off x="7870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chemeClr val="accent1"/>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1" name="Milestone name…"/>
          <p:cNvSpPr txBox="1">
            <a:spLocks noGrp="1"/>
          </p:cNvSpPr>
          <p:nvPr>
            <p:ph type="body" sz="quarter" idx="27"/>
          </p:nvPr>
        </p:nvSpPr>
        <p:spPr>
          <a:xfrm>
            <a:off x="306676" y="2689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2" name="Callout"/>
          <p:cNvSpPr>
            <a:spLocks noGrp="1"/>
          </p:cNvSpPr>
          <p:nvPr>
            <p:ph type="body" sz="quarter" idx="28"/>
          </p:nvPr>
        </p:nvSpPr>
        <p:spPr>
          <a:xfrm rot="5400000">
            <a:off x="29714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3" name="Milestone name…"/>
          <p:cNvSpPr txBox="1">
            <a:spLocks noGrp="1"/>
          </p:cNvSpPr>
          <p:nvPr>
            <p:ph type="body" sz="quarter" idx="29"/>
          </p:nvPr>
        </p:nvSpPr>
        <p:spPr>
          <a:xfrm>
            <a:off x="2491076" y="2689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4" name="Callout"/>
          <p:cNvSpPr>
            <a:spLocks noGrp="1"/>
          </p:cNvSpPr>
          <p:nvPr>
            <p:ph type="body" sz="quarter" idx="30"/>
          </p:nvPr>
        </p:nvSpPr>
        <p:spPr>
          <a:xfrm rot="5400000">
            <a:off x="51558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chemeClr val="accent3"/>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5" name="Milestone name…"/>
          <p:cNvSpPr txBox="1">
            <a:spLocks noGrp="1"/>
          </p:cNvSpPr>
          <p:nvPr>
            <p:ph type="body" sz="quarter" idx="31"/>
          </p:nvPr>
        </p:nvSpPr>
        <p:spPr>
          <a:xfrm>
            <a:off x="4675476" y="2689089"/>
            <a:ext cx="1925334" cy="447041"/>
          </a:xfrm>
          <a:prstGeom prst="rect">
            <a:avLst/>
          </a:prstGeom>
        </p:spPr>
        <p:txBody>
          <a:bodyPr lIns="45719" tIns="45719" rIns="45719" bIns="45719">
            <a:spAutoFit/>
          </a:bodyPr>
          <a:lstStyle/>
          <a:p>
            <a:pPr lvl="0">
              <a:spcBef>
                <a:spcPts val="0"/>
              </a:spcBef>
              <a:defRPr sz="800">
                <a:latin typeface="IBM Plex Sans Medium"/>
                <a:ea typeface="IBM Plex Sans Medium"/>
                <a:cs typeface="IBM Plex Sans Medium"/>
                <a:sym typeface="IBM Plex Sans Medium"/>
              </a:defRPr>
            </a:pPr>
            <a:r>
              <a:rPr lang="en-US"/>
              <a:t>Click to edit Master text styles</a:t>
            </a:r>
          </a:p>
          <a:p>
            <a:pPr lvl="1">
              <a:spcBef>
                <a:spcPts val="0"/>
              </a:spcBef>
              <a:defRPr sz="800">
                <a:latin typeface="IBM Plex Sans Medium"/>
                <a:ea typeface="IBM Plex Sans Medium"/>
                <a:cs typeface="IBM Plex Sans Medium"/>
                <a:sym typeface="IBM Plex Sans Medium"/>
              </a:defRPr>
            </a:pPr>
            <a:r>
              <a:rPr lang="en-US"/>
              <a:t>Second level</a:t>
            </a:r>
          </a:p>
          <a:p>
            <a:pPr lvl="2">
              <a:spcBef>
                <a:spcPts val="0"/>
              </a:spcBef>
              <a:defRPr sz="800">
                <a:latin typeface="IBM Plex Sans Medium"/>
                <a:ea typeface="IBM Plex Sans Medium"/>
                <a:cs typeface="IBM Plex Sans Medium"/>
                <a:sym typeface="IBM Plex Sans Medium"/>
              </a:defRPr>
            </a:pPr>
            <a:r>
              <a:rPr lang="en-US"/>
              <a:t>Third level</a:t>
            </a:r>
          </a:p>
        </p:txBody>
      </p:sp>
      <p:sp>
        <p:nvSpPr>
          <p:cNvPr id="496" name="Callout"/>
          <p:cNvSpPr>
            <a:spLocks noGrp="1"/>
          </p:cNvSpPr>
          <p:nvPr>
            <p:ph type="body" sz="quarter" idx="32"/>
          </p:nvPr>
        </p:nvSpPr>
        <p:spPr>
          <a:xfrm rot="5400000">
            <a:off x="7340218"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7" name="Milestone name…"/>
          <p:cNvSpPr txBox="1">
            <a:spLocks noGrp="1"/>
          </p:cNvSpPr>
          <p:nvPr>
            <p:ph type="body" sz="quarter" idx="33"/>
          </p:nvPr>
        </p:nvSpPr>
        <p:spPr>
          <a:xfrm>
            <a:off x="6859876" y="2689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8" name="Callout"/>
          <p:cNvSpPr>
            <a:spLocks noGrp="1"/>
          </p:cNvSpPr>
          <p:nvPr>
            <p:ph type="body" sz="quarter" idx="34"/>
          </p:nvPr>
        </p:nvSpPr>
        <p:spPr>
          <a:xfrm rot="16200000" flipH="1">
            <a:off x="73433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9" name="Milestone name…"/>
          <p:cNvSpPr txBox="1">
            <a:spLocks noGrp="1"/>
          </p:cNvSpPr>
          <p:nvPr>
            <p:ph type="body" sz="quarter" idx="35"/>
          </p:nvPr>
        </p:nvSpPr>
        <p:spPr>
          <a:xfrm>
            <a:off x="6859876" y="3832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500" name="Callout"/>
          <p:cNvSpPr>
            <a:spLocks noGrp="1"/>
          </p:cNvSpPr>
          <p:nvPr>
            <p:ph type="body" sz="quarter" idx="36"/>
          </p:nvPr>
        </p:nvSpPr>
        <p:spPr>
          <a:xfrm rot="16200000" flipH="1">
            <a:off x="51589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01" name="Milestone name…"/>
          <p:cNvSpPr txBox="1">
            <a:spLocks noGrp="1"/>
          </p:cNvSpPr>
          <p:nvPr>
            <p:ph type="body" sz="quarter" idx="37"/>
          </p:nvPr>
        </p:nvSpPr>
        <p:spPr>
          <a:xfrm>
            <a:off x="4675476" y="3832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502" name="Callout"/>
          <p:cNvSpPr>
            <a:spLocks noGrp="1"/>
          </p:cNvSpPr>
          <p:nvPr>
            <p:ph type="body" sz="quarter" idx="38"/>
          </p:nvPr>
        </p:nvSpPr>
        <p:spPr>
          <a:xfrm rot="16200000" flipH="1">
            <a:off x="29745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03" name="Milestone name…"/>
          <p:cNvSpPr txBox="1">
            <a:spLocks noGrp="1"/>
          </p:cNvSpPr>
          <p:nvPr>
            <p:ph type="body" sz="quarter" idx="39"/>
          </p:nvPr>
        </p:nvSpPr>
        <p:spPr>
          <a:xfrm>
            <a:off x="2491076" y="3832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504" name="Callout"/>
          <p:cNvSpPr>
            <a:spLocks noGrp="1"/>
          </p:cNvSpPr>
          <p:nvPr>
            <p:ph type="body" sz="quarter" idx="40"/>
          </p:nvPr>
        </p:nvSpPr>
        <p:spPr>
          <a:xfrm rot="16200000" flipH="1">
            <a:off x="7901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05" name="Milestone name…"/>
          <p:cNvSpPr txBox="1">
            <a:spLocks noGrp="1"/>
          </p:cNvSpPr>
          <p:nvPr>
            <p:ph type="body" sz="quarter" idx="41"/>
          </p:nvPr>
        </p:nvSpPr>
        <p:spPr>
          <a:xfrm>
            <a:off x="306676" y="3832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 name="Rectangle 3">
            <a:extLst>
              <a:ext uri="{FF2B5EF4-FFF2-40B4-BE49-F238E27FC236}">
                <a16:creationId xmlns:a16="http://schemas.microsoft.com/office/drawing/2014/main" id="{EA6F809D-2105-3D4C-A44B-27B983C0CCED}"/>
              </a:ext>
            </a:extLst>
          </p:cNvPr>
          <p:cNvSpPr/>
          <p:nvPr userDrawn="1"/>
        </p:nvSpPr>
        <p:spPr bwMode="auto">
          <a:xfrm>
            <a:off x="6989092" y="572636"/>
            <a:ext cx="100584" cy="100584"/>
          </a:xfrm>
          <a:prstGeom prst="rect">
            <a:avLst/>
          </a:prstGeom>
          <a:solidFill>
            <a:schemeClr val="bg1"/>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
        <p:nvSpPr>
          <p:cNvPr id="83" name="Rectangle 82">
            <a:extLst>
              <a:ext uri="{FF2B5EF4-FFF2-40B4-BE49-F238E27FC236}">
                <a16:creationId xmlns:a16="http://schemas.microsoft.com/office/drawing/2014/main" id="{309BD100-828D-644C-9DB5-04D9CA61A960}"/>
              </a:ext>
            </a:extLst>
          </p:cNvPr>
          <p:cNvSpPr/>
          <p:nvPr userDrawn="1"/>
        </p:nvSpPr>
        <p:spPr bwMode="auto">
          <a:xfrm>
            <a:off x="7683500" y="572636"/>
            <a:ext cx="100584" cy="100584"/>
          </a:xfrm>
          <a:prstGeom prst="rect">
            <a:avLst/>
          </a:prstGeom>
          <a:solidFill>
            <a:schemeClr val="accent1"/>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
        <p:nvSpPr>
          <p:cNvPr id="84" name="Rectangle 83">
            <a:extLst>
              <a:ext uri="{FF2B5EF4-FFF2-40B4-BE49-F238E27FC236}">
                <a16:creationId xmlns:a16="http://schemas.microsoft.com/office/drawing/2014/main" id="{F4BC782A-6E9C-FC41-8960-378751D07AA6}"/>
              </a:ext>
            </a:extLst>
          </p:cNvPr>
          <p:cNvSpPr/>
          <p:nvPr userDrawn="1"/>
        </p:nvSpPr>
        <p:spPr bwMode="auto">
          <a:xfrm>
            <a:off x="8484616" y="572636"/>
            <a:ext cx="100584" cy="100584"/>
          </a:xfrm>
          <a:prstGeom prst="rect">
            <a:avLst/>
          </a:prstGeom>
          <a:solidFill>
            <a:schemeClr val="accent3"/>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Tree>
    <p:extLst>
      <p:ext uri="{BB962C8B-B14F-4D97-AF65-F5344CB8AC3E}">
        <p14:creationId xmlns:p14="http://schemas.microsoft.com/office/powerpoint/2010/main" val="26706009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 preserve="1">
  <p:cSld name="title, text (1/4), pyramid">
    <p:bg>
      <p:bgPr>
        <a:solidFill>
          <a:srgbClr val="F2F3F8"/>
        </a:solidFill>
        <a:effectLst/>
      </p:bgPr>
    </p:bg>
    <p:spTree>
      <p:nvGrpSpPr>
        <p:cNvPr id="1" name=""/>
        <p:cNvGrpSpPr/>
        <p:nvPr/>
      </p:nvGrpSpPr>
      <p:grpSpPr>
        <a:xfrm>
          <a:off x="0" y="0"/>
          <a:ext cx="0" cy="0"/>
          <a:chOff x="0" y="0"/>
          <a:chExt cx="0" cy="0"/>
        </a:xfrm>
      </p:grpSpPr>
      <p:sp>
        <p:nvSpPr>
          <p:cNvPr id="512" name="AutoShape 6"/>
          <p:cNvSpPr>
            <a:spLocks noGrp="1"/>
          </p:cNvSpPr>
          <p:nvPr>
            <p:ph type="body" idx="13"/>
          </p:nvPr>
        </p:nvSpPr>
        <p:spPr>
          <a:xfrm>
            <a:off x="2056914" y="247649"/>
            <a:ext cx="5030172" cy="4474325"/>
          </a:xfrm>
          <a:prstGeom prst="triangle">
            <a:avLst/>
          </a:prstGeom>
          <a:solidFill>
            <a:srgbClr val="000000"/>
          </a:solidFill>
        </p:spPr>
        <p:txBody>
          <a:bodyPr lIns="91439" tIns="91439" rIns="91439" bIns="91439"/>
          <a:lstStyle>
            <a:lvl1pPr>
              <a:defRPr>
                <a:solidFill>
                  <a:schemeClr val="bg1"/>
                </a:solidFill>
              </a:defRPr>
            </a:lvl1pPr>
          </a:lstStyle>
          <a:p>
            <a:pPr lvl="0" algn="ctr" defTabSz="685800">
              <a:lnSpc>
                <a:spcPct val="90000"/>
              </a:lnSpc>
              <a:spcBef>
                <a:spcPts val="800"/>
              </a:spcBef>
              <a:tabLst/>
              <a:defRPr sz="9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513" name="AutoShape 3"/>
          <p:cNvSpPr>
            <a:spLocks noGrp="1"/>
          </p:cNvSpPr>
          <p:nvPr>
            <p:ph type="body" sz="quarter" idx="14"/>
          </p:nvPr>
        </p:nvSpPr>
        <p:spPr>
          <a:xfrm rot="10800000">
            <a:off x="3321257" y="2484810"/>
            <a:ext cx="2511457" cy="2237164"/>
          </a:xfrm>
          <a:prstGeom prst="triangle">
            <a:avLst/>
          </a:prstGeom>
          <a:solidFill>
            <a:schemeClr val="accent2"/>
          </a:solidFill>
        </p:spPr>
        <p:txBody>
          <a:bodyPr lIns="91439" tIns="91439" rIns="91439" bIns="91439" anchor="ctr"/>
          <a:lstStyle>
            <a:lvl1pPr>
              <a:defRPr b="0" i="0">
                <a:solidFill>
                  <a:schemeClr val="bg1"/>
                </a:solidFill>
                <a:latin typeface="IBM Plex Sans" panose="020B0503050203000203" pitchFamily="34" charset="0"/>
              </a:defRPr>
            </a:lvl1pPr>
          </a:lstStyle>
          <a:p>
            <a:pPr lvl="0" algn="ctr" defTabSz="685800">
              <a:lnSpc>
                <a:spcPct val="90000"/>
              </a:lnSpc>
              <a:spcBef>
                <a:spcPts val="800"/>
              </a:spcBef>
              <a:tabLst/>
              <a:defRPr sz="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14" name="Body Level One…"/>
          <p:cNvSpPr txBox="1">
            <a:spLocks noGrp="1"/>
          </p:cNvSpPr>
          <p:nvPr>
            <p:ph type="body" sz="quarter" idx="1"/>
          </p:nvPr>
        </p:nvSpPr>
        <p:spPr>
          <a:xfrm>
            <a:off x="192023" y="1353312"/>
            <a:ext cx="1893951" cy="3005963"/>
          </a:xfrm>
          <a:prstGeom prst="rect">
            <a:avLst/>
          </a:prstGeom>
        </p:spPr>
        <p:txBody>
          <a:bodyPr/>
          <a:lstStyle>
            <a:lvl1pPr>
              <a:buClr>
                <a:schemeClr val="tx1"/>
              </a:buClr>
              <a:defRPr>
                <a:solidFill>
                  <a:srgbClr val="000000"/>
                </a:solidFill>
              </a:defRPr>
            </a:lvl1pPr>
            <a:lvl2pPr marL="125963" indent="-125963">
              <a:buClr>
                <a:schemeClr val="tx1"/>
              </a:buClr>
              <a:defRPr>
                <a:solidFill>
                  <a:srgbClr val="000000"/>
                </a:solidFill>
              </a:defRPr>
            </a:lvl2pPr>
            <a:lvl3pPr marL="305415" indent="-103803">
              <a:buClr>
                <a:schemeClr val="tx1"/>
              </a:buClr>
              <a:defRPr>
                <a:solidFill>
                  <a:srgbClr val="000000"/>
                </a:solidFill>
              </a:defRPr>
            </a:lvl3pPr>
            <a:lvl4pPr marL="577266" indent="-142291">
              <a:buClr>
                <a:schemeClr val="tx1"/>
              </a:buClr>
              <a:defRPr>
                <a:solidFill>
                  <a:srgbClr val="000000"/>
                </a:solidFill>
              </a:defRPr>
            </a:lvl4pPr>
            <a:lvl5pPr marL="757788" indent="-125963">
              <a:buClr>
                <a:schemeClr val="tx1"/>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15" name="Slide Number"/>
          <p:cNvSpPr txBox="1">
            <a:spLocks noGrp="1"/>
          </p:cNvSpPr>
          <p:nvPr>
            <p:ph type="sldNum" sz="quarter" idx="2"/>
          </p:nvPr>
        </p:nvSpPr>
        <p:spPr>
          <a:prstGeom prst="rect">
            <a:avLst/>
          </a:prstGeom>
        </p:spPr>
        <p:txBody>
          <a:bodyPr/>
          <a:lstStyle>
            <a:lvl1pPr>
              <a:defRPr>
                <a:solidFill>
                  <a:schemeClr val="tx1"/>
                </a:solidFill>
              </a:defRPr>
            </a:lvl1pPr>
          </a:lstStyle>
          <a:p>
            <a:fld id="{86CB4B4D-7CA3-9044-876B-883B54F8677D}" type="slidenum">
              <a:rPr lang="en-US" smtClean="0"/>
              <a:pPr/>
              <a:t>‹#›</a:t>
            </a:fld>
            <a:endParaRPr lang="en-US" dirty="0"/>
          </a:p>
        </p:txBody>
      </p:sp>
      <p:sp>
        <p:nvSpPr>
          <p:cNvPr id="516" name="Title Text"/>
          <p:cNvSpPr txBox="1">
            <a:spLocks noGrp="1"/>
          </p:cNvSpPr>
          <p:nvPr>
            <p:ph type="title"/>
          </p:nvPr>
        </p:nvSpPr>
        <p:spPr>
          <a:xfrm>
            <a:off x="177660" y="168516"/>
            <a:ext cx="3483740" cy="630936"/>
          </a:xfrm>
          <a:prstGeom prst="rect">
            <a:avLst/>
          </a:prstGeom>
        </p:spPr>
        <p:txBody>
          <a:bodyPr/>
          <a:lstStyle>
            <a:lvl1pPr>
              <a:defRPr>
                <a:solidFill>
                  <a:schemeClr val="tx1"/>
                </a:solidFill>
              </a:defRPr>
            </a:lvl1pPr>
          </a:lstStyle>
          <a:p>
            <a:r>
              <a:rPr lang="en-US"/>
              <a:t>Click to edit Master title style</a:t>
            </a:r>
            <a:endParaRPr dirty="0"/>
          </a:p>
        </p:txBody>
      </p:sp>
      <p:sp>
        <p:nvSpPr>
          <p:cNvPr id="517" name="Text Box 7"/>
          <p:cNvSpPr txBox="1">
            <a:spLocks noGrp="1"/>
          </p:cNvSpPr>
          <p:nvPr>
            <p:ph type="body" sz="quarter" idx="15"/>
          </p:nvPr>
        </p:nvSpPr>
        <p:spPr>
          <a:xfrm>
            <a:off x="4021968" y="3075521"/>
            <a:ext cx="1121466" cy="228601"/>
          </a:xfrm>
          <a:prstGeom prst="rect">
            <a:avLst/>
          </a:prstGeom>
        </p:spPr>
        <p:txBody>
          <a:bodyPr lIns="0" tIns="0" rIns="0" bIns="0"/>
          <a:lstStyle>
            <a:lvl1pPr algn="ctr" defTabSz="685800">
              <a:spcBef>
                <a:spcPts val="600"/>
              </a:spcBef>
              <a:defRPr sz="1000"/>
            </a:lvl1pPr>
          </a:lstStyle>
          <a:p>
            <a:pPr lvl="0"/>
            <a:r>
              <a:rPr lang="en-US"/>
              <a:t>Click to edit Master text styles</a:t>
            </a:r>
          </a:p>
        </p:txBody>
      </p:sp>
      <p:sp>
        <p:nvSpPr>
          <p:cNvPr id="518" name="AutoShape 4"/>
          <p:cNvSpPr txBox="1">
            <a:spLocks noGrp="1"/>
          </p:cNvSpPr>
          <p:nvPr>
            <p:ph type="body" sz="quarter" idx="16"/>
          </p:nvPr>
        </p:nvSpPr>
        <p:spPr>
          <a:xfrm>
            <a:off x="4229754" y="1347569"/>
            <a:ext cx="694944" cy="228601"/>
          </a:xfrm>
          <a:prstGeom prst="rect">
            <a:avLst/>
          </a:prstGeom>
        </p:spPr>
        <p:txBody>
          <a:bodyPr/>
          <a:lstStyle>
            <a:lvl1pPr algn="ctr" defTabSz="685800">
              <a:spcBef>
                <a:spcPts val="600"/>
              </a:spcBef>
              <a:defRPr sz="1000"/>
            </a:lvl1pPr>
          </a:lstStyle>
          <a:p>
            <a:pPr lvl="0"/>
            <a:r>
              <a:rPr lang="en-US"/>
              <a:t>Click to edit Master text styles</a:t>
            </a:r>
          </a:p>
        </p:txBody>
      </p:sp>
      <p:sp>
        <p:nvSpPr>
          <p:cNvPr id="519" name="AutoShape 4"/>
          <p:cNvSpPr txBox="1">
            <a:spLocks noGrp="1"/>
          </p:cNvSpPr>
          <p:nvPr>
            <p:ph type="body" sz="quarter" idx="17"/>
          </p:nvPr>
        </p:nvSpPr>
        <p:spPr>
          <a:xfrm>
            <a:off x="2973184" y="3614903"/>
            <a:ext cx="693436" cy="228601"/>
          </a:xfrm>
          <a:prstGeom prst="rect">
            <a:avLst/>
          </a:prstGeom>
        </p:spPr>
        <p:txBody>
          <a:bodyPr/>
          <a:lstStyle>
            <a:lvl1pPr algn="ctr" defTabSz="685800">
              <a:spcBef>
                <a:spcPts val="600"/>
              </a:spcBef>
              <a:defRPr sz="1000"/>
            </a:lvl1pPr>
          </a:lstStyle>
          <a:p>
            <a:pPr lvl="0"/>
            <a:r>
              <a:rPr lang="en-US"/>
              <a:t>Click to edit Master text styles</a:t>
            </a:r>
          </a:p>
        </p:txBody>
      </p:sp>
      <p:sp>
        <p:nvSpPr>
          <p:cNvPr id="520" name="AutoShape 5"/>
          <p:cNvSpPr txBox="1">
            <a:spLocks noGrp="1"/>
          </p:cNvSpPr>
          <p:nvPr>
            <p:ph type="body" sz="quarter" idx="18"/>
          </p:nvPr>
        </p:nvSpPr>
        <p:spPr>
          <a:xfrm>
            <a:off x="5531511" y="3614903"/>
            <a:ext cx="694944" cy="228601"/>
          </a:xfrm>
          <a:prstGeom prst="rect">
            <a:avLst/>
          </a:prstGeom>
        </p:spPr>
        <p:txBody>
          <a:bodyPr/>
          <a:lstStyle>
            <a:lvl1pPr algn="ctr" defTabSz="685800">
              <a:spcBef>
                <a:spcPts val="600"/>
              </a:spcBef>
              <a:defRPr sz="1000"/>
            </a:lvl1pPr>
          </a:lstStyle>
          <a:p>
            <a:pPr lvl="0"/>
            <a:r>
              <a:rPr lang="en-US"/>
              <a:t>Click to edit Master text styles</a:t>
            </a:r>
          </a:p>
        </p:txBody>
      </p:sp>
      <p:sp>
        <p:nvSpPr>
          <p:cNvPr id="2" name="Footer Placeholder 1">
            <a:extLst>
              <a:ext uri="{FF2B5EF4-FFF2-40B4-BE49-F238E27FC236}">
                <a16:creationId xmlns:a16="http://schemas.microsoft.com/office/drawing/2014/main" id="{7685F4B5-1CF3-0E4F-BFAC-EFEA8BE92098}"/>
              </a:ext>
            </a:extLst>
          </p:cNvPr>
          <p:cNvSpPr>
            <a:spLocks noGrp="1"/>
          </p:cNvSpPr>
          <p:nvPr>
            <p:ph type="ftr" sz="quarter" idx="19"/>
          </p:nvPr>
        </p:nvSpPr>
        <p:spPr/>
        <p:txBody>
          <a:bodyPr/>
          <a:lstStyle>
            <a:lvl1pPr>
              <a:defRPr>
                <a:solidFill>
                  <a:schemeClr val="tx1"/>
                </a:solidFill>
              </a:defRPr>
            </a:lvl1pPr>
          </a:lstStyle>
          <a:p>
            <a:r>
              <a:rPr lang="en-US" dirty="0"/>
              <a:t>IBM Security / © 2020 IBM Corporation</a:t>
            </a:r>
          </a:p>
        </p:txBody>
      </p:sp>
    </p:spTree>
    <p:extLst>
      <p:ext uri="{BB962C8B-B14F-4D97-AF65-F5344CB8AC3E}">
        <p14:creationId xmlns:p14="http://schemas.microsoft.com/office/powerpoint/2010/main" val="209646005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Tab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1903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able Placeholder 5">
            <a:extLst>
              <a:ext uri="{FF2B5EF4-FFF2-40B4-BE49-F238E27FC236}">
                <a16:creationId xmlns:a16="http://schemas.microsoft.com/office/drawing/2014/main" id="{8A87D419-81BD-4340-82A3-A011578E2747}"/>
              </a:ext>
            </a:extLst>
          </p:cNvPr>
          <p:cNvSpPr>
            <a:spLocks noGrp="1"/>
          </p:cNvSpPr>
          <p:nvPr>
            <p:ph type="tbl" sz="quarter" idx="12"/>
          </p:nvPr>
        </p:nvSpPr>
        <p:spPr>
          <a:xfrm>
            <a:off x="2496044" y="204787"/>
            <a:ext cx="6446312" cy="4154487"/>
          </a:xfrm>
        </p:spPr>
        <p:txBody>
          <a:bodyPr/>
          <a:lstStyle>
            <a:lvl1pPr>
              <a:defRPr>
                <a:solidFill>
                  <a:schemeClr val="tx1"/>
                </a:solidFill>
              </a:defRPr>
            </a:lvl1pPr>
          </a:lstStyle>
          <a:p>
            <a:r>
              <a:rPr lang="en-US" dirty="0"/>
              <a:t>Click icon to add table</a:t>
            </a:r>
          </a:p>
        </p:txBody>
      </p:sp>
    </p:spTree>
    <p:extLst>
      <p:ext uri="{BB962C8B-B14F-4D97-AF65-F5344CB8AC3E}">
        <p14:creationId xmlns:p14="http://schemas.microsoft.com/office/powerpoint/2010/main" val="2232475265"/>
      </p:ext>
    </p:extLst>
  </p:cSld>
  <p:clrMapOvr>
    <a:overrideClrMapping bg1="dk1" tx1="lt1" bg2="dk2" tx2="lt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6575" y="1349327"/>
            <a:ext cx="4177399" cy="3008361"/>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179212" y="1315675"/>
            <a:ext cx="4198214" cy="3043600"/>
          </a:xfrm>
        </p:spPr>
        <p:txBody>
          <a:bodyPr/>
          <a:lstStyle>
            <a:lvl1pPr>
              <a:defRPr sz="2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902028949"/>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pic>
        <p:nvPicPr>
          <p:cNvPr id="11" name="Picture 4" descr="Picture 4">
            <a:extLst>
              <a:ext uri="{FF2B5EF4-FFF2-40B4-BE49-F238E27FC236}">
                <a16:creationId xmlns:a16="http://schemas.microsoft.com/office/drawing/2014/main" id="{EF05A6F0-ED41-8D46-B0FE-712BC2E23F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1"/>
            <a:ext cx="9143998" cy="2578101"/>
          </a:xfrm>
          <a:prstGeom prst="rect">
            <a:avLst/>
          </a:prstGeom>
          <a:ln w="12700">
            <a:miter lim="400000"/>
          </a:ln>
        </p:spPr>
      </p:pic>
      <p:sp>
        <p:nvSpPr>
          <p:cNvPr id="9" name="Content Placeholder 5"/>
          <p:cNvSpPr>
            <a:spLocks noGrp="1"/>
          </p:cNvSpPr>
          <p:nvPr>
            <p:ph sz="quarter" idx="17"/>
          </p:nvPr>
        </p:nvSpPr>
        <p:spPr>
          <a:xfrm>
            <a:off x="4572000" y="2576382"/>
            <a:ext cx="2286000" cy="2573338"/>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10" name="Content Placeholder 10"/>
          <p:cNvSpPr>
            <a:spLocks noGrp="1"/>
          </p:cNvSpPr>
          <p:nvPr>
            <p:ph sz="quarter" idx="18"/>
          </p:nvPr>
        </p:nvSpPr>
        <p:spPr>
          <a:xfrm>
            <a:off x="6858000" y="2576382"/>
            <a:ext cx="2286000" cy="2573338"/>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6382"/>
            <a:ext cx="2286000" cy="2573337"/>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13" name="Content Placeholder 6"/>
          <p:cNvSpPr>
            <a:spLocks noGrp="1"/>
          </p:cNvSpPr>
          <p:nvPr>
            <p:ph sz="quarter" idx="20"/>
          </p:nvPr>
        </p:nvSpPr>
        <p:spPr>
          <a:xfrm>
            <a:off x="0" y="2576382"/>
            <a:ext cx="2286000" cy="2573337"/>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2" name="Title 1"/>
          <p:cNvSpPr>
            <a:spLocks noGrp="1"/>
          </p:cNvSpPr>
          <p:nvPr>
            <p:ph type="title"/>
          </p:nvPr>
        </p:nvSpPr>
        <p:spPr>
          <a:xfrm>
            <a:off x="177660" y="168516"/>
            <a:ext cx="6473952" cy="630936"/>
          </a:xfrm>
          <a:noFill/>
          <a:ln>
            <a:noFill/>
          </a:ln>
        </p:spPr>
        <p:txBody>
          <a:bodyPr lIns="0" tIns="0" rIns="0" bIns="0"/>
          <a:lstStyle>
            <a:lvl1pPr>
              <a:defRPr sz="2400">
                <a:solidFill>
                  <a:schemeClr val="bg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4" name="Group 11">
            <a:extLst>
              <a:ext uri="{FF2B5EF4-FFF2-40B4-BE49-F238E27FC236}">
                <a16:creationId xmlns:a16="http://schemas.microsoft.com/office/drawing/2014/main" id="{FE67721E-AEDF-ED42-A671-5ED2F49F58AD}"/>
              </a:ext>
            </a:extLst>
          </p:cNvPr>
          <p:cNvGrpSpPr/>
          <p:nvPr userDrawn="1"/>
        </p:nvGrpSpPr>
        <p:grpSpPr>
          <a:xfrm>
            <a:off x="2286000" y="2800951"/>
            <a:ext cx="4572001" cy="1692561"/>
            <a:chOff x="0" y="0"/>
            <a:chExt cx="4572000" cy="1692559"/>
          </a:xfrm>
        </p:grpSpPr>
        <p:sp>
          <p:nvSpPr>
            <p:cNvPr id="15" name="Straight Connector 12">
              <a:extLst>
                <a:ext uri="{FF2B5EF4-FFF2-40B4-BE49-F238E27FC236}">
                  <a16:creationId xmlns:a16="http://schemas.microsoft.com/office/drawing/2014/main" id="{386C039D-69AA-E846-8340-A0E60E14F47C}"/>
                </a:ext>
              </a:extLst>
            </p:cNvPr>
            <p:cNvSpPr/>
            <p:nvPr/>
          </p:nvSpPr>
          <p:spPr>
            <a:xfrm flipH="1">
              <a:off x="-1" y="-1"/>
              <a:ext cx="2"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6" name="Straight Connector 14">
              <a:extLst>
                <a:ext uri="{FF2B5EF4-FFF2-40B4-BE49-F238E27FC236}">
                  <a16:creationId xmlns:a16="http://schemas.microsoft.com/office/drawing/2014/main" id="{69949513-ED98-5C4F-93FA-A6CDA0B167ED}"/>
                </a:ext>
              </a:extLst>
            </p:cNvPr>
            <p:cNvSpPr/>
            <p:nvPr/>
          </p:nvSpPr>
          <p:spPr>
            <a:xfrm flipH="1">
              <a:off x="2285999" y="-1"/>
              <a:ext cx="1"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7" name="Straight Connector 15">
              <a:extLst>
                <a:ext uri="{FF2B5EF4-FFF2-40B4-BE49-F238E27FC236}">
                  <a16:creationId xmlns:a16="http://schemas.microsoft.com/office/drawing/2014/main" id="{C0BA59D2-0C57-E149-8F49-5A6285D140CD}"/>
                </a:ext>
              </a:extLst>
            </p:cNvPr>
            <p:cNvSpPr/>
            <p:nvPr/>
          </p:nvSpPr>
          <p:spPr>
            <a:xfrm>
              <a:off x="4572000" y="-1"/>
              <a:ext cx="1"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grpSp>
    </p:spTree>
    <p:extLst>
      <p:ext uri="{BB962C8B-B14F-4D97-AF65-F5344CB8AC3E}">
        <p14:creationId xmlns:p14="http://schemas.microsoft.com/office/powerpoint/2010/main" val="27326707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0" tIns="0" rIns="0" bIns="0"/>
          <a:lstStyle>
            <a:lvl1pPr>
              <a:defRPr>
                <a:solidFill>
                  <a:schemeClr val="tx1"/>
                </a:solidFill>
              </a:defRPr>
            </a:lvl1pPr>
          </a:lstStyle>
          <a:p>
            <a:r>
              <a:rPr lang="en-US" dirty="0"/>
              <a:t>Click icon to add picture</a:t>
            </a:r>
          </a:p>
        </p:txBody>
      </p:sp>
      <p:sp>
        <p:nvSpPr>
          <p:cNvPr id="2" name="Title 1"/>
          <p:cNvSpPr>
            <a:spLocks noGrp="1"/>
          </p:cNvSpPr>
          <p:nvPr>
            <p:ph type="title"/>
          </p:nvPr>
        </p:nvSpPr>
        <p:spPr>
          <a:xfrm>
            <a:off x="177660" y="168516"/>
            <a:ext cx="4179950"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3034" y="1350137"/>
            <a:ext cx="1889766" cy="301054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5"/>
          </p:nvPr>
        </p:nvSpPr>
        <p:spPr>
          <a:xfrm>
            <a:off x="2482209" y="1360663"/>
            <a:ext cx="1889766" cy="3000020"/>
          </a:xfrm>
        </p:spPr>
        <p:txBody>
          <a:bodyPr/>
          <a:lstStyle>
            <a:lvl1pPr>
              <a:buClr>
                <a:schemeClr val="tx1"/>
              </a:buClr>
              <a:defRPr sz="1000">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2213355"/>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4" y="1350137"/>
            <a:ext cx="1892807"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481199" y="1362456"/>
            <a:ext cx="1892807" cy="3008376"/>
          </a:xfrm>
        </p:spPr>
        <p:txBody>
          <a:bodyPr/>
          <a:lstStyle>
            <a:lvl1pPr>
              <a:buClr>
                <a:schemeClr val="tx1"/>
              </a:buClr>
              <a:defRPr sz="1000">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5796" y="1356488"/>
            <a:ext cx="4178179" cy="3008376"/>
          </a:xfrm>
        </p:spPr>
        <p:txBody>
          <a:bodyPr/>
          <a:lstStyle>
            <a:lvl1pPr>
              <a:buClr>
                <a:schemeClr val="tx1"/>
              </a:buClr>
              <a:defRPr sz="12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207173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Picture Placeholder 6">
            <a:extLst>
              <a:ext uri="{FF2B5EF4-FFF2-40B4-BE49-F238E27FC236}">
                <a16:creationId xmlns:a16="http://schemas.microsoft.com/office/drawing/2014/main" id="{FFD6243B-8594-3544-8282-7A04A19303E1}"/>
              </a:ext>
            </a:extLst>
          </p:cNvPr>
          <p:cNvSpPr>
            <a:spLocks noGrp="1"/>
          </p:cNvSpPr>
          <p:nvPr>
            <p:ph type="pic" sz="quarter" idx="14"/>
          </p:nvPr>
        </p:nvSpPr>
        <p:spPr>
          <a:xfrm>
            <a:off x="4577644" y="0"/>
            <a:ext cx="4566356" cy="5143500"/>
          </a:xfrm>
        </p:spPr>
        <p:txBody>
          <a:bodyPr/>
          <a:lstStyle>
            <a:lvl1pPr>
              <a:defRPr>
                <a:solidFill>
                  <a:schemeClr val="tx1"/>
                </a:solidFill>
                <a:latin typeface="+mn-lt"/>
              </a:defRPr>
            </a:lvl1pPr>
          </a:lstStyle>
          <a:p>
            <a:r>
              <a:rPr lang="en-GB"/>
              <a:t>Click icon to add picture</a:t>
            </a:r>
            <a:endParaRPr lang="en-US" dirty="0"/>
          </a:p>
        </p:txBody>
      </p:sp>
    </p:spTree>
    <p:extLst>
      <p:ext uri="{BB962C8B-B14F-4D97-AF65-F5344CB8AC3E}">
        <p14:creationId xmlns:p14="http://schemas.microsoft.com/office/powerpoint/2010/main" val="2041561755"/>
      </p:ext>
    </p:extLst>
  </p:cSld>
  <p:clrMapOvr>
    <a:overrideClrMapping bg1="lt1" tx1="dk1" bg2="lt2" tx2="dk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text (1/2 dark background)">
    <p:bg>
      <p:bgRef idx="1001">
        <a:schemeClr val="bg2"/>
      </p:bgRef>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7E97B81-4335-FD42-A623-A56CA142F5BE}"/>
              </a:ext>
            </a:extLst>
          </p:cNvPr>
          <p:cNvSpPr/>
          <p:nvPr userDrawn="1"/>
        </p:nvSpPr>
        <p:spPr>
          <a:xfrm>
            <a:off x="4572000" y="0"/>
            <a:ext cx="4577127" cy="5143500"/>
          </a:xfrm>
          <a:prstGeom prst="rect">
            <a:avLst/>
          </a:prstGeom>
          <a:solidFill>
            <a:schemeClr val="tx1"/>
          </a:solidFill>
          <a:ln w="12700">
            <a:miter lim="400000"/>
          </a:ln>
        </p:spPr>
        <p:txBody>
          <a:bodyPr tIns="91439" bIns="91439"/>
          <a:lstStyle/>
          <a:p>
            <a:pPr>
              <a:lnSpc>
                <a:spcPct val="90000"/>
              </a:lnSpc>
              <a:tabLst/>
              <a:defRPr sz="1600">
                <a:solidFill>
                  <a:srgbClr val="000000"/>
                </a:solidFill>
                <a:latin typeface="IBM Plex Sans ExtraLight"/>
                <a:ea typeface="IBM Plex Sans ExtraLight"/>
                <a:cs typeface="IBM Plex Sans ExtraLight"/>
                <a:sym typeface="IBM Plex Sans ExtraLight"/>
              </a:defRPr>
            </a:pPr>
            <a:endParaRPr dirty="0"/>
          </a:p>
        </p:txBody>
      </p:sp>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6271001"/>
      </p:ext>
    </p:extLst>
  </p:cSld>
  <p:clrMapOvr>
    <a:overrideClrMapping bg1="dk1" tx1="lt1" bg2="dk2" tx2="lt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Only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451138214"/>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3" y="740664"/>
            <a:ext cx="6470333" cy="3612048"/>
          </a:xfrm>
        </p:spPr>
        <p:txBody>
          <a:bodyPr/>
          <a:lstStyle>
            <a:lvl1pPr>
              <a:buClr>
                <a:srgbClr val="868D95"/>
              </a:buClr>
              <a:defRPr>
                <a:solidFill>
                  <a:srgbClr val="868D95"/>
                </a:solidFill>
              </a:defRPr>
            </a:lvl1pPr>
            <a:lvl2pPr>
              <a:buClr>
                <a:srgbClr val="868D95"/>
              </a:buClr>
              <a:defRPr>
                <a:solidFill>
                  <a:srgbClr val="868D95"/>
                </a:solidFill>
              </a:defRPr>
            </a:lvl2pPr>
            <a:lvl3pPr>
              <a:buClr>
                <a:srgbClr val="868D95"/>
              </a:buClr>
              <a:defRPr>
                <a:solidFill>
                  <a:srgbClr val="868D95"/>
                </a:solidFill>
              </a:defRPr>
            </a:lvl3pPr>
            <a:lvl4pPr>
              <a:buClr>
                <a:srgbClr val="868D95"/>
              </a:buClr>
              <a:defRPr>
                <a:solidFill>
                  <a:srgbClr val="868D95"/>
                </a:solidFill>
              </a:defRPr>
            </a:lvl4pPr>
            <a:lvl5pPr>
              <a:buClr>
                <a:srgbClr val="868D95"/>
              </a:buClr>
              <a:defRPr>
                <a:solidFill>
                  <a:srgbClr val="868D9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0206618"/>
      </p:ext>
    </p:extLst>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3312"/>
            <a:ext cx="4187952"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D811962-F144-D048-A060-3765C7193682}"/>
              </a:ext>
            </a:extLst>
          </p:cNvPr>
          <p:cNvSpPr>
            <a:spLocks noGrp="1"/>
          </p:cNvSpPr>
          <p:nvPr>
            <p:ph type="body" sz="quarter" idx="14" hasCustomPrompt="1"/>
          </p:nvPr>
        </p:nvSpPr>
        <p:spPr>
          <a:xfrm>
            <a:off x="4650524" y="1234499"/>
            <a:ext cx="4295005" cy="3126364"/>
          </a:xfrm>
        </p:spPr>
        <p:txBody>
          <a:bodyPr/>
          <a:lstStyle>
            <a:lvl1pPr marL="0" marR="0" indent="0" algn="l" defTabSz="914400" rtl="0" eaLnBrk="1" fontAlgn="auto" latinLnBrk="0" hangingPunct="1">
              <a:lnSpc>
                <a:spcPct val="90000"/>
              </a:lnSpc>
              <a:spcBef>
                <a:spcPts val="1200"/>
              </a:spcBef>
              <a:spcAft>
                <a:spcPts val="0"/>
              </a:spcAft>
              <a:buClrTx/>
              <a:buSzTx/>
              <a:buFontTx/>
              <a:buNone/>
              <a:tabLst/>
              <a:defRPr sz="9600" b="0" i="0">
                <a:gradFill flip="none" rotWithShape="1">
                  <a:gsLst>
                    <a:gs pos="0">
                      <a:srgbClr val="0061FF"/>
                    </a:gs>
                    <a:gs pos="70000">
                      <a:srgbClr val="8A3FFC"/>
                    </a:gs>
                  </a:gsLst>
                  <a:lin ang="18000000" scaled="0"/>
                </a:gradFill>
                <a:latin typeface="IBM Plex Sans ExtraLight"/>
                <a:sym typeface="IBM Plex Sans ExtraLigh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90000"/>
              </a:lnSpc>
              <a:spcBef>
                <a:spcPts val="1200"/>
              </a:spcBef>
              <a:spcAft>
                <a:spcPts val="0"/>
              </a:spcAft>
              <a:buClrTx/>
              <a:buSzTx/>
              <a:buFontTx/>
              <a:buNone/>
              <a:tabLst/>
              <a:defRPr sz="9600">
                <a:gradFill flip="none" rotWithShape="1">
                  <a:gsLst>
                    <a:gs pos="0">
                      <a:srgbClr val="0061FF"/>
                    </a:gs>
                    <a:gs pos="70000">
                      <a:srgbClr val="8A3FFC"/>
                    </a:gs>
                  </a:gsLst>
                  <a:lin ang="18000000" scaled="0"/>
                </a:gradFill>
                <a:latin typeface="IBM Plex Sans ExtraLight"/>
                <a:ea typeface="IBM Plex Sans ExtraLight"/>
                <a:cs typeface="IBM Plex Sans ExtraLight"/>
                <a:sym typeface="IBM Plex Sans ExtraLight"/>
              </a:defRPr>
            </a:pPr>
            <a:r>
              <a:rPr kumimoji="0" lang="en-US" sz="9600" b="0" i="0" u="none" strike="noStrike" kern="0" cap="none" spc="0" normalizeH="0" baseline="0" noProof="0" dirty="0">
                <a:ln>
                  <a:noFill/>
                </a:ln>
                <a:gradFill flip="none" rotWithShape="1">
                  <a:gsLst>
                    <a:gs pos="0">
                      <a:srgbClr val="0061FF"/>
                    </a:gs>
                    <a:gs pos="70000">
                      <a:srgbClr val="8A3FFC"/>
                    </a:gs>
                  </a:gsLst>
                  <a:lin ang="18000000" scaled="0"/>
                </a:gradFill>
                <a:effectLst/>
                <a:uLnTx/>
                <a:uFillTx/>
                <a:latin typeface="IBM Plex Sans ExtraLight"/>
                <a:sym typeface="IBM Plex Sans ExtraLight"/>
              </a:rPr>
              <a:t>Click to add text</a:t>
            </a:r>
          </a:p>
        </p:txBody>
      </p:sp>
    </p:spTree>
    <p:extLst>
      <p:ext uri="{BB962C8B-B14F-4D97-AF65-F5344CB8AC3E}">
        <p14:creationId xmlns:p14="http://schemas.microsoft.com/office/powerpoint/2010/main" val="3092669186"/>
      </p:ext>
    </p:extLst>
  </p:cSld>
  <p:clrMapOvr>
    <a:overrideClrMapping bg1="lt1" tx1="dk1" bg2="lt2" tx2="dk2" accent1="accent1" accent2="accent2" accent3="accent3" accent4="accent4" accent5="accent5" accent6="accent6" hlink="hlink" folHlink="folHlink"/>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_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5199" y="1356487"/>
            <a:ext cx="4187952" cy="3008376"/>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D811962-F144-D048-A060-3765C7193682}"/>
              </a:ext>
            </a:extLst>
          </p:cNvPr>
          <p:cNvSpPr>
            <a:spLocks noGrp="1"/>
          </p:cNvSpPr>
          <p:nvPr>
            <p:ph type="body" sz="quarter" idx="14" hasCustomPrompt="1"/>
          </p:nvPr>
        </p:nvSpPr>
        <p:spPr>
          <a:xfrm>
            <a:off x="4650524" y="1234499"/>
            <a:ext cx="4295005" cy="3126364"/>
          </a:xfrm>
        </p:spPr>
        <p:txBody>
          <a:bodyPr/>
          <a:lstStyle>
            <a:lvl1pPr marL="0" marR="0" indent="0" algn="l" defTabSz="914400" rtl="0" eaLnBrk="1" fontAlgn="auto" latinLnBrk="0" hangingPunct="1">
              <a:lnSpc>
                <a:spcPct val="90000"/>
              </a:lnSpc>
              <a:spcBef>
                <a:spcPts val="1200"/>
              </a:spcBef>
              <a:spcAft>
                <a:spcPts val="0"/>
              </a:spcAft>
              <a:buClrTx/>
              <a:buSzTx/>
              <a:buFontTx/>
              <a:buNone/>
              <a:tabLst/>
              <a:defRPr sz="9600" b="0" i="0">
                <a:gradFill flip="none" rotWithShape="1">
                  <a:gsLst>
                    <a:gs pos="0">
                      <a:srgbClr val="0061FF"/>
                    </a:gs>
                    <a:gs pos="70000">
                      <a:srgbClr val="8A3FFC"/>
                    </a:gs>
                  </a:gsLst>
                  <a:lin ang="18000000" scaled="0"/>
                </a:gradFill>
                <a:latin typeface="IBM Plex Sans ExtraLight"/>
                <a:sym typeface="IBM Plex Sans ExtraLigh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90000"/>
              </a:lnSpc>
              <a:spcBef>
                <a:spcPts val="1200"/>
              </a:spcBef>
              <a:spcAft>
                <a:spcPts val="0"/>
              </a:spcAft>
              <a:buClrTx/>
              <a:buSzTx/>
              <a:buFontTx/>
              <a:buNone/>
              <a:tabLst/>
              <a:defRPr sz="9600">
                <a:gradFill flip="none" rotWithShape="1">
                  <a:gsLst>
                    <a:gs pos="0">
                      <a:srgbClr val="0061FF"/>
                    </a:gs>
                    <a:gs pos="70000">
                      <a:srgbClr val="8A3FFC"/>
                    </a:gs>
                  </a:gsLst>
                  <a:lin ang="18000000" scaled="0"/>
                </a:gradFill>
                <a:latin typeface="IBM Plex Sans ExtraLight"/>
                <a:ea typeface="IBM Plex Sans ExtraLight"/>
                <a:cs typeface="IBM Plex Sans ExtraLight"/>
                <a:sym typeface="IBM Plex Sans ExtraLight"/>
              </a:defRPr>
            </a:pPr>
            <a:r>
              <a:rPr kumimoji="0" lang="en-US" sz="9600" b="0" i="0" u="none" strike="noStrike" kern="0" cap="none" spc="0" normalizeH="0" baseline="0" noProof="0" dirty="0">
                <a:ln>
                  <a:noFill/>
                </a:ln>
                <a:gradFill flip="none" rotWithShape="1">
                  <a:gsLst>
                    <a:gs pos="0">
                      <a:srgbClr val="0061FF"/>
                    </a:gs>
                    <a:gs pos="70000">
                      <a:srgbClr val="8A3FFC"/>
                    </a:gs>
                  </a:gsLst>
                  <a:lin ang="18000000" scaled="0"/>
                </a:gradFill>
                <a:effectLst/>
                <a:uLnTx/>
                <a:uFillTx/>
                <a:latin typeface="IBM Plex Sans ExtraLight"/>
                <a:sym typeface="IBM Plex Sans ExtraLight"/>
              </a:rPr>
              <a:t>Click to add text</a:t>
            </a:r>
          </a:p>
        </p:txBody>
      </p:sp>
    </p:spTree>
    <p:extLst>
      <p:ext uri="{BB962C8B-B14F-4D97-AF65-F5344CB8AC3E}">
        <p14:creationId xmlns:p14="http://schemas.microsoft.com/office/powerpoint/2010/main" val="446722628"/>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text, half-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87952"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FFD6243B-8594-3544-8282-7A04A19303E1}"/>
              </a:ext>
            </a:extLst>
          </p:cNvPr>
          <p:cNvSpPr>
            <a:spLocks noGrp="1"/>
          </p:cNvSpPr>
          <p:nvPr>
            <p:ph type="pic" sz="quarter" idx="14"/>
          </p:nvPr>
        </p:nvSpPr>
        <p:spPr>
          <a:xfrm>
            <a:off x="4577644" y="0"/>
            <a:ext cx="4566356" cy="5143500"/>
          </a:xfrm>
        </p:spPr>
        <p:txBody>
          <a:bodyPr/>
          <a:lstStyle>
            <a:lvl1pP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1712570178"/>
      </p:ext>
    </p:extLst>
  </p:cSld>
  <p:clrMapOvr>
    <a:overrideClrMapping bg1="lt1" tx1="dk1" bg2="lt2" tx2="dk2" accent1="accent1" accent2="accent2" accent3="accent3" accent4="accent4" accent5="accent5" accent6="accent6" hlink="hlink" folHlink="folHlink"/>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and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Picture Placeholder 6">
            <a:extLst>
              <a:ext uri="{FF2B5EF4-FFF2-40B4-BE49-F238E27FC236}">
                <a16:creationId xmlns:a16="http://schemas.microsoft.com/office/drawing/2014/main" id="{FFD6243B-8594-3544-8282-7A04A19303E1}"/>
              </a:ext>
            </a:extLst>
          </p:cNvPr>
          <p:cNvSpPr>
            <a:spLocks noGrp="1"/>
          </p:cNvSpPr>
          <p:nvPr>
            <p:ph type="pic" sz="quarter" idx="14"/>
          </p:nvPr>
        </p:nvSpPr>
        <p:spPr>
          <a:xfrm>
            <a:off x="4577644" y="0"/>
            <a:ext cx="4566356" cy="5143500"/>
          </a:xfrm>
        </p:spPr>
        <p:txBody>
          <a:bodyPr/>
          <a:lstStyle>
            <a:lvl1pP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1730239108"/>
      </p:ext>
    </p:extLst>
  </p:cSld>
  <p:clrMapOvr>
    <a:overrideClrMapping bg1="lt1" tx1="dk1" bg2="lt2" tx2="dk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and 3-column text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5256" y="1941928"/>
            <a:ext cx="1886356" cy="241236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044905" y="1941928"/>
            <a:ext cx="1899070" cy="241236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192227" y="1350137"/>
            <a:ext cx="4187952" cy="3008376"/>
          </a:xfrm>
        </p:spPr>
        <p:txBody>
          <a:bodyPr/>
          <a:lstStyle>
            <a:lvl1pPr>
              <a:buClr>
                <a:schemeClr val="tx1"/>
              </a:buClr>
              <a:defRPr sz="14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046BFD9-2FA5-F64E-B056-B96B5C1C75B0}"/>
              </a:ext>
            </a:extLst>
          </p:cNvPr>
          <p:cNvSpPr>
            <a:spLocks noGrp="1"/>
          </p:cNvSpPr>
          <p:nvPr>
            <p:ph type="body" sz="quarter" idx="15" hasCustomPrompt="1"/>
          </p:nvPr>
        </p:nvSpPr>
        <p:spPr>
          <a:xfrm>
            <a:off x="4718184" y="1241269"/>
            <a:ext cx="1935029" cy="740181"/>
          </a:xfrm>
        </p:spPr>
        <p:txBody>
          <a:bodyPr/>
          <a:lstStyle>
            <a:lvl1pPr>
              <a:defRPr sz="4800" b="0" i="0">
                <a:solidFill>
                  <a:schemeClr val="tx1"/>
                </a:solidFill>
                <a:latin typeface="IBM Plex Sans ExtraLight" panose="020B030305020300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98%</a:t>
            </a:r>
          </a:p>
        </p:txBody>
      </p:sp>
      <p:sp>
        <p:nvSpPr>
          <p:cNvPr id="11" name="Text Placeholder 10">
            <a:extLst>
              <a:ext uri="{FF2B5EF4-FFF2-40B4-BE49-F238E27FC236}">
                <a16:creationId xmlns:a16="http://schemas.microsoft.com/office/drawing/2014/main" id="{E0219104-74AF-B84C-969A-97D5156BD57E}"/>
              </a:ext>
            </a:extLst>
          </p:cNvPr>
          <p:cNvSpPr>
            <a:spLocks noGrp="1"/>
          </p:cNvSpPr>
          <p:nvPr>
            <p:ph type="body" sz="quarter" idx="16" hasCustomPrompt="1"/>
          </p:nvPr>
        </p:nvSpPr>
        <p:spPr>
          <a:xfrm>
            <a:off x="6999747" y="1241674"/>
            <a:ext cx="1942201" cy="740664"/>
          </a:xfrm>
        </p:spPr>
        <p:txBody>
          <a:bodyPr/>
          <a:lstStyle>
            <a:lvl1pPr>
              <a:defRPr sz="4800" b="0" i="0">
                <a:solidFill>
                  <a:schemeClr val="tx1"/>
                </a:solidFill>
                <a:latin typeface="IBM Plex Sans ExtraLight" panose="020B030305020300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98%</a:t>
            </a:r>
          </a:p>
        </p:txBody>
      </p:sp>
      <p:sp>
        <p:nvSpPr>
          <p:cNvPr id="12" name="Straight Connector 8">
            <a:extLst>
              <a:ext uri="{FF2B5EF4-FFF2-40B4-BE49-F238E27FC236}">
                <a16:creationId xmlns:a16="http://schemas.microsoft.com/office/drawing/2014/main" id="{F5F819E4-FC64-174C-8B5D-6B5E9F2F4EDA}"/>
              </a:ext>
            </a:extLst>
          </p:cNvPr>
          <p:cNvSpPr/>
          <p:nvPr userDrawn="1"/>
        </p:nvSpPr>
        <p:spPr>
          <a:xfrm flipH="1">
            <a:off x="456866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3" name="Straight Connector 8">
            <a:extLst>
              <a:ext uri="{FF2B5EF4-FFF2-40B4-BE49-F238E27FC236}">
                <a16:creationId xmlns:a16="http://schemas.microsoft.com/office/drawing/2014/main" id="{578EC670-6627-8D43-8AB3-16109E6FF776}"/>
              </a:ext>
            </a:extLst>
          </p:cNvPr>
          <p:cNvSpPr/>
          <p:nvPr userDrawn="1"/>
        </p:nvSpPr>
        <p:spPr>
          <a:xfrm flipH="1">
            <a:off x="685900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5" name="Text Placeholder 14">
            <a:extLst>
              <a:ext uri="{FF2B5EF4-FFF2-40B4-BE49-F238E27FC236}">
                <a16:creationId xmlns:a16="http://schemas.microsoft.com/office/drawing/2014/main" id="{B091AE75-DA9B-EE40-A3BB-B14AF49CBA26}"/>
              </a:ext>
            </a:extLst>
          </p:cNvPr>
          <p:cNvSpPr>
            <a:spLocks noGrp="1"/>
          </p:cNvSpPr>
          <p:nvPr>
            <p:ph type="body" sz="quarter" idx="17" hasCustomPrompt="1"/>
          </p:nvPr>
        </p:nvSpPr>
        <p:spPr>
          <a:xfrm>
            <a:off x="4776789" y="4803534"/>
            <a:ext cx="3459834" cy="166687"/>
          </a:xfrm>
        </p:spPr>
        <p:txBody>
          <a:bodyPr anchor="b"/>
          <a:lstStyle>
            <a:lvl1pPr>
              <a:defRPr sz="600">
                <a:solidFill>
                  <a:srgbClr val="868D95"/>
                </a:solidFill>
              </a:defRPr>
            </a:lvl1pPr>
            <a:lvl2pPr>
              <a:defRPr sz="600">
                <a:solidFill>
                  <a:srgbClr val="868D95"/>
                </a:solidFill>
              </a:defRPr>
            </a:lvl2pPr>
            <a:lvl3pPr>
              <a:defRPr sz="600">
                <a:solidFill>
                  <a:srgbClr val="868D95"/>
                </a:solidFill>
              </a:defRPr>
            </a:lvl3pPr>
            <a:lvl4pPr>
              <a:defRPr sz="600">
                <a:solidFill>
                  <a:srgbClr val="868D95"/>
                </a:solidFill>
              </a:defRPr>
            </a:lvl4pPr>
            <a:lvl5pPr>
              <a:defRPr sz="600">
                <a:solidFill>
                  <a:srgbClr val="868D95"/>
                </a:solidFill>
              </a:defRPr>
            </a:lvl5pPr>
          </a:lstStyle>
          <a:p>
            <a:pPr lvl="0"/>
            <a:r>
              <a:rPr lang="en-US" dirty="0"/>
              <a:t>Source: Insert data source citation</a:t>
            </a:r>
          </a:p>
        </p:txBody>
      </p:sp>
    </p:spTree>
    <p:extLst>
      <p:ext uri="{BB962C8B-B14F-4D97-AF65-F5344CB8AC3E}">
        <p14:creationId xmlns:p14="http://schemas.microsoft.com/office/powerpoint/2010/main" val="1160988807"/>
      </p:ext>
    </p:extLst>
  </p:cSld>
  <p:clrMapOvr>
    <a:overrideClrMapping bg1="lt1" tx1="dk1" bg2="lt2" tx2="dk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Datagram with Aurora">
    <p:spTree>
      <p:nvGrpSpPr>
        <p:cNvPr id="1" name=""/>
        <p:cNvGrpSpPr/>
        <p:nvPr/>
      </p:nvGrpSpPr>
      <p:grpSpPr>
        <a:xfrm>
          <a:off x="0" y="0"/>
          <a:ext cx="0" cy="0"/>
          <a:chOff x="0" y="0"/>
          <a:chExt cx="0" cy="0"/>
        </a:xfrm>
      </p:grpSpPr>
      <p:pic>
        <p:nvPicPr>
          <p:cNvPr id="8" name="aurora-cover.png" descr="aurora-cover.png">
            <a:extLst>
              <a:ext uri="{FF2B5EF4-FFF2-40B4-BE49-F238E27FC236}">
                <a16:creationId xmlns:a16="http://schemas.microsoft.com/office/drawing/2014/main" id="{8C26C9B4-1A38-4142-9B8C-E02869ACE9F7}"/>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rot="16200000" flipH="1">
            <a:off x="-1655548" y="1655547"/>
            <a:ext cx="5143501" cy="1832406"/>
          </a:xfrm>
          <a:prstGeom prst="rect">
            <a:avLst/>
          </a:prstGeom>
          <a:ln w="12700">
            <a:miter lim="400000"/>
          </a:ln>
        </p:spPr>
      </p:pic>
      <p:sp>
        <p:nvSpPr>
          <p:cNvPr id="2" name="Title 1"/>
          <p:cNvSpPr>
            <a:spLocks noGrp="1"/>
          </p:cNvSpPr>
          <p:nvPr>
            <p:ph type="title" hasCustomPrompt="1"/>
          </p:nvPr>
        </p:nvSpPr>
        <p:spPr>
          <a:xfrm>
            <a:off x="188459" y="1364954"/>
            <a:ext cx="4183515" cy="2992734"/>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sz="1600"/>
            </a:lvl1pPr>
          </a:lstStyle>
          <a:p>
            <a:r>
              <a:rPr lang="en-US" dirty="0"/>
              <a:t>Fact with small description acting as headline or title of the page</a:t>
            </a:r>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hasCustomPrompt="1"/>
          </p:nvPr>
        </p:nvSpPr>
        <p:spPr>
          <a:xfrm>
            <a:off x="79091" y="49978"/>
            <a:ext cx="4296807" cy="1346170"/>
          </a:xfrm>
        </p:spPr>
        <p:txBody>
          <a:bodyPr/>
          <a:lstStyle>
            <a:lvl1pPr>
              <a:lnSpc>
                <a:spcPct val="90000"/>
              </a:lnSpc>
              <a:defRPr sz="9600" b="0" i="0">
                <a:latin typeface="IBM Plex Sans ExtraLight" panose="020B0303050203000203" pitchFamily="34" charset="0"/>
              </a:defRPr>
            </a:lvl1pPr>
          </a:lstStyle>
          <a:p>
            <a:pPr lvl="0"/>
            <a:r>
              <a:rPr lang="en-US" dirty="0"/>
              <a:t>84%</a:t>
            </a:r>
          </a:p>
        </p:txBody>
      </p:sp>
      <p:sp>
        <p:nvSpPr>
          <p:cNvPr id="9" name="Text Placeholder 8">
            <a:extLst>
              <a:ext uri="{FF2B5EF4-FFF2-40B4-BE49-F238E27FC236}">
                <a16:creationId xmlns:a16="http://schemas.microsoft.com/office/drawing/2014/main" id="{0FED87EC-3AF0-BA4C-8DF6-B233F1D3B4C8}"/>
              </a:ext>
            </a:extLst>
          </p:cNvPr>
          <p:cNvSpPr>
            <a:spLocks noGrp="1"/>
          </p:cNvSpPr>
          <p:nvPr>
            <p:ph type="body" sz="quarter" idx="13" hasCustomPrompt="1"/>
          </p:nvPr>
        </p:nvSpPr>
        <p:spPr>
          <a:xfrm>
            <a:off x="4773168" y="4809744"/>
            <a:ext cx="3456432" cy="164592"/>
          </a:xfrm>
        </p:spPr>
        <p:txBody>
          <a:bodyPr anchor="b"/>
          <a:lstStyle>
            <a:lvl1pPr>
              <a:defRPr sz="600">
                <a:solidFill>
                  <a:srgbClr val="868D95"/>
                </a:solidFill>
              </a:defRPr>
            </a:lvl1pPr>
            <a:lvl2pPr>
              <a:defRPr sz="600">
                <a:solidFill>
                  <a:srgbClr val="868D95"/>
                </a:solidFill>
              </a:defRPr>
            </a:lvl2pPr>
            <a:lvl3pPr>
              <a:defRPr sz="600">
                <a:solidFill>
                  <a:srgbClr val="868D95"/>
                </a:solidFill>
              </a:defRPr>
            </a:lvl3pPr>
            <a:lvl4pPr>
              <a:defRPr sz="600">
                <a:solidFill>
                  <a:srgbClr val="868D95"/>
                </a:solidFill>
              </a:defRPr>
            </a:lvl4pPr>
            <a:lvl5pPr>
              <a:defRPr sz="600">
                <a:solidFill>
                  <a:srgbClr val="868D95"/>
                </a:solidFill>
              </a:defRPr>
            </a:lvl5pPr>
          </a:lstStyle>
          <a:p>
            <a:pPr lvl="0"/>
            <a:r>
              <a:rPr lang="en-US" dirty="0"/>
              <a:t>Source: Insert data source citation</a:t>
            </a:r>
          </a:p>
        </p:txBody>
      </p:sp>
    </p:spTree>
    <p:extLst>
      <p:ext uri="{BB962C8B-B14F-4D97-AF65-F5344CB8AC3E}">
        <p14:creationId xmlns:p14="http://schemas.microsoft.com/office/powerpoint/2010/main" val="8970734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atagram with Picture - dark background">
    <p:spTree>
      <p:nvGrpSpPr>
        <p:cNvPr id="1" name=""/>
        <p:cNvGrpSpPr/>
        <p:nvPr/>
      </p:nvGrpSpPr>
      <p:grpSpPr>
        <a:xfrm>
          <a:off x="0" y="0"/>
          <a:ext cx="0" cy="0"/>
          <a:chOff x="0" y="0"/>
          <a:chExt cx="0" cy="0"/>
        </a:xfrm>
      </p:grpSpPr>
      <p:sp>
        <p:nvSpPr>
          <p:cNvPr id="994" name="Data point description here"/>
          <p:cNvSpPr txBox="1">
            <a:spLocks noGrp="1"/>
          </p:cNvSpPr>
          <p:nvPr>
            <p:ph type="body" sz="quarter" idx="14"/>
          </p:nvPr>
        </p:nvSpPr>
        <p:spPr>
          <a:xfrm>
            <a:off x="191839" y="1368920"/>
            <a:ext cx="4180135" cy="609105"/>
          </a:xfrm>
          <a:prstGeom prst="rect">
            <a:avLst/>
          </a:prstGeom>
        </p:spPr>
        <p:txBody>
          <a:bodyPr/>
          <a:lstStyle>
            <a:lvl1pPr>
              <a:lnSpc>
                <a:spcPct val="90000"/>
              </a:lnSpc>
              <a:spcBef>
                <a:spcPts val="0"/>
              </a:spcBef>
              <a:tabLst/>
              <a:defRPr sz="1600">
                <a:latin typeface="+mn-lt"/>
                <a:ea typeface="+mj-ea"/>
                <a:cs typeface="+mj-cs"/>
                <a:sym typeface="IBM Plex Sans Light"/>
              </a:defRPr>
            </a:lvl1pPr>
          </a:lstStyle>
          <a:p>
            <a:pPr lvl="0"/>
            <a:r>
              <a:rPr lang="en-US"/>
              <a:t>Click to edit Master text styles</a:t>
            </a:r>
          </a:p>
        </p:txBody>
      </p:sp>
      <p:sp>
        <p:nvSpPr>
          <p:cNvPr id="995" name="Text Placeholder 10"/>
          <p:cNvSpPr>
            <a:spLocks noGrp="1"/>
          </p:cNvSpPr>
          <p:nvPr>
            <p:ph type="body" sz="quarter" idx="15"/>
          </p:nvPr>
        </p:nvSpPr>
        <p:spPr>
          <a:xfrm>
            <a:off x="200024" y="2042568"/>
            <a:ext cx="4168775" cy="138361"/>
          </a:xfrm>
          <a:prstGeom prst="rect">
            <a:avLst/>
          </a:prstGeom>
        </p:spPr>
        <p:txBody>
          <a:bodyPr anchor="ctr">
            <a:normAutofit/>
          </a:bodyPr>
          <a:lstStyle>
            <a:lvl1pPr defTabSz="457200">
              <a:lnSpc>
                <a:spcPct val="100000"/>
              </a:lnSpc>
              <a:spcBef>
                <a:spcPts val="0"/>
              </a:spcBef>
              <a:tabLst/>
              <a:defRPr sz="600">
                <a:solidFill>
                  <a:srgbClr val="868D95"/>
                </a:solidFill>
                <a:latin typeface="+mn-lt"/>
                <a:ea typeface="+mj-ea"/>
                <a:cs typeface="+mj-cs"/>
                <a:sym typeface="IBM Plex Sans Light"/>
              </a:defRPr>
            </a:lvl1pPr>
          </a:lstStyle>
          <a:p>
            <a:pPr lvl="0"/>
            <a:r>
              <a:rPr lang="en-US"/>
              <a:t>Click to edit Master text styles</a:t>
            </a:r>
          </a:p>
        </p:txBody>
      </p:sp>
      <p:sp>
        <p:nvSpPr>
          <p:cNvPr id="996"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997" name="1,459…"/>
          <p:cNvSpPr txBox="1">
            <a:spLocks noGrp="1"/>
          </p:cNvSpPr>
          <p:nvPr>
            <p:ph type="body" sz="quarter" idx="16" hasCustomPrompt="1"/>
          </p:nvPr>
        </p:nvSpPr>
        <p:spPr>
          <a:xfrm>
            <a:off x="78303" y="50283"/>
            <a:ext cx="4293672" cy="1343453"/>
          </a:xfrm>
          <a:prstGeom prst="rect">
            <a:avLst/>
          </a:prstGeom>
        </p:spPr>
        <p:txBody>
          <a:bodyPr/>
          <a:lstStyle>
            <a:lvl1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1pPr>
            <a:lvl2pPr marL="371985" indent="-371985">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2pPr>
            <a:lvl3pPr marL="508156" indent="-306544">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3pPr>
            <a:lvl4pPr marL="855180" indent="-420205">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4pPr>
            <a:lvl5pPr marL="1003810" indent="-371985">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5pPr>
          </a:lstStyle>
          <a:p>
            <a:r>
              <a:rPr lang="en-US" dirty="0"/>
              <a:t>1,459</a:t>
            </a:r>
            <a:endParaRPr dirty="0"/>
          </a:p>
        </p:txBody>
      </p:sp>
      <p:sp>
        <p:nvSpPr>
          <p:cNvPr id="2" name="Footer Placeholder 1">
            <a:extLst>
              <a:ext uri="{FF2B5EF4-FFF2-40B4-BE49-F238E27FC236}">
                <a16:creationId xmlns:a16="http://schemas.microsoft.com/office/drawing/2014/main" id="{A3E92E33-4298-CD42-A45A-7B9A8EDB0EDA}"/>
              </a:ext>
            </a:extLst>
          </p:cNvPr>
          <p:cNvSpPr>
            <a:spLocks noGrp="1"/>
          </p:cNvSpPr>
          <p:nvPr>
            <p:ph type="ftr" sz="quarter" idx="17"/>
          </p:nvPr>
        </p:nvSpPr>
        <p:spPr/>
        <p:txBody>
          <a:bodyPr/>
          <a:lstStyle>
            <a:lvl1pPr>
              <a:defRPr>
                <a:solidFill>
                  <a:srgbClr val="868D95"/>
                </a:solidFill>
              </a:defRPr>
            </a:lvl1pPr>
          </a:lstStyle>
          <a:p>
            <a:r>
              <a:rPr lang="en-US" dirty="0"/>
              <a:t>IBM Security / © 2020 IBM Corporation</a:t>
            </a:r>
          </a:p>
        </p:txBody>
      </p:sp>
      <p:sp>
        <p:nvSpPr>
          <p:cNvPr id="6" name="Picture Placeholder 5">
            <a:extLst>
              <a:ext uri="{FF2B5EF4-FFF2-40B4-BE49-F238E27FC236}">
                <a16:creationId xmlns:a16="http://schemas.microsoft.com/office/drawing/2014/main" id="{B680B6F4-A1C1-D445-B721-18B45B775646}"/>
              </a:ext>
            </a:extLst>
          </p:cNvPr>
          <p:cNvSpPr>
            <a:spLocks noGrp="1"/>
          </p:cNvSpPr>
          <p:nvPr>
            <p:ph type="pic" sz="quarter" idx="18"/>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2922370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column text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5256" y="1941928"/>
            <a:ext cx="1886356" cy="2412365"/>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7044905" y="1941928"/>
            <a:ext cx="1899070" cy="2412365"/>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p:cNvSpPr>
            <a:spLocks noGrp="1"/>
          </p:cNvSpPr>
          <p:nvPr>
            <p:ph type="body" sz="quarter" idx="14"/>
          </p:nvPr>
        </p:nvSpPr>
        <p:spPr>
          <a:xfrm>
            <a:off x="192227" y="1350137"/>
            <a:ext cx="4187952" cy="3008376"/>
          </a:xfrm>
        </p:spPr>
        <p:txBody>
          <a:bodyPr/>
          <a:lstStyle>
            <a:lvl1pPr>
              <a:buClr>
                <a:schemeClr val="tx1"/>
              </a:buClr>
              <a:defRPr sz="1400">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6">
            <a:extLst>
              <a:ext uri="{FF2B5EF4-FFF2-40B4-BE49-F238E27FC236}">
                <a16:creationId xmlns:a16="http://schemas.microsoft.com/office/drawing/2014/main" id="{4046BFD9-2FA5-F64E-B056-B96B5C1C75B0}"/>
              </a:ext>
            </a:extLst>
          </p:cNvPr>
          <p:cNvSpPr>
            <a:spLocks noGrp="1"/>
          </p:cNvSpPr>
          <p:nvPr>
            <p:ph type="body" sz="quarter" idx="15" hasCustomPrompt="1"/>
          </p:nvPr>
        </p:nvSpPr>
        <p:spPr>
          <a:xfrm>
            <a:off x="4742037" y="1241269"/>
            <a:ext cx="1921053" cy="740181"/>
          </a:xfrm>
        </p:spPr>
        <p:txBody>
          <a:bodyPr/>
          <a:lstStyle>
            <a:lvl1pPr>
              <a:defRPr sz="4800" b="0" i="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98%</a:t>
            </a:r>
          </a:p>
        </p:txBody>
      </p:sp>
      <p:sp>
        <p:nvSpPr>
          <p:cNvPr id="11" name="Text Placeholder 10">
            <a:extLst>
              <a:ext uri="{FF2B5EF4-FFF2-40B4-BE49-F238E27FC236}">
                <a16:creationId xmlns:a16="http://schemas.microsoft.com/office/drawing/2014/main" id="{E0219104-74AF-B84C-969A-97D5156BD57E}"/>
              </a:ext>
            </a:extLst>
          </p:cNvPr>
          <p:cNvSpPr>
            <a:spLocks noGrp="1"/>
          </p:cNvSpPr>
          <p:nvPr>
            <p:ph type="body" sz="quarter" idx="16" hasCustomPrompt="1"/>
          </p:nvPr>
        </p:nvSpPr>
        <p:spPr>
          <a:xfrm>
            <a:off x="7023600" y="1241674"/>
            <a:ext cx="1928173" cy="740664"/>
          </a:xfrm>
        </p:spPr>
        <p:txBody>
          <a:bodyPr/>
          <a:lstStyle>
            <a:lvl1pPr>
              <a:defRPr sz="4800" b="0" i="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98%</a:t>
            </a:r>
          </a:p>
        </p:txBody>
      </p:sp>
      <p:sp>
        <p:nvSpPr>
          <p:cNvPr id="12" name="Straight Connector 8">
            <a:extLst>
              <a:ext uri="{FF2B5EF4-FFF2-40B4-BE49-F238E27FC236}">
                <a16:creationId xmlns:a16="http://schemas.microsoft.com/office/drawing/2014/main" id="{F5F819E4-FC64-174C-8B5D-6B5E9F2F4EDA}"/>
              </a:ext>
            </a:extLst>
          </p:cNvPr>
          <p:cNvSpPr/>
          <p:nvPr userDrawn="1"/>
        </p:nvSpPr>
        <p:spPr>
          <a:xfrm flipH="1">
            <a:off x="456866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latin typeface="+mn-lt"/>
            </a:endParaRPr>
          </a:p>
        </p:txBody>
      </p:sp>
      <p:sp>
        <p:nvSpPr>
          <p:cNvPr id="13" name="Straight Connector 8">
            <a:extLst>
              <a:ext uri="{FF2B5EF4-FFF2-40B4-BE49-F238E27FC236}">
                <a16:creationId xmlns:a16="http://schemas.microsoft.com/office/drawing/2014/main" id="{578EC670-6627-8D43-8AB3-16109E6FF776}"/>
              </a:ext>
            </a:extLst>
          </p:cNvPr>
          <p:cNvSpPr/>
          <p:nvPr userDrawn="1"/>
        </p:nvSpPr>
        <p:spPr>
          <a:xfrm flipH="1">
            <a:off x="685900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5" name="Text Placeholder 14">
            <a:extLst>
              <a:ext uri="{FF2B5EF4-FFF2-40B4-BE49-F238E27FC236}">
                <a16:creationId xmlns:a16="http://schemas.microsoft.com/office/drawing/2014/main" id="{B091AE75-DA9B-EE40-A3BB-B14AF49CBA26}"/>
              </a:ext>
            </a:extLst>
          </p:cNvPr>
          <p:cNvSpPr>
            <a:spLocks noGrp="1"/>
          </p:cNvSpPr>
          <p:nvPr>
            <p:ph type="body" sz="quarter" idx="17" hasCustomPrompt="1"/>
          </p:nvPr>
        </p:nvSpPr>
        <p:spPr>
          <a:xfrm>
            <a:off x="4776789" y="4803534"/>
            <a:ext cx="3459834" cy="166687"/>
          </a:xfrm>
        </p:spPr>
        <p:txBody>
          <a:bodyPr anchor="b"/>
          <a:lstStyle>
            <a:lvl1pPr>
              <a:defRPr sz="600">
                <a:solidFill>
                  <a:srgbClr val="868D95"/>
                </a:solidFill>
                <a:latin typeface="+mn-lt"/>
              </a:defRPr>
            </a:lvl1pPr>
            <a:lvl2pPr>
              <a:defRPr sz="600">
                <a:solidFill>
                  <a:srgbClr val="868D95"/>
                </a:solidFill>
              </a:defRPr>
            </a:lvl2pPr>
            <a:lvl3pPr>
              <a:defRPr sz="600">
                <a:solidFill>
                  <a:srgbClr val="868D95"/>
                </a:solidFill>
              </a:defRPr>
            </a:lvl3pPr>
            <a:lvl4pPr>
              <a:defRPr sz="600">
                <a:solidFill>
                  <a:srgbClr val="868D95"/>
                </a:solidFill>
              </a:defRPr>
            </a:lvl4pPr>
            <a:lvl5pPr>
              <a:defRPr sz="600">
                <a:solidFill>
                  <a:srgbClr val="868D95"/>
                </a:solidFill>
              </a:defRPr>
            </a:lvl5pPr>
          </a:lstStyle>
          <a:p>
            <a:pPr lvl="0"/>
            <a:r>
              <a:rPr lang="en-US" dirty="0"/>
              <a:t>Source: Insert data source citation</a:t>
            </a:r>
          </a:p>
        </p:txBody>
      </p:sp>
    </p:spTree>
    <p:extLst>
      <p:ext uri="{BB962C8B-B14F-4D97-AF65-F5344CB8AC3E}">
        <p14:creationId xmlns:p14="http://schemas.microsoft.com/office/powerpoint/2010/main" val="2248115979"/>
      </p:ext>
    </p:extLst>
  </p:cSld>
  <p:clrMapOvr>
    <a:overrideClrMapping bg1="lt1" tx1="dk1" bg2="lt2" tx2="dk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Quote with crosshair texture background">
    <p:bg>
      <p:bgPr>
        <a:solidFill>
          <a:srgbClr val="F2F3F8"/>
        </a:solidFill>
        <a:effectLst/>
      </p:bgPr>
    </p:bg>
    <p:spTree>
      <p:nvGrpSpPr>
        <p:cNvPr id="1" name=""/>
        <p:cNvGrpSpPr/>
        <p:nvPr/>
      </p:nvGrpSpPr>
      <p:grpSpPr>
        <a:xfrm>
          <a:off x="0" y="0"/>
          <a:ext cx="0" cy="0"/>
          <a:chOff x="0" y="0"/>
          <a:chExt cx="0" cy="0"/>
        </a:xfrm>
      </p:grpSpPr>
      <p:grpSp>
        <p:nvGrpSpPr>
          <p:cNvPr id="1049" name="Picture 4"/>
          <p:cNvGrpSpPr/>
          <p:nvPr userDrawn="1"/>
        </p:nvGrpSpPr>
        <p:grpSpPr>
          <a:xfrm>
            <a:off x="-1" y="-1"/>
            <a:ext cx="9143999" cy="5143501"/>
            <a:chOff x="0" y="0"/>
            <a:chExt cx="9143997" cy="5143500"/>
          </a:xfrm>
        </p:grpSpPr>
        <p:sp>
          <p:nvSpPr>
            <p:cNvPr id="1047" name="Rectangle"/>
            <p:cNvSpPr/>
            <p:nvPr/>
          </p:nvSpPr>
          <p:spPr>
            <a:xfrm flipH="1">
              <a:off x="0" y="0"/>
              <a:ext cx="9143998" cy="5143500"/>
            </a:xfrm>
            <a:prstGeom prst="rect">
              <a:avLst/>
            </a:prstGeom>
            <a:solidFill>
              <a:srgbClr val="000000"/>
            </a:solidFill>
            <a:ln w="12700" cap="flat">
              <a:noFill/>
              <a:miter lim="400000"/>
            </a:ln>
            <a:effectLst/>
          </p:spPr>
          <p:txBody>
            <a:bodyPr wrap="square" lIns="91439" tIns="91439" rIns="91439" bIns="9143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pic>
          <p:nvPicPr>
            <p:cNvPr id="1048" name="image5.png" descr="image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1154544" y="647703"/>
              <a:ext cx="7989374" cy="4495752"/>
            </a:xfrm>
            <a:prstGeom prst="rect">
              <a:avLst/>
            </a:prstGeom>
            <a:ln w="12700" cap="flat">
              <a:noFill/>
              <a:miter lim="400000"/>
            </a:ln>
            <a:effectLst/>
          </p:spPr>
        </p:pic>
      </p:grpSp>
      <p:sp>
        <p:nvSpPr>
          <p:cNvPr id="1050"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054" name="Charles Eames…"/>
          <p:cNvSpPr txBox="1">
            <a:spLocks noGrp="1"/>
          </p:cNvSpPr>
          <p:nvPr>
            <p:ph type="body" sz="quarter" idx="15" hasCustomPrompt="1"/>
          </p:nvPr>
        </p:nvSpPr>
        <p:spPr>
          <a:xfrm>
            <a:off x="196112" y="1579033"/>
            <a:ext cx="4175863" cy="513238"/>
          </a:xfrm>
          <a:prstGeom prst="rect">
            <a:avLst/>
          </a:prstGeom>
        </p:spPr>
        <p:txBody>
          <a:bodyPr/>
          <a:lstStyle/>
          <a:p>
            <a:pPr>
              <a:lnSpc>
                <a:spcPct val="90000"/>
              </a:lnSpc>
              <a:spcBef>
                <a:spcPts val="0"/>
              </a:spcBef>
              <a:tabLst/>
              <a:defRPr sz="1400">
                <a:latin typeface="IBM Plex Sans SemiBold"/>
                <a:ea typeface="IBM Plex Sans SemiBold"/>
                <a:cs typeface="IBM Plex Sans SemiBold"/>
                <a:sym typeface="IBM Plex Sans SemiBold"/>
              </a:defRPr>
            </a:pPr>
            <a:r>
              <a:rPr dirty="0"/>
              <a:t>Charles Eames</a:t>
            </a:r>
          </a:p>
          <a:p>
            <a:pPr>
              <a:lnSpc>
                <a:spcPct val="90000"/>
              </a:lnSpc>
              <a:spcBef>
                <a:spcPts val="0"/>
              </a:spcBef>
              <a:tabLst/>
              <a:defRPr sz="1400"/>
            </a:pPr>
            <a:r>
              <a:rPr dirty="0"/>
              <a:t>The Information Machine, 1964</a:t>
            </a:r>
          </a:p>
        </p:txBody>
      </p:sp>
      <p:sp>
        <p:nvSpPr>
          <p:cNvPr id="2" name="Footer Placeholder 1">
            <a:extLst>
              <a:ext uri="{FF2B5EF4-FFF2-40B4-BE49-F238E27FC236}">
                <a16:creationId xmlns:a16="http://schemas.microsoft.com/office/drawing/2014/main" id="{B9CEC103-73D9-4641-B355-07083820108D}"/>
              </a:ext>
            </a:extLst>
          </p:cNvPr>
          <p:cNvSpPr>
            <a:spLocks noGrp="1"/>
          </p:cNvSpPr>
          <p:nvPr>
            <p:ph type="ftr" sz="quarter" idx="16"/>
          </p:nvPr>
        </p:nvSpPr>
        <p:spPr/>
        <p:txBody>
          <a:bodyPr/>
          <a:lstStyle>
            <a:lvl1pPr>
              <a:defRPr>
                <a:solidFill>
                  <a:srgbClr val="868D95"/>
                </a:solidFill>
              </a:defRPr>
            </a:lvl1pPr>
          </a:lstStyle>
          <a:p>
            <a:r>
              <a:rPr lang="en-US" dirty="0"/>
              <a:t>IBM Security / © 2020 IBM Corporation</a:t>
            </a:r>
          </a:p>
        </p:txBody>
      </p:sp>
      <p:sp>
        <p:nvSpPr>
          <p:cNvPr id="3" name="Title 2">
            <a:extLst>
              <a:ext uri="{FF2B5EF4-FFF2-40B4-BE49-F238E27FC236}">
                <a16:creationId xmlns:a16="http://schemas.microsoft.com/office/drawing/2014/main" id="{CD65C5E1-26F8-D948-8BEA-AE427BFBE375}"/>
              </a:ext>
            </a:extLst>
          </p:cNvPr>
          <p:cNvSpPr>
            <a:spLocks noGrp="1"/>
          </p:cNvSpPr>
          <p:nvPr>
            <p:ph type="title" hasCustomPrompt="1"/>
          </p:nvPr>
        </p:nvSpPr>
        <p:spPr>
          <a:xfrm>
            <a:off x="177660" y="168516"/>
            <a:ext cx="6474430" cy="1232069"/>
          </a:xfrm>
        </p:spPr>
        <p:txBody>
          <a:bodyPr/>
          <a:lstStyle>
            <a:lvl1pPr>
              <a:defRPr/>
            </a:lvl1pPr>
          </a:lstStyle>
          <a:p>
            <a:r>
              <a:rPr lang="en-US" dirty="0"/>
              <a:t>Design is a plan for arranging </a:t>
            </a:r>
            <a:br>
              <a:rPr lang="en-US" dirty="0"/>
            </a:br>
            <a:r>
              <a:rPr lang="en-US" dirty="0"/>
              <a:t>elements in such a way as best to </a:t>
            </a:r>
            <a:br>
              <a:rPr lang="en-US" dirty="0"/>
            </a:br>
            <a:r>
              <a:rPr lang="en-US" dirty="0"/>
              <a:t>accomplish a particular purpose.”</a:t>
            </a:r>
          </a:p>
        </p:txBody>
      </p:sp>
      <p:grpSp>
        <p:nvGrpSpPr>
          <p:cNvPr id="100" name="Group 99">
            <a:extLst>
              <a:ext uri="{FF2B5EF4-FFF2-40B4-BE49-F238E27FC236}">
                <a16:creationId xmlns:a16="http://schemas.microsoft.com/office/drawing/2014/main" id="{71F68B3A-9E70-3544-A674-DE2144529514}"/>
              </a:ext>
            </a:extLst>
          </p:cNvPr>
          <p:cNvGrpSpPr/>
          <p:nvPr userDrawn="1"/>
        </p:nvGrpSpPr>
        <p:grpSpPr>
          <a:xfrm>
            <a:off x="-211344" y="-216036"/>
            <a:ext cx="9579553" cy="5572152"/>
            <a:chOff x="-211344" y="-216036"/>
            <a:chExt cx="9579553" cy="5572152"/>
          </a:xfrm>
        </p:grpSpPr>
        <p:grpSp>
          <p:nvGrpSpPr>
            <p:cNvPr id="101" name="Group 100">
              <a:extLst>
                <a:ext uri="{FF2B5EF4-FFF2-40B4-BE49-F238E27FC236}">
                  <a16:creationId xmlns:a16="http://schemas.microsoft.com/office/drawing/2014/main" id="{66612FCA-4D71-AA46-9E74-58101920C81C}"/>
                </a:ext>
              </a:extLst>
            </p:cNvPr>
            <p:cNvGrpSpPr/>
            <p:nvPr userDrawn="1"/>
          </p:nvGrpSpPr>
          <p:grpSpPr>
            <a:xfrm>
              <a:off x="204788" y="-216036"/>
              <a:ext cx="8742222" cy="182880"/>
              <a:chOff x="204788" y="-201168"/>
              <a:chExt cx="8742222" cy="182880"/>
            </a:xfrm>
          </p:grpSpPr>
          <p:cxnSp>
            <p:nvCxnSpPr>
              <p:cNvPr id="134" name="Straight Connector 133">
                <a:extLst>
                  <a:ext uri="{FF2B5EF4-FFF2-40B4-BE49-F238E27FC236}">
                    <a16:creationId xmlns:a16="http://schemas.microsoft.com/office/drawing/2014/main" id="{FD12D45E-3CC4-7F4D-AAAE-0FD43B5B774D}"/>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9420426-5039-584C-A6CA-9CE72B36C65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03F6A723-85F1-224F-9384-7CB077DD16D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499B9CE-DE1E-3E4B-AD1F-6D740F96422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A81B07C-9933-0843-BDB1-A0C1B105F10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D0F386C-CF25-4345-BCDC-2EBE0C53B6A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A0DDD30-866B-F945-897E-611CB23C877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658D10A2-42E6-5D46-83CD-A2ABBB6D40C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E67E7096-5600-3E4E-B91E-FED228262AD8}"/>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ACAC6E5-C73A-1C43-AAD9-1BB0631ADBF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A47E75A7-1927-8F4D-B86A-C8B1D356836C}"/>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BD62A126-1333-2541-989B-342F94E5145B}"/>
                </a:ext>
              </a:extLst>
            </p:cNvPr>
            <p:cNvGrpSpPr/>
            <p:nvPr userDrawn="1"/>
          </p:nvGrpSpPr>
          <p:grpSpPr>
            <a:xfrm>
              <a:off x="204788" y="5173236"/>
              <a:ext cx="8742222" cy="182880"/>
              <a:chOff x="204788" y="-201168"/>
              <a:chExt cx="8742222" cy="182880"/>
            </a:xfrm>
          </p:grpSpPr>
          <p:cxnSp>
            <p:nvCxnSpPr>
              <p:cNvPr id="123" name="Straight Connector 122">
                <a:extLst>
                  <a:ext uri="{FF2B5EF4-FFF2-40B4-BE49-F238E27FC236}">
                    <a16:creationId xmlns:a16="http://schemas.microsoft.com/office/drawing/2014/main" id="{320B7B21-4513-CE40-BCBC-83089C29957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BA84F27C-2845-B241-AB2A-57FC630580D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C3728F22-4FD8-2A42-BE1E-4EA9CBC2624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0035D6A2-0E41-AF4A-86C7-FDC5027AC190}"/>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3D74478-E61C-AC47-8AC1-7070D3C83590}"/>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2740BDE1-9436-D743-B328-DDF63412C83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75F12C22-2D2F-0443-B21A-56515474A4D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3B41520D-D876-4848-AEFA-C7B73914148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0B01B383-1411-7740-9ABA-482C380DA703}"/>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9BE2FB8-EAD4-5247-B278-BEB00E70636D}"/>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3AF03F8-A0E9-FF46-9662-A88EE6ED8E7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3" name="Group 102">
              <a:extLst>
                <a:ext uri="{FF2B5EF4-FFF2-40B4-BE49-F238E27FC236}">
                  <a16:creationId xmlns:a16="http://schemas.microsoft.com/office/drawing/2014/main" id="{AA0FCA51-C0A1-9140-9930-115E950AE19C}"/>
                </a:ext>
              </a:extLst>
            </p:cNvPr>
            <p:cNvGrpSpPr/>
            <p:nvPr userDrawn="1"/>
          </p:nvGrpSpPr>
          <p:grpSpPr>
            <a:xfrm>
              <a:off x="-211344" y="203195"/>
              <a:ext cx="182881" cy="4740007"/>
              <a:chOff x="-211344" y="203195"/>
              <a:chExt cx="182881" cy="4740007"/>
            </a:xfrm>
          </p:grpSpPr>
          <p:cxnSp>
            <p:nvCxnSpPr>
              <p:cNvPr id="114" name="Straight Connector 113">
                <a:extLst>
                  <a:ext uri="{FF2B5EF4-FFF2-40B4-BE49-F238E27FC236}">
                    <a16:creationId xmlns:a16="http://schemas.microsoft.com/office/drawing/2014/main" id="{93E12408-B252-B14C-97B3-7CB097DCEE1B}"/>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566A2A0-A4B6-D34B-959A-6DC145B24BCE}"/>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FADAEF9-C266-E945-B651-7100F2E5F7A5}"/>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938B720E-7F58-A04A-ABD6-130C8AA60E2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462BB150-A787-5548-97CF-9765C7B9E32F}"/>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EDCA218B-6740-E345-ABC8-9A7950F0C54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4FE0AE57-94F6-2D4E-9808-DCB78ACB4216}"/>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D562BE1B-5FB0-E240-A0FC-E82950B77CD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6E932C56-093F-0E40-B87A-F00C2283197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4" name="Group 103">
              <a:extLst>
                <a:ext uri="{FF2B5EF4-FFF2-40B4-BE49-F238E27FC236}">
                  <a16:creationId xmlns:a16="http://schemas.microsoft.com/office/drawing/2014/main" id="{544EC533-D2F1-3D43-AF05-2789242A7D97}"/>
                </a:ext>
              </a:extLst>
            </p:cNvPr>
            <p:cNvGrpSpPr/>
            <p:nvPr userDrawn="1"/>
          </p:nvGrpSpPr>
          <p:grpSpPr>
            <a:xfrm>
              <a:off x="9185328" y="203195"/>
              <a:ext cx="182881" cy="4740007"/>
              <a:chOff x="-211344" y="203195"/>
              <a:chExt cx="182881" cy="4740007"/>
            </a:xfrm>
          </p:grpSpPr>
          <p:cxnSp>
            <p:nvCxnSpPr>
              <p:cNvPr id="105" name="Straight Connector 104">
                <a:extLst>
                  <a:ext uri="{FF2B5EF4-FFF2-40B4-BE49-F238E27FC236}">
                    <a16:creationId xmlns:a16="http://schemas.microsoft.com/office/drawing/2014/main" id="{58E52DB4-3961-F149-9517-D4129EF7AB03}"/>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8E5B0061-E0A1-2747-92D3-0AF60A5A8AB4}"/>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09191F40-CFC2-594A-AC88-C07CB7C02CA2}"/>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6865E6F8-4FF6-174A-8CD0-0AF3F531180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DA16708-10C6-7042-A3BD-8BADF0321FE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9B3936EA-1346-7344-A147-3BF351DA08A0}"/>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36231CC3-FB67-4C43-A733-A31D68E9576E}"/>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E60D927B-F620-B544-B7BA-DED2E0C9383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1ACD067F-84F4-114A-ABAD-596B8055461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7380202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title, text, 2-column">
    <p:bg>
      <p:bgPr>
        <a:solidFill>
          <a:srgbClr val="F2F3F8"/>
        </a:solidFill>
        <a:effectLst/>
      </p:bgPr>
    </p:bg>
    <p:spTree>
      <p:nvGrpSpPr>
        <p:cNvPr id="1" name=""/>
        <p:cNvGrpSpPr/>
        <p:nvPr/>
      </p:nvGrpSpPr>
      <p:grpSpPr>
        <a:xfrm>
          <a:off x="0" y="0"/>
          <a:ext cx="0" cy="0"/>
          <a:chOff x="0" y="0"/>
          <a:chExt cx="0" cy="0"/>
        </a:xfrm>
      </p:grpSpPr>
      <p:sp>
        <p:nvSpPr>
          <p:cNvPr id="1061" name="Rectangle 7"/>
          <p:cNvSpPr/>
          <p:nvPr/>
        </p:nvSpPr>
        <p:spPr>
          <a:xfrm>
            <a:off x="-4607" y="-1"/>
            <a:ext cx="4572001" cy="5143501"/>
          </a:xfrm>
          <a:prstGeom prst="rect">
            <a:avLst/>
          </a:prstGeom>
          <a:solidFill>
            <a:srgbClr val="000000"/>
          </a:solidFill>
          <a:ln w="12700">
            <a:miter lim="400000"/>
          </a:ln>
        </p:spPr>
        <p:txBody>
          <a:bodyPr tIns="91439" bIns="91439" anchor="ctr"/>
          <a:lstStyle/>
          <a:p>
            <a:pPr algn="ct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105" name="Body Level One…"/>
          <p:cNvSpPr txBox="1">
            <a:spLocks noGrp="1"/>
          </p:cNvSpPr>
          <p:nvPr>
            <p:ph type="body" sz="half" idx="1"/>
          </p:nvPr>
        </p:nvSpPr>
        <p:spPr>
          <a:xfrm>
            <a:off x="4765675" y="165100"/>
            <a:ext cx="4178300" cy="4194175"/>
          </a:xfrm>
          <a:prstGeom prst="rect">
            <a:avLst/>
          </a:prstGeom>
        </p:spPr>
        <p:txBody>
          <a:bodyPr/>
          <a:lstStyle>
            <a:lvl1pPr>
              <a:buClr>
                <a:schemeClr val="tx1"/>
              </a:buClr>
              <a:defRPr>
                <a:solidFill>
                  <a:srgbClr val="000000"/>
                </a:solidFill>
              </a:defRPr>
            </a:lvl1pPr>
            <a:lvl2pPr>
              <a:buClr>
                <a:schemeClr val="tx1"/>
              </a:buClr>
              <a:defRPr>
                <a:solidFill>
                  <a:srgbClr val="000000"/>
                </a:solidFill>
              </a:defRPr>
            </a:lvl2pPr>
            <a:lvl3pPr>
              <a:buClr>
                <a:schemeClr val="tx1"/>
              </a:buClr>
              <a:defRPr>
                <a:solidFill>
                  <a:srgbClr val="000000"/>
                </a:solidFill>
              </a:defRPr>
            </a:lvl3pPr>
            <a:lvl4pPr>
              <a:buClr>
                <a:schemeClr val="tx1"/>
              </a:buClr>
              <a:defRPr>
                <a:solidFill>
                  <a:srgbClr val="000000"/>
                </a:solidFill>
              </a:defRPr>
            </a:lvl4pPr>
            <a:lvl5pPr>
              <a:buClr>
                <a:schemeClr val="tx1"/>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06"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Title 1">
            <a:extLst>
              <a:ext uri="{FF2B5EF4-FFF2-40B4-BE49-F238E27FC236}">
                <a16:creationId xmlns:a16="http://schemas.microsoft.com/office/drawing/2014/main" id="{B938676D-0359-FB4D-BAA8-A12D87B9EDC8}"/>
              </a:ext>
            </a:extLst>
          </p:cNvPr>
          <p:cNvSpPr>
            <a:spLocks noGrp="1"/>
          </p:cNvSpPr>
          <p:nvPr>
            <p:ph type="title"/>
          </p:nvPr>
        </p:nvSpPr>
        <p:spPr>
          <a:xfrm>
            <a:off x="177660" y="172752"/>
            <a:ext cx="4196367" cy="4189291"/>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7613234-13E5-774E-9081-766E27C50F69}"/>
              </a:ext>
            </a:extLst>
          </p:cNvPr>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grpSp>
        <p:nvGrpSpPr>
          <p:cNvPr id="52" name="Group 51">
            <a:extLst>
              <a:ext uri="{FF2B5EF4-FFF2-40B4-BE49-F238E27FC236}">
                <a16:creationId xmlns:a16="http://schemas.microsoft.com/office/drawing/2014/main" id="{5499833F-462D-3943-BD7B-5C2634702E96}"/>
              </a:ext>
            </a:extLst>
          </p:cNvPr>
          <p:cNvGrpSpPr/>
          <p:nvPr userDrawn="1"/>
        </p:nvGrpSpPr>
        <p:grpSpPr>
          <a:xfrm>
            <a:off x="-211344" y="-216036"/>
            <a:ext cx="9579553" cy="5572152"/>
            <a:chOff x="-211344" y="-216036"/>
            <a:chExt cx="9579553" cy="5572152"/>
          </a:xfrm>
        </p:grpSpPr>
        <p:grpSp>
          <p:nvGrpSpPr>
            <p:cNvPr id="53" name="Group 52">
              <a:extLst>
                <a:ext uri="{FF2B5EF4-FFF2-40B4-BE49-F238E27FC236}">
                  <a16:creationId xmlns:a16="http://schemas.microsoft.com/office/drawing/2014/main" id="{33FED25F-9A83-9A42-9A3A-68FE0F8F4889}"/>
                </a:ext>
              </a:extLst>
            </p:cNvPr>
            <p:cNvGrpSpPr/>
            <p:nvPr userDrawn="1"/>
          </p:nvGrpSpPr>
          <p:grpSpPr>
            <a:xfrm>
              <a:off x="204788" y="-216036"/>
              <a:ext cx="8742222" cy="182880"/>
              <a:chOff x="204788" y="-201168"/>
              <a:chExt cx="8742222" cy="182880"/>
            </a:xfrm>
          </p:grpSpPr>
          <p:cxnSp>
            <p:nvCxnSpPr>
              <p:cNvPr id="86" name="Straight Connector 85">
                <a:extLst>
                  <a:ext uri="{FF2B5EF4-FFF2-40B4-BE49-F238E27FC236}">
                    <a16:creationId xmlns:a16="http://schemas.microsoft.com/office/drawing/2014/main" id="{54D236BE-ED92-C944-BFFF-4E6C1CD6C85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28B0E09A-DFA7-EE4D-BF7A-1ACD606B40C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87908B06-D6CD-FF40-AA07-E183110CEAE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251E1EF-A507-C04B-BEAF-FD6F3315185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64192BF7-40E4-5546-A4AA-A716C9BCF7F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B674BC1-4D1A-F34F-8550-8DB3849A3A40}"/>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476D664-B461-8849-87E5-5F86AB8FED4F}"/>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C36197A-7750-D141-AB86-67B7A0DFE82D}"/>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415C6EA-900C-714C-8E6B-56302F759BF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E5A596ED-F0D7-AC41-8CF8-46AF932F0BC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035AD89B-52CE-4B45-AA38-C537CC5A70E9}"/>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4867EFB1-9A25-1244-9E95-10C9238D7E02}"/>
                </a:ext>
              </a:extLst>
            </p:cNvPr>
            <p:cNvGrpSpPr/>
            <p:nvPr userDrawn="1"/>
          </p:nvGrpSpPr>
          <p:grpSpPr>
            <a:xfrm>
              <a:off x="204788" y="5173236"/>
              <a:ext cx="8742222" cy="182880"/>
              <a:chOff x="204788" y="-201168"/>
              <a:chExt cx="8742222" cy="182880"/>
            </a:xfrm>
          </p:grpSpPr>
          <p:cxnSp>
            <p:nvCxnSpPr>
              <p:cNvPr id="75" name="Straight Connector 74">
                <a:extLst>
                  <a:ext uri="{FF2B5EF4-FFF2-40B4-BE49-F238E27FC236}">
                    <a16:creationId xmlns:a16="http://schemas.microsoft.com/office/drawing/2014/main" id="{93C88484-1F7F-7744-9C55-E9C4728CA108}"/>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6FAC26D-C22A-D143-8F2E-AB7A864F0B4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C051EA3-A702-7045-83E7-9116A3392D55}"/>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D3160466-898E-3441-9F5F-A9FDCFAED12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685584A-8E73-5343-A10E-8A970EB2FAE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44D9BCC3-EF2C-A84B-9D05-930C0AC216C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810455E-17F1-7A40-8788-DB5236FE6736}"/>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4FF52023-EE99-2644-9778-114C20248F3C}"/>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7369961A-AF3F-2E49-B976-D18D466E3C3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41BDE52-3649-2746-9505-08997DF54577}"/>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B1E7E27-0BDA-904A-AB61-437F83B474F0}"/>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F11A9194-E122-4042-972E-7C9915B656A3}"/>
                </a:ext>
              </a:extLst>
            </p:cNvPr>
            <p:cNvGrpSpPr/>
            <p:nvPr userDrawn="1"/>
          </p:nvGrpSpPr>
          <p:grpSpPr>
            <a:xfrm>
              <a:off x="-211344" y="203195"/>
              <a:ext cx="182881" cy="4740007"/>
              <a:chOff x="-211344" y="203195"/>
              <a:chExt cx="182881" cy="4740007"/>
            </a:xfrm>
          </p:grpSpPr>
          <p:cxnSp>
            <p:nvCxnSpPr>
              <p:cNvPr id="66" name="Straight Connector 65">
                <a:extLst>
                  <a:ext uri="{FF2B5EF4-FFF2-40B4-BE49-F238E27FC236}">
                    <a16:creationId xmlns:a16="http://schemas.microsoft.com/office/drawing/2014/main" id="{EA6F5119-782C-794C-AB5B-FE7DFC4D4791}"/>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B578D06-B6C9-D947-AAE9-CF74B1F1586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B0E8E53D-D0BF-A042-A376-5C0F16E3D808}"/>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044C6CD-17D6-4245-8FA5-3EDD12294F5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2743F85-595B-4C40-A20F-5E465FF0B362}"/>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BCC4ABA-F311-1448-9B0E-4E1608039FE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B7402E8-BD19-874F-BED3-AF3C85632EE0}"/>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4903D7E-198B-B142-8F87-D6CB90EF1CA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0238B8C-1039-6242-ABDC-9070A221C8F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5F3CF327-25ED-F142-9A59-608639D97590}"/>
                </a:ext>
              </a:extLst>
            </p:cNvPr>
            <p:cNvGrpSpPr/>
            <p:nvPr userDrawn="1"/>
          </p:nvGrpSpPr>
          <p:grpSpPr>
            <a:xfrm>
              <a:off x="9185328" y="203195"/>
              <a:ext cx="182881" cy="4740007"/>
              <a:chOff x="-211344" y="203195"/>
              <a:chExt cx="182881" cy="4740007"/>
            </a:xfrm>
          </p:grpSpPr>
          <p:cxnSp>
            <p:nvCxnSpPr>
              <p:cNvPr id="57" name="Straight Connector 56">
                <a:extLst>
                  <a:ext uri="{FF2B5EF4-FFF2-40B4-BE49-F238E27FC236}">
                    <a16:creationId xmlns:a16="http://schemas.microsoft.com/office/drawing/2014/main" id="{D6D091E4-9353-4145-833C-E01696A0B4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D089786-5E7F-0A48-90F1-30620FBCD8D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B7C85AC-8A42-4842-9569-CB8AD0F971F2}"/>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AE38746-FBD2-C142-918A-3DC6DB09EC3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60DF168-9C90-2A43-B4D5-91EBDFDDD51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DA6E3409-8435-B745-BCA2-BE4D2CBB5B4D}"/>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6E25911-2A0C-ED47-8974-FB9C99E0AB4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58249C2-D71A-A64C-9418-4B49AB5F0ED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6B9D3E7-7A93-9D49-827E-F880F6E7106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06639326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Boxes (4 tall) - can be recolored">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tx1"/>
          </a:solidFill>
        </p:spPr>
        <p:txBody>
          <a:bodyPr lIns="192024" tIns="164592" rIns="192024"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2286000" y="0"/>
            <a:ext cx="2286000" cy="5148072"/>
          </a:xfrm>
          <a:solidFill>
            <a:schemeClr val="tx1"/>
          </a:solidFill>
          <a:ln w="19050">
            <a:noFill/>
          </a:ln>
        </p:spPr>
        <p:txBody>
          <a:bodyPr lIns="192024" tIns="164592" rIns="192024"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4"/>
          </p:nvPr>
        </p:nvSpPr>
        <p:spPr>
          <a:xfrm>
            <a:off x="4572000" y="0"/>
            <a:ext cx="2286000" cy="5148072"/>
          </a:xfrm>
          <a:solidFill>
            <a:schemeClr val="tx1"/>
          </a:solidFill>
          <a:ln w="19050">
            <a:noFill/>
          </a:ln>
        </p:spPr>
        <p:txBody>
          <a:bodyPr lIns="192024" tIns="164592" rIns="192024"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p:cNvSpPr>
            <a:spLocks noGrp="1"/>
          </p:cNvSpPr>
          <p:nvPr>
            <p:ph sz="quarter" idx="15"/>
          </p:nvPr>
        </p:nvSpPr>
        <p:spPr>
          <a:xfrm>
            <a:off x="6858000" y="0"/>
            <a:ext cx="2286000" cy="5148072"/>
          </a:xfrm>
          <a:solidFill>
            <a:schemeClr val="tx1"/>
          </a:solidFill>
          <a:ln w="19050">
            <a:noFill/>
          </a:ln>
        </p:spPr>
        <p:txBody>
          <a:bodyPr lIns="192024" tIns="164592" rIns="192024"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1729233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image, Icons with List">
    <p:spTree>
      <p:nvGrpSpPr>
        <p:cNvPr id="1" name=""/>
        <p:cNvGrpSpPr/>
        <p:nvPr/>
      </p:nvGrpSpPr>
      <p:grpSpPr>
        <a:xfrm>
          <a:off x="0" y="0"/>
          <a:ext cx="0" cy="0"/>
          <a:chOff x="0" y="0"/>
          <a:chExt cx="0" cy="0"/>
        </a:xfrm>
      </p:grpSpPr>
      <p:sp>
        <p:nvSpPr>
          <p:cNvPr id="1123" name="Picture Placeholder 6"/>
          <p:cNvSpPr>
            <a:spLocks noGrp="1"/>
          </p:cNvSpPr>
          <p:nvPr>
            <p:ph type="pic" idx="13"/>
          </p:nvPr>
        </p:nvSpPr>
        <p:spPr>
          <a:xfrm>
            <a:off x="-1" y="-1"/>
            <a:ext cx="4572001" cy="5143501"/>
          </a:xfrm>
          <a:prstGeom prst="rect">
            <a:avLst/>
          </a:prstGeom>
        </p:spPr>
        <p:txBody>
          <a:bodyPr lIns="0" tIns="0" rIns="0" bIns="0"/>
          <a:lstStyle/>
          <a:p>
            <a:r>
              <a:rPr lang="en-US" dirty="0"/>
              <a:t>Click icon to add picture</a:t>
            </a:r>
            <a:endParaRPr dirty="0"/>
          </a:p>
        </p:txBody>
      </p:sp>
      <p:sp>
        <p:nvSpPr>
          <p:cNvPr id="1124" name="Body Level One…"/>
          <p:cNvSpPr txBox="1">
            <a:spLocks noGrp="1"/>
          </p:cNvSpPr>
          <p:nvPr>
            <p:ph type="body" sz="half" idx="1"/>
          </p:nvPr>
        </p:nvSpPr>
        <p:spPr>
          <a:xfrm>
            <a:off x="5385816" y="1350748"/>
            <a:ext cx="2946401" cy="30183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25"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Title 1">
            <a:extLst>
              <a:ext uri="{FF2B5EF4-FFF2-40B4-BE49-F238E27FC236}">
                <a16:creationId xmlns:a16="http://schemas.microsoft.com/office/drawing/2014/main" id="{4DF265B4-650C-2947-A37A-7802509F2214}"/>
              </a:ext>
            </a:extLst>
          </p:cNvPr>
          <p:cNvSpPr>
            <a:spLocks noGrp="1"/>
          </p:cNvSpPr>
          <p:nvPr>
            <p:ph type="title"/>
          </p:nvPr>
        </p:nvSpPr>
        <p:spPr>
          <a:xfrm>
            <a:off x="179532" y="172752"/>
            <a:ext cx="4196367" cy="4189291"/>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7763EA89-EE36-F44F-AD4F-0AD61B495376}"/>
              </a:ext>
            </a:extLst>
          </p:cNvPr>
          <p:cNvSpPr>
            <a:spLocks noGrp="1"/>
          </p:cNvSpPr>
          <p:nvPr>
            <p:ph type="ftr" sz="quarter" idx="14"/>
          </p:nvPr>
        </p:nvSpPr>
        <p:spPr/>
        <p:txBody>
          <a:bodyPr/>
          <a:lstStyle>
            <a:lvl1pPr>
              <a:defRPr>
                <a:solidFill>
                  <a:srgbClr val="868D95"/>
                </a:solidFill>
              </a:defRPr>
            </a:lvl1pPr>
          </a:lstStyle>
          <a:p>
            <a:r>
              <a:rPr lang="en-US" dirty="0"/>
              <a:t>IBM Security / © 2020 IBM Corporation</a:t>
            </a:r>
          </a:p>
        </p:txBody>
      </p:sp>
    </p:spTree>
    <p:extLst>
      <p:ext uri="{BB962C8B-B14F-4D97-AF65-F5344CB8AC3E}">
        <p14:creationId xmlns:p14="http://schemas.microsoft.com/office/powerpoint/2010/main" val="8999666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reserve="1">
  <p:cSld name="Blank with footer - dark background">
    <p:spTree>
      <p:nvGrpSpPr>
        <p:cNvPr id="1" name=""/>
        <p:cNvGrpSpPr/>
        <p:nvPr/>
      </p:nvGrpSpPr>
      <p:grpSpPr>
        <a:xfrm>
          <a:off x="0" y="0"/>
          <a:ext cx="0" cy="0"/>
          <a:chOff x="0" y="0"/>
          <a:chExt cx="0" cy="0"/>
        </a:xfrm>
      </p:grpSpPr>
      <p:sp>
        <p:nvSpPr>
          <p:cNvPr id="1133"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4B45BD60-227F-F84D-9075-9B4E05A5C688}"/>
              </a:ext>
            </a:extLst>
          </p:cNvPr>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Tree>
    <p:extLst>
      <p:ext uri="{BB962C8B-B14F-4D97-AF65-F5344CB8AC3E}">
        <p14:creationId xmlns:p14="http://schemas.microsoft.com/office/powerpoint/2010/main" val="34803877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x" preserve="1">
  <p:cSld name="Blank with no footer - dark backgroun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0AC7B62-8B24-8B41-8C34-A8D87AAFF4AC}"/>
              </a:ext>
            </a:extLst>
          </p:cNvPr>
          <p:cNvGrpSpPr/>
          <p:nvPr userDrawn="1"/>
        </p:nvGrpSpPr>
        <p:grpSpPr>
          <a:xfrm>
            <a:off x="-211344" y="-216036"/>
            <a:ext cx="9579553" cy="5572152"/>
            <a:chOff x="-211344" y="-216036"/>
            <a:chExt cx="9579553" cy="5572152"/>
          </a:xfrm>
        </p:grpSpPr>
        <p:grpSp>
          <p:nvGrpSpPr>
            <p:cNvPr id="48" name="Group 47">
              <a:extLst>
                <a:ext uri="{FF2B5EF4-FFF2-40B4-BE49-F238E27FC236}">
                  <a16:creationId xmlns:a16="http://schemas.microsoft.com/office/drawing/2014/main" id="{2613131D-D35A-6147-84C3-90FC4440CA5A}"/>
                </a:ext>
              </a:extLst>
            </p:cNvPr>
            <p:cNvGrpSpPr/>
            <p:nvPr userDrawn="1"/>
          </p:nvGrpSpPr>
          <p:grpSpPr>
            <a:xfrm>
              <a:off x="204788" y="-216036"/>
              <a:ext cx="8742222" cy="182880"/>
              <a:chOff x="204788" y="-201168"/>
              <a:chExt cx="8742222" cy="182880"/>
            </a:xfrm>
          </p:grpSpPr>
          <p:cxnSp>
            <p:nvCxnSpPr>
              <p:cNvPr id="81" name="Straight Connector 80">
                <a:extLst>
                  <a:ext uri="{FF2B5EF4-FFF2-40B4-BE49-F238E27FC236}">
                    <a16:creationId xmlns:a16="http://schemas.microsoft.com/office/drawing/2014/main" id="{04317FE5-13F3-D542-9FE1-947443FEA3FB}"/>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6CD8006-3042-A448-AE37-B0FF8FEBC6DC}"/>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DBBF8FC-CBE9-1645-BB29-4ABC463D09CA}"/>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8538B20B-C0FA-8741-9AB6-4B3DCF70933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EEEEDCE-BE33-3D4E-8C17-8A923BA1FC41}"/>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17D5E37F-D6F8-1A46-8F0E-9AA7487C88A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91C38E67-4C2E-3842-9CF5-A0F8B4E7120A}"/>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0FC2AF0D-099E-9242-BA91-AC1E11DF2A38}"/>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7B6D06BA-E211-0141-A1C8-218ADCD57328}"/>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B327C1F-28C8-6A4E-9B36-0F3731C7CC4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8083AFB4-6A8A-384F-B827-9FA5AC411F3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47D567EA-7646-C440-884B-131656526668}"/>
                </a:ext>
              </a:extLst>
            </p:cNvPr>
            <p:cNvGrpSpPr/>
            <p:nvPr userDrawn="1"/>
          </p:nvGrpSpPr>
          <p:grpSpPr>
            <a:xfrm>
              <a:off x="204788" y="5173236"/>
              <a:ext cx="8742222" cy="182880"/>
              <a:chOff x="204788" y="-201168"/>
              <a:chExt cx="8742222" cy="182880"/>
            </a:xfrm>
          </p:grpSpPr>
          <p:cxnSp>
            <p:nvCxnSpPr>
              <p:cNvPr id="70" name="Straight Connector 69">
                <a:extLst>
                  <a:ext uri="{FF2B5EF4-FFF2-40B4-BE49-F238E27FC236}">
                    <a16:creationId xmlns:a16="http://schemas.microsoft.com/office/drawing/2014/main" id="{81FF7E08-9402-6542-A050-644FB645C684}"/>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E113281-2DB4-AE45-A35D-CD6E1A506C3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ABB942C-2664-A947-B56D-A488B1E293C2}"/>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981D414-04E1-B844-AE9D-C2CC713BB48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C81364B7-186B-444D-A488-96811B4AEB7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ADB0626-2613-F143-A4B3-A79C037CDCD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1D1BFD05-EED5-4F4A-A0CA-76AD4C635E2C}"/>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FE302AE-9C86-ED45-8EB2-EBE88CD5D21C}"/>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587454F-AF7A-2F4F-A18E-C7F801BDC816}"/>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8437C11-1348-6446-9FBF-62FD8369783D}"/>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C11A82DD-042A-7740-945B-DF874F1F856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7482D6C9-FE03-EA4C-A4F6-E7317D8EF301}"/>
                </a:ext>
              </a:extLst>
            </p:cNvPr>
            <p:cNvGrpSpPr/>
            <p:nvPr userDrawn="1"/>
          </p:nvGrpSpPr>
          <p:grpSpPr>
            <a:xfrm>
              <a:off x="-211344" y="203195"/>
              <a:ext cx="182881" cy="4740007"/>
              <a:chOff x="-211344" y="203195"/>
              <a:chExt cx="182881" cy="4740007"/>
            </a:xfrm>
          </p:grpSpPr>
          <p:cxnSp>
            <p:nvCxnSpPr>
              <p:cNvPr id="61" name="Straight Connector 60">
                <a:extLst>
                  <a:ext uri="{FF2B5EF4-FFF2-40B4-BE49-F238E27FC236}">
                    <a16:creationId xmlns:a16="http://schemas.microsoft.com/office/drawing/2014/main" id="{8FE5F9AD-3DB5-364C-8F66-5AA236562F2A}"/>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CFCB192-9101-B449-AA2B-5FEE7B8224E6}"/>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F92C5D0-7BD9-0A4A-ABA4-390B192170C0}"/>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7B0202F-19CE-1D42-8358-20734AB69723}"/>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614B72C-4585-E747-A169-E0BF7D0A18F9}"/>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4856DC0-B938-EA42-8771-4C521A0968F1}"/>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8EA659C-3A15-0641-8693-4FCB93FE8AC4}"/>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7FC5FE64-6776-C34A-9FCA-DA9DFFCFE4E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0F3AE72-456D-D14E-807C-CC49849A0EF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839057B4-5132-9A45-A3F7-AED2350C8D3F}"/>
                </a:ext>
              </a:extLst>
            </p:cNvPr>
            <p:cNvGrpSpPr/>
            <p:nvPr userDrawn="1"/>
          </p:nvGrpSpPr>
          <p:grpSpPr>
            <a:xfrm>
              <a:off x="9185328" y="203195"/>
              <a:ext cx="182881" cy="4740007"/>
              <a:chOff x="-211344" y="203195"/>
              <a:chExt cx="182881" cy="4740007"/>
            </a:xfrm>
          </p:grpSpPr>
          <p:cxnSp>
            <p:nvCxnSpPr>
              <p:cNvPr id="52" name="Straight Connector 51">
                <a:extLst>
                  <a:ext uri="{FF2B5EF4-FFF2-40B4-BE49-F238E27FC236}">
                    <a16:creationId xmlns:a16="http://schemas.microsoft.com/office/drawing/2014/main" id="{4F66BE0A-458B-6543-A6DD-83FCDF9B022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825710F-B343-D047-A210-A04B6160C72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FC3760E-DB1A-0E4B-A029-09DA9DD526D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197239B-4787-8C4A-9796-26D4CE53974B}"/>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8FD0D9C-E360-A041-8392-E91546B47BA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620A2E2-11CE-F445-AB1F-ECD010D3CAD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153A515-425C-B24F-98F4-970641ADFD14}"/>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C50244A-3A5A-4240-AF2E-D996111C5F61}"/>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2D35D95-2D80-A247-A7C6-EC100824BB89}"/>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56114062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and text with Vertical Aurora">
    <p:spTree>
      <p:nvGrpSpPr>
        <p:cNvPr id="1" name=""/>
        <p:cNvGrpSpPr/>
        <p:nvPr/>
      </p:nvGrpSpPr>
      <p:grpSpPr>
        <a:xfrm>
          <a:off x="0" y="0"/>
          <a:ext cx="0" cy="0"/>
          <a:chOff x="0" y="0"/>
          <a:chExt cx="0" cy="0"/>
        </a:xfrm>
      </p:grpSpPr>
      <p:pic>
        <p:nvPicPr>
          <p:cNvPr id="1193"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rot="5400000">
            <a:off x="1091885" y="1655547"/>
            <a:ext cx="5143501" cy="1832406"/>
          </a:xfrm>
          <a:prstGeom prst="rect">
            <a:avLst/>
          </a:prstGeom>
          <a:ln w="12700">
            <a:miter lim="400000"/>
          </a:ln>
        </p:spPr>
      </p:pic>
      <p:sp>
        <p:nvSpPr>
          <p:cNvPr id="1190"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191" name="Body Level One…"/>
          <p:cNvSpPr txBox="1">
            <a:spLocks noGrp="1"/>
          </p:cNvSpPr>
          <p:nvPr>
            <p:ph type="body" sz="half" idx="1" hasCustomPrompt="1"/>
          </p:nvPr>
        </p:nvSpPr>
        <p:spPr>
          <a:xfrm>
            <a:off x="4762535" y="164580"/>
            <a:ext cx="4181439" cy="419469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 name="Title 1">
            <a:extLst>
              <a:ext uri="{FF2B5EF4-FFF2-40B4-BE49-F238E27FC236}">
                <a16:creationId xmlns:a16="http://schemas.microsoft.com/office/drawing/2014/main" id="{6B8116FA-A581-9343-A43F-1B1894908C27}"/>
              </a:ext>
            </a:extLst>
          </p:cNvPr>
          <p:cNvSpPr>
            <a:spLocks noGrp="1"/>
          </p:cNvSpPr>
          <p:nvPr>
            <p:ph type="title"/>
          </p:nvPr>
        </p:nvSpPr>
        <p:spPr>
          <a:xfrm>
            <a:off x="177660" y="168516"/>
            <a:ext cx="4184047" cy="4190759"/>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98F3C70-8251-7048-AEEA-8A8E67FA0756}"/>
              </a:ext>
            </a:extLst>
          </p:cNvPr>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Tree>
    <p:extLst>
      <p:ext uri="{BB962C8B-B14F-4D97-AF65-F5344CB8AC3E}">
        <p14:creationId xmlns:p14="http://schemas.microsoft.com/office/powerpoint/2010/main" val="35839514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x" preserve="1">
  <p:cSld name="Divider slide">
    <p:bg>
      <p:bgPr>
        <a:solidFill>
          <a:srgbClr val="000000"/>
        </a:solidFill>
        <a:effectLst/>
      </p:bgPr>
    </p:bg>
    <p:spTree>
      <p:nvGrpSpPr>
        <p:cNvPr id="1" name=""/>
        <p:cNvGrpSpPr/>
        <p:nvPr/>
      </p:nvGrpSpPr>
      <p:grpSpPr>
        <a:xfrm>
          <a:off x="0" y="0"/>
          <a:ext cx="0" cy="0"/>
          <a:chOff x="0" y="0"/>
          <a:chExt cx="0" cy="0"/>
        </a:xfrm>
      </p:grpSpPr>
      <p:pic>
        <p:nvPicPr>
          <p:cNvPr id="1200"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rot="10800000" flipH="1">
            <a:off x="0" y="18167"/>
            <a:ext cx="9144000" cy="5143501"/>
          </a:xfrm>
          <a:prstGeom prst="rect">
            <a:avLst/>
          </a:prstGeom>
          <a:ln w="12700">
            <a:miter lim="400000"/>
          </a:ln>
        </p:spPr>
      </p:pic>
      <p:sp>
        <p:nvSpPr>
          <p:cNvPr id="1244"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246" name="Insert section or module description here, limited to two lines"/>
          <p:cNvSpPr txBox="1">
            <a:spLocks noGrp="1"/>
          </p:cNvSpPr>
          <p:nvPr>
            <p:ph type="body" idx="13" hasCustomPrompt="1"/>
          </p:nvPr>
        </p:nvSpPr>
        <p:spPr>
          <a:xfrm>
            <a:off x="161175" y="1625600"/>
            <a:ext cx="8778875" cy="1097052"/>
          </a:xfrm>
          <a:prstGeom prst="rect">
            <a:avLst/>
          </a:prstGeom>
        </p:spPr>
        <p:txBody>
          <a:bodyPr/>
          <a:lstStyle>
            <a:lvl1pPr>
              <a:spcBef>
                <a:spcPts val="1200"/>
              </a:spcBef>
              <a:tabLst/>
              <a:defRPr sz="3600">
                <a:latin typeface="+mn-lt"/>
                <a:ea typeface="+mj-ea"/>
                <a:cs typeface="+mj-cs"/>
                <a:sym typeface="IBM Plex Sans Light"/>
              </a:defRPr>
            </a:lvl1pPr>
          </a:lstStyle>
          <a:p>
            <a:r>
              <a:rPr dirty="0"/>
              <a:t>Insert section or module description here, limited to two lines</a:t>
            </a:r>
          </a:p>
        </p:txBody>
      </p:sp>
      <p:sp>
        <p:nvSpPr>
          <p:cNvPr id="1247" name="IBM Product Name"/>
          <p:cNvSpPr txBox="1">
            <a:spLocks noGrp="1"/>
          </p:cNvSpPr>
          <p:nvPr>
            <p:ph type="body" sz="quarter" idx="14" hasCustomPrompt="1"/>
          </p:nvPr>
        </p:nvSpPr>
        <p:spPr>
          <a:xfrm>
            <a:off x="191555" y="1370424"/>
            <a:ext cx="8752420" cy="221599"/>
          </a:xfrm>
          <a:prstGeom prst="rect">
            <a:avLst/>
          </a:prstGeom>
        </p:spPr>
        <p:txBody>
          <a:bodyPr/>
          <a:lstStyle/>
          <a:p>
            <a:pPr>
              <a:lnSpc>
                <a:spcPct val="90000"/>
              </a:lnSpc>
              <a:spcBef>
                <a:spcPts val="0"/>
              </a:spcBef>
              <a:tabLst/>
              <a:defRPr sz="1400"/>
            </a:pPr>
            <a:r>
              <a:rPr dirty="0"/>
              <a:t>IBM </a:t>
            </a:r>
            <a:r>
              <a:rPr dirty="0">
                <a:latin typeface="IBM Plex Sans SemiBold"/>
                <a:ea typeface="IBM Plex Sans SemiBold"/>
                <a:cs typeface="IBM Plex Sans SemiBold"/>
                <a:sym typeface="IBM Plex Sans SemiBold"/>
              </a:rPr>
              <a:t>Product Name</a:t>
            </a:r>
          </a:p>
        </p:txBody>
      </p:sp>
      <p:sp>
        <p:nvSpPr>
          <p:cNvPr id="2" name="Footer Placeholder 1">
            <a:extLst>
              <a:ext uri="{FF2B5EF4-FFF2-40B4-BE49-F238E27FC236}">
                <a16:creationId xmlns:a16="http://schemas.microsoft.com/office/drawing/2014/main" id="{10D56854-D740-2D4E-8AC6-5A24FE34191C}"/>
              </a:ext>
            </a:extLst>
          </p:cNvPr>
          <p:cNvSpPr>
            <a:spLocks noGrp="1"/>
          </p:cNvSpPr>
          <p:nvPr>
            <p:ph type="ftr" sz="quarter" idx="15"/>
          </p:nvPr>
        </p:nvSpPr>
        <p:spPr/>
        <p:txBody>
          <a:bodyPr/>
          <a:lstStyle>
            <a:lvl1pPr>
              <a:defRPr>
                <a:solidFill>
                  <a:srgbClr val="868D95"/>
                </a:solidFill>
              </a:defRPr>
            </a:lvl1pPr>
          </a:lstStyle>
          <a:p>
            <a:r>
              <a:rPr lang="en-US" dirty="0"/>
              <a:t>IBM Security / © 2020 IBM Corporation</a:t>
            </a:r>
          </a:p>
        </p:txBody>
      </p:sp>
      <p:grpSp>
        <p:nvGrpSpPr>
          <p:cNvPr id="51" name="Group 50">
            <a:extLst>
              <a:ext uri="{FF2B5EF4-FFF2-40B4-BE49-F238E27FC236}">
                <a16:creationId xmlns:a16="http://schemas.microsoft.com/office/drawing/2014/main" id="{63F20578-1026-5842-8FEF-C7A729B20CBC}"/>
              </a:ext>
            </a:extLst>
          </p:cNvPr>
          <p:cNvGrpSpPr/>
          <p:nvPr userDrawn="1"/>
        </p:nvGrpSpPr>
        <p:grpSpPr>
          <a:xfrm>
            <a:off x="-211344" y="-216036"/>
            <a:ext cx="9579553" cy="5572152"/>
            <a:chOff x="-211344" y="-216036"/>
            <a:chExt cx="9579553" cy="5572152"/>
          </a:xfrm>
        </p:grpSpPr>
        <p:grpSp>
          <p:nvGrpSpPr>
            <p:cNvPr id="52" name="Group 51">
              <a:extLst>
                <a:ext uri="{FF2B5EF4-FFF2-40B4-BE49-F238E27FC236}">
                  <a16:creationId xmlns:a16="http://schemas.microsoft.com/office/drawing/2014/main" id="{8C1DCAF0-4E95-704E-9016-14035382C4AF}"/>
                </a:ext>
              </a:extLst>
            </p:cNvPr>
            <p:cNvGrpSpPr/>
            <p:nvPr userDrawn="1"/>
          </p:nvGrpSpPr>
          <p:grpSpPr>
            <a:xfrm>
              <a:off x="204788" y="-216036"/>
              <a:ext cx="8742222" cy="182880"/>
              <a:chOff x="204788" y="-201168"/>
              <a:chExt cx="8742222" cy="182880"/>
            </a:xfrm>
          </p:grpSpPr>
          <p:cxnSp>
            <p:nvCxnSpPr>
              <p:cNvPr id="85" name="Straight Connector 84">
                <a:extLst>
                  <a:ext uri="{FF2B5EF4-FFF2-40B4-BE49-F238E27FC236}">
                    <a16:creationId xmlns:a16="http://schemas.microsoft.com/office/drawing/2014/main" id="{17156DF9-5654-3B45-A2BF-E4E23CE519D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EB25AEB5-8728-D247-BC34-1680C6730A13}"/>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9DABE3A9-22A6-7D40-BF06-CF658EF864B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87F30E6-F5A0-B94E-BCC2-C650C6556F77}"/>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D738B908-B8F0-CA47-B4FB-8F75F3FDBB8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2E44054-D391-3F4F-A92E-0AF713F5F903}"/>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7CD28E4-E852-7049-B379-80B08AEF383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9FD15FC3-34A8-4540-97B9-952D37D36423}"/>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4B62B7A-FFD7-5143-83A3-4799715F8AB0}"/>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760047B-ACA6-FE45-8F8D-9113F84094BF}"/>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C34326E9-3D5D-6840-B530-858553DB4B9D}"/>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6AFD55E9-A471-F740-AA29-340BCD60FE39}"/>
                </a:ext>
              </a:extLst>
            </p:cNvPr>
            <p:cNvGrpSpPr/>
            <p:nvPr userDrawn="1"/>
          </p:nvGrpSpPr>
          <p:grpSpPr>
            <a:xfrm>
              <a:off x="204788" y="5173236"/>
              <a:ext cx="8742222" cy="182880"/>
              <a:chOff x="204788" y="-201168"/>
              <a:chExt cx="8742222" cy="182880"/>
            </a:xfrm>
          </p:grpSpPr>
          <p:cxnSp>
            <p:nvCxnSpPr>
              <p:cNvPr id="74" name="Straight Connector 73">
                <a:extLst>
                  <a:ext uri="{FF2B5EF4-FFF2-40B4-BE49-F238E27FC236}">
                    <a16:creationId xmlns:a16="http://schemas.microsoft.com/office/drawing/2014/main" id="{F32C0130-CEA9-7C43-8AC1-C5E07E94284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B84E66D-993C-A848-89A9-DD2F2A0A6F4C}"/>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36343F4-3247-9B45-AE8D-9D3095EE386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439023B-7E2B-4148-8BFF-E431131E5730}"/>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ED721E4-D5B2-7047-A1B1-C7BA4123DE83}"/>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3B0212B2-BF34-CE45-856A-74E3769D018B}"/>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D836B9E-72F5-0540-B5A7-A0C5E513683F}"/>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02831CE-5020-5447-B046-2B1000B6FBF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7776011-E759-524C-A171-FEBC64205B8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532F6DE-1E31-5842-AE91-85E79A5BE47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24F18FB-AFCD-E449-A868-E3FC9FB842C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7AFE63FE-D135-E14B-9B77-7268DFA86034}"/>
                </a:ext>
              </a:extLst>
            </p:cNvPr>
            <p:cNvGrpSpPr/>
            <p:nvPr userDrawn="1"/>
          </p:nvGrpSpPr>
          <p:grpSpPr>
            <a:xfrm>
              <a:off x="-211344" y="203195"/>
              <a:ext cx="182881" cy="4740007"/>
              <a:chOff x="-211344" y="203195"/>
              <a:chExt cx="182881" cy="4740007"/>
            </a:xfrm>
          </p:grpSpPr>
          <p:cxnSp>
            <p:nvCxnSpPr>
              <p:cNvPr id="65" name="Straight Connector 64">
                <a:extLst>
                  <a:ext uri="{FF2B5EF4-FFF2-40B4-BE49-F238E27FC236}">
                    <a16:creationId xmlns:a16="http://schemas.microsoft.com/office/drawing/2014/main" id="{C7436542-5750-CA4C-B0F8-9814DEA031F9}"/>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4A91AF9-FCC2-7841-B207-50ACD4ABC28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0380D64-3320-0F4B-A3D6-B8DD9673443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DB3C902-00C9-1E43-9439-C22D2AE15E82}"/>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9B40C07-4B62-A44A-B9C6-C8BD522405F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43F04816-9FE3-FB4F-9F97-FE82EBDBAF1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4BDE2F0-FC28-4649-B9A5-76B769275630}"/>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F86EA32B-467E-984E-9592-F0F75DBF5E9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CCC3CBE-E441-5340-85C6-8E145B48FE0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A4338DC2-8988-A141-9D7B-A9A9E7459F3E}"/>
                </a:ext>
              </a:extLst>
            </p:cNvPr>
            <p:cNvGrpSpPr/>
            <p:nvPr userDrawn="1"/>
          </p:nvGrpSpPr>
          <p:grpSpPr>
            <a:xfrm>
              <a:off x="9185328" y="203195"/>
              <a:ext cx="182881" cy="4740007"/>
              <a:chOff x="-211344" y="203195"/>
              <a:chExt cx="182881" cy="4740007"/>
            </a:xfrm>
          </p:grpSpPr>
          <p:cxnSp>
            <p:nvCxnSpPr>
              <p:cNvPr id="56" name="Straight Connector 55">
                <a:extLst>
                  <a:ext uri="{FF2B5EF4-FFF2-40B4-BE49-F238E27FC236}">
                    <a16:creationId xmlns:a16="http://schemas.microsoft.com/office/drawing/2014/main" id="{9B55BC9D-2026-C344-8930-C7AB9FB47F3B}"/>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CCB1A5A-1719-3648-9302-7F8C212D8A67}"/>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DF14832-F3E3-B84A-BF0C-B7B484A45D88}"/>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9AC8F61-1C77-F343-9289-3F2C394742D5}"/>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E350C11-6205-CF49-B1B3-C0C5CE1E5E3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080417-2AE5-0C41-9F1D-7A5CD4C54668}"/>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1D2339BB-73A4-3C4F-B35C-6497C77D353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2409409-F74C-6A48-BBF0-6B82C103886E}"/>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A444396-19A1-8C48-A6C6-ACC0706953E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7848107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pic>
        <p:nvPicPr>
          <p:cNvPr id="5" name="aurora-cover.png" descr="aurora-cover.png">
            <a:extLst>
              <a:ext uri="{FF2B5EF4-FFF2-40B4-BE49-F238E27FC236}">
                <a16:creationId xmlns:a16="http://schemas.microsoft.com/office/drawing/2014/main" id="{BC906EDA-E114-AA41-8279-9856BE63F4FA}"/>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3707544" y="-292956"/>
            <a:ext cx="5143499" cy="5729412"/>
          </a:xfrm>
          <a:prstGeom prst="rect">
            <a:avLst/>
          </a:prstGeom>
          <a:ln w="12700">
            <a:miter lim="400000"/>
          </a:ln>
        </p:spPr>
      </p:pic>
      <p:sp>
        <p:nvSpPr>
          <p:cNvPr id="2" name="Title 1">
            <a:extLst>
              <a:ext uri="{FF2B5EF4-FFF2-40B4-BE49-F238E27FC236}">
                <a16:creationId xmlns:a16="http://schemas.microsoft.com/office/drawing/2014/main" id="{CF05D39E-1F51-3642-B2A7-8A9521184D4A}"/>
              </a:ext>
            </a:extLst>
          </p:cNvPr>
          <p:cNvSpPr>
            <a:spLocks noGrp="1"/>
          </p:cNvSpPr>
          <p:nvPr>
            <p:ph type="title" hasCustomPrompt="1"/>
          </p:nvPr>
        </p:nvSpPr>
        <p:spPr>
          <a:xfrm>
            <a:off x="79215" y="50098"/>
            <a:ext cx="8861813" cy="4706838"/>
          </a:xfrm>
        </p:spPr>
        <p:txBody>
          <a:bodyPr/>
          <a:lstStyle>
            <a:lvl1pPr>
              <a:defRPr sz="9600" b="0" i="0">
                <a:latin typeface="IBM Plex Sans ExtraLight" panose="020B0303050203000203" pitchFamily="34" charset="0"/>
              </a:defRPr>
            </a:lvl1pPr>
          </a:lstStyle>
          <a:p>
            <a:r>
              <a:rPr lang="en-US" dirty="0"/>
              <a:t>Go simple and big if possible</a:t>
            </a:r>
          </a:p>
        </p:txBody>
      </p:sp>
      <p:sp>
        <p:nvSpPr>
          <p:cNvPr id="3" name="Footer Placeholder 2">
            <a:extLst>
              <a:ext uri="{FF2B5EF4-FFF2-40B4-BE49-F238E27FC236}">
                <a16:creationId xmlns:a16="http://schemas.microsoft.com/office/drawing/2014/main" id="{3FEA5268-78C4-0C4E-90AD-3C34E266F13F}"/>
              </a:ext>
            </a:extLst>
          </p:cNvPr>
          <p:cNvSpPr>
            <a:spLocks noGrp="1"/>
          </p:cNvSpPr>
          <p:nvPr>
            <p:ph type="ftr" sz="quarter" idx="10"/>
          </p:nvPr>
        </p:nvSpPr>
        <p:spPr/>
        <p:txBody>
          <a:bodyPr/>
          <a:lstStyle/>
          <a:p>
            <a:r>
              <a:rPr lang="en-US" dirty="0"/>
              <a:t>IBM Security / © 2020 IBM Corporation</a:t>
            </a:r>
          </a:p>
        </p:txBody>
      </p:sp>
      <p:sp>
        <p:nvSpPr>
          <p:cNvPr id="4" name="Slide Number Placeholder 3">
            <a:extLst>
              <a:ext uri="{FF2B5EF4-FFF2-40B4-BE49-F238E27FC236}">
                <a16:creationId xmlns:a16="http://schemas.microsoft.com/office/drawing/2014/main" id="{8B43F7D2-BA06-2B4E-B652-457803566E22}"/>
              </a:ext>
            </a:extLst>
          </p:cNvP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28685287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Boxes (1 large, 4 small) - dark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813DA2-275B-374F-88DF-2F4E8DA01B79}"/>
              </a:ext>
            </a:extLst>
          </p:cNvPr>
          <p:cNvSpPr>
            <a:spLocks noGrp="1"/>
          </p:cNvSpPr>
          <p:nvPr>
            <p:ph type="pic" sz="quarter" idx="21"/>
          </p:nvPr>
        </p:nvSpPr>
        <p:spPr>
          <a:xfrm>
            <a:off x="0" y="0"/>
            <a:ext cx="9144000" cy="2576513"/>
          </a:xfrm>
        </p:spPr>
        <p:txBody>
          <a:bodyPr/>
          <a:lstStyle/>
          <a:p>
            <a:r>
              <a:rPr lang="en-US" dirty="0"/>
              <a:t>Click icon to add picture</a:t>
            </a:r>
          </a:p>
        </p:txBody>
      </p:sp>
      <p:pic>
        <p:nvPicPr>
          <p:cNvPr id="10" name="aurora-cover.png" descr="aurora-cover.png">
            <a:extLst>
              <a:ext uri="{FF2B5EF4-FFF2-40B4-BE49-F238E27FC236}">
                <a16:creationId xmlns:a16="http://schemas.microsoft.com/office/drawing/2014/main" id="{0BAA355F-89B5-F64E-BC50-443C3089FFA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2577244"/>
            <a:ext cx="9144000" cy="2333725"/>
          </a:xfrm>
          <a:prstGeom prst="rect">
            <a:avLst/>
          </a:prstGeom>
          <a:ln w="12700">
            <a:miter lim="400000"/>
          </a:ln>
        </p:spPr>
      </p:pic>
      <p:sp>
        <p:nvSpPr>
          <p:cNvPr id="6" name="Content Placeholder 5"/>
          <p:cNvSpPr>
            <a:spLocks noGrp="1"/>
          </p:cNvSpPr>
          <p:nvPr>
            <p:ph sz="quarter" idx="17"/>
          </p:nvPr>
        </p:nvSpPr>
        <p:spPr>
          <a:xfrm>
            <a:off x="4572000" y="2570162"/>
            <a:ext cx="2286000" cy="2573338"/>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2" name="Title 1"/>
          <p:cNvSpPr>
            <a:spLocks noGrp="1"/>
          </p:cNvSpPr>
          <p:nvPr>
            <p:ph type="title"/>
          </p:nvPr>
        </p:nvSpPr>
        <p:spPr>
          <a:xfrm>
            <a:off x="0" y="-1"/>
            <a:ext cx="9144000" cy="2569463"/>
          </a:xfrm>
          <a:noFill/>
        </p:spPr>
        <p:txBody>
          <a:bodyPr lIns="164592" tIns="146304" rIns="228600" bIns="228600"/>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232349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gram with Aurora">
    <p:spTree>
      <p:nvGrpSpPr>
        <p:cNvPr id="1" name=""/>
        <p:cNvGrpSpPr/>
        <p:nvPr/>
      </p:nvGrpSpPr>
      <p:grpSpPr>
        <a:xfrm>
          <a:off x="0" y="0"/>
          <a:ext cx="0" cy="0"/>
          <a:chOff x="0" y="0"/>
          <a:chExt cx="0" cy="0"/>
        </a:xfrm>
      </p:grpSpPr>
      <p:pic>
        <p:nvPicPr>
          <p:cNvPr id="8" name="aurora-cover.png" descr="aurora-cover.png">
            <a:extLst>
              <a:ext uri="{FF2B5EF4-FFF2-40B4-BE49-F238E27FC236}">
                <a16:creationId xmlns:a16="http://schemas.microsoft.com/office/drawing/2014/main" id="{8C26C9B4-1A38-4142-9B8C-E02869ACE9F7}"/>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rot="16200000" flipH="1">
            <a:off x="-1655548" y="1655547"/>
            <a:ext cx="5143501" cy="1832406"/>
          </a:xfrm>
          <a:prstGeom prst="rect">
            <a:avLst/>
          </a:prstGeom>
          <a:ln w="12700">
            <a:miter lim="400000"/>
          </a:ln>
        </p:spPr>
      </p:pic>
      <p:sp>
        <p:nvSpPr>
          <p:cNvPr id="2" name="Title 1"/>
          <p:cNvSpPr>
            <a:spLocks noGrp="1"/>
          </p:cNvSpPr>
          <p:nvPr>
            <p:ph type="title" hasCustomPrompt="1"/>
          </p:nvPr>
        </p:nvSpPr>
        <p:spPr>
          <a:xfrm>
            <a:off x="188459" y="1364954"/>
            <a:ext cx="4183515" cy="2992734"/>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sz="1600">
                <a:latin typeface="+mn-lt"/>
              </a:defRPr>
            </a:lvl1pPr>
          </a:lstStyle>
          <a:p>
            <a:r>
              <a:rPr lang="en-US" dirty="0"/>
              <a:t>Fact with small description acting as headline or title of the page</a:t>
            </a:r>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9" name="Text Placeholder 8">
            <a:extLst>
              <a:ext uri="{FF2B5EF4-FFF2-40B4-BE49-F238E27FC236}">
                <a16:creationId xmlns:a16="http://schemas.microsoft.com/office/drawing/2014/main" id="{0FED87EC-3AF0-BA4C-8DF6-B233F1D3B4C8}"/>
              </a:ext>
            </a:extLst>
          </p:cNvPr>
          <p:cNvSpPr>
            <a:spLocks noGrp="1"/>
          </p:cNvSpPr>
          <p:nvPr>
            <p:ph type="body" sz="quarter" idx="13" hasCustomPrompt="1"/>
          </p:nvPr>
        </p:nvSpPr>
        <p:spPr>
          <a:xfrm>
            <a:off x="4773168" y="4809744"/>
            <a:ext cx="3456432" cy="164592"/>
          </a:xfrm>
        </p:spPr>
        <p:txBody>
          <a:bodyPr anchor="b"/>
          <a:lstStyle>
            <a:lvl1pPr>
              <a:defRPr sz="600">
                <a:solidFill>
                  <a:srgbClr val="868D95"/>
                </a:solidFill>
                <a:latin typeface="+mn-lt"/>
              </a:defRPr>
            </a:lvl1pPr>
            <a:lvl2pPr>
              <a:defRPr sz="600">
                <a:solidFill>
                  <a:srgbClr val="868D95"/>
                </a:solidFill>
              </a:defRPr>
            </a:lvl2pPr>
            <a:lvl3pPr>
              <a:defRPr sz="600">
                <a:solidFill>
                  <a:srgbClr val="868D95"/>
                </a:solidFill>
              </a:defRPr>
            </a:lvl3pPr>
            <a:lvl4pPr>
              <a:defRPr sz="600">
                <a:solidFill>
                  <a:srgbClr val="868D95"/>
                </a:solidFill>
              </a:defRPr>
            </a:lvl4pPr>
            <a:lvl5pPr>
              <a:defRPr sz="600">
                <a:solidFill>
                  <a:srgbClr val="868D95"/>
                </a:solidFill>
              </a:defRPr>
            </a:lvl5pPr>
          </a:lstStyle>
          <a:p>
            <a:pPr lvl="0"/>
            <a:r>
              <a:rPr lang="en-US" dirty="0"/>
              <a:t>Source: Insert data source citation</a:t>
            </a:r>
          </a:p>
        </p:txBody>
      </p:sp>
      <p:sp>
        <p:nvSpPr>
          <p:cNvPr id="7" name="Text Placeholder 6">
            <a:extLst>
              <a:ext uri="{FF2B5EF4-FFF2-40B4-BE49-F238E27FC236}">
                <a16:creationId xmlns:a16="http://schemas.microsoft.com/office/drawing/2014/main" id="{698DECC9-E974-B646-904F-AA0815A0557A}"/>
              </a:ext>
            </a:extLst>
          </p:cNvPr>
          <p:cNvSpPr>
            <a:spLocks noGrp="1"/>
          </p:cNvSpPr>
          <p:nvPr>
            <p:ph type="body" sz="quarter" idx="14" hasCustomPrompt="1"/>
          </p:nvPr>
        </p:nvSpPr>
        <p:spPr>
          <a:xfrm>
            <a:off x="110195" y="-107020"/>
            <a:ext cx="4261779" cy="1497669"/>
          </a:xfrm>
        </p:spPr>
        <p:txBody>
          <a:bodyPr/>
          <a:lstStyle>
            <a:lvl1pPr>
              <a:defRPr sz="9600">
                <a:solidFill>
                  <a:schemeClr val="bg1"/>
                </a:solidFill>
                <a:latin typeface="+mn-lt"/>
              </a:defRPr>
            </a:lvl1pPr>
          </a:lstStyle>
          <a:p>
            <a:pPr lvl="0"/>
            <a:r>
              <a:rPr lang="en-US" dirty="0"/>
              <a:t>84%</a:t>
            </a:r>
          </a:p>
        </p:txBody>
      </p:sp>
    </p:spTree>
    <p:extLst>
      <p:ext uri="{BB962C8B-B14F-4D97-AF65-F5344CB8AC3E}">
        <p14:creationId xmlns:p14="http://schemas.microsoft.com/office/powerpoint/2010/main" val="106575948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Title, text (four columns) on gradient">
    <p:bg>
      <p:bgPr>
        <a:solidFill>
          <a:srgbClr val="000000"/>
        </a:solidFill>
        <a:effectLst/>
      </p:bgPr>
    </p:bg>
    <p:spTree>
      <p:nvGrpSpPr>
        <p:cNvPr id="1" name=""/>
        <p:cNvGrpSpPr/>
        <p:nvPr/>
      </p:nvGrpSpPr>
      <p:grpSpPr>
        <a:xfrm>
          <a:off x="0" y="0"/>
          <a:ext cx="0" cy="0"/>
          <a:chOff x="0" y="0"/>
          <a:chExt cx="0" cy="0"/>
        </a:xfrm>
      </p:grpSpPr>
      <p:pic>
        <p:nvPicPr>
          <p:cNvPr id="1362"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333725"/>
          </a:xfrm>
          <a:prstGeom prst="rect">
            <a:avLst/>
          </a:prstGeom>
          <a:ln w="12700">
            <a:miter lim="400000"/>
          </a:ln>
        </p:spPr>
      </p:pic>
      <p:sp>
        <p:nvSpPr>
          <p:cNvPr id="1407" name="Body Level One…"/>
          <p:cNvSpPr txBox="1">
            <a:spLocks noGrp="1"/>
          </p:cNvSpPr>
          <p:nvPr>
            <p:ph type="body" sz="quarter" idx="1"/>
          </p:nvPr>
        </p:nvSpPr>
        <p:spPr>
          <a:xfrm>
            <a:off x="192024" y="1349768"/>
            <a:ext cx="1879600" cy="30114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08" name="Text Placeholder 7"/>
          <p:cNvSpPr>
            <a:spLocks noGrp="1"/>
          </p:cNvSpPr>
          <p:nvPr>
            <p:ph type="body" sz="quarter" idx="13"/>
          </p:nvPr>
        </p:nvSpPr>
        <p:spPr>
          <a:xfrm>
            <a:off x="2365743" y="1235444"/>
            <a:ext cx="2009775" cy="3125785"/>
          </a:xfrm>
          <a:prstGeom prst="rect">
            <a:avLst/>
          </a:prstGeom>
        </p:spPr>
        <p:txBody>
          <a:bodyPr>
            <a:normAutofit/>
          </a:bodyPr>
          <a:lstStyle/>
          <a:p>
            <a:pPr lvl="0">
              <a:lnSpc>
                <a:spcPct val="90000"/>
              </a:lnSpc>
              <a:spcBef>
                <a:spcPts val="1200"/>
              </a:spcBef>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1409" name="Text Placeholder 9"/>
          <p:cNvSpPr>
            <a:spLocks noGrp="1"/>
          </p:cNvSpPr>
          <p:nvPr>
            <p:ph type="body" sz="quarter" idx="14"/>
          </p:nvPr>
        </p:nvSpPr>
        <p:spPr>
          <a:xfrm>
            <a:off x="4651374" y="1235075"/>
            <a:ext cx="2009775" cy="3125785"/>
          </a:xfrm>
          <a:prstGeom prst="rect">
            <a:avLst/>
          </a:prstGeom>
        </p:spPr>
        <p:txBody>
          <a:bodyPr>
            <a:normAutofit/>
          </a:bodyPr>
          <a:lstStyle/>
          <a:p>
            <a:pPr lvl="0">
              <a:lnSpc>
                <a:spcPct val="90000"/>
              </a:lnSpc>
              <a:spcBef>
                <a:spcPts val="1200"/>
              </a:spcBef>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1410" name="Text Placeholder 11"/>
          <p:cNvSpPr>
            <a:spLocks noGrp="1"/>
          </p:cNvSpPr>
          <p:nvPr>
            <p:ph type="body" sz="quarter" idx="15"/>
          </p:nvPr>
        </p:nvSpPr>
        <p:spPr>
          <a:xfrm>
            <a:off x="6937374" y="1235075"/>
            <a:ext cx="2009775" cy="3125785"/>
          </a:xfrm>
          <a:prstGeom prst="rect">
            <a:avLst/>
          </a:prstGeom>
        </p:spPr>
        <p:txBody>
          <a:bodyPr>
            <a:normAutofit/>
          </a:bodyPr>
          <a:lstStyle/>
          <a:p>
            <a:pPr lvl="0">
              <a:lnSpc>
                <a:spcPct val="90000"/>
              </a:lnSpc>
              <a:spcBef>
                <a:spcPts val="1200"/>
              </a:spcBef>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1411"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871BCDF2-473D-C54F-B4B2-267F2BA97E3F}"/>
              </a:ext>
            </a:extLst>
          </p:cNvPr>
          <p:cNvSpPr>
            <a:spLocks noGrp="1"/>
          </p:cNvSpPr>
          <p:nvPr>
            <p:ph type="ftr" sz="quarter" idx="16"/>
          </p:nvPr>
        </p:nvSpPr>
        <p:spPr/>
        <p:txBody>
          <a:bodyPr/>
          <a:lstStyle>
            <a:lvl1pPr>
              <a:defRPr>
                <a:solidFill>
                  <a:srgbClr val="868D95"/>
                </a:solidFill>
              </a:defRPr>
            </a:lvl1pPr>
          </a:lstStyle>
          <a:p>
            <a:r>
              <a:rPr lang="en-US" dirty="0"/>
              <a:t>IBM Security / © 2020 IBM Corporation</a:t>
            </a:r>
          </a:p>
        </p:txBody>
      </p:sp>
      <p:sp>
        <p:nvSpPr>
          <p:cNvPr id="3" name="Title 2">
            <a:extLst>
              <a:ext uri="{FF2B5EF4-FFF2-40B4-BE49-F238E27FC236}">
                <a16:creationId xmlns:a16="http://schemas.microsoft.com/office/drawing/2014/main" id="{30DA9BAA-D9B2-0E41-B498-3FC5AD4973B6}"/>
              </a:ext>
            </a:extLst>
          </p:cNvPr>
          <p:cNvSpPr>
            <a:spLocks noGrp="1"/>
          </p:cNvSpPr>
          <p:nvPr>
            <p:ph type="title"/>
          </p:nvPr>
        </p:nvSpPr>
        <p:spPr>
          <a:xfrm>
            <a:off x="176911" y="167767"/>
            <a:ext cx="6476017" cy="628097"/>
          </a:xfrm>
        </p:spPr>
        <p:txBody>
          <a:bodyPr/>
          <a:lstStyle/>
          <a:p>
            <a:r>
              <a:rPr lang="en-US"/>
              <a:t>Click to edit Master title style</a:t>
            </a:r>
            <a:endParaRPr lang="en-US" dirty="0"/>
          </a:p>
        </p:txBody>
      </p:sp>
      <p:grpSp>
        <p:nvGrpSpPr>
          <p:cNvPr id="55" name="Group 54">
            <a:extLst>
              <a:ext uri="{FF2B5EF4-FFF2-40B4-BE49-F238E27FC236}">
                <a16:creationId xmlns:a16="http://schemas.microsoft.com/office/drawing/2014/main" id="{3CACB9A6-60DB-484C-8E9F-8EF039A45294}"/>
              </a:ext>
            </a:extLst>
          </p:cNvPr>
          <p:cNvGrpSpPr/>
          <p:nvPr userDrawn="1"/>
        </p:nvGrpSpPr>
        <p:grpSpPr>
          <a:xfrm>
            <a:off x="-211344" y="-216036"/>
            <a:ext cx="9579553" cy="5572152"/>
            <a:chOff x="-211344" y="-216036"/>
            <a:chExt cx="9579553" cy="5572152"/>
          </a:xfrm>
        </p:grpSpPr>
        <p:grpSp>
          <p:nvGrpSpPr>
            <p:cNvPr id="56" name="Group 55">
              <a:extLst>
                <a:ext uri="{FF2B5EF4-FFF2-40B4-BE49-F238E27FC236}">
                  <a16:creationId xmlns:a16="http://schemas.microsoft.com/office/drawing/2014/main" id="{147FA4D4-B2D3-044D-953E-803FA2247AF7}"/>
                </a:ext>
              </a:extLst>
            </p:cNvPr>
            <p:cNvGrpSpPr/>
            <p:nvPr userDrawn="1"/>
          </p:nvGrpSpPr>
          <p:grpSpPr>
            <a:xfrm>
              <a:off x="204788" y="-216036"/>
              <a:ext cx="8742222" cy="182880"/>
              <a:chOff x="204788" y="-201168"/>
              <a:chExt cx="8742222" cy="182880"/>
            </a:xfrm>
          </p:grpSpPr>
          <p:cxnSp>
            <p:nvCxnSpPr>
              <p:cNvPr id="89" name="Straight Connector 88">
                <a:extLst>
                  <a:ext uri="{FF2B5EF4-FFF2-40B4-BE49-F238E27FC236}">
                    <a16:creationId xmlns:a16="http://schemas.microsoft.com/office/drawing/2014/main" id="{5C48E544-FD8F-2640-AFDD-585FABB3FBEE}"/>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CF4FD9C4-01BE-194A-B8A4-65FBD052409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E090B9B-9B94-B845-B1D5-3C8B7B124037}"/>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3A71010-4F03-B447-B7E4-40C1BC78D70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DB7BF4FA-D2F7-A744-93DD-88DD4B4EDBF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7713A39-B470-454B-BD6A-0F8D6229F69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270D71C3-2695-2C48-965A-B983A62EA1E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A6C220D-5487-6646-B678-786383912F0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C52BE327-E26C-9444-96FE-9B4A43D01D8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6416A8B2-E821-8D4B-972E-75B20F699EB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A0AD89BD-7DA9-064D-A0C8-BE5A60DACCE7}"/>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0E14372B-06EB-7E4D-A1C4-A4F5BB1CC3B5}"/>
                </a:ext>
              </a:extLst>
            </p:cNvPr>
            <p:cNvGrpSpPr/>
            <p:nvPr userDrawn="1"/>
          </p:nvGrpSpPr>
          <p:grpSpPr>
            <a:xfrm>
              <a:off x="204788" y="5173236"/>
              <a:ext cx="8742222" cy="182880"/>
              <a:chOff x="204788" y="-201168"/>
              <a:chExt cx="8742222" cy="182880"/>
            </a:xfrm>
          </p:grpSpPr>
          <p:cxnSp>
            <p:nvCxnSpPr>
              <p:cNvPr id="78" name="Straight Connector 77">
                <a:extLst>
                  <a:ext uri="{FF2B5EF4-FFF2-40B4-BE49-F238E27FC236}">
                    <a16:creationId xmlns:a16="http://schemas.microsoft.com/office/drawing/2014/main" id="{6B0259E9-C510-AD4C-941E-50DA9928CED8}"/>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63C3CB1-D289-7E4A-98FA-931871B51F7D}"/>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561B1118-BA17-0D4A-929B-0D21856A2DDC}"/>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8F1F40F-ABF2-8443-9441-45C4C15ED48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59F05811-FF43-F145-A3B9-57CBF97127FA}"/>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9CD55F20-884F-6F4D-9D01-35EF75B21458}"/>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15153E5-6ACA-9646-9FF3-837C2700BC8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9F94A29-669E-E146-B25B-710C47C5A545}"/>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77FACC1C-2538-9744-9393-1B685CCEE26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FDCA1C29-7EB0-8C4C-9685-6ACBADF3CD0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42C670B-4210-8B4B-8DD9-1C42E3E57FE5}"/>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BBEC92A7-BB16-B140-A3FE-74CCC72339C7}"/>
                </a:ext>
              </a:extLst>
            </p:cNvPr>
            <p:cNvGrpSpPr/>
            <p:nvPr userDrawn="1"/>
          </p:nvGrpSpPr>
          <p:grpSpPr>
            <a:xfrm>
              <a:off x="-211344" y="203195"/>
              <a:ext cx="182881" cy="4740007"/>
              <a:chOff x="-211344" y="203195"/>
              <a:chExt cx="182881" cy="4740007"/>
            </a:xfrm>
          </p:grpSpPr>
          <p:cxnSp>
            <p:nvCxnSpPr>
              <p:cNvPr id="69" name="Straight Connector 68">
                <a:extLst>
                  <a:ext uri="{FF2B5EF4-FFF2-40B4-BE49-F238E27FC236}">
                    <a16:creationId xmlns:a16="http://schemas.microsoft.com/office/drawing/2014/main" id="{2CB202DE-72F8-924A-904F-D25FE5E6BE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0F7142F-491E-7941-BBE0-0CDE37DEF594}"/>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22D84A1-DC70-A046-BB82-794EBD3A0C2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01C50693-B853-1D41-8A05-B5E59F909DD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B12D5EC8-A8C0-A54B-9A3E-D2AD4D847A50}"/>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6025DA0-04F6-DF44-AD27-EED16C685E3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F6DC619-3AA9-3B47-BD4C-B6B9D63EEAD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B7380158-BD14-7D48-BB41-79D63DF200F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5E91691-EC1C-CC4A-83E5-62E172CE73B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9" name="Group 58">
              <a:extLst>
                <a:ext uri="{FF2B5EF4-FFF2-40B4-BE49-F238E27FC236}">
                  <a16:creationId xmlns:a16="http://schemas.microsoft.com/office/drawing/2014/main" id="{86D45348-D37C-CE47-8B5C-EA109E80067F}"/>
                </a:ext>
              </a:extLst>
            </p:cNvPr>
            <p:cNvGrpSpPr/>
            <p:nvPr userDrawn="1"/>
          </p:nvGrpSpPr>
          <p:grpSpPr>
            <a:xfrm>
              <a:off x="9185328" y="203195"/>
              <a:ext cx="182881" cy="4740007"/>
              <a:chOff x="-211344" y="203195"/>
              <a:chExt cx="182881" cy="4740007"/>
            </a:xfrm>
          </p:grpSpPr>
          <p:cxnSp>
            <p:nvCxnSpPr>
              <p:cNvPr id="60" name="Straight Connector 59">
                <a:extLst>
                  <a:ext uri="{FF2B5EF4-FFF2-40B4-BE49-F238E27FC236}">
                    <a16:creationId xmlns:a16="http://schemas.microsoft.com/office/drawing/2014/main" id="{B0AB5130-53DC-6D4C-9E1B-1F466741578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497F6D1-1987-DF40-9C4B-B2936BC79F2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8278610-6873-294D-A1C9-0A0C8942DE1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6DA7060-AAB3-484A-9793-1BA28E4A18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AAA985E-C734-DA45-B95C-741782C8B8B6}"/>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7E31391-6EEE-934E-9540-D1DAB2603D86}"/>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DA17397-BD68-FC4C-A264-B30F56A7B71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4916506-5615-FE4A-A862-C3C0E60E52A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B97993A5-3ADE-A140-A6F8-2E0A773C660C}"/>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37625716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ivider (with page contents)">
    <p:bg>
      <p:bgPr>
        <a:solidFill>
          <a:srgbClr val="000000"/>
        </a:solidFill>
        <a:effectLst/>
      </p:bgPr>
    </p:bg>
    <p:spTree>
      <p:nvGrpSpPr>
        <p:cNvPr id="1" name=""/>
        <p:cNvGrpSpPr/>
        <p:nvPr/>
      </p:nvGrpSpPr>
      <p:grpSpPr>
        <a:xfrm>
          <a:off x="0" y="0"/>
          <a:ext cx="0" cy="0"/>
          <a:chOff x="0" y="0"/>
          <a:chExt cx="0" cy="0"/>
        </a:xfrm>
      </p:grpSpPr>
      <p:pic>
        <p:nvPicPr>
          <p:cNvPr id="1419"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333725"/>
          </a:xfrm>
          <a:prstGeom prst="rect">
            <a:avLst/>
          </a:prstGeom>
          <a:ln w="12700">
            <a:miter lim="400000"/>
          </a:ln>
        </p:spPr>
      </p:pic>
      <p:sp>
        <p:nvSpPr>
          <p:cNvPr id="1463"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466" name="Body Level One…"/>
          <p:cNvSpPr txBox="1">
            <a:spLocks noGrp="1"/>
          </p:cNvSpPr>
          <p:nvPr>
            <p:ph type="body" sz="half" idx="14"/>
          </p:nvPr>
        </p:nvSpPr>
        <p:spPr>
          <a:xfrm>
            <a:off x="195198" y="1359662"/>
            <a:ext cx="4182427" cy="3005963"/>
          </a:xfrm>
          <a:prstGeom prst="rect">
            <a:avLst/>
          </a:prstGeom>
        </p:spPr>
        <p:txBody>
          <a:bodyPr/>
          <a:lstStyle>
            <a:lvl1pPr>
              <a:lnSpc>
                <a:spcPct val="100000"/>
              </a:lnSpc>
              <a:spcBef>
                <a:spcPts val="0"/>
              </a:spcBef>
              <a:defRPr sz="1200"/>
            </a:lvl1pPr>
            <a:lvl2pPr marL="0" indent="0">
              <a:lnSpc>
                <a:spcPct val="100000"/>
              </a:lnSpc>
              <a:spcBef>
                <a:spcPts val="0"/>
              </a:spcBef>
              <a:buSzTx/>
              <a:buNone/>
              <a:defRPr sz="1200"/>
            </a:lvl2pPr>
            <a:lvl3pPr marL="0" indent="0">
              <a:lnSpc>
                <a:spcPct val="100000"/>
              </a:lnSpc>
              <a:spcBef>
                <a:spcPts val="0"/>
              </a:spcBef>
              <a:buSzTx/>
              <a:buNone/>
              <a:defRPr sz="1200"/>
            </a:lvl3pPr>
            <a:lvl4pPr marL="0" indent="0">
              <a:lnSpc>
                <a:spcPct val="100000"/>
              </a:lnSpc>
              <a:spcBef>
                <a:spcPts val="0"/>
              </a:spcBef>
              <a:buSzTx/>
              <a:buNone/>
              <a:defRPr sz="1200"/>
            </a:lvl4pPr>
            <a:lvl5pPr marL="0" indent="0">
              <a:lnSpc>
                <a:spcPct val="100000"/>
              </a:lnSpc>
              <a:spcBef>
                <a:spcPts val="0"/>
              </a:spcBef>
              <a:buSz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a:extLst>
              <a:ext uri="{FF2B5EF4-FFF2-40B4-BE49-F238E27FC236}">
                <a16:creationId xmlns:a16="http://schemas.microsoft.com/office/drawing/2014/main" id="{55A1712B-837B-3344-9343-C8A6D4126BA4}"/>
              </a:ext>
            </a:extLst>
          </p:cNvPr>
          <p:cNvSpPr>
            <a:spLocks noGrp="1"/>
          </p:cNvSpPr>
          <p:nvPr>
            <p:ph type="title"/>
          </p:nvPr>
        </p:nvSpPr>
        <p:spPr>
          <a:xfrm>
            <a:off x="176911" y="167767"/>
            <a:ext cx="6474430" cy="628097"/>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409EBD7-C6E3-3D43-A7BB-365A463B8171}"/>
              </a:ext>
            </a:extLst>
          </p:cNvPr>
          <p:cNvSpPr>
            <a:spLocks noGrp="1"/>
          </p:cNvSpPr>
          <p:nvPr>
            <p:ph type="ftr" sz="quarter" idx="15"/>
          </p:nvPr>
        </p:nvSpPr>
        <p:spPr/>
        <p:txBody>
          <a:bodyPr/>
          <a:lstStyle>
            <a:lvl1pPr>
              <a:defRPr>
                <a:solidFill>
                  <a:srgbClr val="868D95"/>
                </a:solidFill>
              </a:defRPr>
            </a:lvl1pPr>
          </a:lstStyle>
          <a:p>
            <a:r>
              <a:rPr lang="en-US" dirty="0"/>
              <a:t>IBM Security / © 2020 IBM Corporation</a:t>
            </a:r>
          </a:p>
        </p:txBody>
      </p:sp>
      <p:grpSp>
        <p:nvGrpSpPr>
          <p:cNvPr id="52" name="Group 51">
            <a:extLst>
              <a:ext uri="{FF2B5EF4-FFF2-40B4-BE49-F238E27FC236}">
                <a16:creationId xmlns:a16="http://schemas.microsoft.com/office/drawing/2014/main" id="{838392EA-A7AA-264E-8C5F-10A01AF06A8E}"/>
              </a:ext>
            </a:extLst>
          </p:cNvPr>
          <p:cNvGrpSpPr/>
          <p:nvPr userDrawn="1"/>
        </p:nvGrpSpPr>
        <p:grpSpPr>
          <a:xfrm>
            <a:off x="-211344" y="-216036"/>
            <a:ext cx="9579553" cy="5572152"/>
            <a:chOff x="-211344" y="-216036"/>
            <a:chExt cx="9579553" cy="5572152"/>
          </a:xfrm>
        </p:grpSpPr>
        <p:grpSp>
          <p:nvGrpSpPr>
            <p:cNvPr id="53" name="Group 52">
              <a:extLst>
                <a:ext uri="{FF2B5EF4-FFF2-40B4-BE49-F238E27FC236}">
                  <a16:creationId xmlns:a16="http://schemas.microsoft.com/office/drawing/2014/main" id="{E9022988-80B3-A244-A2F0-A48231566828}"/>
                </a:ext>
              </a:extLst>
            </p:cNvPr>
            <p:cNvGrpSpPr/>
            <p:nvPr userDrawn="1"/>
          </p:nvGrpSpPr>
          <p:grpSpPr>
            <a:xfrm>
              <a:off x="204788" y="-216036"/>
              <a:ext cx="8742222" cy="182880"/>
              <a:chOff x="204788" y="-201168"/>
              <a:chExt cx="8742222" cy="182880"/>
            </a:xfrm>
          </p:grpSpPr>
          <p:cxnSp>
            <p:nvCxnSpPr>
              <p:cNvPr id="86" name="Straight Connector 85">
                <a:extLst>
                  <a:ext uri="{FF2B5EF4-FFF2-40B4-BE49-F238E27FC236}">
                    <a16:creationId xmlns:a16="http://schemas.microsoft.com/office/drawing/2014/main" id="{74440A7A-97B7-C44F-9F37-1B4615964D6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495A41D1-CCC0-4E4B-85A7-5FFE207EC2AA}"/>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25685882-0AD8-C54A-ADF3-D274A31C90B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3BCE8B7B-FB12-6545-A479-4EC635B57DF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E91BC5FF-549F-3241-AF22-B2853DCE708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D571D02C-747A-FB48-B08C-F05DE569BE3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B6490F76-355B-BA42-917E-B1332043E0A2}"/>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4599C3B-48BA-B341-A813-CFE7DB9D351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7F4FB0FC-30EF-3C49-88AB-B0F258D071C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BD9A6A9D-1D39-D94B-B124-B798B76EA9F7}"/>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B3DEBFC2-CF80-774B-869C-5349F4871797}"/>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8BE8B2C7-FAB6-7340-B017-FD9F9F66A589}"/>
                </a:ext>
              </a:extLst>
            </p:cNvPr>
            <p:cNvGrpSpPr/>
            <p:nvPr userDrawn="1"/>
          </p:nvGrpSpPr>
          <p:grpSpPr>
            <a:xfrm>
              <a:off x="204788" y="5173236"/>
              <a:ext cx="8742222" cy="182880"/>
              <a:chOff x="204788" y="-201168"/>
              <a:chExt cx="8742222" cy="182880"/>
            </a:xfrm>
          </p:grpSpPr>
          <p:cxnSp>
            <p:nvCxnSpPr>
              <p:cNvPr id="75" name="Straight Connector 74">
                <a:extLst>
                  <a:ext uri="{FF2B5EF4-FFF2-40B4-BE49-F238E27FC236}">
                    <a16:creationId xmlns:a16="http://schemas.microsoft.com/office/drawing/2014/main" id="{D16DF03F-8385-EE44-9213-B1B2FEFF38C2}"/>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1D6053F-0B47-B946-A424-99F6AF69130E}"/>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CF02916-D707-2B44-810A-F574C8B659F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0B61255-5BF6-8E41-AE58-0011CD91F49A}"/>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64ACB41-C3FE-FA40-821D-CC653EE597B7}"/>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37A4E5A8-6A98-274A-BB27-C26EBCEDD1DE}"/>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3DCDAC97-BD7A-DA45-8AB9-12F4E0EE5AB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0F57692-2AC3-A746-B28A-079C6060B93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00D68AB-289C-1F40-8423-173CD10F3D5A}"/>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23A7CCC6-355B-584D-9525-FB43069E16A4}"/>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88B7C96-E82A-104B-9E89-7801B476289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C5D27700-DADF-614F-BCCB-74672DFB15F2}"/>
                </a:ext>
              </a:extLst>
            </p:cNvPr>
            <p:cNvGrpSpPr/>
            <p:nvPr userDrawn="1"/>
          </p:nvGrpSpPr>
          <p:grpSpPr>
            <a:xfrm>
              <a:off x="-211344" y="203195"/>
              <a:ext cx="182881" cy="4740007"/>
              <a:chOff x="-211344" y="203195"/>
              <a:chExt cx="182881" cy="4740007"/>
            </a:xfrm>
          </p:grpSpPr>
          <p:cxnSp>
            <p:nvCxnSpPr>
              <p:cNvPr id="66" name="Straight Connector 65">
                <a:extLst>
                  <a:ext uri="{FF2B5EF4-FFF2-40B4-BE49-F238E27FC236}">
                    <a16:creationId xmlns:a16="http://schemas.microsoft.com/office/drawing/2014/main" id="{589D7DFE-2812-F14E-950E-F9FED6C541E6}"/>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887316A-94EF-3643-A452-57F94334434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46D44B1-2727-7146-858C-AF262489210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E2BCD44-D593-0542-B982-32B7122F60D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A3F7088-1CCF-9F4E-947C-337597233FE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2B99F8B1-D4E0-B540-B571-3D4A6FCC97A4}"/>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13536F2-35AC-4F41-BE6E-6604E2B730D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7AB913F2-483C-8949-866F-AEB1892250E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F22033F7-5834-D549-8007-91C6A774AB5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8329DB7F-735B-AB42-9318-49E1FA7EA12B}"/>
                </a:ext>
              </a:extLst>
            </p:cNvPr>
            <p:cNvGrpSpPr/>
            <p:nvPr userDrawn="1"/>
          </p:nvGrpSpPr>
          <p:grpSpPr>
            <a:xfrm>
              <a:off x="9185328" y="203195"/>
              <a:ext cx="182881" cy="4740007"/>
              <a:chOff x="-211344" y="203195"/>
              <a:chExt cx="182881" cy="4740007"/>
            </a:xfrm>
          </p:grpSpPr>
          <p:cxnSp>
            <p:nvCxnSpPr>
              <p:cNvPr id="57" name="Straight Connector 56">
                <a:extLst>
                  <a:ext uri="{FF2B5EF4-FFF2-40B4-BE49-F238E27FC236}">
                    <a16:creationId xmlns:a16="http://schemas.microsoft.com/office/drawing/2014/main" id="{C49EA875-C1A9-4948-961A-AD4463B9DFB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7FD9B97-01D5-C544-8DFC-B6A183B9B3E1}"/>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4EAEE5C-A393-2048-BC99-488F3F01C68D}"/>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0B1CAFB-1A53-F94F-95B3-47666D0EB3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1426E3E-A2B2-3A47-96B6-B8E465F0A12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3737EED9-80DC-0C49-B38F-E7E6D8468302}"/>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FC1751C-D9F8-6743-B8F6-8DE15325B8A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2966895-19CA-3546-8578-5C571DDE17C1}"/>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DD4CB2C-76D5-4B40-9403-BC26392EE646}"/>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35027419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x" preserve="1">
  <p:cSld name="Shield - Black Background">
    <p:spTree>
      <p:nvGrpSpPr>
        <p:cNvPr id="1" name=""/>
        <p:cNvGrpSpPr/>
        <p:nvPr/>
      </p:nvGrpSpPr>
      <p:grpSpPr>
        <a:xfrm>
          <a:off x="0" y="0"/>
          <a:ext cx="0" cy="0"/>
          <a:chOff x="0" y="0"/>
          <a:chExt cx="0" cy="0"/>
        </a:xfrm>
      </p:grpSpPr>
      <p:pic>
        <p:nvPicPr>
          <p:cNvPr id="1516" name="Picture 3" descr="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9583" y="1620774"/>
            <a:ext cx="1904834" cy="1901952"/>
          </a:xfrm>
          <a:prstGeom prst="rect">
            <a:avLst/>
          </a:prstGeom>
          <a:ln w="12700">
            <a:miter lim="400000"/>
          </a:ln>
        </p:spPr>
      </p:pic>
      <p:grpSp>
        <p:nvGrpSpPr>
          <p:cNvPr id="47" name="Group 46">
            <a:extLst>
              <a:ext uri="{FF2B5EF4-FFF2-40B4-BE49-F238E27FC236}">
                <a16:creationId xmlns:a16="http://schemas.microsoft.com/office/drawing/2014/main" id="{B85EADFF-A711-0640-932D-1B24089F71C1}"/>
              </a:ext>
            </a:extLst>
          </p:cNvPr>
          <p:cNvGrpSpPr/>
          <p:nvPr userDrawn="1"/>
        </p:nvGrpSpPr>
        <p:grpSpPr>
          <a:xfrm>
            <a:off x="-211344" y="-216036"/>
            <a:ext cx="9579553" cy="5572152"/>
            <a:chOff x="-211344" y="-216036"/>
            <a:chExt cx="9579553" cy="5572152"/>
          </a:xfrm>
        </p:grpSpPr>
        <p:grpSp>
          <p:nvGrpSpPr>
            <p:cNvPr id="48" name="Group 47">
              <a:extLst>
                <a:ext uri="{FF2B5EF4-FFF2-40B4-BE49-F238E27FC236}">
                  <a16:creationId xmlns:a16="http://schemas.microsoft.com/office/drawing/2014/main" id="{A52F9CC7-D2E3-1C44-AD9E-8090E9B132EF}"/>
                </a:ext>
              </a:extLst>
            </p:cNvPr>
            <p:cNvGrpSpPr/>
            <p:nvPr userDrawn="1"/>
          </p:nvGrpSpPr>
          <p:grpSpPr>
            <a:xfrm>
              <a:off x="204788" y="-216036"/>
              <a:ext cx="8742222" cy="182880"/>
              <a:chOff x="204788" y="-201168"/>
              <a:chExt cx="8742222" cy="182880"/>
            </a:xfrm>
          </p:grpSpPr>
          <p:cxnSp>
            <p:nvCxnSpPr>
              <p:cNvPr id="81" name="Straight Connector 80">
                <a:extLst>
                  <a:ext uri="{FF2B5EF4-FFF2-40B4-BE49-F238E27FC236}">
                    <a16:creationId xmlns:a16="http://schemas.microsoft.com/office/drawing/2014/main" id="{FB45552D-97F8-7E4E-B15C-A5AEA7A27AC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13A07A1E-35F4-C24D-8931-EDD926DF860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1D34062-CA85-F446-8D10-3E02899246C5}"/>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3BAB3CA-4484-AB4C-835C-E6E0BBF676A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ED864F7-43CB-AC49-BCA7-FB1086193C0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4A1465F-8725-CB4F-8777-7900F99F31E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E1123BB7-2FE3-6441-BBBA-35F68E8542F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818FDC1-FE22-5A46-BE61-8721ADC01B8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E3DB0EBC-031C-B64A-8AA2-9F8FE7BC2A53}"/>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D966565-7E7E-4840-9071-1928717AF393}"/>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25550DF-D05F-F845-9E09-D8208A430882}"/>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96A2F2FB-A894-1A42-B558-E579DF65BF28}"/>
                </a:ext>
              </a:extLst>
            </p:cNvPr>
            <p:cNvGrpSpPr/>
            <p:nvPr userDrawn="1"/>
          </p:nvGrpSpPr>
          <p:grpSpPr>
            <a:xfrm>
              <a:off x="204788" y="5173236"/>
              <a:ext cx="8742222" cy="182880"/>
              <a:chOff x="204788" y="-201168"/>
              <a:chExt cx="8742222" cy="182880"/>
            </a:xfrm>
          </p:grpSpPr>
          <p:cxnSp>
            <p:nvCxnSpPr>
              <p:cNvPr id="70" name="Straight Connector 69">
                <a:extLst>
                  <a:ext uri="{FF2B5EF4-FFF2-40B4-BE49-F238E27FC236}">
                    <a16:creationId xmlns:a16="http://schemas.microsoft.com/office/drawing/2014/main" id="{9817D7E6-CFD2-0541-B503-7560B8C514C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05BBE59-DCE5-2649-8970-AAF921F86080}"/>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F3AB908-1903-4649-8F87-D620E7D02B5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3E9294E-8CBF-E443-A003-D91AD08408B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7DD2C1E-222F-904D-B40A-FF63E15E0FD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EC6F1D5-1A76-1A45-9308-5F1FE7548785}"/>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CAE2B0D-ABB7-674B-BAA9-F24ED4785B1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5D8AD11-D29C-A04E-ACF9-2DBBBF8F255B}"/>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326D877-B6E4-584B-A734-912DEBE1698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59A452C-FB3F-5A40-92B5-292EB9449F6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6B8B7CF2-3459-424A-BB58-1CF3817FCE7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4D031C17-CEC0-4F46-A5A6-DDCE73FF3009}"/>
                </a:ext>
              </a:extLst>
            </p:cNvPr>
            <p:cNvGrpSpPr/>
            <p:nvPr userDrawn="1"/>
          </p:nvGrpSpPr>
          <p:grpSpPr>
            <a:xfrm>
              <a:off x="-211344" y="203195"/>
              <a:ext cx="182881" cy="4740007"/>
              <a:chOff x="-211344" y="203195"/>
              <a:chExt cx="182881" cy="4740007"/>
            </a:xfrm>
          </p:grpSpPr>
          <p:cxnSp>
            <p:nvCxnSpPr>
              <p:cNvPr id="61" name="Straight Connector 60">
                <a:extLst>
                  <a:ext uri="{FF2B5EF4-FFF2-40B4-BE49-F238E27FC236}">
                    <a16:creationId xmlns:a16="http://schemas.microsoft.com/office/drawing/2014/main" id="{991A53BD-5974-DB46-80FD-8B014CB5511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9D965FB-4CEE-904F-B3DA-6BD7C82C4407}"/>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D6D22F2-7489-E744-B8D9-26975897A0B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E5DE92B6-B60A-3E47-9020-7BDBF746A80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FC4900F-701F-3546-82E8-FDE2CE0F6284}"/>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27214A-0BFC-224C-B51E-7F571D6104D9}"/>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9EC1B87C-6215-744C-A44E-F1219C3CCDBA}"/>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04BDA9F-2302-3649-9DC7-0AF7E06C5FC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BC162EF-4531-EA42-B5F0-28E6C06D26D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FA86A995-4A67-864F-9E91-6F23EDFCCC3F}"/>
                </a:ext>
              </a:extLst>
            </p:cNvPr>
            <p:cNvGrpSpPr/>
            <p:nvPr userDrawn="1"/>
          </p:nvGrpSpPr>
          <p:grpSpPr>
            <a:xfrm>
              <a:off x="9185328" y="203195"/>
              <a:ext cx="182881" cy="4740007"/>
              <a:chOff x="-211344" y="203195"/>
              <a:chExt cx="182881" cy="4740007"/>
            </a:xfrm>
          </p:grpSpPr>
          <p:cxnSp>
            <p:nvCxnSpPr>
              <p:cNvPr id="52" name="Straight Connector 51">
                <a:extLst>
                  <a:ext uri="{FF2B5EF4-FFF2-40B4-BE49-F238E27FC236}">
                    <a16:creationId xmlns:a16="http://schemas.microsoft.com/office/drawing/2014/main" id="{19D2B682-07B3-A14C-BF7B-D11F6B9065F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1BEE64B-126F-D441-BB01-D541395A552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79471D6-2AEB-194F-B2B3-19F6743E17F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C89D5572-7312-1044-9D1E-5A04FB7B22BC}"/>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E43CEEE-0695-6D48-8195-DBE07491EC9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B0A2094-0918-7B43-848D-778460083BBB}"/>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F07BFEF-7ABA-D545-9231-05B2DC35B932}"/>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9F247882-3340-E04E-A42F-28080159393C}"/>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3160D15-8F9D-0F41-966D-425863381693}"/>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97329682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x" preserve="1">
  <p:cSld name="Shield with Aurora">
    <p:bg>
      <p:bgPr>
        <a:solidFill>
          <a:srgbClr val="F2F3F8"/>
        </a:solidFill>
        <a:effectLst/>
      </p:bgPr>
    </p:bg>
    <p:spTree>
      <p:nvGrpSpPr>
        <p:cNvPr id="1" name=""/>
        <p:cNvGrpSpPr/>
        <p:nvPr/>
      </p:nvGrpSpPr>
      <p:grpSpPr>
        <a:xfrm>
          <a:off x="0" y="0"/>
          <a:ext cx="0" cy="0"/>
          <a:chOff x="0" y="0"/>
          <a:chExt cx="0" cy="0"/>
        </a:xfrm>
      </p:grpSpPr>
      <p:pic>
        <p:nvPicPr>
          <p:cNvPr id="1524" name="aurora-cover.png" descr="aurora-cov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ln w="12700">
            <a:miter lim="400000"/>
          </a:ln>
        </p:spPr>
      </p:pic>
      <p:pic>
        <p:nvPicPr>
          <p:cNvPr id="156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348" y="1598601"/>
            <a:ext cx="1536701" cy="1927174"/>
          </a:xfrm>
          <a:prstGeom prst="rect">
            <a:avLst/>
          </a:prstGeom>
          <a:ln w="12700">
            <a:miter lim="400000"/>
          </a:ln>
        </p:spPr>
      </p:pic>
      <p:grpSp>
        <p:nvGrpSpPr>
          <p:cNvPr id="48" name="Group 47">
            <a:extLst>
              <a:ext uri="{FF2B5EF4-FFF2-40B4-BE49-F238E27FC236}">
                <a16:creationId xmlns:a16="http://schemas.microsoft.com/office/drawing/2014/main" id="{523224D3-4EDE-CC44-9950-D806AFA2E185}"/>
              </a:ext>
            </a:extLst>
          </p:cNvPr>
          <p:cNvGrpSpPr/>
          <p:nvPr userDrawn="1"/>
        </p:nvGrpSpPr>
        <p:grpSpPr>
          <a:xfrm>
            <a:off x="-211344" y="-216036"/>
            <a:ext cx="9579553" cy="5572152"/>
            <a:chOff x="-211344" y="-216036"/>
            <a:chExt cx="9579553" cy="5572152"/>
          </a:xfrm>
        </p:grpSpPr>
        <p:grpSp>
          <p:nvGrpSpPr>
            <p:cNvPr id="49" name="Group 48">
              <a:extLst>
                <a:ext uri="{FF2B5EF4-FFF2-40B4-BE49-F238E27FC236}">
                  <a16:creationId xmlns:a16="http://schemas.microsoft.com/office/drawing/2014/main" id="{B444C221-9C3D-A54E-9B52-4AA959C4AA7E}"/>
                </a:ext>
              </a:extLst>
            </p:cNvPr>
            <p:cNvGrpSpPr/>
            <p:nvPr userDrawn="1"/>
          </p:nvGrpSpPr>
          <p:grpSpPr>
            <a:xfrm>
              <a:off x="204788" y="-216036"/>
              <a:ext cx="8742222" cy="182880"/>
              <a:chOff x="204788" y="-201168"/>
              <a:chExt cx="8742222" cy="182880"/>
            </a:xfrm>
          </p:grpSpPr>
          <p:cxnSp>
            <p:nvCxnSpPr>
              <p:cNvPr id="82" name="Straight Connector 81">
                <a:extLst>
                  <a:ext uri="{FF2B5EF4-FFF2-40B4-BE49-F238E27FC236}">
                    <a16:creationId xmlns:a16="http://schemas.microsoft.com/office/drawing/2014/main" id="{E008B9A9-59BE-4F4D-BCF8-062C31B1FC4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0E4FDD19-D9FE-424A-BCB0-BC17EB8AAFE1}"/>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D40AF88-C6DC-DD4D-AA40-DF97F84598E9}"/>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6DC3150-F304-4A46-A422-1AC36367FA8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7D469DFE-9EB4-104F-9774-012FD6DADD3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2A3F253F-6110-544E-AA28-F87E2EE149AB}"/>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38F9FD8-236A-224F-86B4-3C6335A2BAD4}"/>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03B52E4-10A7-AD41-8BC8-0185E7692E3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10DF7D5-EE91-1848-9160-8C481B317C65}"/>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AF851BCD-E79E-9D49-89B1-090000E36310}"/>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8F59E3A0-86E2-C345-93EE-922FA30FB2FD}"/>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C6299E62-9608-8D4A-A1DC-9A7FB013FE9F}"/>
                </a:ext>
              </a:extLst>
            </p:cNvPr>
            <p:cNvGrpSpPr/>
            <p:nvPr userDrawn="1"/>
          </p:nvGrpSpPr>
          <p:grpSpPr>
            <a:xfrm>
              <a:off x="204788" y="5173236"/>
              <a:ext cx="8742222" cy="182880"/>
              <a:chOff x="204788" y="-201168"/>
              <a:chExt cx="8742222" cy="182880"/>
            </a:xfrm>
          </p:grpSpPr>
          <p:cxnSp>
            <p:nvCxnSpPr>
              <p:cNvPr id="71" name="Straight Connector 70">
                <a:extLst>
                  <a:ext uri="{FF2B5EF4-FFF2-40B4-BE49-F238E27FC236}">
                    <a16:creationId xmlns:a16="http://schemas.microsoft.com/office/drawing/2014/main" id="{CAB7C2BE-FFB5-014A-AD7E-5F790D1F3B2D}"/>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8CC8394-2764-0948-8751-14C4044AC402}"/>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7116B836-D3E1-9A4B-B5B0-70697FCDDA18}"/>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B84E4ADD-44D9-DA43-BB96-9E7472B4B00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388CB84-2AD5-344B-974C-7DB9C71F907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4260EA3-D9CB-C741-AFA3-8588DED203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63B65C04-0596-0F4C-8334-8026C725DD6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16342FB-4C88-844B-93EE-A310EFE09A80}"/>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814DC040-EFF4-BE45-99A2-559A21A97DF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4C7CF0B-2B43-4242-BAE6-46AED3682CB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E478E9E-656F-1E4F-87F6-9120A4BBDF12}"/>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0489EA8B-B0EF-B44C-89E1-E73270ABA4BD}"/>
                </a:ext>
              </a:extLst>
            </p:cNvPr>
            <p:cNvGrpSpPr/>
            <p:nvPr userDrawn="1"/>
          </p:nvGrpSpPr>
          <p:grpSpPr>
            <a:xfrm>
              <a:off x="-211344" y="203195"/>
              <a:ext cx="182881" cy="4740007"/>
              <a:chOff x="-211344" y="203195"/>
              <a:chExt cx="182881" cy="4740007"/>
            </a:xfrm>
          </p:grpSpPr>
          <p:cxnSp>
            <p:nvCxnSpPr>
              <p:cNvPr id="62" name="Straight Connector 61">
                <a:extLst>
                  <a:ext uri="{FF2B5EF4-FFF2-40B4-BE49-F238E27FC236}">
                    <a16:creationId xmlns:a16="http://schemas.microsoft.com/office/drawing/2014/main" id="{34D45B44-3BAC-F943-889B-2A0A314414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F261ECB-C3D4-524C-9BB1-7A05A995783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85D3375-A09A-3A4F-9E85-56F3D06E22E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DD5F7618-67A8-044A-93C3-46DEC5A6248F}"/>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E2595BB5-B621-694A-851E-48A3279FCB3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0B919AEE-D2FA-DE47-B951-DF2A74A2A10A}"/>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14C1140-E89F-A648-AE72-D4A319A06C7A}"/>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B105C6A-2804-1745-BBD9-C2BF6C90C93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E1AF501-D636-C947-9193-B92DF341BD22}"/>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AE0B59DA-740E-7540-8064-7971A6D02EFA}"/>
                </a:ext>
              </a:extLst>
            </p:cNvPr>
            <p:cNvGrpSpPr/>
            <p:nvPr userDrawn="1"/>
          </p:nvGrpSpPr>
          <p:grpSpPr>
            <a:xfrm>
              <a:off x="9185328" y="203195"/>
              <a:ext cx="182881" cy="4740007"/>
              <a:chOff x="-211344" y="203195"/>
              <a:chExt cx="182881" cy="4740007"/>
            </a:xfrm>
          </p:grpSpPr>
          <p:cxnSp>
            <p:nvCxnSpPr>
              <p:cNvPr id="53" name="Straight Connector 52">
                <a:extLst>
                  <a:ext uri="{FF2B5EF4-FFF2-40B4-BE49-F238E27FC236}">
                    <a16:creationId xmlns:a16="http://schemas.microsoft.com/office/drawing/2014/main" id="{83C8845A-E0F3-1B48-B661-712CDB5CC24A}"/>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DBECC022-EF2A-394F-826B-3FC3EB1EB81D}"/>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6CC83A2-AEEB-D24C-9043-A491FA9410B5}"/>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E6DDBB2-70D5-0F49-BA4A-109CBFB9B507}"/>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67521B5-1BE7-DD4F-89F1-C0BBD6975A61}"/>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E320FBB-488F-324A-9306-B6B65016C2D3}"/>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A88D649-87AB-D346-ABD9-13885E09AE0E}"/>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7BB0781-5B9B-D74F-84F1-0E5F6EDE0A2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9571080-0B6E-2F48-9813-C7996289123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98105007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Questions - Dark Background">
    <p:spTree>
      <p:nvGrpSpPr>
        <p:cNvPr id="1" name=""/>
        <p:cNvGrpSpPr/>
        <p:nvPr/>
      </p:nvGrpSpPr>
      <p:grpSpPr>
        <a:xfrm>
          <a:off x="0" y="0"/>
          <a:ext cx="0" cy="0"/>
          <a:chOff x="0" y="0"/>
          <a:chExt cx="0" cy="0"/>
        </a:xfrm>
      </p:grpSpPr>
      <p:pic>
        <p:nvPicPr>
          <p:cNvPr id="1576"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350585"/>
          </a:xfrm>
          <a:prstGeom prst="rect">
            <a:avLst/>
          </a:prstGeom>
          <a:ln w="12700">
            <a:miter lim="400000"/>
          </a:ln>
        </p:spPr>
      </p:pic>
      <p:sp>
        <p:nvSpPr>
          <p:cNvPr id="2" name="Title 1">
            <a:extLst>
              <a:ext uri="{FF2B5EF4-FFF2-40B4-BE49-F238E27FC236}">
                <a16:creationId xmlns:a16="http://schemas.microsoft.com/office/drawing/2014/main" id="{C3B35272-6066-6340-AB7B-F70639DF03DD}"/>
              </a:ext>
            </a:extLst>
          </p:cNvPr>
          <p:cNvSpPr>
            <a:spLocks noGrp="1"/>
          </p:cNvSpPr>
          <p:nvPr>
            <p:ph type="title" hasCustomPrompt="1"/>
          </p:nvPr>
        </p:nvSpPr>
        <p:spPr>
          <a:xfrm>
            <a:off x="178783" y="168828"/>
            <a:ext cx="4196367" cy="4189291"/>
          </a:xfrm>
        </p:spPr>
        <p:txBody>
          <a:bodyPr/>
          <a:lstStyle/>
          <a:p>
            <a:r>
              <a:rPr lang="en-US" dirty="0"/>
              <a:t>Questions?</a:t>
            </a:r>
          </a:p>
        </p:txBody>
      </p:sp>
      <p:grpSp>
        <p:nvGrpSpPr>
          <p:cNvPr id="8" name="Group 7">
            <a:extLst>
              <a:ext uri="{FF2B5EF4-FFF2-40B4-BE49-F238E27FC236}">
                <a16:creationId xmlns:a16="http://schemas.microsoft.com/office/drawing/2014/main" id="{114A6B05-85DA-0542-A575-C897B5707A6B}"/>
              </a:ext>
            </a:extLst>
          </p:cNvPr>
          <p:cNvGrpSpPr/>
          <p:nvPr userDrawn="1"/>
        </p:nvGrpSpPr>
        <p:grpSpPr>
          <a:xfrm>
            <a:off x="-211344" y="-216036"/>
            <a:ext cx="9579553" cy="5572152"/>
            <a:chOff x="-211344" y="-216036"/>
            <a:chExt cx="9579553" cy="5572152"/>
          </a:xfrm>
        </p:grpSpPr>
        <p:grpSp>
          <p:nvGrpSpPr>
            <p:cNvPr id="9" name="Group 8">
              <a:extLst>
                <a:ext uri="{FF2B5EF4-FFF2-40B4-BE49-F238E27FC236}">
                  <a16:creationId xmlns:a16="http://schemas.microsoft.com/office/drawing/2014/main" id="{F8F1B888-8FFB-6A4A-8841-206A392D3A35}"/>
                </a:ext>
              </a:extLst>
            </p:cNvPr>
            <p:cNvGrpSpPr/>
            <p:nvPr userDrawn="1"/>
          </p:nvGrpSpPr>
          <p:grpSpPr>
            <a:xfrm>
              <a:off x="204788" y="-216036"/>
              <a:ext cx="8742222" cy="182880"/>
              <a:chOff x="204788" y="-201168"/>
              <a:chExt cx="8742222" cy="182880"/>
            </a:xfrm>
          </p:grpSpPr>
          <p:cxnSp>
            <p:nvCxnSpPr>
              <p:cNvPr id="42" name="Straight Connector 41">
                <a:extLst>
                  <a:ext uri="{FF2B5EF4-FFF2-40B4-BE49-F238E27FC236}">
                    <a16:creationId xmlns:a16="http://schemas.microsoft.com/office/drawing/2014/main" id="{15637591-EF88-5A45-9D8B-F28A46582A74}"/>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5D2F67C-04A8-5E4B-96DE-3050C649E457}"/>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F23FC27-79C6-5342-8965-A84C0750CBC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7A898E3-BBC9-7447-AA45-5F1F30CF921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9670EBA-FCAA-554E-887C-899B69C4374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67990CD-7B88-5245-B400-CBF50EA786B9}"/>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EB7678F8-D301-E44F-B3AE-9F3C29C0B9A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E3451E3-D5E6-FC48-B543-826F04FBE571}"/>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D46DE2B-8814-8B4A-8EBC-92E18E829C7C}"/>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234E86E-B4DE-014D-B52D-6AF12528CE1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3BBF6F3-4C55-3143-92B8-3F4A8F75782E}"/>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ECBAFB42-AFFD-B947-9E82-408D2D561358}"/>
                </a:ext>
              </a:extLst>
            </p:cNvPr>
            <p:cNvGrpSpPr/>
            <p:nvPr userDrawn="1"/>
          </p:nvGrpSpPr>
          <p:grpSpPr>
            <a:xfrm>
              <a:off x="204788" y="5173236"/>
              <a:ext cx="8742222" cy="182880"/>
              <a:chOff x="204788" y="-201168"/>
              <a:chExt cx="8742222" cy="182880"/>
            </a:xfrm>
          </p:grpSpPr>
          <p:cxnSp>
            <p:nvCxnSpPr>
              <p:cNvPr id="31" name="Straight Connector 30">
                <a:extLst>
                  <a:ext uri="{FF2B5EF4-FFF2-40B4-BE49-F238E27FC236}">
                    <a16:creationId xmlns:a16="http://schemas.microsoft.com/office/drawing/2014/main" id="{D60D4D5B-88F0-D640-8EA8-1D8359B6004E}"/>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5C1086B-7006-5A46-A57B-07C9BB7807D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B8D0BF-C5AE-8442-B5EA-7143F389D5E1}"/>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01C2BB3-EE56-AA48-BE0E-905D28A9AEE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1F5B503-1608-6747-891B-8509F9A0AF52}"/>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4F67ED7-DBCA-0548-A9DF-AF3524F2C9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11B51A8-DBF7-FD4A-8EAE-9D4C28274E86}"/>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69C3044-6ED0-6B49-892B-5FE81047719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8449DC4-0C07-1844-B794-8581E656BBE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A4E7C13-9835-874F-BB2D-11A6530A09B3}"/>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1DEE128-81FC-784F-8239-6EDE4070A99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FE09CEE5-896C-7F42-825C-D332853C3DEF}"/>
                </a:ext>
              </a:extLst>
            </p:cNvPr>
            <p:cNvGrpSpPr/>
            <p:nvPr userDrawn="1"/>
          </p:nvGrpSpPr>
          <p:grpSpPr>
            <a:xfrm>
              <a:off x="-211344" y="203195"/>
              <a:ext cx="182881" cy="4740007"/>
              <a:chOff x="-211344" y="203195"/>
              <a:chExt cx="182881" cy="4740007"/>
            </a:xfrm>
          </p:grpSpPr>
          <p:cxnSp>
            <p:nvCxnSpPr>
              <p:cNvPr id="22" name="Straight Connector 21">
                <a:extLst>
                  <a:ext uri="{FF2B5EF4-FFF2-40B4-BE49-F238E27FC236}">
                    <a16:creationId xmlns:a16="http://schemas.microsoft.com/office/drawing/2014/main" id="{B189A5E9-75A6-1746-A01B-DC472480700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FD9DC1F-3102-DA4C-8EBC-706919FFB22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263138B-9430-6647-9D61-F1F267A96A8A}"/>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2C3B78C-105C-E74C-926D-F5D996CD1E9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E1E70DF-EDEB-AF44-87A3-DB6C7BDCCC1B}"/>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0F89ED9-274C-4C40-B180-698204766C5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B480E7-8A7A-D640-9E96-2B4C674E432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7A27728-9AD6-DC4B-98CB-E3D58EFFF097}"/>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59FE330-43DB-EB44-A329-D5A3AFF7D2E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93562B5-4A21-7E42-A6A4-C55952574631}"/>
                </a:ext>
              </a:extLst>
            </p:cNvPr>
            <p:cNvGrpSpPr/>
            <p:nvPr userDrawn="1"/>
          </p:nvGrpSpPr>
          <p:grpSpPr>
            <a:xfrm>
              <a:off x="9185328" y="203195"/>
              <a:ext cx="182881" cy="4740007"/>
              <a:chOff x="-211344" y="203195"/>
              <a:chExt cx="182881" cy="4740007"/>
            </a:xfrm>
          </p:grpSpPr>
          <p:cxnSp>
            <p:nvCxnSpPr>
              <p:cNvPr id="13" name="Straight Connector 12">
                <a:extLst>
                  <a:ext uri="{FF2B5EF4-FFF2-40B4-BE49-F238E27FC236}">
                    <a16:creationId xmlns:a16="http://schemas.microsoft.com/office/drawing/2014/main" id="{10703018-F63B-A045-8796-0D455FAF09C1}"/>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4CBBD4F-13B8-7541-8C20-EE902D80D49A}"/>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4C7FDA-1F33-AD42-A54C-C0B72E946757}"/>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1D221A0-35B5-6B4B-B981-5C8ACA2E82A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78B3721-9C00-AC4D-8BA4-C499542BD04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F5C27A9-85F1-274E-980C-B411853C01D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229BC29-99CF-A34C-8680-05D73D3041B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3AA0265-CF4D-FA44-A607-2BFFE1E421B3}"/>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F76AE9D-E102-0744-BB0F-C3FE97D3863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3" name="Picture 8" descr="Picture 8">
            <a:extLst>
              <a:ext uri="{FF2B5EF4-FFF2-40B4-BE49-F238E27FC236}">
                <a16:creationId xmlns:a16="http://schemas.microsoft.com/office/drawing/2014/main" id="{F6924337-81C0-0745-85E7-1F284CBEEE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54" name="Picture 6" descr="Picture 6">
            <a:extLst>
              <a:ext uri="{FF2B5EF4-FFF2-40B4-BE49-F238E27FC236}">
                <a16:creationId xmlns:a16="http://schemas.microsoft.com/office/drawing/2014/main" id="{D3B2C474-B2B5-F24E-B41A-DC1F8352F4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79339810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Questions - Light Background">
    <p:bg>
      <p:bgPr>
        <a:solidFill>
          <a:srgbClr val="F2F3F8"/>
        </a:solidFill>
        <a:effectLst/>
      </p:bgPr>
    </p:bg>
    <p:spTree>
      <p:nvGrpSpPr>
        <p:cNvPr id="1" name=""/>
        <p:cNvGrpSpPr/>
        <p:nvPr/>
      </p:nvGrpSpPr>
      <p:grpSpPr>
        <a:xfrm>
          <a:off x="0" y="0"/>
          <a:ext cx="0" cy="0"/>
          <a:chOff x="0" y="0"/>
          <a:chExt cx="0" cy="0"/>
        </a:xfrm>
      </p:grpSpPr>
      <p:pic>
        <p:nvPicPr>
          <p:cNvPr id="1588"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96" y="4626863"/>
            <a:ext cx="1592288" cy="502920"/>
          </a:xfrm>
          <a:prstGeom prst="rect">
            <a:avLst/>
          </a:prstGeom>
          <a:ln w="12700">
            <a:miter lim="400000"/>
          </a:ln>
        </p:spPr>
      </p:pic>
      <p:sp>
        <p:nvSpPr>
          <p:cNvPr id="2" name="Title 1">
            <a:extLst>
              <a:ext uri="{FF2B5EF4-FFF2-40B4-BE49-F238E27FC236}">
                <a16:creationId xmlns:a16="http://schemas.microsoft.com/office/drawing/2014/main" id="{3C3E1F27-C40A-174F-A5E9-A43A2BB08C10}"/>
              </a:ext>
            </a:extLst>
          </p:cNvPr>
          <p:cNvSpPr>
            <a:spLocks noGrp="1"/>
          </p:cNvSpPr>
          <p:nvPr>
            <p:ph type="title" hasCustomPrompt="1"/>
          </p:nvPr>
        </p:nvSpPr>
        <p:spPr>
          <a:xfrm>
            <a:off x="178783" y="168828"/>
            <a:ext cx="4196367" cy="4189291"/>
          </a:xfrm>
        </p:spPr>
        <p:txBody>
          <a:bodyPr/>
          <a:lstStyle>
            <a:lvl1pPr>
              <a:defRPr>
                <a:solidFill>
                  <a:schemeClr val="tx1"/>
                </a:solidFill>
                <a:latin typeface="+mn-lt"/>
              </a:defRPr>
            </a:lvl1pPr>
          </a:lstStyle>
          <a:p>
            <a:r>
              <a:rPr lang="en-US" dirty="0"/>
              <a:t>Questions?</a:t>
            </a:r>
          </a:p>
        </p:txBody>
      </p:sp>
      <p:pic>
        <p:nvPicPr>
          <p:cNvPr id="7" name="Picture 6">
            <a:extLst>
              <a:ext uri="{FF2B5EF4-FFF2-40B4-BE49-F238E27FC236}">
                <a16:creationId xmlns:a16="http://schemas.microsoft.com/office/drawing/2014/main" id="{F21EEE6F-8C20-B540-B823-554279DD656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599538" y="4806293"/>
            <a:ext cx="347472" cy="138639"/>
          </a:xfrm>
          <a:prstGeom prst="rect">
            <a:avLst/>
          </a:prstGeom>
          <a:ln w="12700">
            <a:miter lim="400000"/>
          </a:ln>
        </p:spPr>
      </p:pic>
      <p:grpSp>
        <p:nvGrpSpPr>
          <p:cNvPr id="8" name="Group 7">
            <a:extLst>
              <a:ext uri="{FF2B5EF4-FFF2-40B4-BE49-F238E27FC236}">
                <a16:creationId xmlns:a16="http://schemas.microsoft.com/office/drawing/2014/main" id="{209A237E-2553-8D43-A510-261280E39F28}"/>
              </a:ext>
            </a:extLst>
          </p:cNvPr>
          <p:cNvGrpSpPr/>
          <p:nvPr userDrawn="1"/>
        </p:nvGrpSpPr>
        <p:grpSpPr>
          <a:xfrm>
            <a:off x="-211344" y="-216036"/>
            <a:ext cx="9579553" cy="5572152"/>
            <a:chOff x="-211344" y="-216036"/>
            <a:chExt cx="9579553" cy="5572152"/>
          </a:xfrm>
        </p:grpSpPr>
        <p:grpSp>
          <p:nvGrpSpPr>
            <p:cNvPr id="9" name="Group 8">
              <a:extLst>
                <a:ext uri="{FF2B5EF4-FFF2-40B4-BE49-F238E27FC236}">
                  <a16:creationId xmlns:a16="http://schemas.microsoft.com/office/drawing/2014/main" id="{5EA30BFA-0E1B-9945-991C-8E150A81F216}"/>
                </a:ext>
              </a:extLst>
            </p:cNvPr>
            <p:cNvGrpSpPr/>
            <p:nvPr userDrawn="1"/>
          </p:nvGrpSpPr>
          <p:grpSpPr>
            <a:xfrm>
              <a:off x="204788" y="-216036"/>
              <a:ext cx="8742222" cy="182880"/>
              <a:chOff x="204788" y="-201168"/>
              <a:chExt cx="8742222" cy="182880"/>
            </a:xfrm>
          </p:grpSpPr>
          <p:cxnSp>
            <p:nvCxnSpPr>
              <p:cNvPr id="42" name="Straight Connector 41">
                <a:extLst>
                  <a:ext uri="{FF2B5EF4-FFF2-40B4-BE49-F238E27FC236}">
                    <a16:creationId xmlns:a16="http://schemas.microsoft.com/office/drawing/2014/main" id="{2F2C4AE7-18C1-974B-BBCF-70DBAED19BA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A0E7C6C-FB79-0449-BF25-E4E854A2014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3C0258C-B52B-1C4B-83E7-51EE829DD690}"/>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18ACBE0-D230-9241-9AE6-31CD46B75462}"/>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27398E-4F15-2948-A8E9-BA90D1637CB0}"/>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2520DA2-D0CC-9841-9634-87A83739C23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7E64CB0-A3B3-7148-9C0D-83159BF0CBC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19620-C9B8-844F-8B2E-0CBE0A1CCE0A}"/>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1D5360E-885F-BB4E-974B-574F5F4CD15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0F9E21E-3B57-5A4B-B030-9E9A15F6E93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FFBA8E9-6BDC-8A43-AA71-4AA84C16C568}"/>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AC3E0A61-3ADE-144C-8EE7-F467C4DCADC5}"/>
                </a:ext>
              </a:extLst>
            </p:cNvPr>
            <p:cNvGrpSpPr/>
            <p:nvPr userDrawn="1"/>
          </p:nvGrpSpPr>
          <p:grpSpPr>
            <a:xfrm>
              <a:off x="204788" y="5173236"/>
              <a:ext cx="8742222" cy="182880"/>
              <a:chOff x="204788" y="-201168"/>
              <a:chExt cx="8742222" cy="182880"/>
            </a:xfrm>
          </p:grpSpPr>
          <p:cxnSp>
            <p:nvCxnSpPr>
              <p:cNvPr id="31" name="Straight Connector 30">
                <a:extLst>
                  <a:ext uri="{FF2B5EF4-FFF2-40B4-BE49-F238E27FC236}">
                    <a16:creationId xmlns:a16="http://schemas.microsoft.com/office/drawing/2014/main" id="{7D468668-C45B-BA46-8832-4F0BA46099F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8457485-6F72-7742-861C-C74DF3D5B3E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36FD8A4-300D-F945-A671-E2A7644A6500}"/>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208A5EE-E905-DD4B-876E-C9E19423F6D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40982F3-89F6-CF4B-83B9-F4579021308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E51B42D-A4F2-6F4F-BFC3-E0E15DEC6FDE}"/>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F4A65B8-B19C-7A46-87FA-BDAFD163A1D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D2DF002-A7E3-164C-B4AA-259CEA06B848}"/>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2EB1141-E214-3F47-B876-3D560435B632}"/>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28E9766-B510-4040-BF1B-50A910DFF9F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EF66863-2E12-F847-AB6B-D3CBBEB42E53}"/>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068F1BFD-17B4-4749-8103-DEDF6EEAE251}"/>
                </a:ext>
              </a:extLst>
            </p:cNvPr>
            <p:cNvGrpSpPr/>
            <p:nvPr userDrawn="1"/>
          </p:nvGrpSpPr>
          <p:grpSpPr>
            <a:xfrm>
              <a:off x="-211344" y="203195"/>
              <a:ext cx="182881" cy="4740007"/>
              <a:chOff x="-211344" y="203195"/>
              <a:chExt cx="182881" cy="4740007"/>
            </a:xfrm>
          </p:grpSpPr>
          <p:cxnSp>
            <p:nvCxnSpPr>
              <p:cNvPr id="22" name="Straight Connector 21">
                <a:extLst>
                  <a:ext uri="{FF2B5EF4-FFF2-40B4-BE49-F238E27FC236}">
                    <a16:creationId xmlns:a16="http://schemas.microsoft.com/office/drawing/2014/main" id="{4E5F3412-6770-5A47-9262-F3023EF0389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2BA4F8-7A29-254F-8876-7D82A6516F3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6E7F812-C527-0E4B-A4DE-E748D4F592C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55A7E62-B040-E24F-A96D-363F6B310988}"/>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002372B-2952-D94B-990E-B9E8AEE671ED}"/>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5D6418E-C022-D14F-AC49-D31C39878DA2}"/>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93D744E-688E-E94A-9B89-B557C9EB47F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A1AED25-5F87-9945-9095-9F4351C2ABD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E2A519E-5361-5340-8817-349E2A32D02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852CC9C-C565-8C47-B7D6-6D10306351BD}"/>
                </a:ext>
              </a:extLst>
            </p:cNvPr>
            <p:cNvGrpSpPr/>
            <p:nvPr userDrawn="1"/>
          </p:nvGrpSpPr>
          <p:grpSpPr>
            <a:xfrm>
              <a:off x="9185328" y="203195"/>
              <a:ext cx="182881" cy="4740007"/>
              <a:chOff x="-211344" y="203195"/>
              <a:chExt cx="182881" cy="4740007"/>
            </a:xfrm>
          </p:grpSpPr>
          <p:cxnSp>
            <p:nvCxnSpPr>
              <p:cNvPr id="13" name="Straight Connector 12">
                <a:extLst>
                  <a:ext uri="{FF2B5EF4-FFF2-40B4-BE49-F238E27FC236}">
                    <a16:creationId xmlns:a16="http://schemas.microsoft.com/office/drawing/2014/main" id="{55331D3E-06CB-9949-ADF0-0A0745ACCC1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648F766-47D3-2046-A85F-DD0AC31D825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3FCFCBD-C840-8740-8FF9-9672BF8A56A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B6E45AB-8786-E043-80AC-3EDE4859C94F}"/>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44BEC5D-867D-3448-87C8-B4851C6BC0A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41E40F8-89D6-9C43-A5FB-204751F2B1D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F5FE2F-E05B-F74B-8D04-400493507D2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D7094DB-E3EE-ED46-A165-2BA078CF546A}"/>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BD2D2F0-F083-8946-A3BB-E5E8C7742CFB}"/>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5214649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hank you - Black Bkgd - mandatory slide">
    <p:spTree>
      <p:nvGrpSpPr>
        <p:cNvPr id="1" name=""/>
        <p:cNvGrpSpPr/>
        <p:nvPr/>
      </p:nvGrpSpPr>
      <p:grpSpPr>
        <a:xfrm>
          <a:off x="0" y="0"/>
          <a:ext cx="0" cy="0"/>
          <a:chOff x="0" y="0"/>
          <a:chExt cx="0" cy="0"/>
        </a:xfrm>
      </p:grpSpPr>
      <p:sp>
        <p:nvSpPr>
          <p:cNvPr id="1597" name="Text Placeholder 4"/>
          <p:cNvSpPr txBox="1"/>
          <p:nvPr/>
        </p:nvSpPr>
        <p:spPr>
          <a:xfrm>
            <a:off x="4772025" y="1374775"/>
            <a:ext cx="4114800" cy="1526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100"/>
              </a:spcBef>
              <a:defRPr sz="600">
                <a:solidFill>
                  <a:srgbClr val="868D95"/>
                </a:solidFill>
              </a:defRPr>
            </a:pPr>
            <a:r>
              <a:rPr dirty="0">
                <a:solidFill>
                  <a:srgbClr val="868D95"/>
                </a:solidFill>
              </a:rPr>
              <a:t>© Copyright IBM Corporation 20</a:t>
            </a:r>
            <a:r>
              <a:rPr lang="en-US" dirty="0">
                <a:solidFill>
                  <a:srgbClr val="868D95"/>
                </a:solidFill>
              </a:rPr>
              <a:t>20</a:t>
            </a:r>
            <a:r>
              <a:rPr dirty="0">
                <a:solidFill>
                  <a:srgbClr val="868D95"/>
                </a:solidFill>
              </a:rPr>
              <a:t>.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a:t>
            </a:r>
            <a:r>
              <a:rPr lang="en-US" dirty="0">
                <a:solidFill>
                  <a:srgbClr val="868D95"/>
                </a:solidFill>
              </a:rPr>
              <a:t> </a:t>
            </a:r>
            <a:r>
              <a:rPr dirty="0">
                <a:solidFill>
                  <a:srgbClr val="868D95"/>
                </a:solidFill>
              </a:rPr>
              <a:t>IBM, the IBM logo, and other IBM products and services are trademarks of the International Business Machines Corporation, in the United States, other countries or both. Other company, product, or service names may be trademarks or service marks of others.</a:t>
            </a:r>
            <a:endParaRPr sz="900" dirty="0">
              <a:solidFill>
                <a:srgbClr val="868D95"/>
              </a:solidFill>
            </a:endParaRPr>
          </a:p>
          <a:p>
            <a:pPr>
              <a:spcBef>
                <a:spcPts val="1100"/>
              </a:spcBef>
              <a:defRPr sz="600">
                <a:solidFill>
                  <a:srgbClr val="868D95"/>
                </a:solidFill>
              </a:defRPr>
            </a:pPr>
            <a:r>
              <a:rPr dirty="0">
                <a:solidFill>
                  <a:srgbClr val="868D95"/>
                </a:solidFill>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a:t>
            </a:r>
            <a:r>
              <a:rPr lang="en-US" dirty="0">
                <a:solidFill>
                  <a:srgbClr val="868D95"/>
                </a:solidFill>
              </a:rPr>
              <a:t> </a:t>
            </a:r>
            <a:r>
              <a:rPr dirty="0">
                <a:solidFill>
                  <a:srgbClr val="868D95"/>
                </a:solidFill>
              </a:rPr>
              <a:t>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2" name="Title 1">
            <a:extLst>
              <a:ext uri="{FF2B5EF4-FFF2-40B4-BE49-F238E27FC236}">
                <a16:creationId xmlns:a16="http://schemas.microsoft.com/office/drawing/2014/main" id="{0D3F05B3-2872-7B47-AA07-8F996B4C92A7}"/>
              </a:ext>
            </a:extLst>
          </p:cNvPr>
          <p:cNvSpPr>
            <a:spLocks noGrp="1"/>
          </p:cNvSpPr>
          <p:nvPr>
            <p:ph type="title" hasCustomPrompt="1"/>
          </p:nvPr>
        </p:nvSpPr>
        <p:spPr>
          <a:xfrm>
            <a:off x="176911" y="167767"/>
            <a:ext cx="4184047" cy="628097"/>
          </a:xfrm>
        </p:spPr>
        <p:txBody>
          <a:bodyPr/>
          <a:lstStyle>
            <a:lvl1pPr>
              <a:defRPr>
                <a:latin typeface="+mn-lt"/>
              </a:defRPr>
            </a:lvl1pPr>
          </a:lstStyle>
          <a:p>
            <a:r>
              <a:rPr lang="en-US" dirty="0"/>
              <a:t>Thank you</a:t>
            </a:r>
          </a:p>
        </p:txBody>
      </p:sp>
      <p:grpSp>
        <p:nvGrpSpPr>
          <p:cNvPr id="9" name="Group 8">
            <a:extLst>
              <a:ext uri="{FF2B5EF4-FFF2-40B4-BE49-F238E27FC236}">
                <a16:creationId xmlns:a16="http://schemas.microsoft.com/office/drawing/2014/main" id="{9682220B-A7EC-EF41-83B7-CB9673C8649B}"/>
              </a:ext>
            </a:extLst>
          </p:cNvPr>
          <p:cNvGrpSpPr/>
          <p:nvPr userDrawn="1"/>
        </p:nvGrpSpPr>
        <p:grpSpPr>
          <a:xfrm>
            <a:off x="-211344" y="-216036"/>
            <a:ext cx="9579553" cy="5572152"/>
            <a:chOff x="-211344" y="-216036"/>
            <a:chExt cx="9579553" cy="5572152"/>
          </a:xfrm>
        </p:grpSpPr>
        <p:grpSp>
          <p:nvGrpSpPr>
            <p:cNvPr id="10" name="Group 9">
              <a:extLst>
                <a:ext uri="{FF2B5EF4-FFF2-40B4-BE49-F238E27FC236}">
                  <a16:creationId xmlns:a16="http://schemas.microsoft.com/office/drawing/2014/main" id="{7DA099BC-68DF-6649-B01B-F1134EE05EBA}"/>
                </a:ext>
              </a:extLst>
            </p:cNvPr>
            <p:cNvGrpSpPr/>
            <p:nvPr userDrawn="1"/>
          </p:nvGrpSpPr>
          <p:grpSpPr>
            <a:xfrm>
              <a:off x="204788" y="-216036"/>
              <a:ext cx="8742222" cy="182880"/>
              <a:chOff x="204788" y="-201168"/>
              <a:chExt cx="8742222" cy="182880"/>
            </a:xfrm>
          </p:grpSpPr>
          <p:cxnSp>
            <p:nvCxnSpPr>
              <p:cNvPr id="43" name="Straight Connector 42">
                <a:extLst>
                  <a:ext uri="{FF2B5EF4-FFF2-40B4-BE49-F238E27FC236}">
                    <a16:creationId xmlns:a16="http://schemas.microsoft.com/office/drawing/2014/main" id="{2724AEB9-4F3E-2C44-B999-A2EBE6BA2DC9}"/>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B9F2D08-9E00-864A-9236-48D30452B01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D12F267-9D1A-FA4D-A841-043BCFD5533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7850D13-EFE4-BF4B-8AB4-F119CFEA909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F24CDF-95CF-BB45-AEE0-AB9EC507AF7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847F5D95-17DF-E342-97EA-81A91255180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B637463-804A-9F4B-8FCE-DE70A49499B8}"/>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1107AD4-1605-2240-96BB-C20353BEA5C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10AAA16-A849-114C-BEF5-F71C6469373C}"/>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0186EDD-C167-BE4D-B4B9-C46A88761CC0}"/>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6D2B7E2-EB86-1147-A219-C5F5FF59C1E4}"/>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35EC0C2E-B1D0-0F4E-90DF-19408F83713E}"/>
                </a:ext>
              </a:extLst>
            </p:cNvPr>
            <p:cNvGrpSpPr/>
            <p:nvPr userDrawn="1"/>
          </p:nvGrpSpPr>
          <p:grpSpPr>
            <a:xfrm>
              <a:off x="204788" y="5173236"/>
              <a:ext cx="8742222" cy="182880"/>
              <a:chOff x="204788" y="-201168"/>
              <a:chExt cx="8742222" cy="182880"/>
            </a:xfrm>
          </p:grpSpPr>
          <p:cxnSp>
            <p:nvCxnSpPr>
              <p:cNvPr id="32" name="Straight Connector 31">
                <a:extLst>
                  <a:ext uri="{FF2B5EF4-FFF2-40B4-BE49-F238E27FC236}">
                    <a16:creationId xmlns:a16="http://schemas.microsoft.com/office/drawing/2014/main" id="{F49CCCD9-A083-7D40-98FD-B6B1FE12FE3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7210014-E625-B048-9805-43E2EC64AD6E}"/>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2B53C5B-7B21-A04A-9A88-D972046DB372}"/>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B5BF24D-F4A7-7842-874E-68CD6896C11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BA9288-E327-4A49-B2A7-0865CBC1DF8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2F8F212-557B-474F-87BD-2477D5C61A2A}"/>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2F96B29-E797-8F46-929F-CD782704AC52}"/>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5265413-2FE1-CE4D-8593-BF0727C5A7C9}"/>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B8CE831-A7D4-D54D-8759-D3CE63611501}"/>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7215901-249A-1C40-B500-232AB2AC3B6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86E4438-E757-AA4F-9A01-2449CD323C60}"/>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C85C829-1DBA-6F4B-9041-72CDAEB80F06}"/>
                </a:ext>
              </a:extLst>
            </p:cNvPr>
            <p:cNvGrpSpPr/>
            <p:nvPr userDrawn="1"/>
          </p:nvGrpSpPr>
          <p:grpSpPr>
            <a:xfrm>
              <a:off x="-211344" y="203195"/>
              <a:ext cx="182881" cy="4740007"/>
              <a:chOff x="-211344" y="203195"/>
              <a:chExt cx="182881" cy="4740007"/>
            </a:xfrm>
          </p:grpSpPr>
          <p:cxnSp>
            <p:nvCxnSpPr>
              <p:cNvPr id="23" name="Straight Connector 22">
                <a:extLst>
                  <a:ext uri="{FF2B5EF4-FFF2-40B4-BE49-F238E27FC236}">
                    <a16:creationId xmlns:a16="http://schemas.microsoft.com/office/drawing/2014/main" id="{23109D52-3238-F94D-B2A4-A28A386413B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8634C4C-EBAE-3C42-94B0-5C682D67B3FD}"/>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1847BD4-9FAA-2C48-9FBA-96FDBBE21643}"/>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20CCAEF-4FCA-6F48-B607-CC7831B8C3D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6C4207A-1F01-F240-A184-B4620CFA99F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69E6F37-0360-F348-BF8C-3FC6C8450FBF}"/>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941637D-7A8A-AC4A-8B20-4CFF29B62CA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8C0720A-783E-0E41-9612-BBF095AEC04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0B4B641-8AC2-0A4D-94EC-0B93C469D4BD}"/>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074ADBC3-23D9-274E-8EC9-A23C0F9F702B}"/>
                </a:ext>
              </a:extLst>
            </p:cNvPr>
            <p:cNvGrpSpPr/>
            <p:nvPr userDrawn="1"/>
          </p:nvGrpSpPr>
          <p:grpSpPr>
            <a:xfrm>
              <a:off x="9185328" y="203195"/>
              <a:ext cx="182881" cy="4740007"/>
              <a:chOff x="-211344" y="203195"/>
              <a:chExt cx="182881" cy="4740007"/>
            </a:xfrm>
          </p:grpSpPr>
          <p:cxnSp>
            <p:nvCxnSpPr>
              <p:cNvPr id="14" name="Straight Connector 13">
                <a:extLst>
                  <a:ext uri="{FF2B5EF4-FFF2-40B4-BE49-F238E27FC236}">
                    <a16:creationId xmlns:a16="http://schemas.microsoft.com/office/drawing/2014/main" id="{4B248514-85C7-2347-B3C7-2F1E46E91022}"/>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94EB772-7A88-9C43-BF7A-B26C3E1FD7C9}"/>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91901FA-AEDA-4242-BC00-3764381FE17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23CC132-D516-A24F-97BD-03B748B8236D}"/>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8D2B0BA-68E3-134B-8EBF-73015775E06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14FAE80-220A-6243-AFEE-9724239BA67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46CB18B-11BB-894F-8FDD-378283B2633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57373BF-B196-5D4D-8EF9-81CF5CB1A1C0}"/>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CA5386-767B-4B4D-ADCF-26C8181D614E}"/>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4" name="Picture 8" descr="Picture 8">
            <a:extLst>
              <a:ext uri="{FF2B5EF4-FFF2-40B4-BE49-F238E27FC236}">
                <a16:creationId xmlns:a16="http://schemas.microsoft.com/office/drawing/2014/main" id="{448FB0CE-E09D-B643-9906-D6D6CDE309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55" name="Picture 6" descr="Picture 6">
            <a:extLst>
              <a:ext uri="{FF2B5EF4-FFF2-40B4-BE49-F238E27FC236}">
                <a16:creationId xmlns:a16="http://schemas.microsoft.com/office/drawing/2014/main" id="{3FBD70AE-6D88-C94C-8B5C-00006C2210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
        <p:nvSpPr>
          <p:cNvPr id="4" name="Text Placeholder 3">
            <a:extLst>
              <a:ext uri="{FF2B5EF4-FFF2-40B4-BE49-F238E27FC236}">
                <a16:creationId xmlns:a16="http://schemas.microsoft.com/office/drawing/2014/main" id="{E15AFBCF-1EFF-CC49-AD1B-A75BE4C1C465}"/>
              </a:ext>
            </a:extLst>
          </p:cNvPr>
          <p:cNvSpPr>
            <a:spLocks noGrp="1"/>
          </p:cNvSpPr>
          <p:nvPr>
            <p:ph type="body" sz="quarter" idx="10"/>
          </p:nvPr>
        </p:nvSpPr>
        <p:spPr>
          <a:xfrm>
            <a:off x="195263" y="1358900"/>
            <a:ext cx="4170362" cy="239395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1739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Thank you - Light Bkgd - mandatory slide">
    <p:bg>
      <p:bgPr>
        <a:solidFill>
          <a:srgbClr val="F2F3F8"/>
        </a:solidFill>
        <a:effectLst/>
      </p:bgPr>
    </p:bg>
    <p:spTree>
      <p:nvGrpSpPr>
        <p:cNvPr id="1" name=""/>
        <p:cNvGrpSpPr/>
        <p:nvPr/>
      </p:nvGrpSpPr>
      <p:grpSpPr>
        <a:xfrm>
          <a:off x="0" y="0"/>
          <a:ext cx="0" cy="0"/>
          <a:chOff x="0" y="0"/>
          <a:chExt cx="0" cy="0"/>
        </a:xfrm>
      </p:grpSpPr>
      <p:sp>
        <p:nvSpPr>
          <p:cNvPr id="1609" name="Text Placeholder 4"/>
          <p:cNvSpPr txBox="1"/>
          <p:nvPr/>
        </p:nvSpPr>
        <p:spPr>
          <a:xfrm>
            <a:off x="4772025" y="1371600"/>
            <a:ext cx="4114800" cy="2986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pPr>
              <a:spcBef>
                <a:spcPts val="1100"/>
              </a:spcBef>
              <a:defRPr sz="600">
                <a:solidFill>
                  <a:srgbClr val="868D95"/>
                </a:solidFill>
              </a:defRPr>
            </a:pPr>
            <a:r>
              <a:rPr dirty="0">
                <a:solidFill>
                  <a:srgbClr val="868D95"/>
                </a:solidFill>
              </a:rPr>
              <a:t>© Copyright IBM Corporation 20</a:t>
            </a:r>
            <a:r>
              <a:rPr lang="en-US" dirty="0">
                <a:solidFill>
                  <a:srgbClr val="868D95"/>
                </a:solidFill>
              </a:rPr>
              <a:t>20</a:t>
            </a:r>
            <a:r>
              <a:rPr dirty="0">
                <a:solidFill>
                  <a:srgbClr val="868D95"/>
                </a:solidFill>
              </a:rPr>
              <a:t>.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a:t>
            </a:r>
            <a:r>
              <a:rPr lang="en-US" dirty="0">
                <a:solidFill>
                  <a:srgbClr val="868D95"/>
                </a:solidFill>
              </a:rPr>
              <a:t> </a:t>
            </a:r>
            <a:r>
              <a:rPr dirty="0">
                <a:solidFill>
                  <a:srgbClr val="868D95"/>
                </a:solidFill>
              </a:rPr>
              <a:t>IBM, the IBM logo, and other IBM products and services are trademarks of the International Business Machines Corporation, in the United States, other countries or both. Other company, product, or service names may be trademarks or service marks of others.</a:t>
            </a:r>
            <a:endParaRPr sz="900" dirty="0">
              <a:solidFill>
                <a:srgbClr val="868D95"/>
              </a:solidFill>
            </a:endParaRPr>
          </a:p>
          <a:p>
            <a:pPr>
              <a:spcBef>
                <a:spcPts val="1100"/>
              </a:spcBef>
              <a:defRPr sz="600">
                <a:solidFill>
                  <a:srgbClr val="868D95"/>
                </a:solidFill>
              </a:defRPr>
            </a:pPr>
            <a:r>
              <a:rPr dirty="0">
                <a:solidFill>
                  <a:srgbClr val="868D95"/>
                </a:solidFill>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a:t>
            </a:r>
            <a:r>
              <a:rPr lang="en-US" dirty="0">
                <a:solidFill>
                  <a:srgbClr val="868D95"/>
                </a:solidFill>
              </a:rPr>
              <a:t> </a:t>
            </a:r>
            <a:r>
              <a:rPr dirty="0">
                <a:solidFill>
                  <a:srgbClr val="868D95"/>
                </a:solidFill>
              </a:rPr>
              <a:t>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2" name="Title 1">
            <a:extLst>
              <a:ext uri="{FF2B5EF4-FFF2-40B4-BE49-F238E27FC236}">
                <a16:creationId xmlns:a16="http://schemas.microsoft.com/office/drawing/2014/main" id="{E04C0FD4-C72B-9D4D-9A99-1AA6B025B116}"/>
              </a:ext>
            </a:extLst>
          </p:cNvPr>
          <p:cNvSpPr>
            <a:spLocks noGrp="1"/>
          </p:cNvSpPr>
          <p:nvPr>
            <p:ph type="title" hasCustomPrompt="1"/>
          </p:nvPr>
        </p:nvSpPr>
        <p:spPr>
          <a:xfrm>
            <a:off x="176911" y="167767"/>
            <a:ext cx="4184047" cy="628097"/>
          </a:xfrm>
        </p:spPr>
        <p:txBody>
          <a:bodyPr/>
          <a:lstStyle>
            <a:lvl1pPr>
              <a:defRPr>
                <a:solidFill>
                  <a:schemeClr val="tx1"/>
                </a:solidFill>
                <a:latin typeface="+mn-lt"/>
              </a:defRPr>
            </a:lvl1pPr>
          </a:lstStyle>
          <a:p>
            <a:r>
              <a:rPr lang="en-US" dirty="0"/>
              <a:t>Thank you</a:t>
            </a:r>
          </a:p>
        </p:txBody>
      </p:sp>
      <p:grpSp>
        <p:nvGrpSpPr>
          <p:cNvPr id="10" name="Group 9">
            <a:extLst>
              <a:ext uri="{FF2B5EF4-FFF2-40B4-BE49-F238E27FC236}">
                <a16:creationId xmlns:a16="http://schemas.microsoft.com/office/drawing/2014/main" id="{C773E811-88C2-B44A-866E-7ADDDA49E9BC}"/>
              </a:ext>
            </a:extLst>
          </p:cNvPr>
          <p:cNvGrpSpPr/>
          <p:nvPr userDrawn="1"/>
        </p:nvGrpSpPr>
        <p:grpSpPr>
          <a:xfrm>
            <a:off x="-211344" y="-216036"/>
            <a:ext cx="9579553" cy="5572152"/>
            <a:chOff x="-211344" y="-216036"/>
            <a:chExt cx="9579553" cy="5572152"/>
          </a:xfrm>
        </p:grpSpPr>
        <p:grpSp>
          <p:nvGrpSpPr>
            <p:cNvPr id="11" name="Group 10">
              <a:extLst>
                <a:ext uri="{FF2B5EF4-FFF2-40B4-BE49-F238E27FC236}">
                  <a16:creationId xmlns:a16="http://schemas.microsoft.com/office/drawing/2014/main" id="{FC5CFA3D-609D-7A4A-85AA-60D3E24AF2A1}"/>
                </a:ext>
              </a:extLst>
            </p:cNvPr>
            <p:cNvGrpSpPr/>
            <p:nvPr userDrawn="1"/>
          </p:nvGrpSpPr>
          <p:grpSpPr>
            <a:xfrm>
              <a:off x="204788" y="-216036"/>
              <a:ext cx="8742222" cy="182880"/>
              <a:chOff x="204788" y="-201168"/>
              <a:chExt cx="8742222" cy="182880"/>
            </a:xfrm>
          </p:grpSpPr>
          <p:cxnSp>
            <p:nvCxnSpPr>
              <p:cNvPr id="44" name="Straight Connector 43">
                <a:extLst>
                  <a:ext uri="{FF2B5EF4-FFF2-40B4-BE49-F238E27FC236}">
                    <a16:creationId xmlns:a16="http://schemas.microsoft.com/office/drawing/2014/main" id="{0CF9FBF9-4AB9-B742-BEEB-993092E4B829}"/>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997969E-C264-E449-A337-AB17C5B798BF}"/>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741FA9C-6F75-9F43-85FA-B40D9306426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2721F3A-59A9-0742-8B31-15DA62330516}"/>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0C8D32A-0456-6A46-A28A-3E34E1516754}"/>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FC3A449B-C204-0841-A765-5653D1065C01}"/>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40C3C1F-E529-8340-83C3-3B1B67007B0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4C810D7-5856-E64A-9A44-8600A21D868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FE6F6EF-8FE1-2D4E-8B14-50D78CAFAC0F}"/>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8801EAE-AF98-E848-92DE-991E81DB13A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6E00F21-BE6B-3B46-819A-E3CA53E526D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160B9B9D-01EA-984C-B151-14696ECCA732}"/>
                </a:ext>
              </a:extLst>
            </p:cNvPr>
            <p:cNvGrpSpPr/>
            <p:nvPr userDrawn="1"/>
          </p:nvGrpSpPr>
          <p:grpSpPr>
            <a:xfrm>
              <a:off x="204788" y="5173236"/>
              <a:ext cx="8742222" cy="182880"/>
              <a:chOff x="204788" y="-201168"/>
              <a:chExt cx="8742222" cy="182880"/>
            </a:xfrm>
          </p:grpSpPr>
          <p:cxnSp>
            <p:nvCxnSpPr>
              <p:cNvPr id="33" name="Straight Connector 32">
                <a:extLst>
                  <a:ext uri="{FF2B5EF4-FFF2-40B4-BE49-F238E27FC236}">
                    <a16:creationId xmlns:a16="http://schemas.microsoft.com/office/drawing/2014/main" id="{D51EF14E-36B3-564F-9BD5-9206D4331F6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7DF22DD-435D-DD47-BA40-51827C997491}"/>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712A454C-056C-554C-94DD-4FA84F0782B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87E7F4B-2793-9341-BBA4-CFAA59FDB372}"/>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6C3A899-7EE9-FF43-9D61-C2152CBF7F34}"/>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015DB4D-492F-EF4D-A043-5AD393F77A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B85BB6E-4084-2A46-AD41-C26B152D4FC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674E22F-1A81-1C43-B84B-47E5E6315306}"/>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EB00B11-9571-5341-9B24-0E528E9AD5D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AE2FBD71-8662-494F-BDCC-AE83355EB404}"/>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A8C08A4-074E-BE41-9B4E-3D8541D1E82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A82353B1-AB02-1541-A016-8029689C07F1}"/>
                </a:ext>
              </a:extLst>
            </p:cNvPr>
            <p:cNvGrpSpPr/>
            <p:nvPr userDrawn="1"/>
          </p:nvGrpSpPr>
          <p:grpSpPr>
            <a:xfrm>
              <a:off x="-211344" y="203195"/>
              <a:ext cx="182881" cy="4740007"/>
              <a:chOff x="-211344" y="203195"/>
              <a:chExt cx="182881" cy="4740007"/>
            </a:xfrm>
          </p:grpSpPr>
          <p:cxnSp>
            <p:nvCxnSpPr>
              <p:cNvPr id="24" name="Straight Connector 23">
                <a:extLst>
                  <a:ext uri="{FF2B5EF4-FFF2-40B4-BE49-F238E27FC236}">
                    <a16:creationId xmlns:a16="http://schemas.microsoft.com/office/drawing/2014/main" id="{2F9541E3-8285-9747-A034-146D51839D9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9F21CD0-3B37-D74D-A2B4-61AF559FAA03}"/>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2858D57-CF6D-BE49-8A2B-F7D3CAA4EA7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C1EF688-3EEC-1B44-8589-A0B62BB35E57}"/>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1D5BE3-579B-4743-9D55-1FDA5B2E55F1}"/>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0252EA5-0EFB-6C46-8462-C19C9539379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44F26B8-4051-0C42-A895-4F0BF0CC727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7858556-B922-0F44-944C-409E422BD228}"/>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7714991-6914-6E4C-8388-8E4EE326F0A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514DEAC7-9DA6-A048-B3AC-455EE01B757B}"/>
                </a:ext>
              </a:extLst>
            </p:cNvPr>
            <p:cNvGrpSpPr/>
            <p:nvPr userDrawn="1"/>
          </p:nvGrpSpPr>
          <p:grpSpPr>
            <a:xfrm>
              <a:off x="9185328" y="203195"/>
              <a:ext cx="182881" cy="4740007"/>
              <a:chOff x="-211344" y="203195"/>
              <a:chExt cx="182881" cy="4740007"/>
            </a:xfrm>
          </p:grpSpPr>
          <p:cxnSp>
            <p:nvCxnSpPr>
              <p:cNvPr id="15" name="Straight Connector 14">
                <a:extLst>
                  <a:ext uri="{FF2B5EF4-FFF2-40B4-BE49-F238E27FC236}">
                    <a16:creationId xmlns:a16="http://schemas.microsoft.com/office/drawing/2014/main" id="{E7364AE9-483B-E04F-BE48-A273B1DC1C75}"/>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72FFDD-E153-6C4B-B3E9-397452CDB132}"/>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0BC202A-E54A-9E4A-A51D-14EC8935323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5DAD42-05D7-3443-8F6D-1B882592A5D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7C411F6-E6E4-1F49-A0B4-61840B4E760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71D3670-74AE-E442-897A-0B97A7CE640A}"/>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3A34B90-2148-9C41-A883-765E48FEF89F}"/>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12717F9-211B-744F-8710-AF569E9B745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2C7B3ED-6307-D946-A9EE-984881F44F5E}"/>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5" name="Picture 9" descr="Picture 9">
            <a:extLst>
              <a:ext uri="{FF2B5EF4-FFF2-40B4-BE49-F238E27FC236}">
                <a16:creationId xmlns:a16="http://schemas.microsoft.com/office/drawing/2014/main" id="{82125C90-E5A9-0E42-9C9A-0EAFA48654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 y="4626863"/>
            <a:ext cx="1592288" cy="502920"/>
          </a:xfrm>
          <a:prstGeom prst="rect">
            <a:avLst/>
          </a:prstGeom>
          <a:ln w="12700">
            <a:miter lim="400000"/>
          </a:ln>
        </p:spPr>
      </p:pic>
      <p:pic>
        <p:nvPicPr>
          <p:cNvPr id="56" name="Picture 55">
            <a:extLst>
              <a:ext uri="{FF2B5EF4-FFF2-40B4-BE49-F238E27FC236}">
                <a16:creationId xmlns:a16="http://schemas.microsoft.com/office/drawing/2014/main" id="{7FB9FF5F-B1D7-8944-82BB-4A7A3AEAFA9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599538" y="4806293"/>
            <a:ext cx="347472" cy="138639"/>
          </a:xfrm>
          <a:prstGeom prst="rect">
            <a:avLst/>
          </a:prstGeom>
          <a:ln w="12700">
            <a:miter lim="400000"/>
          </a:ln>
        </p:spPr>
      </p:pic>
      <p:sp>
        <p:nvSpPr>
          <p:cNvPr id="4" name="Text Placeholder 3">
            <a:extLst>
              <a:ext uri="{FF2B5EF4-FFF2-40B4-BE49-F238E27FC236}">
                <a16:creationId xmlns:a16="http://schemas.microsoft.com/office/drawing/2014/main" id="{83152F74-DBF3-9E4F-BD79-E54FBA8FF23C}"/>
              </a:ext>
            </a:extLst>
          </p:cNvPr>
          <p:cNvSpPr>
            <a:spLocks noGrp="1"/>
          </p:cNvSpPr>
          <p:nvPr>
            <p:ph type="body" sz="quarter" idx="10"/>
          </p:nvPr>
        </p:nvSpPr>
        <p:spPr>
          <a:xfrm>
            <a:off x="195262" y="1355725"/>
            <a:ext cx="4184043" cy="3001961"/>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18945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IBM sign-off">
    <p:bg>
      <p:bgPr>
        <a:solidFill>
          <a:srgbClr val="F2F3F8"/>
        </a:solidFill>
        <a:effectLst/>
      </p:bgPr>
    </p:bg>
    <p:spTree>
      <p:nvGrpSpPr>
        <p:cNvPr id="1" name=""/>
        <p:cNvGrpSpPr/>
        <p:nvPr/>
      </p:nvGrpSpPr>
      <p:grpSpPr>
        <a:xfrm>
          <a:off x="0" y="0"/>
          <a:ext cx="0" cy="0"/>
          <a:chOff x="0" y="0"/>
          <a:chExt cx="0" cy="0"/>
        </a:xfrm>
      </p:grpSpPr>
      <p:pic>
        <p:nvPicPr>
          <p:cNvPr id="1621" name="aurora-cover.png" descr="aurora-cover.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ln w="12700">
            <a:miter lim="400000"/>
          </a:ln>
        </p:spPr>
      </p:pic>
      <p:pic>
        <p:nvPicPr>
          <p:cNvPr id="1622"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5952" y="2315616"/>
            <a:ext cx="1292096" cy="512270"/>
          </a:xfrm>
          <a:prstGeom prst="rect">
            <a:avLst/>
          </a:prstGeom>
          <a:ln w="12700">
            <a:miter lim="400000"/>
          </a:ln>
        </p:spPr>
      </p:pic>
      <p:grpSp>
        <p:nvGrpSpPr>
          <p:cNvPr id="7" name="Group 6">
            <a:extLst>
              <a:ext uri="{FF2B5EF4-FFF2-40B4-BE49-F238E27FC236}">
                <a16:creationId xmlns:a16="http://schemas.microsoft.com/office/drawing/2014/main" id="{FE06D863-609C-234D-92B9-39509E31AA23}"/>
              </a:ext>
            </a:extLst>
          </p:cNvPr>
          <p:cNvGrpSpPr/>
          <p:nvPr userDrawn="1"/>
        </p:nvGrpSpPr>
        <p:grpSpPr>
          <a:xfrm>
            <a:off x="-211344" y="-216036"/>
            <a:ext cx="9579553" cy="5572152"/>
            <a:chOff x="-211344" y="-216036"/>
            <a:chExt cx="9579553" cy="5572152"/>
          </a:xfrm>
        </p:grpSpPr>
        <p:grpSp>
          <p:nvGrpSpPr>
            <p:cNvPr id="8" name="Group 7">
              <a:extLst>
                <a:ext uri="{FF2B5EF4-FFF2-40B4-BE49-F238E27FC236}">
                  <a16:creationId xmlns:a16="http://schemas.microsoft.com/office/drawing/2014/main" id="{D045F333-B471-2E4C-8956-438F55177C1F}"/>
                </a:ext>
              </a:extLst>
            </p:cNvPr>
            <p:cNvGrpSpPr/>
            <p:nvPr userDrawn="1"/>
          </p:nvGrpSpPr>
          <p:grpSpPr>
            <a:xfrm>
              <a:off x="204788" y="-216036"/>
              <a:ext cx="8742222" cy="182880"/>
              <a:chOff x="204788" y="-201168"/>
              <a:chExt cx="8742222" cy="182880"/>
            </a:xfrm>
          </p:grpSpPr>
          <p:cxnSp>
            <p:nvCxnSpPr>
              <p:cNvPr id="41" name="Straight Connector 40">
                <a:extLst>
                  <a:ext uri="{FF2B5EF4-FFF2-40B4-BE49-F238E27FC236}">
                    <a16:creationId xmlns:a16="http://schemas.microsoft.com/office/drawing/2014/main" id="{2108D64D-226F-044D-956E-9EA13BCAB10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392605-F422-4B45-9D56-4F39AF442AF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5906A91-94F6-CF41-8F28-24B22670790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AA4ADCA-98B5-0A4F-A7B7-CC5072CC685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BDEAC0E-F680-4449-985C-DB95D24543F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B356AE4A-07E1-8640-BE44-CE69FCB303B1}"/>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C2D1FFE-54E3-4D47-8F8D-BC0918D8B3C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3EB3E10-A636-7145-9D92-E4114EE56DDD}"/>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498B25A3-B6CE-2B4A-A860-85DA013D094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A5916D4-9784-5544-9B3C-023D32155C5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9DE7932-2B30-9940-BEEA-2AB656755958}"/>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id="{CEC96994-86E5-DB48-A2BF-7EE2B2B9802E}"/>
                </a:ext>
              </a:extLst>
            </p:cNvPr>
            <p:cNvGrpSpPr/>
            <p:nvPr userDrawn="1"/>
          </p:nvGrpSpPr>
          <p:grpSpPr>
            <a:xfrm>
              <a:off x="204788" y="5173236"/>
              <a:ext cx="8742222" cy="182880"/>
              <a:chOff x="204788" y="-201168"/>
              <a:chExt cx="8742222" cy="182880"/>
            </a:xfrm>
          </p:grpSpPr>
          <p:cxnSp>
            <p:nvCxnSpPr>
              <p:cNvPr id="30" name="Straight Connector 29">
                <a:extLst>
                  <a:ext uri="{FF2B5EF4-FFF2-40B4-BE49-F238E27FC236}">
                    <a16:creationId xmlns:a16="http://schemas.microsoft.com/office/drawing/2014/main" id="{718F2740-71C0-1A46-9C25-68CC9ABD58D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816854D-63E9-4548-9282-994B494B77E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37236AB-6587-6541-A26F-BEDAA7082C2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98D94CF-A28E-AC43-9512-E78FC0294F78}"/>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0101D05-59DC-9348-A7E7-0E3E666C88C6}"/>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2773A99-4CC5-EE42-960B-837BE3130AA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1587AD93-EF0B-0043-82FD-C1B63933B9F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D7FEFB6-257D-6349-88FF-6A2DC6E3808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833654B-8423-A646-A6F0-485AD2FF404A}"/>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CDAA4BC-DD17-E640-BF92-E40E91575B1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90E3725-D73A-AB4A-B15D-52CBE439B5B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1CC558FF-E3A6-FB46-A248-69960F5C912D}"/>
                </a:ext>
              </a:extLst>
            </p:cNvPr>
            <p:cNvGrpSpPr/>
            <p:nvPr userDrawn="1"/>
          </p:nvGrpSpPr>
          <p:grpSpPr>
            <a:xfrm>
              <a:off x="-211344" y="203195"/>
              <a:ext cx="182881" cy="4740007"/>
              <a:chOff x="-211344" y="203195"/>
              <a:chExt cx="182881" cy="4740007"/>
            </a:xfrm>
          </p:grpSpPr>
          <p:cxnSp>
            <p:nvCxnSpPr>
              <p:cNvPr id="21" name="Straight Connector 20">
                <a:extLst>
                  <a:ext uri="{FF2B5EF4-FFF2-40B4-BE49-F238E27FC236}">
                    <a16:creationId xmlns:a16="http://schemas.microsoft.com/office/drawing/2014/main" id="{7E616BBE-31CF-4345-A2B6-CE5D0A48DAE8}"/>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C87C166-8DC5-F945-8E3C-01E30D29C3D5}"/>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B288DA9-8FC8-5A43-B12B-5D394F3CEEB4}"/>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071D595-524D-704F-8E6F-94B27D4601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B6D0778-C58D-7A45-B98C-14B7B2DBC1E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3852A91-F977-2746-BD35-311E1F9CD66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6DCCA2E-B0A6-8D43-AD80-BD40E33D07B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41A5BB2-842A-E24A-B04C-84955467114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0D2402D-495D-304D-A1C1-BD1625D15AEF}"/>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83432379-1E1F-0F40-B7AA-142AC10C2BF6}"/>
                </a:ext>
              </a:extLst>
            </p:cNvPr>
            <p:cNvGrpSpPr/>
            <p:nvPr userDrawn="1"/>
          </p:nvGrpSpPr>
          <p:grpSpPr>
            <a:xfrm>
              <a:off x="9185328" y="203195"/>
              <a:ext cx="182881" cy="4740007"/>
              <a:chOff x="-211344" y="203195"/>
              <a:chExt cx="182881" cy="4740007"/>
            </a:xfrm>
          </p:grpSpPr>
          <p:cxnSp>
            <p:nvCxnSpPr>
              <p:cNvPr id="12" name="Straight Connector 11">
                <a:extLst>
                  <a:ext uri="{FF2B5EF4-FFF2-40B4-BE49-F238E27FC236}">
                    <a16:creationId xmlns:a16="http://schemas.microsoft.com/office/drawing/2014/main" id="{E568A0C2-3A40-EB46-B80E-58900612C75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3A8DC86-888E-0040-B437-FFF099470C3E}"/>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7E4D844-C57F-E64B-88D9-39F86E6CC993}"/>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354D7F8-B351-3C47-9AA1-D443E527A81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2947421-D0DE-E744-AF6D-7212B5BE4C0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26FB10D-88AB-2043-9781-E335D0787C61}"/>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8B71560-6210-9A46-A70E-BF64DF419ED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E6BCE87-748F-5547-A09C-772C5C55C5A8}"/>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F81D094-05BC-6A4E-A8F3-C1B1A7D88EF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21811706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ver on purple&gt;blue auror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BDF8C-1817-8247-8AB1-2A718F6A5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3812" y="4693078"/>
            <a:ext cx="521589" cy="206791"/>
          </a:xfrm>
          <a:prstGeom prst="rect">
            <a:avLst/>
          </a:prstGeom>
        </p:spPr>
      </p:pic>
      <p:pic>
        <p:nvPicPr>
          <p:cNvPr id="9" name="Picture 8">
            <a:extLst>
              <a:ext uri="{FF2B5EF4-FFF2-40B4-BE49-F238E27FC236}">
                <a16:creationId xmlns:a16="http://schemas.microsoft.com/office/drawing/2014/main" id="{CEA9673D-27C2-4B47-B2F7-B57982EACA9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800" y="4577089"/>
            <a:ext cx="1638209" cy="517423"/>
          </a:xfrm>
          <a:prstGeom prst="rect">
            <a:avLst/>
          </a:prstGeom>
        </p:spPr>
      </p:pic>
      <p:sp>
        <p:nvSpPr>
          <p:cNvPr id="3" name="Title 2">
            <a:extLst>
              <a:ext uri="{FF2B5EF4-FFF2-40B4-BE49-F238E27FC236}">
                <a16:creationId xmlns:a16="http://schemas.microsoft.com/office/drawing/2014/main" id="{44848B66-AA68-C24D-9965-D0F8C271AE4B}"/>
              </a:ext>
            </a:extLst>
          </p:cNvPr>
          <p:cNvSpPr>
            <a:spLocks noGrp="1"/>
          </p:cNvSpPr>
          <p:nvPr>
            <p:ph type="title"/>
          </p:nvPr>
        </p:nvSpPr>
        <p:spPr>
          <a:xfrm>
            <a:off x="210312" y="201169"/>
            <a:ext cx="6419077" cy="332399"/>
          </a:xfrm>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011173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gram with Picture - dark background">
    <p:spTree>
      <p:nvGrpSpPr>
        <p:cNvPr id="1" name=""/>
        <p:cNvGrpSpPr/>
        <p:nvPr/>
      </p:nvGrpSpPr>
      <p:grpSpPr>
        <a:xfrm>
          <a:off x="0" y="0"/>
          <a:ext cx="0" cy="0"/>
          <a:chOff x="0" y="0"/>
          <a:chExt cx="0" cy="0"/>
        </a:xfrm>
      </p:grpSpPr>
      <p:sp>
        <p:nvSpPr>
          <p:cNvPr id="994" name="Data point description here"/>
          <p:cNvSpPr txBox="1">
            <a:spLocks noGrp="1"/>
          </p:cNvSpPr>
          <p:nvPr>
            <p:ph type="body" sz="quarter" idx="14"/>
          </p:nvPr>
        </p:nvSpPr>
        <p:spPr>
          <a:xfrm>
            <a:off x="191839" y="1368920"/>
            <a:ext cx="4180135" cy="609105"/>
          </a:xfrm>
          <a:prstGeom prst="rect">
            <a:avLst/>
          </a:prstGeom>
        </p:spPr>
        <p:txBody>
          <a:bodyPr/>
          <a:lstStyle>
            <a:lvl1pPr>
              <a:lnSpc>
                <a:spcPct val="90000"/>
              </a:lnSpc>
              <a:spcBef>
                <a:spcPts val="0"/>
              </a:spcBef>
              <a:tabLst/>
              <a:defRPr sz="1600">
                <a:latin typeface="+mn-lt"/>
                <a:ea typeface="+mj-ea"/>
                <a:cs typeface="+mj-cs"/>
                <a:sym typeface="IBM Plex Sans Light"/>
              </a:defRPr>
            </a:lvl1pPr>
          </a:lstStyle>
          <a:p>
            <a:pPr lvl="0"/>
            <a:r>
              <a:rPr lang="en-GB"/>
              <a:t>Click to edit Master text styles</a:t>
            </a:r>
          </a:p>
        </p:txBody>
      </p:sp>
      <p:sp>
        <p:nvSpPr>
          <p:cNvPr id="995" name="Text Placeholder 10"/>
          <p:cNvSpPr>
            <a:spLocks noGrp="1"/>
          </p:cNvSpPr>
          <p:nvPr>
            <p:ph type="body" sz="quarter" idx="15"/>
          </p:nvPr>
        </p:nvSpPr>
        <p:spPr>
          <a:xfrm>
            <a:off x="200024" y="2042568"/>
            <a:ext cx="4168775" cy="138361"/>
          </a:xfrm>
          <a:prstGeom prst="rect">
            <a:avLst/>
          </a:prstGeom>
        </p:spPr>
        <p:txBody>
          <a:bodyPr anchor="ctr">
            <a:normAutofit/>
          </a:bodyPr>
          <a:lstStyle>
            <a:lvl1pPr defTabSz="457200">
              <a:lnSpc>
                <a:spcPct val="100000"/>
              </a:lnSpc>
              <a:spcBef>
                <a:spcPts val="0"/>
              </a:spcBef>
              <a:tabLst/>
              <a:defRPr sz="600">
                <a:solidFill>
                  <a:srgbClr val="868D95"/>
                </a:solidFill>
                <a:latin typeface="+mn-lt"/>
                <a:ea typeface="+mj-ea"/>
                <a:cs typeface="+mj-cs"/>
                <a:sym typeface="IBM Plex Sans Light"/>
              </a:defRPr>
            </a:lvl1pPr>
          </a:lstStyle>
          <a:p>
            <a:pPr lvl="0"/>
            <a:r>
              <a:rPr lang="en-GB"/>
              <a:t>Click to edit Master text styles</a:t>
            </a:r>
          </a:p>
        </p:txBody>
      </p:sp>
      <p:sp>
        <p:nvSpPr>
          <p:cNvPr id="996"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A3E92E33-4298-CD42-A45A-7B9A8EDB0EDA}"/>
              </a:ext>
            </a:extLst>
          </p:cNvPr>
          <p:cNvSpPr>
            <a:spLocks noGrp="1"/>
          </p:cNvSpPr>
          <p:nvPr>
            <p:ph type="ftr" sz="quarter" idx="17"/>
          </p:nvPr>
        </p:nvSpPr>
        <p:spPr/>
        <p:txBody>
          <a:bodyPr/>
          <a:lstStyle>
            <a:lvl1pPr>
              <a:defRPr>
                <a:solidFill>
                  <a:srgbClr val="868D95"/>
                </a:solidFill>
              </a:defRPr>
            </a:lvl1pPr>
          </a:lstStyle>
          <a:p>
            <a:r>
              <a:rPr lang="en-US" dirty="0"/>
              <a:t>IBM Security / © 2020 IBM Corporation</a:t>
            </a:r>
          </a:p>
        </p:txBody>
      </p:sp>
      <p:sp>
        <p:nvSpPr>
          <p:cNvPr id="6" name="Picture Placeholder 5">
            <a:extLst>
              <a:ext uri="{FF2B5EF4-FFF2-40B4-BE49-F238E27FC236}">
                <a16:creationId xmlns:a16="http://schemas.microsoft.com/office/drawing/2014/main" id="{B680B6F4-A1C1-D445-B721-18B45B775646}"/>
              </a:ext>
            </a:extLst>
          </p:cNvPr>
          <p:cNvSpPr>
            <a:spLocks noGrp="1"/>
          </p:cNvSpPr>
          <p:nvPr>
            <p:ph type="pic" sz="quarter" idx="18"/>
          </p:nvPr>
        </p:nvSpPr>
        <p:spPr>
          <a:xfrm>
            <a:off x="4572000" y="0"/>
            <a:ext cx="4572000" cy="5143500"/>
          </a:xfrm>
        </p:spPr>
        <p:txBody>
          <a:bodyPr/>
          <a:lstStyle>
            <a:lvl1pPr>
              <a:defRPr>
                <a:latin typeface="+mn-lt"/>
              </a:defRPr>
            </a:lvl1pPr>
          </a:lstStyle>
          <a:p>
            <a:r>
              <a:rPr lang="en-GB"/>
              <a:t>Click icon to add picture</a:t>
            </a:r>
            <a:endParaRPr lang="en-US"/>
          </a:p>
        </p:txBody>
      </p:sp>
      <p:sp>
        <p:nvSpPr>
          <p:cNvPr id="4" name="Text Placeholder 3">
            <a:extLst>
              <a:ext uri="{FF2B5EF4-FFF2-40B4-BE49-F238E27FC236}">
                <a16:creationId xmlns:a16="http://schemas.microsoft.com/office/drawing/2014/main" id="{3F412ED6-E9E7-F34B-A16E-E4BF1608131D}"/>
              </a:ext>
            </a:extLst>
          </p:cNvPr>
          <p:cNvSpPr>
            <a:spLocks noGrp="1"/>
          </p:cNvSpPr>
          <p:nvPr>
            <p:ph type="body" sz="quarter" idx="19" hasCustomPrompt="1"/>
          </p:nvPr>
        </p:nvSpPr>
        <p:spPr>
          <a:xfrm>
            <a:off x="116404" y="-101600"/>
            <a:ext cx="4255572" cy="1492250"/>
          </a:xfrm>
        </p:spPr>
        <p:txBody>
          <a:bodyPr/>
          <a:lstStyle>
            <a:lvl1pPr>
              <a:defRPr sz="9600">
                <a:gradFill>
                  <a:gsLst>
                    <a:gs pos="84">
                      <a:schemeClr val="accent2"/>
                    </a:gs>
                    <a:gs pos="70000">
                      <a:schemeClr val="accent3"/>
                    </a:gs>
                  </a:gsLst>
                  <a:lin ang="18000000" scaled="0"/>
                </a:gradFill>
                <a:latin typeface="+mn-lt"/>
              </a:defRPr>
            </a:lvl1pPr>
          </a:lstStyle>
          <a:p>
            <a:pPr lvl="0"/>
            <a:r>
              <a:rPr lang="en-US" dirty="0"/>
              <a:t>1,459</a:t>
            </a:r>
          </a:p>
        </p:txBody>
      </p:sp>
    </p:spTree>
    <p:extLst>
      <p:ext uri="{BB962C8B-B14F-4D97-AF65-F5344CB8AC3E}">
        <p14:creationId xmlns:p14="http://schemas.microsoft.com/office/powerpoint/2010/main" val="323389650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19456" y="1280160"/>
            <a:ext cx="4123944" cy="3201696"/>
          </a:xfrm>
        </p:spPr>
        <p:txBody>
          <a:bodyPr/>
          <a:lstStyle>
            <a:lvl1pPr marL="0" indent="0">
              <a:spcBef>
                <a:spcPts val="1100"/>
              </a:spcBef>
              <a:tabLst>
                <a:tab pos="4055962" algn="r"/>
              </a:tabLst>
              <a:defRPr b="1" i="0">
                <a:solidFill>
                  <a:schemeClr val="tx1"/>
                </a:solidFill>
                <a:latin typeface="IBM Plex Sans" panose="020B0503050203000203" pitchFamily="34" charset="0"/>
              </a:defRPr>
            </a:lvl1pPr>
            <a:lvl2pPr marL="0" indent="0">
              <a:spcBef>
                <a:spcPts val="0"/>
              </a:spcBef>
              <a:buNone/>
              <a:tabLst>
                <a:tab pos="4055962" algn="r"/>
              </a:tabLst>
              <a:defRPr b="0" i="0">
                <a:solidFill>
                  <a:schemeClr val="tx1"/>
                </a:solidFill>
                <a:latin typeface="IBM Plex Sans" panose="020B0503050203000203" pitchFamily="34" charset="0"/>
              </a:defRPr>
            </a:lvl2pPr>
            <a:lvl3pPr marL="201607" indent="0">
              <a:buNone/>
              <a:defRPr/>
            </a:lvl3pPr>
            <a:lvl4pPr marL="434964" indent="0">
              <a:buNone/>
              <a:defRPr/>
            </a:lvl4pPr>
            <a:lvl5pPr marL="631809" indent="0">
              <a:buNone/>
              <a:defRPr/>
            </a:lvl5pPr>
          </a:lstStyle>
          <a:p>
            <a:pPr lvl="0"/>
            <a:r>
              <a:rPr lang="en-US" dirty="0"/>
              <a:t>Click to edit Master text styles	</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9" name="Text Placeholder 8">
            <a:extLst>
              <a:ext uri="{FF2B5EF4-FFF2-40B4-BE49-F238E27FC236}">
                <a16:creationId xmlns:a16="http://schemas.microsoft.com/office/drawing/2014/main" id="{58D4BED3-BCA4-6C4D-8319-DB43E2795E49}"/>
              </a:ext>
            </a:extLst>
          </p:cNvPr>
          <p:cNvSpPr>
            <a:spLocks noGrp="1"/>
          </p:cNvSpPr>
          <p:nvPr>
            <p:ph type="body" sz="quarter" idx="14"/>
          </p:nvPr>
        </p:nvSpPr>
        <p:spPr>
          <a:xfrm>
            <a:off x="4800600" y="1280160"/>
            <a:ext cx="4133850" cy="3219450"/>
          </a:xfrm>
        </p:spPr>
        <p:txBody>
          <a:bodyPr/>
          <a:lstStyle>
            <a:lvl1pPr marL="0" indent="0">
              <a:spcBef>
                <a:spcPts val="1100"/>
              </a:spcBef>
              <a:tabLst>
                <a:tab pos="4055962" algn="r"/>
              </a:tabLst>
              <a:defRPr b="1" i="0">
                <a:solidFill>
                  <a:schemeClr val="tx1"/>
                </a:solidFill>
                <a:latin typeface="IBM Plex Sans" panose="020B0503050203000203" pitchFamily="34" charset="0"/>
              </a:defRPr>
            </a:lvl1pPr>
            <a:lvl2pPr marL="0" indent="0">
              <a:spcBef>
                <a:spcPts val="0"/>
              </a:spcBef>
              <a:buFontTx/>
              <a:buNone/>
              <a:tabLst>
                <a:tab pos="4055962" algn="r"/>
              </a:tabLst>
              <a:defRPr b="0" i="0">
                <a:solidFill>
                  <a:schemeClr val="tx1"/>
                </a:solidFill>
                <a:latin typeface="IBM Plex Sans" panose="020B0503050203000203" pitchFamily="34" charset="0"/>
              </a:defRPr>
            </a:lvl2pPr>
            <a:lvl3pPr marL="0" indent="0">
              <a:spcBef>
                <a:spcPts val="0"/>
              </a:spcBef>
              <a:buFontTx/>
              <a:buNone/>
              <a:tabLst>
                <a:tab pos="4055962" algn="r"/>
              </a:tabLst>
              <a:defRPr b="0" i="0">
                <a:solidFill>
                  <a:schemeClr val="tx1"/>
                </a:solidFill>
                <a:latin typeface="IBM Plex Sans" panose="020B0503050203000203" pitchFamily="34" charset="0"/>
              </a:defRPr>
            </a:lvl3pPr>
            <a:lvl4pPr marL="0" indent="0">
              <a:spcBef>
                <a:spcPts val="0"/>
              </a:spcBef>
              <a:buFontTx/>
              <a:buNone/>
              <a:tabLst>
                <a:tab pos="4055962" algn="r"/>
              </a:tabLst>
              <a:defRPr b="0" i="0">
                <a:solidFill>
                  <a:schemeClr val="tx1"/>
                </a:solidFill>
                <a:latin typeface="IBM Plex Sans" panose="020B0503050203000203" pitchFamily="34" charset="0"/>
              </a:defRPr>
            </a:lvl4pPr>
            <a:lvl5pPr marL="0" indent="0">
              <a:spcBef>
                <a:spcPts val="0"/>
              </a:spcBef>
              <a:buFontTx/>
              <a:buNone/>
              <a:tabLst>
                <a:tab pos="4055962" algn="r"/>
              </a:tabLst>
              <a:defRPr b="0" i="0">
                <a:solidFill>
                  <a:schemeClr val="tx1"/>
                </a:solidFill>
                <a:latin typeface="IBM Plex Sans" panose="020B0503050203000203" pitchFamily="34" charset="0"/>
              </a:defRPr>
            </a:lvl5pPr>
            <a:lvl6pPr marL="0" indent="0">
              <a:buFontTx/>
              <a:buNone/>
              <a:tabLst>
                <a:tab pos="4055962" algn="r"/>
              </a:tabLst>
              <a:defRPr b="0" i="0">
                <a:solidFill>
                  <a:schemeClr val="tx1"/>
                </a:solidFill>
                <a:latin typeface="IBM Plex Sans" panose="020B0503050203000203" pitchFamily="34"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B2C2C76-2949-954E-B57D-C7F2D14B13AF}"/>
              </a:ext>
            </a:extLst>
          </p:cNvPr>
          <p:cNvSpPr>
            <a:spLocks noGrp="1"/>
          </p:cNvSpPr>
          <p:nvPr>
            <p:ph type="sldNum" sz="quarter" idx="16"/>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2" name="Title 1">
            <a:extLst>
              <a:ext uri="{FF2B5EF4-FFF2-40B4-BE49-F238E27FC236}">
                <a16:creationId xmlns:a16="http://schemas.microsoft.com/office/drawing/2014/main" id="{0B683464-D75A-B440-B73D-3A4200E8982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FC4F9A5-CAE7-BE44-9F75-3DE5868DBEC9}"/>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269493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Only - Light Backgroun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9"/>
            <a:ext cx="6419088" cy="332399"/>
          </a:xfrm>
        </p:spPr>
        <p:txBody>
          <a:bodyPr wrap="square">
            <a:spAutoFit/>
          </a:bodyPr>
          <a:lstStyle>
            <a:lvl1pPr>
              <a:defRPr>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5" name="Footer Placeholder 2">
            <a:extLst>
              <a:ext uri="{FF2B5EF4-FFF2-40B4-BE49-F238E27FC236}">
                <a16:creationId xmlns:a16="http://schemas.microsoft.com/office/drawing/2014/main" id="{615E7C15-49A0-0A4E-9B01-B49EE8BB5291}"/>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74244030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and Subtitle - Light Backgroun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9"/>
            <a:ext cx="6419088" cy="332399"/>
          </a:xfrm>
        </p:spPr>
        <p:txBody>
          <a:bodyPr wrap="square">
            <a:spAutoFit/>
          </a:bodyPr>
          <a:lstStyle>
            <a:lvl1pPr>
              <a:defRPr>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07ED9526-743E-6A49-BCCD-C12D6F600602}"/>
              </a:ext>
            </a:extLst>
          </p:cNvPr>
          <p:cNvSpPr>
            <a:spLocks noGrp="1"/>
          </p:cNvSpPr>
          <p:nvPr>
            <p:ph type="body" sz="quarter" idx="12" hasCustomPrompt="1"/>
          </p:nvPr>
        </p:nvSpPr>
        <p:spPr>
          <a:xfrm>
            <a:off x="209550" y="544766"/>
            <a:ext cx="6419850" cy="276999"/>
          </a:xfrm>
        </p:spPr>
        <p:txBody>
          <a:bodyPr/>
          <a:lstStyle>
            <a:lvl1pPr>
              <a:defRPr sz="1600" b="0" i="0">
                <a:solidFill>
                  <a:srgbClr val="868D95"/>
                </a:solidFill>
                <a:latin typeface="IBM Plex Sans" panose="020B0503050203000203" pitchFamily="34" charset="0"/>
              </a:defRPr>
            </a:lvl1pPr>
          </a:lstStyle>
          <a:p>
            <a:pPr lvl="0"/>
            <a:r>
              <a:rPr lang="en-US" dirty="0"/>
              <a:t>Click to edit Master subtitle styles</a:t>
            </a:r>
          </a:p>
        </p:txBody>
      </p:sp>
      <p:sp>
        <p:nvSpPr>
          <p:cNvPr id="6" name="Footer Placeholder 2">
            <a:extLst>
              <a:ext uri="{FF2B5EF4-FFF2-40B4-BE49-F238E27FC236}">
                <a16:creationId xmlns:a16="http://schemas.microsoft.com/office/drawing/2014/main" id="{F99BF21A-818D-F844-9151-ECF270478890}"/>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2177057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01450-92E1-724D-A5F6-473B7ACEECEC}"/>
              </a:ext>
            </a:extLst>
          </p:cNvPr>
          <p:cNvSpPr>
            <a:spLocks noGrp="1"/>
          </p:cNvSpPr>
          <p:nvPr>
            <p:ph type="sldNum" sz="quarter" idx="10"/>
          </p:nvPr>
        </p:nvSpPr>
        <p:spPr/>
        <p:txBody>
          <a:bodyPr/>
          <a:lstStyle/>
          <a:p>
            <a:fld id="{59395FB3-9C97-154F-86B2-7E381B951268}" type="slidenum">
              <a:rPr lang="en-US" smtClean="0"/>
              <a:pPr/>
              <a:t>‹#›</a:t>
            </a:fld>
            <a:endParaRPr lang="en-US" dirty="0"/>
          </a:p>
        </p:txBody>
      </p:sp>
      <p:sp>
        <p:nvSpPr>
          <p:cNvPr id="6" name="Content Placeholder 5">
            <a:extLst>
              <a:ext uri="{FF2B5EF4-FFF2-40B4-BE49-F238E27FC236}">
                <a16:creationId xmlns:a16="http://schemas.microsoft.com/office/drawing/2014/main" id="{C659A966-EB36-5A4C-8354-13BD9888A55A}"/>
              </a:ext>
            </a:extLst>
          </p:cNvPr>
          <p:cNvSpPr>
            <a:spLocks noGrp="1"/>
          </p:cNvSpPr>
          <p:nvPr>
            <p:ph sz="quarter" idx="12"/>
          </p:nvPr>
        </p:nvSpPr>
        <p:spPr>
          <a:xfrm>
            <a:off x="228600" y="1280161"/>
            <a:ext cx="6400800" cy="3405188"/>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marL="573074" indent="-187320">
              <a:buClrTx/>
              <a:buFont typeface="System Font Regular"/>
              <a:buChar char="–"/>
              <a:tabLst/>
              <a:defRPr b="0" i="0">
                <a:solidFill>
                  <a:schemeClr val="tx1"/>
                </a:solidFill>
                <a:latin typeface="IBM Plex Sans" panose="020B0503050203000203" pitchFamily="34" charset="0"/>
              </a:defRPr>
            </a:lvl4pPr>
            <a:lvl5pPr marL="742931" indent="-163509">
              <a:buClrTx/>
              <a:buFont typeface="System Font Regular"/>
              <a:buChar char="»"/>
              <a:tabLst/>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525B0E80-81C6-3D48-A0D3-DAEEC558C1C0}"/>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B311366B-5107-8047-B38E-67F29064F18D}"/>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5702567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 2 column with white imag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CD2BB-D9B6-CF4C-8C6C-11D546600E08}"/>
              </a:ext>
            </a:extLst>
          </p:cNvPr>
          <p:cNvSpPr/>
          <p:nvPr userDrawn="1"/>
        </p:nvSpPr>
        <p:spPr bwMode="auto">
          <a:xfrm>
            <a:off x="4572000" y="0"/>
            <a:ext cx="4572000" cy="5143500"/>
          </a:xfrm>
          <a:prstGeom prst="rect">
            <a:avLst/>
          </a:prstGeom>
          <a:solidFill>
            <a:schemeClr val="bg1"/>
          </a:solidFill>
          <a:ln w="1905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R="0" algn="l" defTabSz="914378" rtl="0" eaLnBrk="1" fontAlgn="base" latinLnBrk="0" hangingPunct="1">
              <a:lnSpc>
                <a:spcPct val="100000"/>
              </a:lnSpc>
              <a:spcBef>
                <a:spcPct val="0"/>
              </a:spcBef>
              <a:spcAft>
                <a:spcPct val="0"/>
              </a:spcAft>
              <a:buClrTx/>
              <a:buSzTx/>
              <a:tabLst/>
            </a:pPr>
            <a:endParaRPr kumimoji="0" lang="en-US" sz="1400" b="0" i="0" u="none" strike="noStrike" cap="none" normalizeH="0" baseline="0" dirty="0">
              <a:ln>
                <a:noFill/>
              </a:ln>
              <a:solidFill>
                <a:srgbClr val="191919"/>
              </a:solidFill>
              <a:effectLst/>
              <a:latin typeface="IBM Plex Sans" panose="020B0503050203000203" pitchFamily="34" charset="77"/>
            </a:endParaRPr>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9"/>
            <a:ext cx="4136836" cy="332399"/>
          </a:xfrm>
        </p:spPr>
        <p:txBody>
          <a:bodyPr wrap="square">
            <a:spAutoFit/>
          </a:bodyPr>
          <a:lstStyle>
            <a:lvl1pPr>
              <a:defRPr>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6" name="Content Placeholder 5">
            <a:extLst>
              <a:ext uri="{FF2B5EF4-FFF2-40B4-BE49-F238E27FC236}">
                <a16:creationId xmlns:a16="http://schemas.microsoft.com/office/drawing/2014/main" id="{CA214544-25EA-E040-9C57-90F7B47D8851}"/>
              </a:ext>
            </a:extLst>
          </p:cNvPr>
          <p:cNvSpPr>
            <a:spLocks noGrp="1"/>
          </p:cNvSpPr>
          <p:nvPr>
            <p:ph sz="quarter" idx="12"/>
          </p:nvPr>
        </p:nvSpPr>
        <p:spPr>
          <a:xfrm>
            <a:off x="228601" y="1276350"/>
            <a:ext cx="4117975" cy="321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a:extLst>
              <a:ext uri="{FF2B5EF4-FFF2-40B4-BE49-F238E27FC236}">
                <a16:creationId xmlns:a16="http://schemas.microsoft.com/office/drawing/2014/main" id="{11590960-B49B-7F44-9C3F-DF7BD5559849}"/>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9412962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19456" y="1280161"/>
            <a:ext cx="1837944" cy="3206750"/>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505456" y="1280161"/>
            <a:ext cx="1837944"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91456" y="1280161"/>
            <a:ext cx="1837944"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77456" y="1280161"/>
            <a:ext cx="1837944"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A910D16-5ACA-9B42-88D9-9E03D0CDA876}"/>
              </a:ext>
            </a:extLst>
          </p:cNvPr>
          <p:cNvSpPr>
            <a:spLocks noGrp="1"/>
          </p:cNvSpPr>
          <p:nvPr>
            <p:ph type="sldNum" sz="quarter" idx="17"/>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5FE0DB3A-3845-8C4D-83D4-AB082E7B7B91}"/>
              </a:ext>
            </a:extLst>
          </p:cNvPr>
          <p:cNvSpPr>
            <a:spLocks noGrp="1"/>
          </p:cNvSpPr>
          <p:nvPr>
            <p:ph type="title"/>
          </p:nvPr>
        </p:nvSpPr>
        <p:spPr/>
        <p:txBody>
          <a:bodyPr/>
          <a:lstStyle/>
          <a:p>
            <a:r>
              <a:rPr lang="en-US"/>
              <a:t>Click to edit Master title style</a:t>
            </a:r>
          </a:p>
        </p:txBody>
      </p:sp>
      <p:sp>
        <p:nvSpPr>
          <p:cNvPr id="9" name="Footer Placeholder 2">
            <a:extLst>
              <a:ext uri="{FF2B5EF4-FFF2-40B4-BE49-F238E27FC236}">
                <a16:creationId xmlns:a16="http://schemas.microsoft.com/office/drawing/2014/main" id="{F9EB19A1-F5F6-5241-8A7C-70F99D43DDC1}"/>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7618537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_title, text (four columns)">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6858000" y="0"/>
            <a:ext cx="2286000" cy="5143500"/>
          </a:xfrm>
        </p:spPr>
        <p:txBody>
          <a:bodyPr/>
          <a:lstStyle>
            <a:lvl1pPr>
              <a:defRPr b="0" i="0">
                <a:solidFill>
                  <a:schemeClr val="tx1"/>
                </a:solidFill>
                <a:latin typeface="IBM Plex Sans" panose="020B0503050203000203" pitchFamily="34" charset="0"/>
              </a:defRPr>
            </a:lvl1pPr>
          </a:lstStyle>
          <a:p>
            <a:r>
              <a:rPr lang="en-US" dirty="0"/>
              <a:t>Insert pic here</a:t>
            </a:r>
          </a:p>
        </p:txBody>
      </p:sp>
      <p:sp>
        <p:nvSpPr>
          <p:cNvPr id="6" name="Text Placeholder 5"/>
          <p:cNvSpPr>
            <a:spLocks noGrp="1"/>
          </p:cNvSpPr>
          <p:nvPr>
            <p:ph type="body" sz="quarter" idx="12"/>
          </p:nvPr>
        </p:nvSpPr>
        <p:spPr>
          <a:xfrm>
            <a:off x="228599" y="1280160"/>
            <a:ext cx="1828801" cy="3215640"/>
          </a:xfrm>
        </p:spPr>
        <p:txBody>
          <a:bodyPr/>
          <a:lstStyle>
            <a:lvl1pPr>
              <a:spcBef>
                <a:spcPts val="1100"/>
              </a:spcBef>
              <a:buClrTx/>
              <a:defRPr sz="1000" b="0" i="0">
                <a:solidFill>
                  <a:schemeClr val="tx1"/>
                </a:solidFill>
                <a:latin typeface="IBM Plex Sans" panose="020B0503050203000203" pitchFamily="34" charset="0"/>
              </a:defRPr>
            </a:lvl1pPr>
            <a:lvl2pPr>
              <a:spcBef>
                <a:spcPts val="1100"/>
              </a:spcBef>
              <a:buClrTx/>
              <a:defRPr sz="1000" b="0" i="0">
                <a:solidFill>
                  <a:schemeClr val="tx1"/>
                </a:solidFill>
                <a:latin typeface="IBM Plex Sans" panose="020B0503050203000203" pitchFamily="34" charset="0"/>
              </a:defRPr>
            </a:lvl2pPr>
            <a:lvl3pPr>
              <a:spcBef>
                <a:spcPts val="1100"/>
              </a:spcBef>
              <a:buClrTx/>
              <a:defRPr sz="1000" b="0" i="0">
                <a:solidFill>
                  <a:schemeClr val="tx1"/>
                </a:solidFill>
                <a:latin typeface="IBM Plex Sans" panose="020B0503050203000203" pitchFamily="34" charset="0"/>
              </a:defRPr>
            </a:lvl3pPr>
            <a:lvl4pPr>
              <a:spcBef>
                <a:spcPts val="1100"/>
              </a:spcBef>
              <a:buClrTx/>
              <a:defRPr sz="1000" b="0" i="0">
                <a:solidFill>
                  <a:schemeClr val="tx1"/>
                </a:solidFill>
                <a:latin typeface="IBM Plex Sans" panose="020B0503050203000203" pitchFamily="34" charset="0"/>
              </a:defRPr>
            </a:lvl4pPr>
            <a:lvl5pPr>
              <a:spcBef>
                <a:spcPts val="1100"/>
              </a:spcBef>
              <a:buClrTx/>
              <a:defRPr sz="1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514600" y="1280160"/>
            <a:ext cx="1828800" cy="3215640"/>
          </a:xfrm>
        </p:spPr>
        <p:txBody>
          <a:bodyPr/>
          <a:lstStyle>
            <a:lvl1pPr>
              <a:spcBef>
                <a:spcPts val="1100"/>
              </a:spcBef>
              <a:buClrTx/>
              <a:defRPr sz="1000" b="0" i="0">
                <a:solidFill>
                  <a:schemeClr val="tx1"/>
                </a:solidFill>
                <a:latin typeface="IBM Plex Sans" panose="020B0503050203000203" pitchFamily="34" charset="0"/>
              </a:defRPr>
            </a:lvl1pPr>
            <a:lvl2pPr>
              <a:spcBef>
                <a:spcPts val="1100"/>
              </a:spcBef>
              <a:buClrTx/>
              <a:defRPr sz="1000" b="0" i="0">
                <a:solidFill>
                  <a:schemeClr val="tx1"/>
                </a:solidFill>
                <a:latin typeface="IBM Plex Sans" panose="020B0503050203000203" pitchFamily="34" charset="0"/>
              </a:defRPr>
            </a:lvl2pPr>
            <a:lvl3pPr>
              <a:spcBef>
                <a:spcPts val="1100"/>
              </a:spcBef>
              <a:buClrTx/>
              <a:defRPr sz="1000" b="0" i="0">
                <a:solidFill>
                  <a:schemeClr val="tx1"/>
                </a:solidFill>
                <a:latin typeface="IBM Plex Sans" panose="020B0503050203000203" pitchFamily="34" charset="0"/>
              </a:defRPr>
            </a:lvl3pPr>
            <a:lvl4pPr>
              <a:spcBef>
                <a:spcPts val="1100"/>
              </a:spcBef>
              <a:buClrTx/>
              <a:defRPr sz="1000" b="0" i="0">
                <a:solidFill>
                  <a:schemeClr val="tx1"/>
                </a:solidFill>
                <a:latin typeface="IBM Plex Sans" panose="020B0503050203000203" pitchFamily="34" charset="0"/>
              </a:defRPr>
            </a:lvl4pPr>
            <a:lvl5pPr>
              <a:spcBef>
                <a:spcPts val="1100"/>
              </a:spcBef>
              <a:buClrTx/>
              <a:defRPr sz="1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800600" y="1280160"/>
            <a:ext cx="1828800" cy="3215640"/>
          </a:xfrm>
        </p:spPr>
        <p:txBody>
          <a:bodyPr/>
          <a:lstStyle>
            <a:lvl1pPr>
              <a:spcBef>
                <a:spcPts val="1100"/>
              </a:spcBef>
              <a:buClrTx/>
              <a:defRPr sz="1000" b="0" i="0">
                <a:solidFill>
                  <a:schemeClr val="tx1"/>
                </a:solidFill>
                <a:latin typeface="IBM Plex Sans" panose="020B0503050203000203" pitchFamily="34" charset="0"/>
              </a:defRPr>
            </a:lvl1pPr>
            <a:lvl2pPr>
              <a:spcBef>
                <a:spcPts val="1100"/>
              </a:spcBef>
              <a:buClrTx/>
              <a:defRPr sz="1000" b="0" i="0">
                <a:solidFill>
                  <a:schemeClr val="tx1"/>
                </a:solidFill>
                <a:latin typeface="IBM Plex Sans" panose="020B0503050203000203" pitchFamily="34" charset="0"/>
              </a:defRPr>
            </a:lvl2pPr>
            <a:lvl3pPr>
              <a:spcBef>
                <a:spcPts val="1100"/>
              </a:spcBef>
              <a:buClrTx/>
              <a:defRPr sz="1000" b="0" i="0">
                <a:solidFill>
                  <a:schemeClr val="tx1"/>
                </a:solidFill>
                <a:latin typeface="IBM Plex Sans" panose="020B0503050203000203" pitchFamily="34" charset="0"/>
              </a:defRPr>
            </a:lvl3pPr>
            <a:lvl4pPr>
              <a:spcBef>
                <a:spcPts val="1100"/>
              </a:spcBef>
              <a:buClrTx/>
              <a:defRPr sz="1000" b="0" i="0">
                <a:solidFill>
                  <a:schemeClr val="tx1"/>
                </a:solidFill>
                <a:latin typeface="IBM Plex Sans" panose="020B0503050203000203" pitchFamily="34" charset="0"/>
              </a:defRPr>
            </a:lvl4pPr>
            <a:lvl5pPr>
              <a:spcBef>
                <a:spcPts val="1100"/>
              </a:spcBef>
              <a:buClrTx/>
              <a:defRPr sz="1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446497B-4889-4843-AC9A-4847DF57FD4D}"/>
              </a:ext>
            </a:extLst>
          </p:cNvPr>
          <p:cNvSpPr>
            <a:spLocks noGrp="1"/>
          </p:cNvSpPr>
          <p:nvPr>
            <p:ph type="sldNum" sz="quarter" idx="17"/>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66078655-1D74-004D-B038-FE5C2A82301B}"/>
              </a:ext>
            </a:extLst>
          </p:cNvPr>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3C2039C6-FD72-4542-99D7-E73BA713D226}"/>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0975752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28600" y="1276350"/>
            <a:ext cx="1828800" cy="3219450"/>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556B7EE4-F672-F74C-9D5F-E49650B91BDC}"/>
              </a:ext>
            </a:extLst>
          </p:cNvPr>
          <p:cNvSpPr>
            <a:spLocks noGrp="1"/>
          </p:cNvSpPr>
          <p:nvPr>
            <p:ph type="sldNum" sz="quarter" idx="14"/>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98FF6A64-6B02-B04C-A724-47D095DA7881}"/>
              </a:ext>
            </a:extLst>
          </p:cNvPr>
          <p:cNvSpPr>
            <a:spLocks noGrp="1"/>
          </p:cNvSpPr>
          <p:nvPr>
            <p:ph type="title"/>
          </p:nvPr>
        </p:nvSpPr>
        <p:spPr/>
        <p:txBody>
          <a:bodyPr/>
          <a:lstStyle/>
          <a:p>
            <a:r>
              <a:rPr lang="en-US"/>
              <a:t>Click to edit Master title style</a:t>
            </a:r>
            <a:endParaRPr lang="en-US" dirty="0"/>
          </a:p>
        </p:txBody>
      </p:sp>
      <p:sp>
        <p:nvSpPr>
          <p:cNvPr id="8" name="Footer Placeholder 2">
            <a:extLst>
              <a:ext uri="{FF2B5EF4-FFF2-40B4-BE49-F238E27FC236}">
                <a16:creationId xmlns:a16="http://schemas.microsoft.com/office/drawing/2014/main" id="{1C350BC2-9C07-B94A-84C5-EB9E1456CF7C}"/>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5586408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D979E40-0450-344E-A8D6-38445E8367C2}"/>
              </a:ext>
            </a:extLst>
          </p:cNvPr>
          <p:cNvSpPr>
            <a:spLocks noGrp="1"/>
          </p:cNvSpPr>
          <p:nvPr>
            <p:ph type="tbl" sz="quarter" idx="12"/>
          </p:nvPr>
        </p:nvSpPr>
        <p:spPr>
          <a:xfrm>
            <a:off x="2514600" y="238126"/>
            <a:ext cx="6400800" cy="4262438"/>
          </a:xfrm>
        </p:spPr>
        <p:txBody>
          <a:bodyPr/>
          <a:lstStyle>
            <a:lvl1pPr>
              <a:defRPr b="0" i="0">
                <a:solidFill>
                  <a:schemeClr val="tx1"/>
                </a:solidFill>
                <a:latin typeface="IBM Plex Sans" panose="020B0503050203000203" pitchFamily="34" charset="0"/>
              </a:defRPr>
            </a:lvl1pPr>
          </a:lstStyle>
          <a:p>
            <a:r>
              <a:rPr lang="en-US"/>
              <a:t>Click icon to add table</a:t>
            </a:r>
            <a:endParaRPr lang="en-US" dirty="0"/>
          </a:p>
        </p:txBody>
      </p:sp>
      <p:sp>
        <p:nvSpPr>
          <p:cNvPr id="7" name="Slide Number Placeholder 6">
            <a:extLst>
              <a:ext uri="{FF2B5EF4-FFF2-40B4-BE49-F238E27FC236}">
                <a16:creationId xmlns:a16="http://schemas.microsoft.com/office/drawing/2014/main" id="{68AB8D51-7C43-3A4B-A8BA-24D68CF4927D}"/>
              </a:ext>
            </a:extLst>
          </p:cNvPr>
          <p:cNvSpPr>
            <a:spLocks noGrp="1"/>
          </p:cNvSpPr>
          <p:nvPr>
            <p:ph type="sldNum" sz="quarter" idx="14"/>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38329CC6-7296-8445-AA98-96A731B052DD}"/>
              </a:ext>
            </a:extLst>
          </p:cNvPr>
          <p:cNvSpPr>
            <a:spLocks noGrp="1"/>
          </p:cNvSpPr>
          <p:nvPr>
            <p:ph type="title"/>
          </p:nvPr>
        </p:nvSpPr>
        <p:spPr>
          <a:xfrm>
            <a:off x="210312" y="201169"/>
            <a:ext cx="2068865" cy="997196"/>
          </a:xfrm>
        </p:spPr>
        <p:txBody>
          <a:bodyPr/>
          <a:lstStyle/>
          <a:p>
            <a:r>
              <a:rPr lang="en-US"/>
              <a:t>Click to edit Master title style</a:t>
            </a:r>
            <a:endParaRPr lang="en-US" dirty="0"/>
          </a:p>
        </p:txBody>
      </p:sp>
      <p:sp>
        <p:nvSpPr>
          <p:cNvPr id="8" name="Footer Placeholder 2">
            <a:extLst>
              <a:ext uri="{FF2B5EF4-FFF2-40B4-BE49-F238E27FC236}">
                <a16:creationId xmlns:a16="http://schemas.microsoft.com/office/drawing/2014/main" id="{E0528AB7-CCC6-0049-8C1F-6C358A589A9E}"/>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94356174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1"/>
            <a:ext cx="9144000" cy="2566988"/>
          </a:xfrm>
        </p:spPr>
        <p:txBody>
          <a:bodyPr/>
          <a:lstStyle>
            <a:lvl1pPr>
              <a:defRPr b="0" i="0">
                <a:latin typeface="IBM Plex Sans" panose="020B0503050203000203" pitchFamily="34" charset="0"/>
              </a:defRPr>
            </a:lvl1pPr>
          </a:lstStyle>
          <a:p>
            <a:r>
              <a:rPr lang="en-US"/>
              <a:t>Click icon to add picture</a:t>
            </a:r>
            <a:endParaRPr lang="en-US" dirty="0"/>
          </a:p>
        </p:txBody>
      </p:sp>
      <p:sp>
        <p:nvSpPr>
          <p:cNvPr id="6" name="Content Placeholder 5"/>
          <p:cNvSpPr>
            <a:spLocks noGrp="1"/>
          </p:cNvSpPr>
          <p:nvPr>
            <p:ph sz="quarter" idx="17"/>
          </p:nvPr>
        </p:nvSpPr>
        <p:spPr>
          <a:xfrm>
            <a:off x="4572000" y="2570162"/>
            <a:ext cx="2286000" cy="2573338"/>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2" name="Title 1"/>
          <p:cNvSpPr>
            <a:spLocks noGrp="1"/>
          </p:cNvSpPr>
          <p:nvPr>
            <p:ph type="title"/>
          </p:nvPr>
        </p:nvSpPr>
        <p:spPr>
          <a:xfrm>
            <a:off x="0" y="-1"/>
            <a:ext cx="9144000" cy="1061829"/>
          </a:xfrm>
          <a:noFill/>
        </p:spPr>
        <p:txBody>
          <a:bodyPr lIns="182880" tIns="164592" rIns="228600" bIns="228600"/>
          <a:lstStyle>
            <a:lvl1pPr>
              <a:defRPr sz="4800"/>
            </a:lvl1pPr>
          </a:lstStyle>
          <a:p>
            <a:r>
              <a:rPr lang="en-US"/>
              <a:t>Click to edit Master title style</a:t>
            </a:r>
            <a:endParaRPr lang="en-US" dirty="0"/>
          </a:p>
        </p:txBody>
      </p:sp>
      <p:grpSp>
        <p:nvGrpSpPr>
          <p:cNvPr id="12" name="Group 11">
            <a:extLst>
              <a:ext uri="{FF2B5EF4-FFF2-40B4-BE49-F238E27FC236}">
                <a16:creationId xmlns:a16="http://schemas.microsoft.com/office/drawing/2014/main" id="{F36D69E9-254D-644D-8C1D-46C37B0583FB}"/>
              </a:ext>
            </a:extLst>
          </p:cNvPr>
          <p:cNvGrpSpPr/>
          <p:nvPr userDrawn="1"/>
        </p:nvGrpSpPr>
        <p:grpSpPr>
          <a:xfrm>
            <a:off x="2286000" y="2800953"/>
            <a:ext cx="4572000" cy="1692559"/>
            <a:chOff x="2286000" y="2569462"/>
            <a:chExt cx="4572000" cy="1924050"/>
          </a:xfrm>
        </p:grpSpPr>
        <p:cxnSp>
          <p:nvCxnSpPr>
            <p:cNvPr id="13" name="Straight Connector 12">
              <a:extLst>
                <a:ext uri="{FF2B5EF4-FFF2-40B4-BE49-F238E27FC236}">
                  <a16:creationId xmlns:a16="http://schemas.microsoft.com/office/drawing/2014/main" id="{AFB0E57D-C960-3344-993A-8169C2BEDF84}"/>
                </a:ext>
              </a:extLst>
            </p:cNvPr>
            <p:cNvCxnSpPr>
              <a:cxnSpLocks/>
            </p:cNvCxnSpPr>
            <p:nvPr/>
          </p:nvCxnSpPr>
          <p:spPr bwMode="auto">
            <a:xfrm>
              <a:off x="2286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F92D36A-8B5C-1D4E-A115-8CBC6E37567A}"/>
                </a:ext>
              </a:extLst>
            </p:cNvPr>
            <p:cNvCxnSpPr>
              <a:cxnSpLocks/>
            </p:cNvCxnSpPr>
            <p:nvPr/>
          </p:nvCxnSpPr>
          <p:spPr bwMode="auto">
            <a:xfrm>
              <a:off x="4572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3B54559-51C6-3948-B044-E20ABFD6F32B}"/>
                </a:ext>
              </a:extLst>
            </p:cNvPr>
            <p:cNvCxnSpPr>
              <a:cxnSpLocks/>
            </p:cNvCxnSpPr>
            <p:nvPr/>
          </p:nvCxnSpPr>
          <p:spPr bwMode="auto">
            <a:xfrm>
              <a:off x="6858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8" name="Slide Number Placeholder 7">
            <a:extLst>
              <a:ext uri="{FF2B5EF4-FFF2-40B4-BE49-F238E27FC236}">
                <a16:creationId xmlns:a16="http://schemas.microsoft.com/office/drawing/2014/main" id="{379883D6-0003-4642-9444-736503E38232}"/>
              </a:ext>
            </a:extLst>
          </p:cNvPr>
          <p:cNvSpPr>
            <a:spLocks noGrp="1"/>
          </p:cNvSpPr>
          <p:nvPr>
            <p:ph type="sldNum" sz="quarter" idx="23"/>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17" name="Footer Placeholder 2">
            <a:extLst>
              <a:ext uri="{FF2B5EF4-FFF2-40B4-BE49-F238E27FC236}">
                <a16:creationId xmlns:a16="http://schemas.microsoft.com/office/drawing/2014/main" id="{339BC8CD-149C-744B-9A07-536F04AD4CDA}"/>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674500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with crosshair texture background">
    <p:bg>
      <p:bgPr>
        <a:solidFill>
          <a:srgbClr val="F2F3F8"/>
        </a:solidFill>
        <a:effectLst/>
      </p:bgPr>
    </p:bg>
    <p:spTree>
      <p:nvGrpSpPr>
        <p:cNvPr id="1" name=""/>
        <p:cNvGrpSpPr/>
        <p:nvPr/>
      </p:nvGrpSpPr>
      <p:grpSpPr>
        <a:xfrm>
          <a:off x="0" y="0"/>
          <a:ext cx="0" cy="0"/>
          <a:chOff x="0" y="0"/>
          <a:chExt cx="0" cy="0"/>
        </a:xfrm>
      </p:grpSpPr>
      <p:grpSp>
        <p:nvGrpSpPr>
          <p:cNvPr id="1049" name="Picture 4"/>
          <p:cNvGrpSpPr/>
          <p:nvPr userDrawn="1"/>
        </p:nvGrpSpPr>
        <p:grpSpPr>
          <a:xfrm>
            <a:off x="-1" y="-1"/>
            <a:ext cx="9143999" cy="5143501"/>
            <a:chOff x="0" y="0"/>
            <a:chExt cx="9143997" cy="5143500"/>
          </a:xfrm>
        </p:grpSpPr>
        <p:sp>
          <p:nvSpPr>
            <p:cNvPr id="1047" name="Rectangle"/>
            <p:cNvSpPr/>
            <p:nvPr/>
          </p:nvSpPr>
          <p:spPr>
            <a:xfrm flipH="1">
              <a:off x="0" y="0"/>
              <a:ext cx="9143998" cy="5143500"/>
            </a:xfrm>
            <a:prstGeom prst="rect">
              <a:avLst/>
            </a:prstGeom>
            <a:solidFill>
              <a:srgbClr val="000000"/>
            </a:solidFill>
            <a:ln w="12700" cap="flat">
              <a:noFill/>
              <a:miter lim="400000"/>
            </a:ln>
            <a:effectLst/>
          </p:spPr>
          <p:txBody>
            <a:bodyPr wrap="square" lIns="91439" tIns="91439" rIns="91439" bIns="9143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latin typeface="+mn-lt"/>
              </a:endParaRPr>
            </a:p>
          </p:txBody>
        </p:sp>
        <p:pic>
          <p:nvPicPr>
            <p:cNvPr id="1048" name="image5.png" descr="image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1154544" y="647703"/>
              <a:ext cx="7989374" cy="4495752"/>
            </a:xfrm>
            <a:prstGeom prst="rect">
              <a:avLst/>
            </a:prstGeom>
            <a:ln w="12700" cap="flat">
              <a:noFill/>
              <a:miter lim="400000"/>
            </a:ln>
            <a:effectLst/>
          </p:spPr>
        </p:pic>
      </p:grpSp>
      <p:sp>
        <p:nvSpPr>
          <p:cNvPr id="1050"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054" name="Charles Eames…"/>
          <p:cNvSpPr txBox="1">
            <a:spLocks noGrp="1"/>
          </p:cNvSpPr>
          <p:nvPr>
            <p:ph type="body" sz="quarter" idx="15" hasCustomPrompt="1"/>
          </p:nvPr>
        </p:nvSpPr>
        <p:spPr>
          <a:xfrm>
            <a:off x="196112" y="1579033"/>
            <a:ext cx="4175863" cy="513238"/>
          </a:xfrm>
          <a:prstGeom prst="rect">
            <a:avLst/>
          </a:prstGeom>
        </p:spPr>
        <p:txBody>
          <a:bodyPr/>
          <a:lstStyle>
            <a:lvl1pPr>
              <a:defRPr>
                <a:latin typeface="+mn-lt"/>
              </a:defRPr>
            </a:lvl1pPr>
          </a:lstStyle>
          <a:p>
            <a:pPr>
              <a:lnSpc>
                <a:spcPct val="90000"/>
              </a:lnSpc>
              <a:spcBef>
                <a:spcPts val="0"/>
              </a:spcBef>
              <a:tabLst/>
              <a:defRPr sz="1400">
                <a:latin typeface="IBM Plex Sans SemiBold"/>
                <a:ea typeface="IBM Plex Sans SemiBold"/>
                <a:cs typeface="IBM Plex Sans SemiBold"/>
                <a:sym typeface="IBM Plex Sans SemiBold"/>
              </a:defRPr>
            </a:pPr>
            <a:r>
              <a:rPr dirty="0"/>
              <a:t>Charles Eames</a:t>
            </a:r>
          </a:p>
          <a:p>
            <a:pPr>
              <a:lnSpc>
                <a:spcPct val="90000"/>
              </a:lnSpc>
              <a:spcBef>
                <a:spcPts val="0"/>
              </a:spcBef>
              <a:tabLst/>
              <a:defRPr sz="1400"/>
            </a:pPr>
            <a:r>
              <a:rPr dirty="0"/>
              <a:t>The Information Machine, 1964</a:t>
            </a:r>
          </a:p>
        </p:txBody>
      </p:sp>
      <p:sp>
        <p:nvSpPr>
          <p:cNvPr id="2" name="Footer Placeholder 1">
            <a:extLst>
              <a:ext uri="{FF2B5EF4-FFF2-40B4-BE49-F238E27FC236}">
                <a16:creationId xmlns:a16="http://schemas.microsoft.com/office/drawing/2014/main" id="{B9CEC103-73D9-4641-B355-07083820108D}"/>
              </a:ext>
            </a:extLst>
          </p:cNvPr>
          <p:cNvSpPr>
            <a:spLocks noGrp="1"/>
          </p:cNvSpPr>
          <p:nvPr>
            <p:ph type="ftr" sz="quarter" idx="16"/>
          </p:nvPr>
        </p:nvSpPr>
        <p:spPr/>
        <p:txBody>
          <a:bodyPr/>
          <a:lstStyle>
            <a:lvl1pPr>
              <a:defRPr>
                <a:solidFill>
                  <a:srgbClr val="868D95"/>
                </a:solidFill>
              </a:defRPr>
            </a:lvl1pPr>
          </a:lstStyle>
          <a:p>
            <a:r>
              <a:rPr lang="en-US" dirty="0"/>
              <a:t>IBM Security / © 2020 IBM Corporation</a:t>
            </a:r>
          </a:p>
        </p:txBody>
      </p:sp>
      <p:sp>
        <p:nvSpPr>
          <p:cNvPr id="3" name="Title 2">
            <a:extLst>
              <a:ext uri="{FF2B5EF4-FFF2-40B4-BE49-F238E27FC236}">
                <a16:creationId xmlns:a16="http://schemas.microsoft.com/office/drawing/2014/main" id="{CD65C5E1-26F8-D948-8BEA-AE427BFBE375}"/>
              </a:ext>
            </a:extLst>
          </p:cNvPr>
          <p:cNvSpPr>
            <a:spLocks noGrp="1"/>
          </p:cNvSpPr>
          <p:nvPr>
            <p:ph type="title" hasCustomPrompt="1"/>
          </p:nvPr>
        </p:nvSpPr>
        <p:spPr>
          <a:xfrm>
            <a:off x="177660" y="168516"/>
            <a:ext cx="6474430" cy="1232069"/>
          </a:xfrm>
        </p:spPr>
        <p:txBody>
          <a:bodyPr/>
          <a:lstStyle>
            <a:lvl1pPr>
              <a:defRPr/>
            </a:lvl1pPr>
          </a:lstStyle>
          <a:p>
            <a:r>
              <a:rPr lang="en-US" dirty="0"/>
              <a:t>Design is a plan for arranging </a:t>
            </a:r>
            <a:br>
              <a:rPr lang="en-US" dirty="0"/>
            </a:br>
            <a:r>
              <a:rPr lang="en-US" dirty="0"/>
              <a:t>elements in such a way as best to </a:t>
            </a:r>
            <a:br>
              <a:rPr lang="en-US" dirty="0"/>
            </a:br>
            <a:r>
              <a:rPr lang="en-US" dirty="0"/>
              <a:t>accomplish a particular purpose.”</a:t>
            </a:r>
          </a:p>
        </p:txBody>
      </p:sp>
      <p:grpSp>
        <p:nvGrpSpPr>
          <p:cNvPr id="100" name="Group 99">
            <a:extLst>
              <a:ext uri="{FF2B5EF4-FFF2-40B4-BE49-F238E27FC236}">
                <a16:creationId xmlns:a16="http://schemas.microsoft.com/office/drawing/2014/main" id="{71F68B3A-9E70-3544-A674-DE2144529514}"/>
              </a:ext>
            </a:extLst>
          </p:cNvPr>
          <p:cNvGrpSpPr/>
          <p:nvPr userDrawn="1"/>
        </p:nvGrpSpPr>
        <p:grpSpPr>
          <a:xfrm>
            <a:off x="-211344" y="-216036"/>
            <a:ext cx="9579553" cy="5572152"/>
            <a:chOff x="-211344" y="-216036"/>
            <a:chExt cx="9579553" cy="5572152"/>
          </a:xfrm>
        </p:grpSpPr>
        <p:grpSp>
          <p:nvGrpSpPr>
            <p:cNvPr id="101" name="Group 100">
              <a:extLst>
                <a:ext uri="{FF2B5EF4-FFF2-40B4-BE49-F238E27FC236}">
                  <a16:creationId xmlns:a16="http://schemas.microsoft.com/office/drawing/2014/main" id="{66612FCA-4D71-AA46-9E74-58101920C81C}"/>
                </a:ext>
              </a:extLst>
            </p:cNvPr>
            <p:cNvGrpSpPr/>
            <p:nvPr userDrawn="1"/>
          </p:nvGrpSpPr>
          <p:grpSpPr>
            <a:xfrm>
              <a:off x="204788" y="-216036"/>
              <a:ext cx="8742222" cy="182880"/>
              <a:chOff x="204788" y="-201168"/>
              <a:chExt cx="8742222" cy="182880"/>
            </a:xfrm>
          </p:grpSpPr>
          <p:cxnSp>
            <p:nvCxnSpPr>
              <p:cNvPr id="134" name="Straight Connector 133">
                <a:extLst>
                  <a:ext uri="{FF2B5EF4-FFF2-40B4-BE49-F238E27FC236}">
                    <a16:creationId xmlns:a16="http://schemas.microsoft.com/office/drawing/2014/main" id="{FD12D45E-3CC4-7F4D-AAAE-0FD43B5B774D}"/>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9420426-5039-584C-A6CA-9CE72B36C65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03F6A723-85F1-224F-9384-7CB077DD16D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499B9CE-DE1E-3E4B-AD1F-6D740F96422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A81B07C-9933-0843-BDB1-A0C1B105F10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D0F386C-CF25-4345-BCDC-2EBE0C53B6A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A0DDD30-866B-F945-897E-611CB23C877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658D10A2-42E6-5D46-83CD-A2ABBB6D40C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E67E7096-5600-3E4E-B91E-FED228262AD8}"/>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ACAC6E5-C73A-1C43-AAD9-1BB0631ADBF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A47E75A7-1927-8F4D-B86A-C8B1D356836C}"/>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BD62A126-1333-2541-989B-342F94E5145B}"/>
                </a:ext>
              </a:extLst>
            </p:cNvPr>
            <p:cNvGrpSpPr/>
            <p:nvPr userDrawn="1"/>
          </p:nvGrpSpPr>
          <p:grpSpPr>
            <a:xfrm>
              <a:off x="204788" y="5173236"/>
              <a:ext cx="8742222" cy="182880"/>
              <a:chOff x="204788" y="-201168"/>
              <a:chExt cx="8742222" cy="182880"/>
            </a:xfrm>
          </p:grpSpPr>
          <p:cxnSp>
            <p:nvCxnSpPr>
              <p:cNvPr id="123" name="Straight Connector 122">
                <a:extLst>
                  <a:ext uri="{FF2B5EF4-FFF2-40B4-BE49-F238E27FC236}">
                    <a16:creationId xmlns:a16="http://schemas.microsoft.com/office/drawing/2014/main" id="{320B7B21-4513-CE40-BCBC-83089C29957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BA84F27C-2845-B241-AB2A-57FC630580D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C3728F22-4FD8-2A42-BE1E-4EA9CBC2624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0035D6A2-0E41-AF4A-86C7-FDC5027AC190}"/>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3D74478-E61C-AC47-8AC1-7070D3C83590}"/>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2740BDE1-9436-D743-B328-DDF63412C83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75F12C22-2D2F-0443-B21A-56515474A4D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3B41520D-D876-4848-AEFA-C7B73914148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0B01B383-1411-7740-9ABA-482C380DA703}"/>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9BE2FB8-EAD4-5247-B278-BEB00E70636D}"/>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3AF03F8-A0E9-FF46-9662-A88EE6ED8E7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3" name="Group 102">
              <a:extLst>
                <a:ext uri="{FF2B5EF4-FFF2-40B4-BE49-F238E27FC236}">
                  <a16:creationId xmlns:a16="http://schemas.microsoft.com/office/drawing/2014/main" id="{AA0FCA51-C0A1-9140-9930-115E950AE19C}"/>
                </a:ext>
              </a:extLst>
            </p:cNvPr>
            <p:cNvGrpSpPr/>
            <p:nvPr userDrawn="1"/>
          </p:nvGrpSpPr>
          <p:grpSpPr>
            <a:xfrm>
              <a:off x="-211344" y="203195"/>
              <a:ext cx="182881" cy="4740007"/>
              <a:chOff x="-211344" y="203195"/>
              <a:chExt cx="182881" cy="4740007"/>
            </a:xfrm>
          </p:grpSpPr>
          <p:cxnSp>
            <p:nvCxnSpPr>
              <p:cNvPr id="114" name="Straight Connector 113">
                <a:extLst>
                  <a:ext uri="{FF2B5EF4-FFF2-40B4-BE49-F238E27FC236}">
                    <a16:creationId xmlns:a16="http://schemas.microsoft.com/office/drawing/2014/main" id="{93E12408-B252-B14C-97B3-7CB097DCEE1B}"/>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566A2A0-A4B6-D34B-959A-6DC145B24BCE}"/>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FADAEF9-C266-E945-B651-7100F2E5F7A5}"/>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938B720E-7F58-A04A-ABD6-130C8AA60E2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462BB150-A787-5548-97CF-9765C7B9E32F}"/>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EDCA218B-6740-E345-ABC8-9A7950F0C54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4FE0AE57-94F6-2D4E-9808-DCB78ACB4216}"/>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D562BE1B-5FB0-E240-A0FC-E82950B77CD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6E932C56-093F-0E40-B87A-F00C2283197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4" name="Group 103">
              <a:extLst>
                <a:ext uri="{FF2B5EF4-FFF2-40B4-BE49-F238E27FC236}">
                  <a16:creationId xmlns:a16="http://schemas.microsoft.com/office/drawing/2014/main" id="{544EC533-D2F1-3D43-AF05-2789242A7D97}"/>
                </a:ext>
              </a:extLst>
            </p:cNvPr>
            <p:cNvGrpSpPr/>
            <p:nvPr userDrawn="1"/>
          </p:nvGrpSpPr>
          <p:grpSpPr>
            <a:xfrm>
              <a:off x="9185328" y="203195"/>
              <a:ext cx="182881" cy="4740007"/>
              <a:chOff x="-211344" y="203195"/>
              <a:chExt cx="182881" cy="4740007"/>
            </a:xfrm>
          </p:grpSpPr>
          <p:cxnSp>
            <p:nvCxnSpPr>
              <p:cNvPr id="105" name="Straight Connector 104">
                <a:extLst>
                  <a:ext uri="{FF2B5EF4-FFF2-40B4-BE49-F238E27FC236}">
                    <a16:creationId xmlns:a16="http://schemas.microsoft.com/office/drawing/2014/main" id="{58E52DB4-3961-F149-9517-D4129EF7AB03}"/>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8E5B0061-E0A1-2747-92D3-0AF60A5A8AB4}"/>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09191F40-CFC2-594A-AC88-C07CB7C02CA2}"/>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6865E6F8-4FF6-174A-8CD0-0AF3F531180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DA16708-10C6-7042-A3BD-8BADF0321FE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9B3936EA-1346-7344-A147-3BF351DA08A0}"/>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36231CC3-FB67-4C43-A733-A31D68E9576E}"/>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E60D927B-F620-B544-B7BA-DED2E0C9383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1ACD067F-84F4-114A-ABAD-596B8055461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09484315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ase study: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54886" y="0"/>
            <a:ext cx="4572000" cy="5143500"/>
          </a:xfrm>
        </p:spPr>
        <p:txBody>
          <a:bodyPr lIns="91440" tIns="91440" rIns="91440" bIns="91440"/>
          <a:lstStyle>
            <a:lvl1pPr>
              <a:defRPr b="0" i="0">
                <a:latin typeface="IBM Plex Sans" panose="020B0503050203000203" pitchFamily="34" charset="0"/>
              </a:defRPr>
            </a:lvl1pPr>
          </a:lstStyle>
          <a:p>
            <a:r>
              <a:rPr lang="en-US"/>
              <a:t>Click icon to add picture</a:t>
            </a:r>
            <a:endParaRPr lang="en-US" dirty="0"/>
          </a:p>
        </p:txBody>
      </p:sp>
      <p:sp>
        <p:nvSpPr>
          <p:cNvPr id="8" name="Text Placeholder 7"/>
          <p:cNvSpPr>
            <a:spLocks noGrp="1"/>
          </p:cNvSpPr>
          <p:nvPr>
            <p:ph type="body" sz="quarter" idx="13"/>
          </p:nvPr>
        </p:nvSpPr>
        <p:spPr>
          <a:xfrm>
            <a:off x="228600" y="1280161"/>
            <a:ext cx="1828800" cy="3206750"/>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5"/>
          </p:nvPr>
        </p:nvSpPr>
        <p:spPr>
          <a:xfrm>
            <a:off x="2514600" y="1280161"/>
            <a:ext cx="1828800" cy="320675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pPr>
            <a:r>
              <a:rPr lang="en-US"/>
              <a:t>Click to edit Master text styles</a:t>
            </a:r>
          </a:p>
          <a:p>
            <a:pPr lvl="1">
              <a:buClrTx/>
            </a:pPr>
            <a:r>
              <a:rPr lang="en-US"/>
              <a:t>Second level</a:t>
            </a:r>
          </a:p>
          <a:p>
            <a:pPr lvl="2">
              <a:buClrTx/>
            </a:pPr>
            <a:r>
              <a:rPr lang="en-US"/>
              <a:t>Third level</a:t>
            </a:r>
          </a:p>
          <a:p>
            <a:pPr lvl="3">
              <a:buClrTx/>
            </a:pPr>
            <a:r>
              <a:rPr lang="en-US"/>
              <a:t>Fourth level</a:t>
            </a:r>
          </a:p>
          <a:p>
            <a:pPr lvl="4">
              <a:buClrTx/>
            </a:pPr>
            <a:r>
              <a:rPr lang="en-US"/>
              <a:t>Fifth level</a:t>
            </a:r>
            <a:endParaRPr lang="en-US" dirty="0"/>
          </a:p>
        </p:txBody>
      </p:sp>
      <p:sp>
        <p:nvSpPr>
          <p:cNvPr id="9" name="Slide Number Placeholder 8">
            <a:extLst>
              <a:ext uri="{FF2B5EF4-FFF2-40B4-BE49-F238E27FC236}">
                <a16:creationId xmlns:a16="http://schemas.microsoft.com/office/drawing/2014/main" id="{7F69179D-172C-ED40-B789-80E930277C20}"/>
              </a:ext>
            </a:extLst>
          </p:cNvPr>
          <p:cNvSpPr>
            <a:spLocks noGrp="1"/>
          </p:cNvSpPr>
          <p:nvPr>
            <p:ph type="sldNum" sz="quarter" idx="17"/>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D200D14B-E167-B244-B3CB-51AE8FBB7955}"/>
              </a:ext>
            </a:extLst>
          </p:cNvPr>
          <p:cNvSpPr>
            <a:spLocks noGrp="1"/>
          </p:cNvSpPr>
          <p:nvPr>
            <p:ph type="title"/>
          </p:nvPr>
        </p:nvSpPr>
        <p:spPr>
          <a:xfrm>
            <a:off x="210312" y="201169"/>
            <a:ext cx="4133089" cy="332399"/>
          </a:xfrm>
        </p:spPr>
        <p:txBody>
          <a:bodyPr/>
          <a:lstStyle/>
          <a:p>
            <a:r>
              <a:rPr lang="en-US"/>
              <a:t>Click to edit Master title style</a:t>
            </a:r>
            <a:endParaRPr lang="en-US" dirty="0"/>
          </a:p>
        </p:txBody>
      </p:sp>
      <p:sp>
        <p:nvSpPr>
          <p:cNvPr id="10" name="Footer Placeholder 2">
            <a:extLst>
              <a:ext uri="{FF2B5EF4-FFF2-40B4-BE49-F238E27FC236}">
                <a16:creationId xmlns:a16="http://schemas.microsoft.com/office/drawing/2014/main" id="{006C177D-E995-6C41-9DEE-9AC944FD44B7}"/>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98035062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Only - Dar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DA223F-87FC-004F-996F-0CFD3D9A304C}"/>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4" name="Title 3">
            <a:extLst>
              <a:ext uri="{FF2B5EF4-FFF2-40B4-BE49-F238E27FC236}">
                <a16:creationId xmlns:a16="http://schemas.microsoft.com/office/drawing/2014/main" id="{81C0E63B-DB5C-6F4B-B0F9-C075B2D76EA5}"/>
              </a:ext>
            </a:extLst>
          </p:cNvPr>
          <p:cNvSpPr>
            <a:spLocks noGrp="1"/>
          </p:cNvSpPr>
          <p:nvPr>
            <p:ph type="title"/>
          </p:nvPr>
        </p:nvSpPr>
        <p:spPr/>
        <p:txBody>
          <a:bodyPr/>
          <a:lstStyle>
            <a:lvl1pPr>
              <a:defRPr>
                <a:solidFill>
                  <a:srgbClr val="FFFFFF"/>
                </a:solidFill>
              </a:defRPr>
            </a:lvl1pPr>
          </a:lstStyle>
          <a:p>
            <a:r>
              <a:rPr lang="en-US"/>
              <a:t>Click to edit Master title style</a:t>
            </a:r>
            <a:endParaRPr lang="en-US" dirty="0"/>
          </a:p>
        </p:txBody>
      </p:sp>
      <p:sp>
        <p:nvSpPr>
          <p:cNvPr id="5" name="Footer Placeholder 2">
            <a:extLst>
              <a:ext uri="{FF2B5EF4-FFF2-40B4-BE49-F238E27FC236}">
                <a16:creationId xmlns:a16="http://schemas.microsoft.com/office/drawing/2014/main" id="{771D59E0-F038-A64A-BE5B-C4E81FB538F6}"/>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336587143"/>
      </p:ext>
    </p:extLst>
  </p:cSld>
  <p:clrMapOvr>
    <a:overrideClrMapping bg1="dk1" tx1="lt1" bg2="dk2" tx2="lt2" accent1="accent1" accent2="accent2" accent3="accent3" accent4="accent4" accent5="accent5" accent6="accent6" hlink="hlink" folHlink="folHlink"/>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 dark background">
    <p:bg>
      <p:bgPr>
        <a:solidFill>
          <a:srgbClr val="000000"/>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BF2151-11EA-2947-9E9F-88907F3B487F}"/>
              </a:ext>
            </a:extLst>
          </p:cNvPr>
          <p:cNvSpPr>
            <a:spLocks noGrp="1"/>
          </p:cNvSpPr>
          <p:nvPr>
            <p:ph type="body" sz="quarter" idx="12" hasCustomPrompt="1"/>
          </p:nvPr>
        </p:nvSpPr>
        <p:spPr>
          <a:xfrm>
            <a:off x="209550" y="544767"/>
            <a:ext cx="6419850" cy="246221"/>
          </a:xfrm>
        </p:spPr>
        <p:txBody>
          <a:bodyPr>
            <a:spAutoFit/>
          </a:bodyPr>
          <a:lstStyle>
            <a:lvl1pPr>
              <a:defRPr sz="1600" b="0" i="0">
                <a:solidFill>
                  <a:srgbClr val="868D95"/>
                </a:solidFill>
                <a:latin typeface="IBM Plex Sans" panose="020B0503050203000203" pitchFamily="34" charset="0"/>
              </a:defRPr>
            </a:lvl1pPr>
          </a:lstStyle>
          <a:p>
            <a:pPr lvl="0"/>
            <a:r>
              <a:rPr lang="en-US" dirty="0"/>
              <a:t>Click to edit Master subtitle styles</a:t>
            </a:r>
          </a:p>
        </p:txBody>
      </p:sp>
      <p:sp>
        <p:nvSpPr>
          <p:cNvPr id="6" name="Slide Number Placeholder 5">
            <a:extLst>
              <a:ext uri="{FF2B5EF4-FFF2-40B4-BE49-F238E27FC236}">
                <a16:creationId xmlns:a16="http://schemas.microsoft.com/office/drawing/2014/main" id="{5DEAEB1B-8DF0-8B49-ADE1-20CDCC04F0E3}"/>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3F0CB479-2483-DA4A-9372-18CEC4E9C0AA}"/>
              </a:ext>
            </a:extLst>
          </p:cNvPr>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83581194-DB79-DE4C-B2A7-4C66EF47F197}"/>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512864104"/>
      </p:ext>
    </p:extLst>
  </p:cSld>
  <p:clrMapOvr>
    <a:overrideClrMapping bg1="dk1" tx1="lt1" bg2="dk2" tx2="lt2" accent1="accent1" accent2="accent2" accent3="accent3" accent4="accent4" accent5="accent5" accent6="accent6" hlink="hlink" folHlink="folHlink"/>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and intro with text - dark background">
    <p:bg>
      <p:bgPr>
        <a:solidFill>
          <a:srgbClr val="000000"/>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9"/>
            <a:ext cx="6419088" cy="332399"/>
          </a:xfrm>
        </p:spPr>
        <p:txBody>
          <a:bodyPr wrap="square">
            <a:spAutoFit/>
          </a:bodyPr>
          <a:lstStyle>
            <a:lvl1pPr>
              <a:defRPr>
                <a:solidFill>
                  <a:srgbClr val="FFFFFF"/>
                </a:solidFill>
              </a:defRPr>
            </a:lvl1p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41F9A113-D7BE-9142-A928-2480E1DAE449}"/>
              </a:ext>
            </a:extLst>
          </p:cNvPr>
          <p:cNvSpPr>
            <a:spLocks noGrp="1"/>
          </p:cNvSpPr>
          <p:nvPr>
            <p:ph type="body" sz="quarter" idx="13"/>
          </p:nvPr>
        </p:nvSpPr>
        <p:spPr>
          <a:xfrm>
            <a:off x="217448" y="1280161"/>
            <a:ext cx="4114800" cy="369332"/>
          </a:xfrm>
        </p:spPr>
        <p:txBody>
          <a:bodyPr>
            <a:spAutoFit/>
          </a:bodyPr>
          <a:lstStyle>
            <a:lvl1pPr>
              <a:defRPr sz="2400" b="0" i="0">
                <a:solidFill>
                  <a:srgbClr val="868D95"/>
                </a:solidFill>
                <a:latin typeface="IBM Plex Sans Light" panose="020B0403050203000203"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F7D16651-3012-494B-85F7-446431F11E0E}"/>
              </a:ext>
            </a:extLst>
          </p:cNvPr>
          <p:cNvSpPr>
            <a:spLocks noGrp="1"/>
          </p:cNvSpPr>
          <p:nvPr>
            <p:ph type="body" sz="quarter" idx="14"/>
          </p:nvPr>
        </p:nvSpPr>
        <p:spPr>
          <a:xfrm>
            <a:off x="4800532" y="1280160"/>
            <a:ext cx="4114800" cy="3195666"/>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6C1F213-3F97-D64B-A4F0-F88616BB9307}"/>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Footer Placeholder 2">
            <a:extLst>
              <a:ext uri="{FF2B5EF4-FFF2-40B4-BE49-F238E27FC236}">
                <a16:creationId xmlns:a16="http://schemas.microsoft.com/office/drawing/2014/main" id="{2F789516-D318-BB4D-B04B-3C19E7E33915}"/>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691092434"/>
      </p:ext>
    </p:extLst>
  </p:cSld>
  <p:clrMapOvr>
    <a:overrideClrMapping bg1="dk1" tx1="lt1" bg2="dk2" tx2="lt2" accent1="accent1" accent2="accent2" accent3="accent3" accent4="accent4" accent5="accent5" accent6="accent6" hlink="hlink" folHlink="folHlink"/>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and 2-Column Text - dark background">
    <p:bg>
      <p:bgPr>
        <a:solidFill>
          <a:srgbClr val="000000"/>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E171548-9505-824E-BDB9-79305FA3AD54}"/>
              </a:ext>
            </a:extLst>
          </p:cNvPr>
          <p:cNvSpPr>
            <a:spLocks noGrp="1"/>
          </p:cNvSpPr>
          <p:nvPr>
            <p:ph type="body" sz="quarter" idx="12"/>
          </p:nvPr>
        </p:nvSpPr>
        <p:spPr>
          <a:xfrm>
            <a:off x="228600" y="1280161"/>
            <a:ext cx="4114800"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EF9F6E35-71E2-FD44-86CC-050DA933B102}"/>
              </a:ext>
            </a:extLst>
          </p:cNvPr>
          <p:cNvSpPr>
            <a:spLocks noGrp="1"/>
          </p:cNvSpPr>
          <p:nvPr>
            <p:ph type="body" sz="quarter" idx="13"/>
          </p:nvPr>
        </p:nvSpPr>
        <p:spPr>
          <a:xfrm>
            <a:off x="4800601" y="1280161"/>
            <a:ext cx="4114731"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69"/>
            <a:ext cx="6419088" cy="332399"/>
          </a:xfrm>
        </p:spPr>
        <p:txBody>
          <a:bodyPr wrap="square">
            <a:spAutoFit/>
          </a:bodyPr>
          <a:lstStyle>
            <a:lvl1pPr>
              <a:defRPr>
                <a:solidFill>
                  <a:srgbClr val="FFFFFF"/>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3FA82A3C-43B8-DF45-8674-9C4EED141431}"/>
              </a:ext>
            </a:extLst>
          </p:cNvPr>
          <p:cNvSpPr>
            <a:spLocks noGrp="1"/>
          </p:cNvSpPr>
          <p:nvPr>
            <p:ph type="sldNum" sz="quarter" idx="15"/>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Footer Placeholder 2">
            <a:extLst>
              <a:ext uri="{FF2B5EF4-FFF2-40B4-BE49-F238E27FC236}">
                <a16:creationId xmlns:a16="http://schemas.microsoft.com/office/drawing/2014/main" id="{40C90CE3-BC57-4C41-BAE6-09F7183FAA34}"/>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880619865"/>
      </p:ext>
    </p:extLst>
  </p:cSld>
  <p:clrMapOvr>
    <a:overrideClrMapping bg1="dk1" tx1="lt1" bg2="dk2" tx2="lt2" accent1="accent1" accent2="accent2" accent3="accent3" accent4="accent4" accent5="accent5" accent6="accent6" hlink="hlink" folHlink="folHlink"/>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text, half-image">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lvl1pPr>
              <a:defRPr b="0" i="0">
                <a:solidFill>
                  <a:srgbClr val="FFFFFF"/>
                </a:solidFill>
                <a:latin typeface="IBM Plex Sans" panose="020B0503050203000203" pitchFamily="34" charset="0"/>
              </a:defRPr>
            </a:lvl1pPr>
          </a:lstStyle>
          <a:p>
            <a:r>
              <a:rPr lang="en-US"/>
              <a:t>Click icon to add picture</a:t>
            </a:r>
            <a:endParaRPr lang="en-US" dirty="0"/>
          </a:p>
        </p:txBody>
      </p:sp>
      <p:sp>
        <p:nvSpPr>
          <p:cNvPr id="8" name="Text Placeholder 7"/>
          <p:cNvSpPr>
            <a:spLocks noGrp="1"/>
          </p:cNvSpPr>
          <p:nvPr>
            <p:ph type="body" sz="quarter" idx="13"/>
          </p:nvPr>
        </p:nvSpPr>
        <p:spPr>
          <a:xfrm>
            <a:off x="228600" y="1280161"/>
            <a:ext cx="4114800"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008B8EF0-8F64-844F-A096-3A04D7A21C03}"/>
              </a:ext>
            </a:extLst>
          </p:cNvPr>
          <p:cNvSpPr>
            <a:spLocks noGrp="1"/>
          </p:cNvSpPr>
          <p:nvPr>
            <p:ph type="title"/>
          </p:nvPr>
        </p:nvSpPr>
        <p:spPr>
          <a:xfrm>
            <a:off x="210312" y="201169"/>
            <a:ext cx="4142232" cy="332399"/>
          </a:xfrm>
        </p:spPr>
        <p:txBody>
          <a:bodyPr>
            <a:spAutoFit/>
          </a:bodyPr>
          <a:lstStyle>
            <a:lvl1pPr>
              <a:defRPr>
                <a:solidFill>
                  <a:srgbClr val="FFFFFF"/>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9AC8CAA-CE57-9C44-9112-71FDACDFA19A}"/>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9" name="Footer Placeholder 2">
            <a:extLst>
              <a:ext uri="{FF2B5EF4-FFF2-40B4-BE49-F238E27FC236}">
                <a16:creationId xmlns:a16="http://schemas.microsoft.com/office/drawing/2014/main" id="{95785C18-CB41-E244-A9FF-0FF898F24FEA}"/>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543574558"/>
      </p:ext>
    </p:extLst>
  </p:cSld>
  <p:clrMapOvr>
    <a:overrideClrMapping bg1="dk1" tx1="lt1" bg2="dk2" tx2="lt2" accent1="accent1" accent2="accent2" accent3="accent3" accent4="accent4" accent5="accent5" accent6="accent6" hlink="hlink" folHlink="folHlink"/>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lvl1pPr>
              <a:defRPr b="0" i="0">
                <a:solidFill>
                  <a:srgbClr val="FFFFFF"/>
                </a:solidFill>
                <a:latin typeface="IBM Plex Sans" panose="020B0503050203000203" pitchFamily="34" charset="0"/>
              </a:defRPr>
            </a:lvl1pPr>
          </a:lstStyle>
          <a:p>
            <a:r>
              <a:rPr lang="en-US"/>
              <a:t>Click icon to add picture</a:t>
            </a:r>
            <a:endParaRPr lang="en-US" dirty="0"/>
          </a:p>
        </p:txBody>
      </p:sp>
      <p:sp>
        <p:nvSpPr>
          <p:cNvPr id="2" name="Title 1"/>
          <p:cNvSpPr>
            <a:spLocks noGrp="1"/>
          </p:cNvSpPr>
          <p:nvPr>
            <p:ph type="title"/>
          </p:nvPr>
        </p:nvSpPr>
        <p:spPr>
          <a:xfrm>
            <a:off x="210312" y="201169"/>
            <a:ext cx="4142232" cy="332399"/>
          </a:xfrm>
        </p:spPr>
        <p:txBody>
          <a:bodyPr>
            <a:spAutoFit/>
          </a:bodyPr>
          <a:lstStyle>
            <a:lvl1pPr>
              <a:defRPr>
                <a:solidFill>
                  <a:srgbClr val="FFFFFF"/>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1BD9304-8E6B-3F42-AA02-C993E7B599F8}"/>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Footer Placeholder 2">
            <a:extLst>
              <a:ext uri="{FF2B5EF4-FFF2-40B4-BE49-F238E27FC236}">
                <a16:creationId xmlns:a16="http://schemas.microsoft.com/office/drawing/2014/main" id="{FBE69869-C70F-2446-877B-51508F213691}"/>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919162409"/>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atagram with Aurora">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BF690-0BE8-BB42-8602-CD8CBAD7193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99" t="-2191" r="-636231" b="-2191"/>
          <a:stretch/>
        </p:blipFill>
        <p:spPr>
          <a:xfrm>
            <a:off x="1" y="0"/>
            <a:ext cx="9143999" cy="5143500"/>
          </a:xfrm>
          <a:prstGeom prst="rect">
            <a:avLst/>
          </a:prstGeom>
          <a:solidFill>
            <a:srgbClr val="000000"/>
          </a:solidFill>
        </p:spPr>
      </p:pic>
      <p:sp>
        <p:nvSpPr>
          <p:cNvPr id="2" name="Title 1"/>
          <p:cNvSpPr>
            <a:spLocks noGrp="1"/>
          </p:cNvSpPr>
          <p:nvPr>
            <p:ph type="title"/>
          </p:nvPr>
        </p:nvSpPr>
        <p:spPr>
          <a:xfrm>
            <a:off x="228600" y="1437546"/>
            <a:ext cx="4114800" cy="221599"/>
          </a:xfrm>
        </p:spPr>
        <p:txBody>
          <a:bodyPr/>
          <a:lstStyle>
            <a:lvl1pPr>
              <a:defRPr sz="1600">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103704" y="107951"/>
            <a:ext cx="4239696" cy="1329595"/>
          </a:xfrm>
        </p:spPr>
        <p:txBody>
          <a:bodyPr wrap="square" anchor="b" anchorCtr="0">
            <a:spAutoFit/>
          </a:bodyPr>
          <a:lstStyle>
            <a:lvl1pPr>
              <a:lnSpc>
                <a:spcPct val="90000"/>
              </a:lnSpc>
              <a:defRPr sz="9600" b="0" i="0">
                <a:solidFill>
                  <a:srgbClr val="FFFFFF"/>
                </a:solidFill>
                <a:latin typeface="IBM Plex Sans ExtraLight" panose="020B0303050203000203" pitchFamily="34" charset="0"/>
              </a:defRPr>
            </a:lvl1pPr>
          </a:lstStyle>
          <a:p>
            <a:pPr lvl="0"/>
            <a:r>
              <a:rPr lang="en-US" dirty="0"/>
              <a:t>Data</a:t>
            </a:r>
          </a:p>
        </p:txBody>
      </p:sp>
      <p:sp>
        <p:nvSpPr>
          <p:cNvPr id="8" name="Text Placeholder 10">
            <a:extLst>
              <a:ext uri="{FF2B5EF4-FFF2-40B4-BE49-F238E27FC236}">
                <a16:creationId xmlns:a16="http://schemas.microsoft.com/office/drawing/2014/main" id="{D8541C52-586A-3740-9F9D-CD95C7AF372D}"/>
              </a:ext>
            </a:extLst>
          </p:cNvPr>
          <p:cNvSpPr>
            <a:spLocks noGrp="1"/>
          </p:cNvSpPr>
          <p:nvPr>
            <p:ph type="body" sz="quarter" idx="14" hasCustomPrompt="1"/>
          </p:nvPr>
        </p:nvSpPr>
        <p:spPr>
          <a:xfrm>
            <a:off x="4504113" y="4825077"/>
            <a:ext cx="4114800" cy="92333"/>
          </a:xfrm>
        </p:spPr>
        <p:txBody>
          <a:bodyPr/>
          <a:lstStyle>
            <a:lvl1pPr algn="r">
              <a:defRPr sz="600" b="0" i="0">
                <a:solidFill>
                  <a:srgbClr val="868D95"/>
                </a:solidFill>
                <a:latin typeface="IBM Plex Sans" panose="020B0503050203000203" pitchFamily="34" charset="0"/>
              </a:defRPr>
            </a:lvl1pPr>
          </a:lstStyle>
          <a:p>
            <a:r>
              <a:rPr lang="en-US" dirty="0"/>
              <a:t>Click to add data source citation (name, author, date)</a:t>
            </a:r>
          </a:p>
        </p:txBody>
      </p:sp>
      <p:sp>
        <p:nvSpPr>
          <p:cNvPr id="9" name="Slide Number Placeholder 8">
            <a:extLst>
              <a:ext uri="{FF2B5EF4-FFF2-40B4-BE49-F238E27FC236}">
                <a16:creationId xmlns:a16="http://schemas.microsoft.com/office/drawing/2014/main" id="{83B1BFD5-71D6-7943-A662-4F1B5644D977}"/>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10" name="Footer Placeholder 2">
            <a:extLst>
              <a:ext uri="{FF2B5EF4-FFF2-40B4-BE49-F238E27FC236}">
                <a16:creationId xmlns:a16="http://schemas.microsoft.com/office/drawing/2014/main" id="{C1F0EAB8-5C14-F74A-95B5-C334F9270A82}"/>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575085701"/>
      </p:ext>
    </p:extLst>
  </p:cSld>
  <p:clrMapOvr>
    <a:overrideClrMapping bg1="dk1" tx1="lt1" bg2="dk2" tx2="lt2" accent1="accent1" accent2="accent2" accent3="accent3" accent4="accent4" accent5="accent5" accent6="accent6" hlink="hlink" folHlink="folHlink"/>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Datagram with Picture - dark background">
    <p:bg>
      <p:bgPr>
        <a:solidFill>
          <a:srgbClr val="000000"/>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E02E63-7BF5-7D46-85B0-ECC8971069CF}"/>
              </a:ext>
            </a:extLst>
          </p:cNvPr>
          <p:cNvSpPr>
            <a:spLocks noGrp="1"/>
          </p:cNvSpPr>
          <p:nvPr>
            <p:ph type="pic" sz="quarter" idx="13" hasCustomPrompt="1"/>
          </p:nvPr>
        </p:nvSpPr>
        <p:spPr>
          <a:xfrm>
            <a:off x="4572000" y="0"/>
            <a:ext cx="4572000" cy="5143500"/>
          </a:xfrm>
          <a:ln>
            <a:noFill/>
          </a:ln>
        </p:spPr>
        <p:txBody>
          <a:bodyPr>
            <a:noAutofit/>
          </a:bodyPr>
          <a:lstStyle>
            <a:lvl1pPr>
              <a:defRPr b="0" i="0">
                <a:solidFill>
                  <a:srgbClr val="FFFFFF"/>
                </a:solidFill>
                <a:latin typeface="IBM Plex Sans" panose="020B0503050203000203" pitchFamily="34" charset="0"/>
              </a:defRPr>
            </a:lvl1pPr>
          </a:lstStyle>
          <a:p>
            <a:r>
              <a:rPr lang="en-US" dirty="0"/>
              <a:t>Click to insert picture</a:t>
            </a:r>
          </a:p>
        </p:txBody>
      </p:sp>
      <p:sp>
        <p:nvSpPr>
          <p:cNvPr id="2" name="Title 1"/>
          <p:cNvSpPr>
            <a:spLocks noGrp="1"/>
          </p:cNvSpPr>
          <p:nvPr>
            <p:ph type="title" hasCustomPrompt="1"/>
          </p:nvPr>
        </p:nvSpPr>
        <p:spPr>
          <a:xfrm>
            <a:off x="228600" y="1437546"/>
            <a:ext cx="4114800" cy="221599"/>
          </a:xfrm>
        </p:spPr>
        <p:txBody>
          <a:bodyPr/>
          <a:lstStyle>
            <a:lvl1pPr>
              <a:defRPr lang="en-US" sz="1600" b="0" i="0" dirty="0">
                <a:solidFill>
                  <a:srgbClr val="FFFFFF"/>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stStyle>
          <a:p>
            <a:r>
              <a:rPr lang="en-US" dirty="0"/>
              <a:t>Click to edit data fact</a:t>
            </a:r>
          </a:p>
        </p:txBody>
      </p:sp>
      <p:sp>
        <p:nvSpPr>
          <p:cNvPr id="6" name="Text Placeholder 5"/>
          <p:cNvSpPr>
            <a:spLocks noGrp="1"/>
          </p:cNvSpPr>
          <p:nvPr>
            <p:ph type="body" sz="quarter" idx="12" hasCustomPrompt="1"/>
          </p:nvPr>
        </p:nvSpPr>
        <p:spPr>
          <a:xfrm>
            <a:off x="103704" y="107951"/>
            <a:ext cx="4239696" cy="1329595"/>
          </a:xfrm>
        </p:spPr>
        <p:txBody>
          <a:bodyPr wrap="square" anchor="b" anchorCtr="0">
            <a:spAutoFit/>
          </a:bodyPr>
          <a:lstStyle>
            <a:lvl1pPr marL="0" indent="0" algn="l" rtl="0" eaLnBrk="1" fontAlgn="base" hangingPunct="1">
              <a:lnSpc>
                <a:spcPct val="90000"/>
              </a:lnSpc>
              <a:spcBef>
                <a:spcPts val="1100"/>
              </a:spcBef>
              <a:spcAft>
                <a:spcPct val="0"/>
              </a:spcAft>
              <a:buClr>
                <a:srgbClr val="6D6E70"/>
              </a:buClr>
              <a:buSzPct val="90000"/>
              <a:buFont typeface="Wingdings" pitchFamily="2" charset="2"/>
              <a:buNone/>
              <a:defRPr lang="en-US" sz="9600" b="0" i="0" dirty="0">
                <a:gradFill>
                  <a:gsLst>
                    <a:gs pos="70000">
                      <a:schemeClr val="accent3"/>
                    </a:gs>
                    <a:gs pos="0">
                      <a:schemeClr val="accent2"/>
                    </a:gs>
                  </a:gsLst>
                  <a:lin ang="18000000" scaled="0"/>
                </a:gradFill>
                <a:latin typeface="IBM Plex Sans ExtraLight" panose="020B0303050203000203" pitchFamily="34" charset="0"/>
                <a:ea typeface="IBM Plex Sans" panose="020B0503050203000203" pitchFamily="34" charset="0"/>
                <a:cs typeface="IBM Plex Sans" panose="020B0503050203000203" pitchFamily="34" charset="0"/>
              </a:defRPr>
            </a:lvl1pPr>
          </a:lstStyle>
          <a:p>
            <a:pPr lvl="0"/>
            <a:r>
              <a:rPr lang="en-US" dirty="0"/>
              <a:t>Data</a:t>
            </a:r>
          </a:p>
        </p:txBody>
      </p:sp>
      <p:sp>
        <p:nvSpPr>
          <p:cNvPr id="11" name="Text Placeholder 10">
            <a:extLst>
              <a:ext uri="{FF2B5EF4-FFF2-40B4-BE49-F238E27FC236}">
                <a16:creationId xmlns:a16="http://schemas.microsoft.com/office/drawing/2014/main" id="{3EE8FBB6-E0F4-5C42-BD21-16C428234A3B}"/>
              </a:ext>
            </a:extLst>
          </p:cNvPr>
          <p:cNvSpPr>
            <a:spLocks noGrp="1"/>
          </p:cNvSpPr>
          <p:nvPr>
            <p:ph type="body" sz="quarter" idx="14" hasCustomPrompt="1"/>
          </p:nvPr>
        </p:nvSpPr>
        <p:spPr>
          <a:xfrm>
            <a:off x="228600" y="1946018"/>
            <a:ext cx="4114800" cy="92333"/>
          </a:xfrm>
        </p:spPr>
        <p:txBody>
          <a:bodyPr/>
          <a:lstStyle>
            <a:lvl1pPr algn="l">
              <a:defRPr sz="600" b="0" i="0">
                <a:solidFill>
                  <a:srgbClr val="868D95"/>
                </a:solidFill>
                <a:latin typeface="IBM Plex Sans" panose="020B0503050203000203" pitchFamily="34" charset="0"/>
              </a:defRPr>
            </a:lvl1pPr>
          </a:lstStyle>
          <a:p>
            <a:r>
              <a:rPr lang="en-US" dirty="0"/>
              <a:t>Click to add data source citation (name, author, date)</a:t>
            </a:r>
          </a:p>
        </p:txBody>
      </p:sp>
      <p:sp>
        <p:nvSpPr>
          <p:cNvPr id="7" name="Slide Number Placeholder 6">
            <a:extLst>
              <a:ext uri="{FF2B5EF4-FFF2-40B4-BE49-F238E27FC236}">
                <a16:creationId xmlns:a16="http://schemas.microsoft.com/office/drawing/2014/main" id="{8B804940-768B-844E-98D7-A740F04B1F78}"/>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9" name="Footer Placeholder 2">
            <a:extLst>
              <a:ext uri="{FF2B5EF4-FFF2-40B4-BE49-F238E27FC236}">
                <a16:creationId xmlns:a16="http://schemas.microsoft.com/office/drawing/2014/main" id="{CEF66548-8DCA-8945-81FB-288C7732877D}"/>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179933905"/>
      </p:ext>
    </p:extLst>
  </p:cSld>
  <p:clrMapOvr>
    <a:overrideClrMapping bg1="dk1" tx1="lt1" bg2="dk2" tx2="lt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quote with crosshair texture backgroun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8238A-55FD-D74C-A428-9B8F4BEED52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1" t="-14407" r="-14451" b="-1"/>
          <a:stretch/>
        </p:blipFill>
        <p:spPr>
          <a:xfrm flipH="1">
            <a:off x="0" y="0"/>
            <a:ext cx="9143998" cy="5143500"/>
          </a:xfrm>
          <a:prstGeom prst="rect">
            <a:avLst/>
          </a:prstGeom>
          <a:solidFill>
            <a:srgbClr val="000000"/>
          </a:solidFill>
        </p:spPr>
      </p:pic>
      <p:sp>
        <p:nvSpPr>
          <p:cNvPr id="7" name="Slide Number Placeholder 6">
            <a:extLst>
              <a:ext uri="{FF2B5EF4-FFF2-40B4-BE49-F238E27FC236}">
                <a16:creationId xmlns:a16="http://schemas.microsoft.com/office/drawing/2014/main" id="{6385A03A-04F4-344D-9D83-62D31A80C833}"/>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74B8BBF5-449F-DF40-91B3-F76FB491D17A}"/>
              </a:ext>
            </a:extLst>
          </p:cNvPr>
          <p:cNvSpPr>
            <a:spLocks noGrp="1"/>
          </p:cNvSpPr>
          <p:nvPr>
            <p:ph type="title"/>
          </p:nvPr>
        </p:nvSpPr>
        <p:spPr/>
        <p:txBody>
          <a:bodyPr/>
          <a:lstStyle>
            <a:lvl1pPr>
              <a:defRPr>
                <a:solidFill>
                  <a:srgbClr val="FFFFFF"/>
                </a:solidFill>
              </a:defRPr>
            </a:lvl1pPr>
          </a:lstStyle>
          <a:p>
            <a:r>
              <a:rPr lang="en-US"/>
              <a:t>Click to edit Master title style</a:t>
            </a:r>
            <a:endParaRPr lang="en-US" dirty="0"/>
          </a:p>
        </p:txBody>
      </p:sp>
      <p:sp>
        <p:nvSpPr>
          <p:cNvPr id="8" name="Footer Placeholder 2">
            <a:extLst>
              <a:ext uri="{FF2B5EF4-FFF2-40B4-BE49-F238E27FC236}">
                <a16:creationId xmlns:a16="http://schemas.microsoft.com/office/drawing/2014/main" id="{AF28AE73-443B-D043-A1CF-558E7E9C355A}"/>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85803402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n aurora bar">
    <p:spTree>
      <p:nvGrpSpPr>
        <p:cNvPr id="1" name=""/>
        <p:cNvGrpSpPr/>
        <p:nvPr/>
      </p:nvGrpSpPr>
      <p:grpSpPr>
        <a:xfrm>
          <a:off x="0" y="0"/>
          <a:ext cx="0" cy="0"/>
          <a:chOff x="0" y="0"/>
          <a:chExt cx="0" cy="0"/>
        </a:xfrm>
      </p:grpSpPr>
      <p:pic>
        <p:nvPicPr>
          <p:cNvPr id="51" name="aurora-cover.png" descr="aurora-cover.png">
            <a:extLst>
              <a:ext uri="{FF2B5EF4-FFF2-40B4-BE49-F238E27FC236}">
                <a16:creationId xmlns:a16="http://schemas.microsoft.com/office/drawing/2014/main" id="{F329E8A0-F2D3-FD44-AC18-6240D1BBB87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1" y="0"/>
            <a:ext cx="9144001" cy="2578100"/>
          </a:xfrm>
          <a:prstGeom prst="rect">
            <a:avLst/>
          </a:prstGeom>
          <a:ln w="12700">
            <a:miter lim="400000"/>
          </a:ln>
        </p:spPr>
      </p:pic>
      <p:sp>
        <p:nvSpPr>
          <p:cNvPr id="2" name="Title 1"/>
          <p:cNvSpPr>
            <a:spLocks noGrp="1"/>
          </p:cNvSpPr>
          <p:nvPr>
            <p:ph type="title" hasCustomPrompt="1"/>
          </p:nvPr>
        </p:nvSpPr>
        <p:spPr>
          <a:xfrm>
            <a:off x="176911" y="167768"/>
            <a:ext cx="6476302" cy="1811846"/>
          </a:xfrm>
        </p:spPr>
        <p:txBody>
          <a:bodyPr/>
          <a:lstStyle>
            <a:lvl1pPr>
              <a:defRPr b="0" i="0">
                <a:solidFill>
                  <a:schemeClr val="bg1"/>
                </a:solidFill>
                <a:latin typeface="+mj-lt"/>
              </a:defRPr>
            </a:lvl1pPr>
          </a:lstStyle>
          <a:p>
            <a:r>
              <a:rPr lang="en-US" dirty="0"/>
              <a:t>Master presentation </a:t>
            </a:r>
            <a:br>
              <a:rPr lang="en-US" dirty="0"/>
            </a:br>
            <a:r>
              <a:rPr lang="en-US" dirty="0"/>
              <a:t>template three line </a:t>
            </a:r>
            <a:br>
              <a:rPr lang="en-US" dirty="0"/>
            </a:br>
            <a:r>
              <a:rPr lang="en-US" dirty="0"/>
              <a:t>maximum</a:t>
            </a:r>
          </a:p>
        </p:txBody>
      </p:sp>
      <p:sp>
        <p:nvSpPr>
          <p:cNvPr id="4" name="Text Placeholder 3">
            <a:extLst>
              <a:ext uri="{FF2B5EF4-FFF2-40B4-BE49-F238E27FC236}">
                <a16:creationId xmlns:a16="http://schemas.microsoft.com/office/drawing/2014/main" id="{0BD467E1-9D1A-984D-8CD7-57F8FF284DD5}"/>
              </a:ext>
            </a:extLst>
          </p:cNvPr>
          <p:cNvSpPr>
            <a:spLocks noGrp="1"/>
          </p:cNvSpPr>
          <p:nvPr>
            <p:ph type="body" sz="quarter" idx="10" hasCustomPrompt="1"/>
          </p:nvPr>
        </p:nvSpPr>
        <p:spPr>
          <a:xfrm>
            <a:off x="192024" y="2670048"/>
            <a:ext cx="6461187" cy="1687640"/>
          </a:xfrm>
        </p:spPr>
        <p:txBody>
          <a:bodyPr/>
          <a:lstStyle>
            <a:lvl1pPr>
              <a:spcBef>
                <a:spcPts val="0"/>
              </a:spcBef>
              <a:defRPr>
                <a:latin typeface="+mn-lt"/>
              </a:defRPr>
            </a:lvl1pPr>
          </a:lstStyle>
          <a:p>
            <a:pPr lvl="0"/>
            <a:r>
              <a:rPr lang="en-US" dirty="0"/>
              <a:t>First </a:t>
            </a:r>
            <a:r>
              <a:rPr lang="en-US" dirty="0" err="1"/>
              <a:t>Lastname</a:t>
            </a:r>
            <a:endParaRPr lang="en-US" dirty="0"/>
          </a:p>
          <a:p>
            <a:pPr lvl="0"/>
            <a:r>
              <a:rPr lang="en-US" dirty="0"/>
              <a:t>Job Title</a:t>
            </a:r>
          </a:p>
        </p:txBody>
      </p:sp>
      <p:pic>
        <p:nvPicPr>
          <p:cNvPr id="7" name="Picture 8" descr="Picture 8">
            <a:extLst>
              <a:ext uri="{FF2B5EF4-FFF2-40B4-BE49-F238E27FC236}">
                <a16:creationId xmlns:a16="http://schemas.microsoft.com/office/drawing/2014/main" id="{EE84D0FC-895C-E044-AF88-78F06F9EB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8" name="Picture 6" descr="Picture 6">
            <a:extLst>
              <a:ext uri="{FF2B5EF4-FFF2-40B4-BE49-F238E27FC236}">
                <a16:creationId xmlns:a16="http://schemas.microsoft.com/office/drawing/2014/main" id="{6F98B16A-DDE6-164A-AE28-FF0F22D99D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290684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text, 2-column">
    <p:bg>
      <p:bgPr>
        <a:solidFill>
          <a:srgbClr val="F2F3F8"/>
        </a:solidFill>
        <a:effectLst/>
      </p:bgPr>
    </p:bg>
    <p:spTree>
      <p:nvGrpSpPr>
        <p:cNvPr id="1" name=""/>
        <p:cNvGrpSpPr/>
        <p:nvPr/>
      </p:nvGrpSpPr>
      <p:grpSpPr>
        <a:xfrm>
          <a:off x="0" y="0"/>
          <a:ext cx="0" cy="0"/>
          <a:chOff x="0" y="0"/>
          <a:chExt cx="0" cy="0"/>
        </a:xfrm>
      </p:grpSpPr>
      <p:sp>
        <p:nvSpPr>
          <p:cNvPr id="1061" name="Rectangle 7"/>
          <p:cNvSpPr/>
          <p:nvPr/>
        </p:nvSpPr>
        <p:spPr>
          <a:xfrm>
            <a:off x="-4607" y="-1"/>
            <a:ext cx="4572001" cy="5143501"/>
          </a:xfrm>
          <a:prstGeom prst="rect">
            <a:avLst/>
          </a:prstGeom>
          <a:solidFill>
            <a:srgbClr val="000000"/>
          </a:solidFill>
          <a:ln w="12700">
            <a:miter lim="400000"/>
          </a:ln>
        </p:spPr>
        <p:txBody>
          <a:bodyPr tIns="91439" bIns="91439" anchor="ctr"/>
          <a:lstStyle/>
          <a:p>
            <a:pPr algn="ct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105" name="Body Level One…"/>
          <p:cNvSpPr txBox="1">
            <a:spLocks noGrp="1"/>
          </p:cNvSpPr>
          <p:nvPr>
            <p:ph type="body" sz="half" idx="1"/>
          </p:nvPr>
        </p:nvSpPr>
        <p:spPr>
          <a:xfrm>
            <a:off x="4765675" y="165100"/>
            <a:ext cx="4178300" cy="4194175"/>
          </a:xfrm>
          <a:prstGeom prst="rect">
            <a:avLst/>
          </a:prstGeom>
        </p:spPr>
        <p:txBody>
          <a:bodyPr/>
          <a:lstStyle>
            <a:lvl1pPr>
              <a:buClr>
                <a:schemeClr val="tx1"/>
              </a:buClr>
              <a:defRPr>
                <a:solidFill>
                  <a:srgbClr val="000000"/>
                </a:solidFill>
                <a:latin typeface="+mn-lt"/>
              </a:defRPr>
            </a:lvl1pPr>
            <a:lvl2pPr>
              <a:buClr>
                <a:schemeClr val="tx1"/>
              </a:buClr>
              <a:defRPr>
                <a:solidFill>
                  <a:srgbClr val="000000"/>
                </a:solidFill>
                <a:latin typeface="+mn-lt"/>
              </a:defRPr>
            </a:lvl2pPr>
            <a:lvl3pPr>
              <a:buClr>
                <a:schemeClr val="tx1"/>
              </a:buClr>
              <a:defRPr>
                <a:solidFill>
                  <a:srgbClr val="000000"/>
                </a:solidFill>
                <a:latin typeface="+mn-lt"/>
              </a:defRPr>
            </a:lvl3pPr>
            <a:lvl4pPr>
              <a:buClr>
                <a:schemeClr val="tx1"/>
              </a:buClr>
              <a:defRPr>
                <a:solidFill>
                  <a:srgbClr val="000000"/>
                </a:solidFill>
                <a:latin typeface="+mn-lt"/>
              </a:defRPr>
            </a:lvl4pPr>
            <a:lvl5pPr>
              <a:buClr>
                <a:schemeClr val="tx1"/>
              </a:buClr>
              <a:defRPr>
                <a:solidFill>
                  <a:srgbClr val="000000"/>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106"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Title 1">
            <a:extLst>
              <a:ext uri="{FF2B5EF4-FFF2-40B4-BE49-F238E27FC236}">
                <a16:creationId xmlns:a16="http://schemas.microsoft.com/office/drawing/2014/main" id="{B938676D-0359-FB4D-BAA8-A12D87B9EDC8}"/>
              </a:ext>
            </a:extLst>
          </p:cNvPr>
          <p:cNvSpPr>
            <a:spLocks noGrp="1"/>
          </p:cNvSpPr>
          <p:nvPr>
            <p:ph type="title"/>
          </p:nvPr>
        </p:nvSpPr>
        <p:spPr>
          <a:xfrm>
            <a:off x="177660" y="172752"/>
            <a:ext cx="4196367" cy="4189291"/>
          </a:xfrm>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67613234-13E5-774E-9081-766E27C50F69}"/>
              </a:ext>
            </a:extLst>
          </p:cNvPr>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grpSp>
        <p:nvGrpSpPr>
          <p:cNvPr id="52" name="Group 51">
            <a:extLst>
              <a:ext uri="{FF2B5EF4-FFF2-40B4-BE49-F238E27FC236}">
                <a16:creationId xmlns:a16="http://schemas.microsoft.com/office/drawing/2014/main" id="{5499833F-462D-3943-BD7B-5C2634702E96}"/>
              </a:ext>
            </a:extLst>
          </p:cNvPr>
          <p:cNvGrpSpPr/>
          <p:nvPr userDrawn="1"/>
        </p:nvGrpSpPr>
        <p:grpSpPr>
          <a:xfrm>
            <a:off x="-211344" y="-216036"/>
            <a:ext cx="9579553" cy="5572152"/>
            <a:chOff x="-211344" y="-216036"/>
            <a:chExt cx="9579553" cy="5572152"/>
          </a:xfrm>
        </p:grpSpPr>
        <p:grpSp>
          <p:nvGrpSpPr>
            <p:cNvPr id="53" name="Group 52">
              <a:extLst>
                <a:ext uri="{FF2B5EF4-FFF2-40B4-BE49-F238E27FC236}">
                  <a16:creationId xmlns:a16="http://schemas.microsoft.com/office/drawing/2014/main" id="{33FED25F-9A83-9A42-9A3A-68FE0F8F4889}"/>
                </a:ext>
              </a:extLst>
            </p:cNvPr>
            <p:cNvGrpSpPr/>
            <p:nvPr userDrawn="1"/>
          </p:nvGrpSpPr>
          <p:grpSpPr>
            <a:xfrm>
              <a:off x="204788" y="-216036"/>
              <a:ext cx="8742222" cy="182880"/>
              <a:chOff x="204788" y="-201168"/>
              <a:chExt cx="8742222" cy="182880"/>
            </a:xfrm>
          </p:grpSpPr>
          <p:cxnSp>
            <p:nvCxnSpPr>
              <p:cNvPr id="86" name="Straight Connector 85">
                <a:extLst>
                  <a:ext uri="{FF2B5EF4-FFF2-40B4-BE49-F238E27FC236}">
                    <a16:creationId xmlns:a16="http://schemas.microsoft.com/office/drawing/2014/main" id="{54D236BE-ED92-C944-BFFF-4E6C1CD6C85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28B0E09A-DFA7-EE4D-BF7A-1ACD606B40C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87908B06-D6CD-FF40-AA07-E183110CEAE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251E1EF-A507-C04B-BEAF-FD6F3315185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64192BF7-40E4-5546-A4AA-A716C9BCF7F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B674BC1-4D1A-F34F-8550-8DB3849A3A40}"/>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476D664-B461-8849-87E5-5F86AB8FED4F}"/>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C36197A-7750-D141-AB86-67B7A0DFE82D}"/>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415C6EA-900C-714C-8E6B-56302F759BF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E5A596ED-F0D7-AC41-8CF8-46AF932F0BC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035AD89B-52CE-4B45-AA38-C537CC5A70E9}"/>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4867EFB1-9A25-1244-9E95-10C9238D7E02}"/>
                </a:ext>
              </a:extLst>
            </p:cNvPr>
            <p:cNvGrpSpPr/>
            <p:nvPr userDrawn="1"/>
          </p:nvGrpSpPr>
          <p:grpSpPr>
            <a:xfrm>
              <a:off x="204788" y="5173236"/>
              <a:ext cx="8742222" cy="182880"/>
              <a:chOff x="204788" y="-201168"/>
              <a:chExt cx="8742222" cy="182880"/>
            </a:xfrm>
          </p:grpSpPr>
          <p:cxnSp>
            <p:nvCxnSpPr>
              <p:cNvPr id="75" name="Straight Connector 74">
                <a:extLst>
                  <a:ext uri="{FF2B5EF4-FFF2-40B4-BE49-F238E27FC236}">
                    <a16:creationId xmlns:a16="http://schemas.microsoft.com/office/drawing/2014/main" id="{93C88484-1F7F-7744-9C55-E9C4728CA108}"/>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6FAC26D-C22A-D143-8F2E-AB7A864F0B4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C051EA3-A702-7045-83E7-9116A3392D55}"/>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D3160466-898E-3441-9F5F-A9FDCFAED12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685584A-8E73-5343-A10E-8A970EB2FAE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44D9BCC3-EF2C-A84B-9D05-930C0AC216C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810455E-17F1-7A40-8788-DB5236FE6736}"/>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4FF52023-EE99-2644-9778-114C20248F3C}"/>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7369961A-AF3F-2E49-B976-D18D466E3C3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41BDE52-3649-2746-9505-08997DF54577}"/>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B1E7E27-0BDA-904A-AB61-437F83B474F0}"/>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F11A9194-E122-4042-972E-7C9915B656A3}"/>
                </a:ext>
              </a:extLst>
            </p:cNvPr>
            <p:cNvGrpSpPr/>
            <p:nvPr userDrawn="1"/>
          </p:nvGrpSpPr>
          <p:grpSpPr>
            <a:xfrm>
              <a:off x="-211344" y="203195"/>
              <a:ext cx="182881" cy="4740007"/>
              <a:chOff x="-211344" y="203195"/>
              <a:chExt cx="182881" cy="4740007"/>
            </a:xfrm>
          </p:grpSpPr>
          <p:cxnSp>
            <p:nvCxnSpPr>
              <p:cNvPr id="66" name="Straight Connector 65">
                <a:extLst>
                  <a:ext uri="{FF2B5EF4-FFF2-40B4-BE49-F238E27FC236}">
                    <a16:creationId xmlns:a16="http://schemas.microsoft.com/office/drawing/2014/main" id="{EA6F5119-782C-794C-AB5B-FE7DFC4D4791}"/>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B578D06-B6C9-D947-AAE9-CF74B1F1586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B0E8E53D-D0BF-A042-A376-5C0F16E3D808}"/>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044C6CD-17D6-4245-8FA5-3EDD12294F5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2743F85-595B-4C40-A20F-5E465FF0B362}"/>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BCC4ABA-F311-1448-9B0E-4E1608039FE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B7402E8-BD19-874F-BED3-AF3C85632EE0}"/>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4903D7E-198B-B142-8F87-D6CB90EF1CA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0238B8C-1039-6242-ABDC-9070A221C8F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5F3CF327-25ED-F142-9A59-608639D97590}"/>
                </a:ext>
              </a:extLst>
            </p:cNvPr>
            <p:cNvGrpSpPr/>
            <p:nvPr userDrawn="1"/>
          </p:nvGrpSpPr>
          <p:grpSpPr>
            <a:xfrm>
              <a:off x="9185328" y="203195"/>
              <a:ext cx="182881" cy="4740007"/>
              <a:chOff x="-211344" y="203195"/>
              <a:chExt cx="182881" cy="4740007"/>
            </a:xfrm>
          </p:grpSpPr>
          <p:cxnSp>
            <p:nvCxnSpPr>
              <p:cNvPr id="57" name="Straight Connector 56">
                <a:extLst>
                  <a:ext uri="{FF2B5EF4-FFF2-40B4-BE49-F238E27FC236}">
                    <a16:creationId xmlns:a16="http://schemas.microsoft.com/office/drawing/2014/main" id="{D6D091E4-9353-4145-833C-E01696A0B4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D089786-5E7F-0A48-90F1-30620FBCD8D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B7C85AC-8A42-4842-9569-CB8AD0F971F2}"/>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AE38746-FBD2-C142-918A-3DC6DB09EC3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60DF168-9C90-2A43-B4D5-91EBDFDDD51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DA6E3409-8435-B745-BCA2-BE4D2CBB5B4D}"/>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6E25911-2A0C-ED47-8974-FB9C99E0AB4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58249C2-D71A-A64C-9418-4B49AB5F0ED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6B9D3E7-7A93-9D49-827E-F880F6E7106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61075408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insight, text, boxes">
    <p:bg>
      <p:bgPr>
        <a:solidFill>
          <a:schemeClr val="tx1"/>
        </a:solidFill>
        <a:effectLst/>
      </p:bgPr>
    </p:bg>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2286000" cy="2571750"/>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US"/>
              <a:t>Click to edit Master text styles</a:t>
            </a:r>
          </a:p>
        </p:txBody>
      </p:sp>
      <p:sp>
        <p:nvSpPr>
          <p:cNvPr id="10" name="Content Placeholder 10"/>
          <p:cNvSpPr>
            <a:spLocks noGrp="1"/>
          </p:cNvSpPr>
          <p:nvPr>
            <p:ph sz="quarter" idx="18"/>
          </p:nvPr>
        </p:nvSpPr>
        <p:spPr>
          <a:xfrm>
            <a:off x="6858000" y="0"/>
            <a:ext cx="2286000" cy="2571750"/>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US"/>
              <a:t>Click to edit Master text styles</a:t>
            </a:r>
          </a:p>
        </p:txBody>
      </p:sp>
      <p:sp>
        <p:nvSpPr>
          <p:cNvPr id="12" name="Content Placeholder 13"/>
          <p:cNvSpPr>
            <a:spLocks noGrp="1"/>
          </p:cNvSpPr>
          <p:nvPr>
            <p:ph sz="quarter" idx="19"/>
          </p:nvPr>
        </p:nvSpPr>
        <p:spPr>
          <a:xfrm>
            <a:off x="4572000" y="2570162"/>
            <a:ext cx="4572000" cy="2573337"/>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US"/>
              <a:t>Click to edit Master text styles</a:t>
            </a:r>
          </a:p>
        </p:txBody>
      </p:sp>
      <p:sp>
        <p:nvSpPr>
          <p:cNvPr id="2" name="Title 1"/>
          <p:cNvSpPr>
            <a:spLocks noGrp="1"/>
          </p:cNvSpPr>
          <p:nvPr>
            <p:ph type="title"/>
          </p:nvPr>
        </p:nvSpPr>
        <p:spPr>
          <a:xfrm>
            <a:off x="210312" y="201169"/>
            <a:ext cx="4142232" cy="332399"/>
          </a:xfrm>
        </p:spPr>
        <p:txBody>
          <a:bodyPr/>
          <a:lstStyle>
            <a:lvl1pPr>
              <a:defRPr>
                <a:solidFill>
                  <a:srgbClr val="FFFFFF"/>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228600" y="1276351"/>
            <a:ext cx="4114800" cy="321056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CE56669-5252-0E49-8B51-D183AEF47E30}"/>
              </a:ext>
            </a:extLst>
          </p:cNvPr>
          <p:cNvSpPr>
            <a:spLocks noGrp="1"/>
          </p:cNvSpPr>
          <p:nvPr>
            <p:ph type="sldNum" sz="quarter" idx="21"/>
          </p:nvPr>
        </p:nvSpPr>
        <p:spPr/>
        <p:txBody>
          <a:bodyPr/>
          <a:lstStyle/>
          <a:p>
            <a:fld id="{59395FB3-9C97-154F-86B2-7E381B951268}" type="slidenum">
              <a:rPr lang="en-US" smtClean="0"/>
              <a:pPr/>
              <a:t>‹#›</a:t>
            </a:fld>
            <a:endParaRPr lang="en-US" dirty="0"/>
          </a:p>
        </p:txBody>
      </p:sp>
      <p:sp>
        <p:nvSpPr>
          <p:cNvPr id="11" name="Footer Placeholder 2">
            <a:extLst>
              <a:ext uri="{FF2B5EF4-FFF2-40B4-BE49-F238E27FC236}">
                <a16:creationId xmlns:a16="http://schemas.microsoft.com/office/drawing/2014/main" id="{9AC781FD-59EB-0C4D-8332-40861D6D1650}"/>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631548264"/>
      </p:ext>
    </p:extLst>
  </p:cSld>
  <p:clrMapOvr>
    <a:overrideClrMapping bg1="dk1" tx1="lt1" bg2="dk2" tx2="lt2" accent1="accent1" accent2="accent2" accent3="accent3" accent4="accent4" accent5="accent5" accent6="accent6" hlink="hlink" folHlink="folHlink"/>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boxes (4 tall) -- can be recolored">
    <p:bg>
      <p:bgPr>
        <a:solidFill>
          <a:schemeClr val="tx1"/>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rgbClr val="000000"/>
          </a:solidFill>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2286000" y="0"/>
            <a:ext cx="2286000" cy="5148072"/>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4"/>
          </p:nvPr>
        </p:nvSpPr>
        <p:spPr>
          <a:xfrm>
            <a:off x="4572000" y="0"/>
            <a:ext cx="2286000" cy="5148072"/>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p:cNvSpPr>
            <a:spLocks noGrp="1"/>
          </p:cNvSpPr>
          <p:nvPr>
            <p:ph sz="quarter" idx="15"/>
          </p:nvPr>
        </p:nvSpPr>
        <p:spPr>
          <a:xfrm>
            <a:off x="6858000" y="0"/>
            <a:ext cx="2286000" cy="5148072"/>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4F80E96A-E9F5-F445-856F-2BEA8F4E7E35}"/>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Footer Placeholder 2">
            <a:extLst>
              <a:ext uri="{FF2B5EF4-FFF2-40B4-BE49-F238E27FC236}">
                <a16:creationId xmlns:a16="http://schemas.microsoft.com/office/drawing/2014/main" id="{866EBED0-0ECE-FF4D-80D5-11C51484540C}"/>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861277563"/>
      </p:ext>
    </p:extLst>
  </p:cSld>
  <p:clrMapOvr>
    <a:overrideClrMapping bg1="dk1" tx1="lt1" bg2="dk2" tx2="lt2" accent1="accent1" accent2="accent2" accent3="accent3" accent4="accent4" accent5="accent5" accent6="accent6" hlink="hlink" folHlink="folHlink"/>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Title, image, Icons with List">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4572000" cy="5143500"/>
          </a:xfrm>
        </p:spPr>
        <p:txBody>
          <a:bodyPr lIns="91440" tIns="91440" rIns="91440" bIns="91440"/>
          <a:lstStyle>
            <a:lvl1pPr>
              <a:defRPr b="0" i="0">
                <a:latin typeface="IBM Plex Sans" panose="020B0503050203000203"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DA5EFC02-3827-2744-836D-C9DB29A7E5BD}"/>
              </a:ext>
            </a:extLst>
          </p:cNvPr>
          <p:cNvSpPr>
            <a:spLocks noGrp="1"/>
          </p:cNvSpPr>
          <p:nvPr>
            <p:ph type="body" sz="quarter" idx="15"/>
          </p:nvPr>
        </p:nvSpPr>
        <p:spPr>
          <a:xfrm>
            <a:off x="5983288" y="1280161"/>
            <a:ext cx="2932112" cy="3195177"/>
          </a:xfrm>
        </p:spPr>
        <p:txBody>
          <a:bodyPr/>
          <a:lstStyle>
            <a:lvl1pPr>
              <a:spcBef>
                <a:spcPts val="1800"/>
              </a:spcBef>
              <a:defRPr b="0" i="0">
                <a:solidFill>
                  <a:srgbClr val="FFFFFF"/>
                </a:solidFill>
                <a:latin typeface="IBM Plex Sans" panose="020B0503050203000203" pitchFamily="34" charset="0"/>
              </a:defRPr>
            </a:lvl1pPr>
            <a:lvl2pPr>
              <a:spcBef>
                <a:spcPts val="0"/>
              </a:spcBef>
              <a:defRPr b="0" i="0">
                <a:solidFill>
                  <a:srgbClr val="FFFFFF"/>
                </a:solidFill>
                <a:latin typeface="IBM Plex Sans" panose="020B0503050203000203" pitchFamily="34" charset="0"/>
              </a:defRPr>
            </a:lvl2pPr>
            <a:lvl3pPr>
              <a:spcBef>
                <a:spcPts val="0"/>
              </a:spcBef>
              <a:defRPr b="0" i="0">
                <a:solidFill>
                  <a:srgbClr val="FFFFFF"/>
                </a:solidFill>
                <a:latin typeface="IBM Plex Sans" panose="020B0503050203000203" pitchFamily="34" charset="0"/>
              </a:defRPr>
            </a:lvl3pPr>
            <a:lvl4pPr>
              <a:spcBef>
                <a:spcPts val="0"/>
              </a:spcBef>
              <a:defRPr b="0" i="0">
                <a:solidFill>
                  <a:srgbClr val="FFFFFF"/>
                </a:solidFill>
                <a:latin typeface="IBM Plex Sans" panose="020B0503050203000203" pitchFamily="34" charset="0"/>
              </a:defRPr>
            </a:lvl4pPr>
            <a:lvl5pPr>
              <a:spcBef>
                <a:spcPts val="0"/>
              </a:spcBef>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9AC836D-D71F-A043-BA58-69AEDB022B71}"/>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C43B7000-4EF2-EF45-924D-259C69BC12C0}"/>
              </a:ext>
            </a:extLst>
          </p:cNvPr>
          <p:cNvSpPr>
            <a:spLocks noGrp="1"/>
          </p:cNvSpPr>
          <p:nvPr>
            <p:ph type="title"/>
          </p:nvPr>
        </p:nvSpPr>
        <p:spPr>
          <a:xfrm>
            <a:off x="210311" y="201169"/>
            <a:ext cx="4131963" cy="332399"/>
          </a:xfrm>
        </p:spPr>
        <p:txBody>
          <a:bodyPr/>
          <a:lstStyle>
            <a:lvl1pPr>
              <a:defRPr>
                <a:solidFill>
                  <a:srgbClr val="FFFFFF"/>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85BE5D1-6F9A-E44B-B64A-B4C7E65F0B63}"/>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741831059"/>
      </p:ext>
    </p:extLst>
  </p:cSld>
  <p:clrMapOvr>
    <a:overrideClrMapping bg1="dk1" tx1="lt1" bg2="dk2" tx2="lt2" accent1="accent1" accent2="accent2" accent3="accent3" accent4="accent4" accent5="accent5" accent6="accent6" hlink="hlink" folHlink="folHlink"/>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lank with footer - dark background">
    <p:bg>
      <p:bgPr>
        <a:solidFill>
          <a:srgbClr val="000000"/>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A96043-5C0A-A748-BDC1-959E096DACBB}"/>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4" name="Footer Placeholder 2">
            <a:extLst>
              <a:ext uri="{FF2B5EF4-FFF2-40B4-BE49-F238E27FC236}">
                <a16:creationId xmlns:a16="http://schemas.microsoft.com/office/drawing/2014/main" id="{5FD17AF0-8320-704C-A985-08D95A37BC5F}"/>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86986637"/>
      </p:ext>
    </p:extLst>
  </p:cSld>
  <p:clrMapOvr>
    <a:overrideClrMapping bg1="dk1" tx1="lt1" bg2="dk2" tx2="lt2" accent1="accent1" accent2="accent2" accent3="accent3" accent4="accent4" accent5="accent5" accent6="accent6" hlink="hlink" folHlink="folHlink"/>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Blank with no footer - dark backgroun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711723"/>
      </p:ext>
    </p:extLst>
  </p:cSld>
  <p:clrMapOvr>
    <a:overrideClrMapping bg1="dk1" tx1="lt1" bg2="dk2" tx2="lt2" accent1="accent1" accent2="accent2" accent3="accent3" accent4="accent4" accent5="accent5" accent6="accent6" hlink="hlink" folHlink="folHlink"/>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with Vertical Aurora">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D32AE-2C3A-4E4F-AC0C-87E3C2EEAF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37485" b="-236584"/>
          <a:stretch/>
        </p:blipFill>
        <p:spPr>
          <a:xfrm rot="5400000" flipV="1">
            <a:off x="2000253" y="-2000249"/>
            <a:ext cx="5143498" cy="9144000"/>
          </a:xfrm>
          <a:prstGeom prst="rect">
            <a:avLst/>
          </a:prstGeom>
          <a:solidFill>
            <a:srgbClr val="000000"/>
          </a:solidFill>
        </p:spPr>
      </p:pic>
      <p:sp>
        <p:nvSpPr>
          <p:cNvPr id="5" name="Slide Number Placeholder 4">
            <a:extLst>
              <a:ext uri="{FF2B5EF4-FFF2-40B4-BE49-F238E27FC236}">
                <a16:creationId xmlns:a16="http://schemas.microsoft.com/office/drawing/2014/main" id="{512383AD-B0E1-604B-BE9D-DD3DC3A07A66}"/>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noAutofit/>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F23E1865-5387-F14B-820A-730B494E99E3}"/>
              </a:ext>
            </a:extLst>
          </p:cNvPr>
          <p:cNvSpPr>
            <a:spLocks noGrp="1"/>
          </p:cNvSpPr>
          <p:nvPr>
            <p:ph type="title"/>
          </p:nvPr>
        </p:nvSpPr>
        <p:spPr>
          <a:xfrm>
            <a:off x="210312" y="201169"/>
            <a:ext cx="4123945" cy="332399"/>
          </a:xfrm>
        </p:spPr>
        <p:txBody>
          <a:bodyPr/>
          <a:lstStyle>
            <a:lvl1pPr>
              <a:defRPr>
                <a:solidFill>
                  <a:srgbClr val="FFFFFF"/>
                </a:solidFill>
              </a:defRPr>
            </a:lvl1pPr>
          </a:lstStyle>
          <a:p>
            <a:r>
              <a:rPr lang="en-US"/>
              <a:t>Click to edit Master title style</a:t>
            </a:r>
            <a:endParaRPr lang="en-US" dirty="0"/>
          </a:p>
        </p:txBody>
      </p:sp>
      <p:sp>
        <p:nvSpPr>
          <p:cNvPr id="8" name="Footer Placeholder 2">
            <a:extLst>
              <a:ext uri="{FF2B5EF4-FFF2-40B4-BE49-F238E27FC236}">
                <a16:creationId xmlns:a16="http://schemas.microsoft.com/office/drawing/2014/main" id="{3FBA3578-E9A4-3B46-847E-CE28A02B5404}"/>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953046470"/>
      </p:ext>
    </p:extLst>
  </p:cSld>
  <p:clrMapOvr>
    <a:overrideClrMapping bg1="dk1" tx1="lt1" bg2="dk2" tx2="lt2" accent1="accent1" accent2="accent2" accent3="accent3" accent4="accent4" accent5="accent5" accent6="accent6" hlink="hlink" folHlink="folHlink"/>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pic>
        <p:nvPicPr>
          <p:cNvPr id="7" name="Picture 6" descr="Cropped_Aurora_Primary- Top.png">
            <a:extLst>
              <a:ext uri="{FF2B5EF4-FFF2-40B4-BE49-F238E27FC236}">
                <a16:creationId xmlns:a16="http://schemas.microsoft.com/office/drawing/2014/main" id="{9BC1E079-6665-A24B-82C9-56CA6198E9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12700"/>
            <a:ext cx="9144000" cy="5156200"/>
          </a:xfrm>
          <a:prstGeom prst="rect">
            <a:avLst/>
          </a:prstGeom>
        </p:spPr>
      </p:pic>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1289051"/>
            <a:ext cx="8705020" cy="221599"/>
          </a:xfrm>
        </p:spPr>
        <p:txBody>
          <a:bodyPr wrap="square">
            <a:spAutoFit/>
          </a:bodyPr>
          <a:lstStyle>
            <a:lvl1pPr>
              <a:defRPr sz="1600">
                <a:solidFill>
                  <a:srgbClr val="FFFFFF"/>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1BF2151-11EA-2947-9E9F-88907F3B487F}"/>
              </a:ext>
            </a:extLst>
          </p:cNvPr>
          <p:cNvSpPr>
            <a:spLocks noGrp="1"/>
          </p:cNvSpPr>
          <p:nvPr>
            <p:ph type="body" sz="quarter" idx="12" hasCustomPrompt="1"/>
          </p:nvPr>
        </p:nvSpPr>
        <p:spPr>
          <a:xfrm>
            <a:off x="209550" y="1529017"/>
            <a:ext cx="8706053" cy="1283383"/>
          </a:xfrm>
        </p:spPr>
        <p:txBody>
          <a:bodyPr/>
          <a:lstStyle>
            <a:lvl1pPr>
              <a:defRPr sz="3600" b="0" i="0">
                <a:solidFill>
                  <a:srgbClr val="FFFFFF"/>
                </a:solidFill>
                <a:latin typeface="IBM Plex Sans Light" panose="020B0403050203000203" pitchFamily="34" charset="0"/>
              </a:defRPr>
            </a:lvl1pPr>
          </a:lstStyle>
          <a:p>
            <a:pPr lvl="0"/>
            <a:r>
              <a:rPr lang="en-US" dirty="0"/>
              <a:t>Click to edit Master subtitle styles</a:t>
            </a:r>
          </a:p>
        </p:txBody>
      </p:sp>
      <p:sp>
        <p:nvSpPr>
          <p:cNvPr id="6" name="Slide Number Placeholder 5">
            <a:extLst>
              <a:ext uri="{FF2B5EF4-FFF2-40B4-BE49-F238E27FC236}">
                <a16:creationId xmlns:a16="http://schemas.microsoft.com/office/drawing/2014/main" id="{5DEAEB1B-8DF0-8B49-ADE1-20CDCC04F0E3}"/>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Footer Placeholder 2">
            <a:extLst>
              <a:ext uri="{FF2B5EF4-FFF2-40B4-BE49-F238E27FC236}">
                <a16:creationId xmlns:a16="http://schemas.microsoft.com/office/drawing/2014/main" id="{B01433AD-4AB7-0045-A776-A70D43E88A8A}"/>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933466251"/>
      </p:ext>
    </p:extLst>
  </p:cSld>
  <p:clrMapOvr>
    <a:overrideClrMapping bg1="dk1" tx1="lt1" bg2="dk2" tx2="lt2" accent1="accent1" accent2="accent2" accent3="accent3" accent4="accent4" accent5="accent5" accent6="accent6" hlink="hlink" folHlink="folHlink"/>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big text">
    <p:bg>
      <p:bgRef idx="1001">
        <a:schemeClr val="bg2"/>
      </p:bgRef>
    </p:bg>
    <p:spTree>
      <p:nvGrpSpPr>
        <p:cNvPr id="1" name=""/>
        <p:cNvGrpSpPr/>
        <p:nvPr/>
      </p:nvGrpSpPr>
      <p:grpSpPr>
        <a:xfrm>
          <a:off x="0" y="0"/>
          <a:ext cx="0" cy="0"/>
          <a:chOff x="0" y="0"/>
          <a:chExt cx="0" cy="0"/>
        </a:xfrm>
      </p:grpSpPr>
      <p:pic>
        <p:nvPicPr>
          <p:cNvPr id="8" name="Picture 7" descr="Cropped_Aurora_Primary- Top.png">
            <a:extLst>
              <a:ext uri="{FF2B5EF4-FFF2-40B4-BE49-F238E27FC236}">
                <a16:creationId xmlns:a16="http://schemas.microsoft.com/office/drawing/2014/main" id="{443DA9AE-A188-0E4C-B85D-680933574E0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00000"/>
          <a:stretch/>
        </p:blipFill>
        <p:spPr>
          <a:xfrm rot="5400000">
            <a:off x="2000248" y="-2000250"/>
            <a:ext cx="5143500" cy="9144000"/>
          </a:xfrm>
          <a:prstGeom prst="rect">
            <a:avLst/>
          </a:prstGeom>
          <a:solidFill>
            <a:srgbClr val="000000"/>
          </a:solidFill>
        </p:spPr>
      </p:pic>
      <p:sp>
        <p:nvSpPr>
          <p:cNvPr id="2" name="Title 1"/>
          <p:cNvSpPr>
            <a:spLocks noGrp="1"/>
          </p:cNvSpPr>
          <p:nvPr>
            <p:ph type="title"/>
          </p:nvPr>
        </p:nvSpPr>
        <p:spPr>
          <a:xfrm>
            <a:off x="137160" y="91441"/>
            <a:ext cx="8778172" cy="2659190"/>
          </a:xfrm>
        </p:spPr>
        <p:txBody>
          <a:bodyPr/>
          <a:lstStyle>
            <a:lvl1pPr>
              <a:defRPr sz="9600" b="0" i="0">
                <a:solidFill>
                  <a:srgbClr val="FFFFFF"/>
                </a:solidFill>
                <a:latin typeface="IBM Plex Sans ExtraLight" panose="020B0303050203000203"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84BC314-62B4-6B4A-AD2B-F4BC33AF9848}"/>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Footer Placeholder 2">
            <a:extLst>
              <a:ext uri="{FF2B5EF4-FFF2-40B4-BE49-F238E27FC236}">
                <a16:creationId xmlns:a16="http://schemas.microsoft.com/office/drawing/2014/main" id="{FCF08E92-138F-DF4D-9875-B4BF230D9056}"/>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944647268"/>
      </p:ext>
    </p:extLst>
  </p:cSld>
  <p:clrMapOvr>
    <a:overrideClrMapping bg1="dk1" tx1="lt1" bg2="dk2" tx2="lt2" accent1="accent1" accent2="accent2" accent3="accent3" accent4="accent4" accent5="accent5" accent6="accent6" hlink="hlink" folHlink="folHlink"/>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boxes (1 large, 4 small) - dark background">
    <p:bg>
      <p:bgPr>
        <a:solidFill>
          <a:srgbClr val="000000"/>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1"/>
            <a:ext cx="9144000" cy="2566988"/>
          </a:xfrm>
        </p:spPr>
        <p:txBody>
          <a:bodyPr/>
          <a:lstStyle>
            <a:lvl1pPr>
              <a:defRPr b="0" i="0">
                <a:solidFill>
                  <a:schemeClr val="bg1"/>
                </a:solidFill>
                <a:latin typeface="IBM Plex Sans" panose="020B0503050203000203" pitchFamily="34" charset="0"/>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7C66CE9F-64C5-DA4D-A565-35822968D6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567479"/>
            <a:ext cx="9144000" cy="2574037"/>
          </a:xfrm>
          <a:prstGeom prst="rect">
            <a:avLst/>
          </a:prstGeom>
        </p:spPr>
      </p:pic>
      <p:sp>
        <p:nvSpPr>
          <p:cNvPr id="6" name="Content Placeholder 5"/>
          <p:cNvSpPr>
            <a:spLocks noGrp="1"/>
          </p:cNvSpPr>
          <p:nvPr>
            <p:ph sz="quarter" idx="17"/>
          </p:nvPr>
        </p:nvSpPr>
        <p:spPr>
          <a:xfrm>
            <a:off x="4572000" y="2570162"/>
            <a:ext cx="2286000" cy="2573338"/>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2" name="Title 1"/>
          <p:cNvSpPr>
            <a:spLocks noGrp="1"/>
          </p:cNvSpPr>
          <p:nvPr>
            <p:ph type="title"/>
          </p:nvPr>
        </p:nvSpPr>
        <p:spPr>
          <a:xfrm>
            <a:off x="0" y="-1"/>
            <a:ext cx="9144000" cy="1061829"/>
          </a:xfrm>
          <a:noFill/>
        </p:spPr>
        <p:txBody>
          <a:bodyPr lIns="182880" tIns="164592" rIns="228600" bIns="228600"/>
          <a:lstStyle>
            <a:lvl1pPr>
              <a:defRPr sz="4800">
                <a:solidFill>
                  <a:srgbClr val="FFFFFF"/>
                </a:solidFill>
              </a:defRPr>
            </a:lvl1pPr>
          </a:lstStyle>
          <a:p>
            <a:r>
              <a:rPr lang="en-US"/>
              <a:t>Click to edit Master title style</a:t>
            </a:r>
            <a:endParaRPr lang="en-US" dirty="0"/>
          </a:p>
        </p:txBody>
      </p:sp>
      <p:sp>
        <p:nvSpPr>
          <p:cNvPr id="8" name="Slide Number Placeholder 7">
            <a:extLst>
              <a:ext uri="{FF2B5EF4-FFF2-40B4-BE49-F238E27FC236}">
                <a16:creationId xmlns:a16="http://schemas.microsoft.com/office/drawing/2014/main" id="{24C4A044-86C0-1649-8683-AAB62F0F2D95}"/>
              </a:ext>
            </a:extLst>
          </p:cNvPr>
          <p:cNvSpPr>
            <a:spLocks noGrp="1"/>
          </p:cNvSpPr>
          <p:nvPr>
            <p:ph type="sldNum" sz="quarter" idx="23"/>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12" name="Footer Placeholder 2">
            <a:extLst>
              <a:ext uri="{FF2B5EF4-FFF2-40B4-BE49-F238E27FC236}">
                <a16:creationId xmlns:a16="http://schemas.microsoft.com/office/drawing/2014/main" id="{38E2F8B7-00CC-8345-B395-8B04AF7149B3}"/>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3045999788"/>
      </p:ext>
    </p:extLst>
  </p:cSld>
  <p:clrMapOvr>
    <a:overrideClrMapping bg1="dk1" tx1="lt1" bg2="dk2" tx2="lt2" accent1="accent1" accent2="accent2" accent3="accent3" accent4="accent4" accent5="accent5" accent6="accent6" hlink="hlink" folHlink="folHlink"/>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tle, text (four columns) on gradient">
    <p:spTree>
      <p:nvGrpSpPr>
        <p:cNvPr id="1" name=""/>
        <p:cNvGrpSpPr/>
        <p:nvPr/>
      </p:nvGrpSpPr>
      <p:grpSpPr>
        <a:xfrm>
          <a:off x="0" y="0"/>
          <a:ext cx="0" cy="0"/>
          <a:chOff x="0" y="0"/>
          <a:chExt cx="0" cy="0"/>
        </a:xfrm>
      </p:grpSpPr>
      <p:pic>
        <p:nvPicPr>
          <p:cNvPr id="9" name="Picture 8" descr="Cropped_Aurora_Primary- Top.png">
            <a:extLst>
              <a:ext uri="{FF2B5EF4-FFF2-40B4-BE49-F238E27FC236}">
                <a16:creationId xmlns:a16="http://schemas.microsoft.com/office/drawing/2014/main" id="{71D027F9-176A-0A43-988A-7816BB28E9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p:spPr>
      </p:pic>
      <p:sp>
        <p:nvSpPr>
          <p:cNvPr id="2" name="Title 1"/>
          <p:cNvSpPr>
            <a:spLocks noGrp="1"/>
          </p:cNvSpPr>
          <p:nvPr>
            <p:ph type="title"/>
          </p:nvPr>
        </p:nvSpPr>
        <p:spPr>
          <a:xfrm>
            <a:off x="210312" y="201169"/>
            <a:ext cx="6419088" cy="332399"/>
          </a:xfrm>
        </p:spPr>
        <p:txBody>
          <a:bodyPr>
            <a:spAutoFit/>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219456" y="1276351"/>
            <a:ext cx="1837944" cy="321056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505456" y="1280161"/>
            <a:ext cx="1837944"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91456" y="1280161"/>
            <a:ext cx="1837944"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77456" y="1280161"/>
            <a:ext cx="1837944" cy="3206750"/>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5B6E56D-E18E-C14F-B8CE-B3A9760AADB8}"/>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11" name="Footer Placeholder 2">
            <a:extLst>
              <a:ext uri="{FF2B5EF4-FFF2-40B4-BE49-F238E27FC236}">
                <a16:creationId xmlns:a16="http://schemas.microsoft.com/office/drawing/2014/main" id="{5DECE9E5-921F-1547-BD51-3651EF89501A}"/>
              </a:ext>
            </a:extLst>
          </p:cNvPr>
          <p:cNvSpPr>
            <a:spLocks noGrp="1"/>
          </p:cNvSpPr>
          <p:nvPr>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843790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tall) - can be recolored">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tx1"/>
          </a:solidFill>
        </p:spPr>
        <p:txBody>
          <a:bodyPr lIns="192024" tIns="164592" rIns="192024" bIns="228600"/>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13"/>
          <p:cNvSpPr>
            <a:spLocks noGrp="1"/>
          </p:cNvSpPr>
          <p:nvPr>
            <p:ph sz="quarter" idx="13"/>
          </p:nvPr>
        </p:nvSpPr>
        <p:spPr>
          <a:xfrm>
            <a:off x="2286000" y="0"/>
            <a:ext cx="2286000" cy="5148072"/>
          </a:xfrm>
          <a:solidFill>
            <a:schemeClr val="tx1"/>
          </a:solidFill>
          <a:ln w="19050">
            <a:noFill/>
          </a:ln>
        </p:spPr>
        <p:txBody>
          <a:bodyPr lIns="192024" tIns="164592" rIns="192024" bIns="228600"/>
          <a:lstStyle>
            <a:lvl1pP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15"/>
          <p:cNvSpPr>
            <a:spLocks noGrp="1"/>
          </p:cNvSpPr>
          <p:nvPr>
            <p:ph sz="quarter" idx="14"/>
          </p:nvPr>
        </p:nvSpPr>
        <p:spPr>
          <a:xfrm>
            <a:off x="4572000" y="0"/>
            <a:ext cx="2286000" cy="5148072"/>
          </a:xfrm>
          <a:solidFill>
            <a:schemeClr val="tx1"/>
          </a:solidFill>
          <a:ln w="19050">
            <a:noFill/>
          </a:ln>
        </p:spPr>
        <p:txBody>
          <a:bodyPr lIns="192024" tIns="164592" rIns="192024" bIns="228600"/>
          <a:lstStyle>
            <a:lvl1pP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17"/>
          <p:cNvSpPr>
            <a:spLocks noGrp="1"/>
          </p:cNvSpPr>
          <p:nvPr>
            <p:ph sz="quarter" idx="15"/>
          </p:nvPr>
        </p:nvSpPr>
        <p:spPr>
          <a:xfrm>
            <a:off x="6858000" y="0"/>
            <a:ext cx="2286000" cy="5148072"/>
          </a:xfrm>
          <a:solidFill>
            <a:schemeClr val="tx1"/>
          </a:solidFill>
          <a:ln w="19050">
            <a:noFill/>
          </a:ln>
        </p:spPr>
        <p:txBody>
          <a:bodyPr lIns="192024" tIns="164592" rIns="192024" bIns="228600"/>
          <a:lstStyle>
            <a:lvl1pP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8348483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Cover on aurora ba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ED860-1E68-2541-8164-265FEAF4C3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99345"/>
          <a:stretch/>
        </p:blipFill>
        <p:spPr>
          <a:xfrm>
            <a:off x="0" y="0"/>
            <a:ext cx="9144000" cy="5143500"/>
          </a:xfrm>
          <a:prstGeom prst="rect">
            <a:avLst/>
          </a:prstGeom>
          <a:solidFill>
            <a:srgbClr val="000000"/>
          </a:solidFill>
        </p:spPr>
      </p:pic>
      <p:sp>
        <p:nvSpPr>
          <p:cNvPr id="2" name="Title 1"/>
          <p:cNvSpPr>
            <a:spLocks noGrp="1"/>
          </p:cNvSpPr>
          <p:nvPr>
            <p:ph type="title"/>
          </p:nvPr>
        </p:nvSpPr>
        <p:spPr>
          <a:xfrm>
            <a:off x="210312" y="201169"/>
            <a:ext cx="4133088" cy="332399"/>
          </a:xfrm>
        </p:spPr>
        <p:txBody>
          <a:bodyPr/>
          <a:lstStyle>
            <a:lvl1pPr>
              <a:defRPr>
                <a:solidFill>
                  <a:srgbClr val="FFFFFF"/>
                </a:solidFill>
              </a:defRPr>
            </a:lvl1pPr>
          </a:lstStyle>
          <a:p>
            <a:r>
              <a:rPr lang="en-US"/>
              <a:t>Click to edit Master title style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3812" y="4693078"/>
            <a:ext cx="521589" cy="206791"/>
          </a:xfrm>
          <a:prstGeom prst="rect">
            <a:avLst/>
          </a:prstGeom>
        </p:spPr>
      </p:pic>
      <p:pic>
        <p:nvPicPr>
          <p:cNvPr id="8" name="Picture 7">
            <a:extLst>
              <a:ext uri="{FF2B5EF4-FFF2-40B4-BE49-F238E27FC236}">
                <a16:creationId xmlns:a16="http://schemas.microsoft.com/office/drawing/2014/main" id="{23D788D7-41D7-7143-9DB0-99D025C2BBE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800" y="4577089"/>
            <a:ext cx="1638209" cy="517423"/>
          </a:xfrm>
          <a:prstGeom prst="rect">
            <a:avLst/>
          </a:prstGeom>
        </p:spPr>
      </p:pic>
      <p:sp>
        <p:nvSpPr>
          <p:cNvPr id="5" name="Text Placeholder 4">
            <a:extLst>
              <a:ext uri="{FF2B5EF4-FFF2-40B4-BE49-F238E27FC236}">
                <a16:creationId xmlns:a16="http://schemas.microsoft.com/office/drawing/2014/main" id="{093E9063-F6E9-D04E-903A-5271847DF384}"/>
              </a:ext>
            </a:extLst>
          </p:cNvPr>
          <p:cNvSpPr>
            <a:spLocks noGrp="1"/>
          </p:cNvSpPr>
          <p:nvPr>
            <p:ph type="body" sz="quarter" idx="10"/>
          </p:nvPr>
        </p:nvSpPr>
        <p:spPr>
          <a:xfrm>
            <a:off x="228601" y="2742636"/>
            <a:ext cx="4114800" cy="236045"/>
          </a:xfrm>
        </p:spPr>
        <p:txBody>
          <a:bodyPr anchor="b" anchorCtr="0"/>
          <a:lstStyle>
            <a:lvl1pPr>
              <a:defRPr b="1" i="0">
                <a:solidFill>
                  <a:schemeClr val="bg1"/>
                </a:solidFill>
                <a:latin typeface="IBM Plex Sans" panose="020B050305020300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728C034E-BA30-BF4D-A3A2-457F89D524BF}"/>
              </a:ext>
            </a:extLst>
          </p:cNvPr>
          <p:cNvSpPr>
            <a:spLocks noGrp="1"/>
          </p:cNvSpPr>
          <p:nvPr>
            <p:ph type="body" sz="quarter" idx="11"/>
          </p:nvPr>
        </p:nvSpPr>
        <p:spPr>
          <a:xfrm>
            <a:off x="228601" y="2971957"/>
            <a:ext cx="4114800" cy="297029"/>
          </a:xfrm>
        </p:spPr>
        <p:txBody>
          <a:bodyPr/>
          <a:lstStyle>
            <a:lvl1pPr>
              <a:defRPr b="0" i="0">
                <a:solidFill>
                  <a:schemeClr val="bg1"/>
                </a:solidFill>
                <a:latin typeface="IBM Plex Sans Light" panose="020B040305020300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07948042"/>
      </p:ext>
    </p:extLst>
  </p:cSld>
  <p:clrMapOvr>
    <a:overrideClrMapping bg1="dk1" tx1="lt1" bg2="dk2" tx2="lt2" accent1="accent1" accent2="accent2" accent3="accent3" accent4="accent4" accent5="accent5" accent6="accent6" hlink="hlink" folHlink="folHlink"/>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hield - Black Background">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06FF76-197B-DC4A-AF17-93DB1CC877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6789" t="-82373" r="-246789" b="-82373"/>
          <a:stretch/>
        </p:blipFill>
        <p:spPr>
          <a:xfrm>
            <a:off x="0" y="2"/>
            <a:ext cx="9144000" cy="5143498"/>
          </a:xfrm>
          <a:prstGeom prst="rect">
            <a:avLst/>
          </a:prstGeom>
          <a:solidFill>
            <a:srgbClr val="000000"/>
          </a:solidFill>
        </p:spPr>
      </p:pic>
      <p:pic>
        <p:nvPicPr>
          <p:cNvPr id="4" name="Picture 3">
            <a:extLst>
              <a:ext uri="{FF2B5EF4-FFF2-40B4-BE49-F238E27FC236}">
                <a16:creationId xmlns:a16="http://schemas.microsoft.com/office/drawing/2014/main" id="{CF2CF9A7-52A1-D546-A8F7-F07542B2113B}"/>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577038" y="1628605"/>
            <a:ext cx="1904833" cy="1901952"/>
          </a:xfrm>
          <a:prstGeom prst="rect">
            <a:avLst/>
          </a:prstGeom>
        </p:spPr>
      </p:pic>
    </p:spTree>
    <p:extLst>
      <p:ext uri="{BB962C8B-B14F-4D97-AF65-F5344CB8AC3E}">
        <p14:creationId xmlns:p14="http://schemas.microsoft.com/office/powerpoint/2010/main" val="2856797773"/>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hield with Aurora">
    <p:spTree>
      <p:nvGrpSpPr>
        <p:cNvPr id="1" name=""/>
        <p:cNvGrpSpPr/>
        <p:nvPr/>
      </p:nvGrpSpPr>
      <p:grpSpPr>
        <a:xfrm>
          <a:off x="0" y="0"/>
          <a:ext cx="0" cy="0"/>
          <a:chOff x="0" y="0"/>
          <a:chExt cx="0" cy="0"/>
        </a:xfrm>
      </p:grpSpPr>
      <p:pic>
        <p:nvPicPr>
          <p:cNvPr id="5" name="Picture 4" descr="Cropped_Aurora_Primary- Top.png">
            <a:extLst>
              <a:ext uri="{FF2B5EF4-FFF2-40B4-BE49-F238E27FC236}">
                <a16:creationId xmlns:a16="http://schemas.microsoft.com/office/drawing/2014/main" id="{774AC9E1-3804-434F-AA3F-DEAB5BC402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a:solidFill>
            <a:schemeClr val="tx1"/>
          </a:solidFill>
        </p:spPr>
      </p:pic>
      <p:pic>
        <p:nvPicPr>
          <p:cNvPr id="7" name="Picture 6">
            <a:extLst>
              <a:ext uri="{FF2B5EF4-FFF2-40B4-BE49-F238E27FC236}">
                <a16:creationId xmlns:a16="http://schemas.microsoft.com/office/drawing/2014/main" id="{C106FF76-197B-DC4A-AF17-93DB1CC877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1755" y="1600341"/>
            <a:ext cx="1540492" cy="1942819"/>
          </a:xfrm>
          <a:prstGeom prst="rect">
            <a:avLst/>
          </a:prstGeom>
        </p:spPr>
      </p:pic>
    </p:spTree>
    <p:extLst>
      <p:ext uri="{BB962C8B-B14F-4D97-AF65-F5344CB8AC3E}">
        <p14:creationId xmlns:p14="http://schemas.microsoft.com/office/powerpoint/2010/main" val="152371821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Questions - Dark Background">
    <p:bg>
      <p:bgPr>
        <a:solidFill>
          <a:srgbClr val="000000"/>
        </a:solidFill>
        <a:effectLst/>
      </p:bgPr>
    </p:bg>
    <p:spTree>
      <p:nvGrpSpPr>
        <p:cNvPr id="1" name=""/>
        <p:cNvGrpSpPr/>
        <p:nvPr/>
      </p:nvGrpSpPr>
      <p:grpSpPr>
        <a:xfrm>
          <a:off x="0" y="0"/>
          <a:ext cx="0" cy="0"/>
          <a:chOff x="0" y="0"/>
          <a:chExt cx="0" cy="0"/>
        </a:xfrm>
      </p:grpSpPr>
      <p:pic>
        <p:nvPicPr>
          <p:cNvPr id="7" name="Picture 6" descr="Cropped_Aurora_Primary- Top.png">
            <a:extLst>
              <a:ext uri="{FF2B5EF4-FFF2-40B4-BE49-F238E27FC236}">
                <a16:creationId xmlns:a16="http://schemas.microsoft.com/office/drawing/2014/main" id="{65CD1562-016C-FA43-B424-A3CBB53FF47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700"/>
            <a:ext cx="9144000" cy="5156200"/>
          </a:xfrm>
          <a:prstGeom prst="rect">
            <a:avLst/>
          </a:prstGeom>
        </p:spPr>
      </p:pic>
      <p:sp>
        <p:nvSpPr>
          <p:cNvPr id="17" name="Rectangle 16">
            <a:extLst>
              <a:ext uri="{FF2B5EF4-FFF2-40B4-BE49-F238E27FC236}">
                <a16:creationId xmlns:a16="http://schemas.microsoft.com/office/drawing/2014/main" id="{8AEADD43-A049-8E43-AF32-ACC956D74427}"/>
              </a:ext>
            </a:extLst>
          </p:cNvPr>
          <p:cNvSpPr/>
          <p:nvPr userDrawn="1"/>
        </p:nvSpPr>
        <p:spPr>
          <a:xfrm>
            <a:off x="228601" y="167714"/>
            <a:ext cx="1542089"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rgbClr val="FFFFFF"/>
                </a:solidFill>
                <a:effectLst/>
                <a:uLnTx/>
                <a:uFillTx/>
                <a:latin typeface="IBM Plex Sans" panose="020B0503050203000203" pitchFamily="34" charset="0"/>
              </a:rPr>
              <a:t>Questions?</a:t>
            </a:r>
            <a:endParaRPr lang="en-US" sz="1800" b="0" i="0" dirty="0">
              <a:solidFill>
                <a:srgbClr val="FFFFFF"/>
              </a:solidFill>
              <a:latin typeface="IBM Plex Sans" panose="020B0503050203000203" pitchFamily="34" charset="0"/>
            </a:endParaRPr>
          </a:p>
        </p:txBody>
      </p:sp>
      <p:pic>
        <p:nvPicPr>
          <p:cNvPr id="11" name="Picture 10">
            <a:extLst>
              <a:ext uri="{FF2B5EF4-FFF2-40B4-BE49-F238E27FC236}">
                <a16:creationId xmlns:a16="http://schemas.microsoft.com/office/drawing/2014/main" id="{0F264B0F-0770-9049-BFBF-3D200C08B5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3812" y="4693078"/>
            <a:ext cx="521589" cy="206791"/>
          </a:xfrm>
          <a:prstGeom prst="rect">
            <a:avLst/>
          </a:prstGeom>
        </p:spPr>
      </p:pic>
      <p:pic>
        <p:nvPicPr>
          <p:cNvPr id="13" name="Picture 12">
            <a:extLst>
              <a:ext uri="{FF2B5EF4-FFF2-40B4-BE49-F238E27FC236}">
                <a16:creationId xmlns:a16="http://schemas.microsoft.com/office/drawing/2014/main" id="{43D20BBD-A091-C348-8BD7-B02F99B6D49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800" y="4577089"/>
            <a:ext cx="1638209" cy="517423"/>
          </a:xfrm>
          <a:prstGeom prst="rect">
            <a:avLst/>
          </a:prstGeom>
        </p:spPr>
      </p:pic>
    </p:spTree>
    <p:extLst>
      <p:ext uri="{BB962C8B-B14F-4D97-AF65-F5344CB8AC3E}">
        <p14:creationId xmlns:p14="http://schemas.microsoft.com/office/powerpoint/2010/main" val="2021527907"/>
      </p:ext>
    </p:extLst>
  </p:cSld>
  <p:clrMapOvr>
    <a:overrideClrMapping bg1="dk1" tx1="lt1" bg2="dk2" tx2="lt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Questions - Light Background">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EADD43-A049-8E43-AF32-ACC956D74427}"/>
              </a:ext>
            </a:extLst>
          </p:cNvPr>
          <p:cNvSpPr/>
          <p:nvPr userDrawn="1"/>
        </p:nvSpPr>
        <p:spPr>
          <a:xfrm>
            <a:off x="228601" y="167714"/>
            <a:ext cx="1542089"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chemeClr val="tx1"/>
                </a:solidFill>
                <a:effectLst/>
                <a:uLnTx/>
                <a:uFillTx/>
                <a:latin typeface="IBM Plex Sans" panose="020B0503050203000203" pitchFamily="34" charset="0"/>
              </a:rPr>
              <a:t>Questions?</a:t>
            </a:r>
            <a:endParaRPr lang="en-US" sz="1800" b="0" i="0" dirty="0">
              <a:solidFill>
                <a:schemeClr val="tx1"/>
              </a:solidFill>
              <a:latin typeface="IBM Plex Sans" panose="020B0503050203000203" pitchFamily="34" charset="0"/>
            </a:endParaRPr>
          </a:p>
        </p:txBody>
      </p:sp>
      <p:pic>
        <p:nvPicPr>
          <p:cNvPr id="9" name="Picture 8">
            <a:extLst>
              <a:ext uri="{FF2B5EF4-FFF2-40B4-BE49-F238E27FC236}">
                <a16:creationId xmlns:a16="http://schemas.microsoft.com/office/drawing/2014/main" id="{28C50F53-55D1-5049-82B2-722B4E20CD0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93812" y="4698676"/>
            <a:ext cx="521589" cy="195595"/>
          </a:xfrm>
          <a:prstGeom prst="rect">
            <a:avLst/>
          </a:prstGeom>
        </p:spPr>
      </p:pic>
      <p:pic>
        <p:nvPicPr>
          <p:cNvPr id="10" name="Picture 9">
            <a:extLst>
              <a:ext uri="{FF2B5EF4-FFF2-40B4-BE49-F238E27FC236}">
                <a16:creationId xmlns:a16="http://schemas.microsoft.com/office/drawing/2014/main" id="{F126A371-3179-EE4E-A480-68D95819514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801" y="4577089"/>
            <a:ext cx="1638207" cy="517423"/>
          </a:xfrm>
          <a:prstGeom prst="rect">
            <a:avLst/>
          </a:prstGeom>
        </p:spPr>
      </p:pic>
    </p:spTree>
    <p:extLst>
      <p:ext uri="{BB962C8B-B14F-4D97-AF65-F5344CB8AC3E}">
        <p14:creationId xmlns:p14="http://schemas.microsoft.com/office/powerpoint/2010/main" val="274859051"/>
      </p:ext>
    </p:extLst>
  </p:cSld>
  <p:clrMapOvr>
    <a:overrideClrMapping bg1="dk1" tx1="lt1" bg2="dk2" tx2="lt2" accent1="accent1" accent2="accent2" accent3="accent3" accent4="accent4" accent5="accent5" accent6="accent6" hlink="hlink" folHlink="folHlink"/>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Thank you - Black Bkgd - mandatory slide">
    <p:bg>
      <p:bgPr>
        <a:solidFill>
          <a:srgbClr val="000000"/>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4800600" y="1211962"/>
            <a:ext cx="4114800" cy="2636139"/>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378">
              <a:spcAft>
                <a:spcPts val="300"/>
              </a:spcAft>
            </a:pPr>
            <a:r>
              <a:rPr lang="en-US" sz="600" b="0" i="0" kern="0" dirty="0">
                <a:solidFill>
                  <a:srgbClr val="868D95"/>
                </a:solidFill>
                <a:latin typeface="IBM Plex Sans" panose="020B0503050203000203" pitchFamily="34" charset="0"/>
              </a:rPr>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914378">
              <a:spcAft>
                <a:spcPts val="300"/>
              </a:spcAft>
            </a:pPr>
            <a:r>
              <a:rPr lang="en-US" sz="600" b="0" i="0" kern="0" dirty="0">
                <a:solidFill>
                  <a:srgbClr val="868D95"/>
                </a:solidFill>
                <a:latin typeface="IBM Plex Sans" panose="020B0503050203000203"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129922" y="1103122"/>
            <a:ext cx="4100513" cy="2443943"/>
          </a:xfrm>
          <a:prstGeom prst="rect">
            <a:avLst/>
          </a:prstGeom>
        </p:spPr>
        <p:txBody>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378"/>
            <a:r>
              <a:rPr lang="en-US" sz="1200" b="0" i="0" kern="0" dirty="0">
                <a:solidFill>
                  <a:srgbClr val="FFFFFF"/>
                </a:solidFill>
                <a:latin typeface="IBM Plex Sans" panose="020B0503050203000203" pitchFamily="34" charset="0"/>
              </a:rPr>
              <a:t>Follow us on:</a:t>
            </a:r>
          </a:p>
          <a:p>
            <a:pPr defTabSz="914378"/>
            <a:r>
              <a:rPr lang="en-US" sz="1200" b="0" i="0" kern="0" dirty="0">
                <a:solidFill>
                  <a:schemeClr val="accent4"/>
                </a:solidFill>
                <a:latin typeface="IBM Plex Sans" panose="020B0503050203000203" pitchFamily="34" charset="0"/>
                <a:hlinkClick r:id="rId2">
                  <a:extLst>
                    <a:ext uri="{A12FA001-AC4F-418D-AE19-62706E023703}">
                      <ahyp:hlinkClr xmlns:ahyp="http://schemas.microsoft.com/office/drawing/2018/hyperlinkcolor" val="tx"/>
                    </a:ext>
                  </a:extLst>
                </a:hlinkClick>
              </a:rPr>
              <a:t>ibm.com/security</a:t>
            </a:r>
            <a:endParaRPr lang="en-US" sz="1200" b="0" i="0" kern="0" dirty="0">
              <a:solidFill>
                <a:schemeClr val="accent4"/>
              </a:solidFill>
              <a:latin typeface="IBM Plex Sans" panose="020B0503050203000203" pitchFamily="34" charset="0"/>
            </a:endParaRPr>
          </a:p>
          <a:p>
            <a:pPr defTabSz="914378"/>
            <a:r>
              <a:rPr lang="en-US" sz="1200" b="0" i="0" kern="0" dirty="0">
                <a:solidFill>
                  <a:schemeClr val="accent4"/>
                </a:solidFill>
                <a:latin typeface="IBM Plex Sans" panose="020B0503050203000203" pitchFamily="34" charset="0"/>
                <a:hlinkClick r:id="rId3">
                  <a:extLst>
                    <a:ext uri="{A12FA001-AC4F-418D-AE19-62706E023703}">
                      <ahyp:hlinkClr xmlns:ahyp="http://schemas.microsoft.com/office/drawing/2018/hyperlinkcolor" val="tx"/>
                    </a:ext>
                  </a:extLst>
                </a:hlinkClick>
              </a:rPr>
              <a:t>securityintelligence.com</a:t>
            </a:r>
            <a:endParaRPr lang="en-US" sz="1200" b="0" i="0" kern="0" dirty="0">
              <a:solidFill>
                <a:schemeClr val="accent4"/>
              </a:solidFill>
              <a:latin typeface="IBM Plex Sans" panose="020B0503050203000203" pitchFamily="34" charset="0"/>
            </a:endParaRPr>
          </a:p>
          <a:p>
            <a:pPr defTabSz="914378"/>
            <a:r>
              <a:rPr lang="en-US" sz="1200" b="0" i="0" kern="0" dirty="0">
                <a:solidFill>
                  <a:schemeClr val="accent4"/>
                </a:solidFill>
                <a:latin typeface="IBM Plex Sans" panose="020B0503050203000203" pitchFamily="34" charset="0"/>
                <a:hlinkClick r:id="rId4">
                  <a:extLst>
                    <a:ext uri="{A12FA001-AC4F-418D-AE19-62706E023703}">
                      <ahyp:hlinkClr xmlns:ahyp="http://schemas.microsoft.com/office/drawing/2018/hyperlinkcolor" val="tx"/>
                    </a:ext>
                  </a:extLst>
                </a:hlinkClick>
              </a:rPr>
              <a:t>ibm.com/security/community</a:t>
            </a:r>
            <a:endParaRPr lang="en-US" sz="1200" b="0" i="0" kern="0" dirty="0">
              <a:solidFill>
                <a:schemeClr val="accent4"/>
              </a:solidFill>
              <a:latin typeface="IBM Plex Sans" panose="020B0503050203000203" pitchFamily="34" charset="0"/>
            </a:endParaRPr>
          </a:p>
          <a:p>
            <a:pPr defTabSz="914378"/>
            <a:r>
              <a:rPr lang="en-US" sz="1200" b="0" i="0" kern="0" dirty="0">
                <a:solidFill>
                  <a:schemeClr val="accent4"/>
                </a:solidFill>
                <a:latin typeface="IBM Plex Sans" panose="020B0503050203000203" pitchFamily="34" charset="0"/>
                <a:hlinkClick r:id="rId5">
                  <a:extLst>
                    <a:ext uri="{A12FA001-AC4F-418D-AE19-62706E023703}">
                      <ahyp:hlinkClr xmlns:ahyp="http://schemas.microsoft.com/office/drawing/2018/hyperlinkcolor" val="tx"/>
                    </a:ext>
                  </a:extLst>
                </a:hlinkClick>
              </a:rPr>
              <a:t>xforce.ibmcloud.com</a:t>
            </a:r>
            <a:endParaRPr lang="en-US" sz="1200" b="0" i="0" kern="0" dirty="0">
              <a:solidFill>
                <a:schemeClr val="accent4"/>
              </a:solidFill>
              <a:latin typeface="IBM Plex Sans" panose="020B0503050203000203" pitchFamily="34" charset="0"/>
            </a:endParaRPr>
          </a:p>
          <a:p>
            <a:pPr defTabSz="914378"/>
            <a:r>
              <a:rPr lang="en-US" sz="1200" b="0" i="0" kern="0" dirty="0">
                <a:solidFill>
                  <a:schemeClr val="accent4"/>
                </a:solidFill>
                <a:latin typeface="IBM Plex Sans" panose="020B0503050203000203" pitchFamily="34" charset="0"/>
                <a:hlinkClick r:id="rId6">
                  <a:extLst>
                    <a:ext uri="{A12FA001-AC4F-418D-AE19-62706E023703}">
                      <ahyp:hlinkClr xmlns:ahyp="http://schemas.microsoft.com/office/drawing/2018/hyperlinkcolor" val="tx"/>
                    </a:ext>
                  </a:extLst>
                </a:hlinkClick>
              </a:rPr>
              <a:t>@ibmsecurity</a:t>
            </a:r>
            <a:endParaRPr lang="en-US" sz="1200" b="0" i="0" kern="0" dirty="0">
              <a:solidFill>
                <a:schemeClr val="accent4"/>
              </a:solidFill>
              <a:latin typeface="IBM Plex Sans" panose="020B0503050203000203" pitchFamily="34" charset="0"/>
            </a:endParaRPr>
          </a:p>
          <a:p>
            <a:pPr defTabSz="914378"/>
            <a:r>
              <a:rPr lang="en-US" sz="1200" b="0" i="0" kern="0" dirty="0">
                <a:solidFill>
                  <a:schemeClr val="accent4"/>
                </a:solidFill>
                <a:latin typeface="IBM Plex Sans" panose="020B0503050203000203" pitchFamily="34" charset="0"/>
                <a:hlinkClick r:id="rId7">
                  <a:extLst>
                    <a:ext uri="{A12FA001-AC4F-418D-AE19-62706E023703}">
                      <ahyp:hlinkClr xmlns:ahyp="http://schemas.microsoft.com/office/drawing/2018/hyperlinkcolor" val="tx"/>
                    </a:ext>
                  </a:extLst>
                </a:hlinkClick>
              </a:rPr>
              <a:t>youtube.com/ibmsecurity</a:t>
            </a:r>
            <a:endParaRPr lang="en-US" sz="1200" b="0" i="0" kern="0" dirty="0">
              <a:solidFill>
                <a:schemeClr val="accent4"/>
              </a:solidFill>
              <a:latin typeface="IBM Plex Sans" panose="020B0503050203000203" pitchFamily="34" charset="0"/>
            </a:endParaRPr>
          </a:p>
          <a:p>
            <a:pPr defTabSz="914378"/>
            <a:endParaRPr lang="en-US" sz="1200" b="0" i="0" kern="0" dirty="0">
              <a:latin typeface="IBM Plex Sans" panose="020B0503050203000203" pitchFamily="34" charset="0"/>
            </a:endParaRPr>
          </a:p>
        </p:txBody>
      </p:sp>
      <p:sp>
        <p:nvSpPr>
          <p:cNvPr id="17" name="Rectangle 16">
            <a:extLst>
              <a:ext uri="{FF2B5EF4-FFF2-40B4-BE49-F238E27FC236}">
                <a16:creationId xmlns:a16="http://schemas.microsoft.com/office/drawing/2014/main" id="{8AEADD43-A049-8E43-AF32-ACC956D74427}"/>
              </a:ext>
            </a:extLst>
          </p:cNvPr>
          <p:cNvSpPr/>
          <p:nvPr userDrawn="1"/>
        </p:nvSpPr>
        <p:spPr>
          <a:xfrm>
            <a:off x="228601" y="167714"/>
            <a:ext cx="1426673"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rgbClr val="FFFFFF"/>
                </a:solidFill>
                <a:effectLst/>
                <a:uLnTx/>
                <a:uFillTx/>
                <a:latin typeface="IBM Plex Sans" panose="020B0503050203000203" pitchFamily="34" charset="0"/>
              </a:rPr>
              <a:t>Thank you</a:t>
            </a:r>
            <a:endParaRPr lang="en-US" sz="1800" b="0" i="0" dirty="0">
              <a:solidFill>
                <a:srgbClr val="FFFFFF"/>
              </a:solidFill>
              <a:latin typeface="IBM Plex Sans" panose="020B0503050203000203" pitchFamily="34" charset="0"/>
            </a:endParaRPr>
          </a:p>
        </p:txBody>
      </p:sp>
      <p:pic>
        <p:nvPicPr>
          <p:cNvPr id="11" name="Picture 10">
            <a:extLst>
              <a:ext uri="{FF2B5EF4-FFF2-40B4-BE49-F238E27FC236}">
                <a16:creationId xmlns:a16="http://schemas.microsoft.com/office/drawing/2014/main" id="{0F264B0F-0770-9049-BFBF-3D200C08B50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393812" y="4693078"/>
            <a:ext cx="521589" cy="206791"/>
          </a:xfrm>
          <a:prstGeom prst="rect">
            <a:avLst/>
          </a:prstGeom>
        </p:spPr>
      </p:pic>
      <p:pic>
        <p:nvPicPr>
          <p:cNvPr id="13" name="Picture 12">
            <a:extLst>
              <a:ext uri="{FF2B5EF4-FFF2-40B4-BE49-F238E27FC236}">
                <a16:creationId xmlns:a16="http://schemas.microsoft.com/office/drawing/2014/main" id="{43D20BBD-A091-C348-8BD7-B02F99B6D49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4800" y="4577089"/>
            <a:ext cx="1638209" cy="517423"/>
          </a:xfrm>
          <a:prstGeom prst="rect">
            <a:avLst/>
          </a:prstGeom>
        </p:spPr>
      </p:pic>
    </p:spTree>
    <p:extLst>
      <p:ext uri="{BB962C8B-B14F-4D97-AF65-F5344CB8AC3E}">
        <p14:creationId xmlns:p14="http://schemas.microsoft.com/office/powerpoint/2010/main" val="2399628937"/>
      </p:ext>
    </p:extLst>
  </p:cSld>
  <p:clrMapOvr>
    <a:overrideClrMapping bg1="dk1" tx1="lt1" bg2="dk2" tx2="lt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Light Bkgd - Thank you mandatory slide">
    <p:bg>
      <p:bgRef idx="1001">
        <a:schemeClr val="bg2"/>
      </p:bgRef>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4800600" y="1276350"/>
            <a:ext cx="4114800" cy="2571750"/>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378">
              <a:spcAft>
                <a:spcPts val="300"/>
              </a:spcAft>
            </a:pPr>
            <a:r>
              <a:rPr lang="en-US" sz="600" b="0" i="0" kern="0" dirty="0">
                <a:solidFill>
                  <a:srgbClr val="868D95"/>
                </a:solidFill>
                <a:latin typeface="IBM Plex Sans" panose="020B0503050203000203" pitchFamily="34" charset="0"/>
              </a:rPr>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914378">
              <a:spcAft>
                <a:spcPts val="300"/>
              </a:spcAft>
            </a:pPr>
            <a:r>
              <a:rPr lang="en-US" sz="600" b="0" i="0" kern="0" dirty="0">
                <a:solidFill>
                  <a:srgbClr val="868D95"/>
                </a:solidFill>
                <a:latin typeface="IBM Plex Sans" panose="020B0503050203000203"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pic>
        <p:nvPicPr>
          <p:cNvPr id="12" name="Picture 11">
            <a:extLst>
              <a:ext uri="{FF2B5EF4-FFF2-40B4-BE49-F238E27FC236}">
                <a16:creationId xmlns:a16="http://schemas.microsoft.com/office/drawing/2014/main" id="{C0D1F545-4658-C745-83C8-A6FB04D766E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93812" y="4698676"/>
            <a:ext cx="521589" cy="195595"/>
          </a:xfrm>
          <a:prstGeom prst="rect">
            <a:avLst/>
          </a:prstGeom>
        </p:spPr>
      </p:pic>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228600" y="1276351"/>
            <a:ext cx="4114800" cy="2270714"/>
          </a:xfrm>
          <a:prstGeom prst="rect">
            <a:avLst/>
          </a:prstGeom>
        </p:spPr>
        <p:txBody>
          <a:bodyPr lIns="0" tIns="0" rIns="0" bIns="0"/>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378"/>
            <a:r>
              <a:rPr lang="en-US" sz="1200" b="0" i="0" kern="0" dirty="0">
                <a:solidFill>
                  <a:srgbClr val="000000"/>
                </a:solidFill>
                <a:latin typeface="IBM Plex Sans" panose="020B0503050203000203" pitchFamily="34" charset="0"/>
              </a:rPr>
              <a:t>Follow us on:</a:t>
            </a:r>
          </a:p>
          <a:p>
            <a:pPr defTabSz="914378"/>
            <a:r>
              <a:rPr lang="en-US" sz="1200" b="0" i="0" kern="0" dirty="0">
                <a:solidFill>
                  <a:schemeClr val="accent2"/>
                </a:solidFill>
                <a:latin typeface="IBM Plex Sans" panose="020B0503050203000203" pitchFamily="34" charset="0"/>
                <a:hlinkClick r:id="rId3">
                  <a:extLst>
                    <a:ext uri="{A12FA001-AC4F-418D-AE19-62706E023703}">
                      <ahyp:hlinkClr xmlns:ahyp="http://schemas.microsoft.com/office/drawing/2018/hyperlinkcolor" val="tx"/>
                    </a:ext>
                  </a:extLst>
                </a:hlinkClick>
              </a:rPr>
              <a:t>ibm.com/security</a:t>
            </a:r>
            <a:endParaRPr lang="en-US" sz="1200" b="0" i="0" kern="0" dirty="0">
              <a:solidFill>
                <a:schemeClr val="accent2"/>
              </a:solidFill>
              <a:latin typeface="IBM Plex Sans" panose="020B0503050203000203" pitchFamily="34" charset="0"/>
            </a:endParaRPr>
          </a:p>
          <a:p>
            <a:pPr defTabSz="914378"/>
            <a:r>
              <a:rPr lang="en-US" sz="1200" b="0" i="0" kern="0" dirty="0">
                <a:solidFill>
                  <a:schemeClr val="accent2"/>
                </a:solidFill>
                <a:latin typeface="IBM Plex Sans" panose="020B0503050203000203" pitchFamily="34" charset="0"/>
                <a:hlinkClick r:id="rId4">
                  <a:extLst>
                    <a:ext uri="{A12FA001-AC4F-418D-AE19-62706E023703}">
                      <ahyp:hlinkClr xmlns:ahyp="http://schemas.microsoft.com/office/drawing/2018/hyperlinkcolor" val="tx"/>
                    </a:ext>
                  </a:extLst>
                </a:hlinkClick>
              </a:rPr>
              <a:t>securityintelligence.com</a:t>
            </a:r>
            <a:endParaRPr lang="en-US" sz="1200" b="0" i="0" kern="0" dirty="0">
              <a:solidFill>
                <a:schemeClr val="accent2"/>
              </a:solidFill>
              <a:latin typeface="IBM Plex Sans" panose="020B0503050203000203" pitchFamily="34" charset="0"/>
            </a:endParaRPr>
          </a:p>
          <a:p>
            <a:pPr defTabSz="914378"/>
            <a:r>
              <a:rPr lang="en-US" sz="1200" b="0" i="0" kern="0" dirty="0">
                <a:solidFill>
                  <a:schemeClr val="accent2"/>
                </a:solidFill>
                <a:latin typeface="IBM Plex Sans" panose="020B0503050203000203" pitchFamily="34" charset="0"/>
                <a:hlinkClick r:id="rId5">
                  <a:extLst>
                    <a:ext uri="{A12FA001-AC4F-418D-AE19-62706E023703}">
                      <ahyp:hlinkClr xmlns:ahyp="http://schemas.microsoft.com/office/drawing/2018/hyperlinkcolor" val="tx"/>
                    </a:ext>
                  </a:extLst>
                </a:hlinkClick>
              </a:rPr>
              <a:t>ibm.com/security/community</a:t>
            </a:r>
            <a:endParaRPr lang="en-US" sz="1200" b="0" i="0" kern="0" dirty="0">
              <a:solidFill>
                <a:schemeClr val="accent2"/>
              </a:solidFill>
              <a:latin typeface="IBM Plex Sans" panose="020B0503050203000203" pitchFamily="34" charset="0"/>
            </a:endParaRPr>
          </a:p>
          <a:p>
            <a:pPr defTabSz="914378"/>
            <a:r>
              <a:rPr lang="en-US" sz="1200" b="0" i="0" kern="0" dirty="0">
                <a:solidFill>
                  <a:schemeClr val="accent2"/>
                </a:solidFill>
                <a:latin typeface="IBM Plex Sans" panose="020B0503050203000203" pitchFamily="34" charset="0"/>
                <a:hlinkClick r:id="rId6">
                  <a:extLst>
                    <a:ext uri="{A12FA001-AC4F-418D-AE19-62706E023703}">
                      <ahyp:hlinkClr xmlns:ahyp="http://schemas.microsoft.com/office/drawing/2018/hyperlinkcolor" val="tx"/>
                    </a:ext>
                  </a:extLst>
                </a:hlinkClick>
              </a:rPr>
              <a:t>xforce.ibmcloud.com</a:t>
            </a:r>
            <a:endParaRPr lang="en-US" sz="1200" b="0" i="0" kern="0" dirty="0">
              <a:solidFill>
                <a:schemeClr val="accent2"/>
              </a:solidFill>
              <a:latin typeface="IBM Plex Sans" panose="020B0503050203000203" pitchFamily="34" charset="0"/>
            </a:endParaRPr>
          </a:p>
          <a:p>
            <a:pPr defTabSz="914378"/>
            <a:r>
              <a:rPr lang="en-US" sz="1200" b="0" i="0" kern="0" dirty="0">
                <a:solidFill>
                  <a:schemeClr val="accent2"/>
                </a:solidFill>
                <a:latin typeface="IBM Plex Sans" panose="020B0503050203000203" pitchFamily="34" charset="0"/>
                <a:hlinkClick r:id="rId7">
                  <a:extLst>
                    <a:ext uri="{A12FA001-AC4F-418D-AE19-62706E023703}">
                      <ahyp:hlinkClr xmlns:ahyp="http://schemas.microsoft.com/office/drawing/2018/hyperlinkcolor" val="tx"/>
                    </a:ext>
                  </a:extLst>
                </a:hlinkClick>
              </a:rPr>
              <a:t>@ibmsecurity</a:t>
            </a:r>
            <a:endParaRPr lang="en-US" sz="1200" b="0" i="0" kern="0" dirty="0">
              <a:solidFill>
                <a:schemeClr val="accent2"/>
              </a:solidFill>
              <a:latin typeface="IBM Plex Sans" panose="020B0503050203000203" pitchFamily="34" charset="0"/>
            </a:endParaRPr>
          </a:p>
          <a:p>
            <a:pPr defTabSz="914378"/>
            <a:r>
              <a:rPr lang="en-US" sz="1200" b="0" i="0" kern="0" dirty="0">
                <a:solidFill>
                  <a:schemeClr val="accent2"/>
                </a:solidFill>
                <a:latin typeface="IBM Plex Sans" panose="020B0503050203000203" pitchFamily="34" charset="0"/>
                <a:hlinkClick r:id="rId8">
                  <a:extLst>
                    <a:ext uri="{A12FA001-AC4F-418D-AE19-62706E023703}">
                      <ahyp:hlinkClr xmlns:ahyp="http://schemas.microsoft.com/office/drawing/2018/hyperlinkcolor" val="tx"/>
                    </a:ext>
                  </a:extLst>
                </a:hlinkClick>
              </a:rPr>
              <a:t>youtube.com/ibmsecurity</a:t>
            </a:r>
            <a:endParaRPr lang="en-US" sz="1200" b="0" i="0" kern="0" dirty="0">
              <a:solidFill>
                <a:schemeClr val="accent2"/>
              </a:solidFill>
              <a:latin typeface="IBM Plex Sans" panose="020B0503050203000203" pitchFamily="34" charset="0"/>
            </a:endParaRPr>
          </a:p>
        </p:txBody>
      </p:sp>
      <p:sp>
        <p:nvSpPr>
          <p:cNvPr id="17" name="Rectangle 16">
            <a:extLst>
              <a:ext uri="{FF2B5EF4-FFF2-40B4-BE49-F238E27FC236}">
                <a16:creationId xmlns:a16="http://schemas.microsoft.com/office/drawing/2014/main" id="{8AEADD43-A049-8E43-AF32-ACC956D74427}"/>
              </a:ext>
            </a:extLst>
          </p:cNvPr>
          <p:cNvSpPr/>
          <p:nvPr userDrawn="1"/>
        </p:nvSpPr>
        <p:spPr>
          <a:xfrm>
            <a:off x="228601" y="167714"/>
            <a:ext cx="1426673"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chemeClr val="tx1"/>
                </a:solidFill>
                <a:effectLst/>
                <a:uLnTx/>
                <a:uFillTx/>
                <a:latin typeface="IBM Plex Sans" panose="020B0503050203000203" pitchFamily="34" charset="0"/>
              </a:rPr>
              <a:t>Thank you</a:t>
            </a:r>
            <a:endParaRPr lang="en-US" sz="1800" b="0" i="0" dirty="0">
              <a:solidFill>
                <a:schemeClr val="tx1"/>
              </a:solidFill>
              <a:latin typeface="IBM Plex Sans" panose="020B0503050203000203" pitchFamily="34" charset="0"/>
            </a:endParaRPr>
          </a:p>
        </p:txBody>
      </p:sp>
      <p:pic>
        <p:nvPicPr>
          <p:cNvPr id="7" name="Picture 6">
            <a:extLst>
              <a:ext uri="{FF2B5EF4-FFF2-40B4-BE49-F238E27FC236}">
                <a16:creationId xmlns:a16="http://schemas.microsoft.com/office/drawing/2014/main" id="{9940273C-0ABC-E840-B21C-6269DF4B6E74}"/>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94801" y="4577089"/>
            <a:ext cx="1638207" cy="517423"/>
          </a:xfrm>
          <a:prstGeom prst="rect">
            <a:avLst/>
          </a:prstGeom>
        </p:spPr>
      </p:pic>
    </p:spTree>
    <p:extLst>
      <p:ext uri="{BB962C8B-B14F-4D97-AF65-F5344CB8AC3E}">
        <p14:creationId xmlns:p14="http://schemas.microsoft.com/office/powerpoint/2010/main" val="3195751651"/>
      </p:ext>
    </p:extLst>
  </p:cSld>
  <p:clrMapOvr>
    <a:overrideClrMapping bg1="dk1" tx1="lt1" bg2="dk2" tx2="lt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ibm sign-off">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5AB14-2141-2D42-99D8-5779FEA495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25953" y="2315617"/>
            <a:ext cx="1292094" cy="512269"/>
          </a:xfrm>
          <a:prstGeom prst="rect">
            <a:avLst/>
          </a:prstGeom>
        </p:spPr>
      </p:pic>
    </p:spTree>
    <p:extLst>
      <p:ext uri="{BB962C8B-B14F-4D97-AF65-F5344CB8AC3E}">
        <p14:creationId xmlns:p14="http://schemas.microsoft.com/office/powerpoint/2010/main" val="309166271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Title, Header, and Conten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1371602" y="0"/>
            <a:ext cx="7314253" cy="205740"/>
          </a:xfrm>
          <a:prstGeom prst="rect">
            <a:avLst/>
          </a:prstGeom>
        </p:spPr>
        <p:txBody>
          <a:bodyPr tIns="27432" bIns="27432">
            <a:normAutofit/>
          </a:bodyPr>
          <a:lstStyle>
            <a:lvl1pPr marL="0" indent="0" algn="r">
              <a:buFontTx/>
              <a:buNone/>
              <a:defRPr sz="810" cap="all" baseline="0">
                <a:solidFill>
                  <a:schemeClr val="bg1">
                    <a:lumMod val="65000"/>
                  </a:schemeClr>
                </a:solidFill>
              </a:defRPr>
            </a:lvl1pPr>
            <a:lvl2pPr marL="158587" indent="0">
              <a:buFontTx/>
              <a:buNone/>
              <a:defRPr/>
            </a:lvl2pPr>
            <a:lvl3pPr marL="345749" indent="0">
              <a:buFontTx/>
              <a:buNone/>
              <a:defRPr/>
            </a:lvl3pPr>
            <a:lvl4pPr marL="470048" indent="0">
              <a:buFontTx/>
              <a:buNone/>
              <a:defRPr/>
            </a:lvl4pPr>
            <a:lvl5pPr marL="627206" indent="0">
              <a:buFontTx/>
              <a:buNone/>
              <a:defRPr/>
            </a:lvl5pPr>
          </a:lstStyle>
          <a:p>
            <a:pPr lvl="0"/>
            <a:r>
              <a:rPr lang="en-US" dirty="0"/>
              <a:t>Edit Master HEADER 1  |  HEADER 2</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4"/>
          </p:nvPr>
        </p:nvSpPr>
        <p:spPr>
          <a:xfrm>
            <a:off x="457202" y="822960"/>
            <a:ext cx="8228013"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5"/>
          </p:nvPr>
        </p:nvSpPr>
        <p:spPr/>
        <p:txBody>
          <a:bodyPr/>
          <a:lstStyle/>
          <a:p>
            <a:pPr defTabSz="617204">
              <a:lnSpc>
                <a:spcPct val="90000"/>
              </a:lnSpc>
              <a:spcBef>
                <a:spcPts val="540"/>
              </a:spcBef>
              <a:buClr>
                <a:srgbClr val="1D3649"/>
              </a:buClr>
            </a:pPr>
            <a:endParaRPr lang="en-BE" dirty="0">
              <a:solidFill>
                <a:srgbClr val="FFFFFF"/>
              </a:solidFill>
            </a:endParaRPr>
          </a:p>
        </p:txBody>
      </p:sp>
    </p:spTree>
    <p:extLst>
      <p:ext uri="{BB962C8B-B14F-4D97-AF65-F5344CB8AC3E}">
        <p14:creationId xmlns:p14="http://schemas.microsoft.com/office/powerpoint/2010/main" val="28915848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8238A-55FD-D74C-A428-9B8F4BEED52D}"/>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r="-39"/>
          <a:stretch/>
        </p:blipFill>
        <p:spPr>
          <a:xfrm flipH="1">
            <a:off x="1151466" y="647701"/>
            <a:ext cx="7992532" cy="4495800"/>
          </a:xfrm>
          <a:prstGeom prst="rect">
            <a:avLst/>
          </a:prstGeom>
        </p:spPr>
      </p:pic>
      <p:sp>
        <p:nvSpPr>
          <p:cNvPr id="2" name="Title 1"/>
          <p:cNvSpPr>
            <a:spLocks noGrp="1"/>
          </p:cNvSpPr>
          <p:nvPr>
            <p:ph type="title"/>
          </p:nvPr>
        </p:nvSpPr>
        <p:spPr>
          <a:xfrm>
            <a:off x="210312" y="201169"/>
            <a:ext cx="5562534" cy="332399"/>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4FD4C6D4-EB39-DB4A-BE2B-33186066F182}"/>
              </a:ext>
            </a:extLst>
          </p:cNvPr>
          <p:cNvSpPr>
            <a:spLocks noGrp="1"/>
          </p:cNvSpPr>
          <p:nvPr>
            <p:ph type="ftr" sz="quarter" idx="10"/>
          </p:nvPr>
        </p:nvSpPr>
        <p:spPr/>
        <p:txBody>
          <a:bodyPr/>
          <a:lstStyle>
            <a:lvl1pPr>
              <a:defRPr>
                <a:solidFill>
                  <a:srgbClr val="868D95"/>
                </a:solidFill>
              </a:defRPr>
            </a:lvl1p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6385A03A-04F4-344D-9D83-62D31A80C833}"/>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81543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image, Icons with List">
    <p:spTree>
      <p:nvGrpSpPr>
        <p:cNvPr id="1" name=""/>
        <p:cNvGrpSpPr/>
        <p:nvPr/>
      </p:nvGrpSpPr>
      <p:grpSpPr>
        <a:xfrm>
          <a:off x="0" y="0"/>
          <a:ext cx="0" cy="0"/>
          <a:chOff x="0" y="0"/>
          <a:chExt cx="0" cy="0"/>
        </a:xfrm>
      </p:grpSpPr>
      <p:sp>
        <p:nvSpPr>
          <p:cNvPr id="1123" name="Picture Placeholder 6"/>
          <p:cNvSpPr>
            <a:spLocks noGrp="1"/>
          </p:cNvSpPr>
          <p:nvPr>
            <p:ph type="pic" idx="13"/>
          </p:nvPr>
        </p:nvSpPr>
        <p:spPr>
          <a:xfrm>
            <a:off x="-1" y="-1"/>
            <a:ext cx="4572001" cy="5143501"/>
          </a:xfrm>
          <a:prstGeom prst="rect">
            <a:avLst/>
          </a:prstGeom>
        </p:spPr>
        <p:txBody>
          <a:bodyPr lIns="0" tIns="0" rIns="0" bIns="0"/>
          <a:lstStyle>
            <a:lvl1pPr>
              <a:defRPr>
                <a:latin typeface="+mn-lt"/>
              </a:defRPr>
            </a:lvl1pPr>
          </a:lstStyle>
          <a:p>
            <a:r>
              <a:rPr lang="en-GB"/>
              <a:t>Click icon to add picture</a:t>
            </a:r>
            <a:endParaRPr dirty="0"/>
          </a:p>
        </p:txBody>
      </p:sp>
      <p:sp>
        <p:nvSpPr>
          <p:cNvPr id="1124" name="Body Level One…"/>
          <p:cNvSpPr txBox="1">
            <a:spLocks noGrp="1"/>
          </p:cNvSpPr>
          <p:nvPr>
            <p:ph type="body" sz="half" idx="1"/>
          </p:nvPr>
        </p:nvSpPr>
        <p:spPr>
          <a:xfrm>
            <a:off x="5385816" y="1350748"/>
            <a:ext cx="2946401" cy="301838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125"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Title 1">
            <a:extLst>
              <a:ext uri="{FF2B5EF4-FFF2-40B4-BE49-F238E27FC236}">
                <a16:creationId xmlns:a16="http://schemas.microsoft.com/office/drawing/2014/main" id="{4DF265B4-650C-2947-A37A-7802509F2214}"/>
              </a:ext>
            </a:extLst>
          </p:cNvPr>
          <p:cNvSpPr>
            <a:spLocks noGrp="1"/>
          </p:cNvSpPr>
          <p:nvPr>
            <p:ph type="title"/>
          </p:nvPr>
        </p:nvSpPr>
        <p:spPr>
          <a:xfrm>
            <a:off x="179532" y="172752"/>
            <a:ext cx="4196367" cy="4189291"/>
          </a:xfrm>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763EA89-EE36-F44F-AD4F-0AD61B495376}"/>
              </a:ext>
            </a:extLst>
          </p:cNvPr>
          <p:cNvSpPr>
            <a:spLocks noGrp="1"/>
          </p:cNvSpPr>
          <p:nvPr>
            <p:ph type="ftr" sz="quarter" idx="14"/>
          </p:nvPr>
        </p:nvSpPr>
        <p:spPr/>
        <p:txBody>
          <a:bodyPr/>
          <a:lstStyle>
            <a:lvl1pPr>
              <a:defRPr>
                <a:solidFill>
                  <a:srgbClr val="868D95"/>
                </a:solidFill>
              </a:defRPr>
            </a:lvl1pPr>
          </a:lstStyle>
          <a:p>
            <a:r>
              <a:rPr lang="en-US" dirty="0"/>
              <a:t>IBM Security / © 2020 IBM Corporation</a:t>
            </a:r>
          </a:p>
        </p:txBody>
      </p:sp>
    </p:spTree>
    <p:extLst>
      <p:ext uri="{BB962C8B-B14F-4D97-AF65-F5344CB8AC3E}">
        <p14:creationId xmlns:p14="http://schemas.microsoft.com/office/powerpoint/2010/main" val="419017498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0" cy="5143501"/>
          </a:xfrm>
          <a:prstGeom prst="rect">
            <a:avLst/>
          </a:prstGeom>
        </p:spPr>
      </p:pic>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dirty="0"/>
              <a:t>Click to edit Master title style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74330" y="53645"/>
            <a:ext cx="1599819" cy="505235"/>
          </a:xfrm>
          <a:prstGeom prst="rect">
            <a:avLst/>
          </a:prstGeom>
        </p:spPr>
      </p:pic>
      <p:pic>
        <p:nvPicPr>
          <p:cNvPr id="9" name="Picture 8" descr="ibm_gry.png"/>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93811" y="4709042"/>
            <a:ext cx="521589" cy="211471"/>
          </a:xfrm>
          <a:prstGeom prst="rect">
            <a:avLst/>
          </a:prstGeom>
        </p:spPr>
      </p:pic>
      <p:sp>
        <p:nvSpPr>
          <p:cNvPr id="8" name="Footer Placeholder 3"/>
          <p:cNvSpPr>
            <a:spLocks noGrp="1"/>
          </p:cNvSpPr>
          <p:nvPr>
            <p:ph type="ftr" sz="quarter" idx="11"/>
          </p:nvPr>
        </p:nvSpPr>
        <p:spPr>
          <a:xfrm>
            <a:off x="228600" y="4826480"/>
            <a:ext cx="6400800" cy="137160"/>
          </a:xfrm>
        </p:spPr>
        <p:txBody>
          <a:bodyPr/>
          <a:lstStyle>
            <a:lvl1pPr>
              <a:defRPr>
                <a:solidFill>
                  <a:schemeClr val="tx1"/>
                </a:solidFill>
                <a:latin typeface="+mn-lt"/>
              </a:defRPr>
            </a:lvl1pPr>
          </a:lstStyle>
          <a:p>
            <a:r>
              <a:rPr lang="en-US"/>
              <a:t>IBM Security / © 2020 IBM Corporation</a:t>
            </a:r>
            <a:endParaRPr lang="en-US" dirty="0"/>
          </a:p>
        </p:txBody>
      </p:sp>
    </p:spTree>
    <p:extLst>
      <p:ext uri="{BB962C8B-B14F-4D97-AF65-F5344CB8AC3E}">
        <p14:creationId xmlns:p14="http://schemas.microsoft.com/office/powerpoint/2010/main" val="166333490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71" y="0"/>
            <a:ext cx="9145271" cy="5143500"/>
          </a:xfrm>
          <a:prstGeom prst="rect">
            <a:avLst/>
          </a:prstGeom>
        </p:spPr>
      </p:pic>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dirty="0"/>
              <a:t>Click to edit Master title style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74330" y="53645"/>
            <a:ext cx="1599819" cy="505235"/>
          </a:xfrm>
          <a:prstGeom prst="rect">
            <a:avLst/>
          </a:prstGeom>
        </p:spPr>
      </p:pic>
      <p:pic>
        <p:nvPicPr>
          <p:cNvPr id="19" name="Picture 18" descr="ibm_gry.png"/>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93811" y="4709042"/>
            <a:ext cx="521589" cy="211471"/>
          </a:xfrm>
          <a:prstGeom prst="rect">
            <a:avLst/>
          </a:prstGeom>
        </p:spPr>
      </p:pic>
      <p:sp>
        <p:nvSpPr>
          <p:cNvPr id="10" name="Footer Placeholder 3"/>
          <p:cNvSpPr>
            <a:spLocks noGrp="1"/>
          </p:cNvSpPr>
          <p:nvPr>
            <p:ph type="ftr" sz="quarter" idx="11"/>
          </p:nvPr>
        </p:nvSpPr>
        <p:spPr>
          <a:xfrm>
            <a:off x="228600" y="4826480"/>
            <a:ext cx="6400800" cy="137160"/>
          </a:xfrm>
        </p:spPr>
        <p:txBody>
          <a:bodyPr/>
          <a:lstStyle>
            <a:lvl1pPr>
              <a:defRPr>
                <a:solidFill>
                  <a:schemeClr val="tx1"/>
                </a:solidFill>
                <a:latin typeface="+mn-lt"/>
              </a:defRPr>
            </a:lvl1pPr>
          </a:lstStyle>
          <a:p>
            <a:r>
              <a:rPr lang="en-US"/>
              <a:t>IBM Security / © 2020 IBM Corporation</a:t>
            </a:r>
            <a:endParaRPr lang="en-US" dirty="0"/>
          </a:p>
        </p:txBody>
      </p:sp>
    </p:spTree>
    <p:extLst>
      <p:ext uri="{BB962C8B-B14F-4D97-AF65-F5344CB8AC3E}">
        <p14:creationId xmlns:p14="http://schemas.microsoft.com/office/powerpoint/2010/main" val="333987951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IBM Security / © 2020 IBM Corporation</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ext uri="{BB962C8B-B14F-4D97-AF65-F5344CB8AC3E}">
        <p14:creationId xmlns:p14="http://schemas.microsoft.com/office/powerpoint/2010/main" val="13043603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Divider">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r>
              <a:rPr lang="en-US"/>
              <a:t>IBM Security / © 2020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17460467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Divider (with page content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22439308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fact, number">
    <p:bg>
      <p:bgPr>
        <a:solidFill>
          <a:srgbClr val="8C88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IBM Security / © 2020 IBM Corporation</a:t>
            </a:r>
            <a:endParaRPr lang="en-US" dirty="0"/>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2092722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fact, number, half-image (bleeds)">
    <p:bg>
      <p:bgPr>
        <a:solidFill>
          <a:srgbClr val="8C88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IBM Security / © 2020 IBM Corporation</a:t>
            </a:r>
            <a:endParaRPr lang="en-US" dirty="0"/>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413181187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big text">
    <p:bg>
      <p:bgPr>
        <a:solidFill>
          <a:srgbClr val="8C88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272473952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IBM Security / © 2020 IBM Corporation</a:t>
            </a:r>
            <a:endParaRPr lang="en-US" dirty="0"/>
          </a:p>
        </p:txBody>
      </p:sp>
    </p:spTree>
    <p:extLst>
      <p:ext uri="{BB962C8B-B14F-4D97-AF65-F5344CB8AC3E}">
        <p14:creationId xmlns:p14="http://schemas.microsoft.com/office/powerpoint/2010/main" val="290706220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783220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Blank with footer - dark background">
    <p:spTree>
      <p:nvGrpSpPr>
        <p:cNvPr id="1" name=""/>
        <p:cNvGrpSpPr/>
        <p:nvPr/>
      </p:nvGrpSpPr>
      <p:grpSpPr>
        <a:xfrm>
          <a:off x="0" y="0"/>
          <a:ext cx="0" cy="0"/>
          <a:chOff x="0" y="0"/>
          <a:chExt cx="0" cy="0"/>
        </a:xfrm>
      </p:grpSpPr>
      <p:sp>
        <p:nvSpPr>
          <p:cNvPr id="1133"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4B45BD60-227F-F84D-9075-9B4E05A5C688}"/>
              </a:ext>
            </a:extLst>
          </p:cNvPr>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Tree>
    <p:extLst>
      <p:ext uri="{BB962C8B-B14F-4D97-AF65-F5344CB8AC3E}">
        <p14:creationId xmlns:p14="http://schemas.microsoft.com/office/powerpoint/2010/main" val="392888691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10061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379586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4" name="Footer Placeholder 3"/>
          <p:cNvSpPr>
            <a:spLocks noGrp="1"/>
          </p:cNvSpPr>
          <p:nvPr>
            <p:ph type="ftr" sz="quarter" idx="11"/>
          </p:nvPr>
        </p:nvSpPr>
        <p:spPr/>
        <p:txBody>
          <a:bodyPr/>
          <a:lstStyle>
            <a:lvl1pPr>
              <a:defRPr>
                <a:latin typeface="+mn-lt"/>
              </a:defRPr>
            </a:lvl1pPr>
          </a:lstStyle>
          <a:p>
            <a:r>
              <a:rPr lang="en-US"/>
              <a:t>IBM Security / © 2020 IBM Corporation</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440042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1671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118209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757763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00044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89550171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225455094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1008235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Blank with no footer - dark backgroun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0AC7B62-8B24-8B41-8C34-A8D87AAFF4AC}"/>
              </a:ext>
            </a:extLst>
          </p:cNvPr>
          <p:cNvGrpSpPr/>
          <p:nvPr userDrawn="1"/>
        </p:nvGrpSpPr>
        <p:grpSpPr>
          <a:xfrm>
            <a:off x="-211344" y="-216036"/>
            <a:ext cx="9579553" cy="5572152"/>
            <a:chOff x="-211344" y="-216036"/>
            <a:chExt cx="9579553" cy="5572152"/>
          </a:xfrm>
        </p:grpSpPr>
        <p:grpSp>
          <p:nvGrpSpPr>
            <p:cNvPr id="48" name="Group 47">
              <a:extLst>
                <a:ext uri="{FF2B5EF4-FFF2-40B4-BE49-F238E27FC236}">
                  <a16:creationId xmlns:a16="http://schemas.microsoft.com/office/drawing/2014/main" id="{2613131D-D35A-6147-84C3-90FC4440CA5A}"/>
                </a:ext>
              </a:extLst>
            </p:cNvPr>
            <p:cNvGrpSpPr/>
            <p:nvPr userDrawn="1"/>
          </p:nvGrpSpPr>
          <p:grpSpPr>
            <a:xfrm>
              <a:off x="204788" y="-216036"/>
              <a:ext cx="8742222" cy="182880"/>
              <a:chOff x="204788" y="-201168"/>
              <a:chExt cx="8742222" cy="182880"/>
            </a:xfrm>
          </p:grpSpPr>
          <p:cxnSp>
            <p:nvCxnSpPr>
              <p:cNvPr id="81" name="Straight Connector 80">
                <a:extLst>
                  <a:ext uri="{FF2B5EF4-FFF2-40B4-BE49-F238E27FC236}">
                    <a16:creationId xmlns:a16="http://schemas.microsoft.com/office/drawing/2014/main" id="{04317FE5-13F3-D542-9FE1-947443FEA3FB}"/>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6CD8006-3042-A448-AE37-B0FF8FEBC6DC}"/>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DBBF8FC-CBE9-1645-BB29-4ABC463D09CA}"/>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8538B20B-C0FA-8741-9AB6-4B3DCF70933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EEEEDCE-BE33-3D4E-8C17-8A923BA1FC41}"/>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17D5E37F-D6F8-1A46-8F0E-9AA7487C88A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91C38E67-4C2E-3842-9CF5-A0F8B4E7120A}"/>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0FC2AF0D-099E-9242-BA91-AC1E11DF2A38}"/>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7B6D06BA-E211-0141-A1C8-218ADCD57328}"/>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B327C1F-28C8-6A4E-9B36-0F3731C7CC4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8083AFB4-6A8A-384F-B827-9FA5AC411F3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47D567EA-7646-C440-884B-131656526668}"/>
                </a:ext>
              </a:extLst>
            </p:cNvPr>
            <p:cNvGrpSpPr/>
            <p:nvPr userDrawn="1"/>
          </p:nvGrpSpPr>
          <p:grpSpPr>
            <a:xfrm>
              <a:off x="204788" y="5173236"/>
              <a:ext cx="8742222" cy="182880"/>
              <a:chOff x="204788" y="-201168"/>
              <a:chExt cx="8742222" cy="182880"/>
            </a:xfrm>
          </p:grpSpPr>
          <p:cxnSp>
            <p:nvCxnSpPr>
              <p:cNvPr id="70" name="Straight Connector 69">
                <a:extLst>
                  <a:ext uri="{FF2B5EF4-FFF2-40B4-BE49-F238E27FC236}">
                    <a16:creationId xmlns:a16="http://schemas.microsoft.com/office/drawing/2014/main" id="{81FF7E08-9402-6542-A050-644FB645C684}"/>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E113281-2DB4-AE45-A35D-CD6E1A506C3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ABB942C-2664-A947-B56D-A488B1E293C2}"/>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981D414-04E1-B844-AE9D-C2CC713BB48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C81364B7-186B-444D-A488-96811B4AEB7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ADB0626-2613-F143-A4B3-A79C037CDCD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1D1BFD05-EED5-4F4A-A0CA-76AD4C635E2C}"/>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FE302AE-9C86-ED45-8EB2-EBE88CD5D21C}"/>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587454F-AF7A-2F4F-A18E-C7F801BDC816}"/>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8437C11-1348-6446-9FBF-62FD8369783D}"/>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C11A82DD-042A-7740-945B-DF874F1F856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7482D6C9-FE03-EA4C-A4F6-E7317D8EF301}"/>
                </a:ext>
              </a:extLst>
            </p:cNvPr>
            <p:cNvGrpSpPr/>
            <p:nvPr userDrawn="1"/>
          </p:nvGrpSpPr>
          <p:grpSpPr>
            <a:xfrm>
              <a:off x="-211344" y="203195"/>
              <a:ext cx="182881" cy="4740007"/>
              <a:chOff x="-211344" y="203195"/>
              <a:chExt cx="182881" cy="4740007"/>
            </a:xfrm>
          </p:grpSpPr>
          <p:cxnSp>
            <p:nvCxnSpPr>
              <p:cNvPr id="61" name="Straight Connector 60">
                <a:extLst>
                  <a:ext uri="{FF2B5EF4-FFF2-40B4-BE49-F238E27FC236}">
                    <a16:creationId xmlns:a16="http://schemas.microsoft.com/office/drawing/2014/main" id="{8FE5F9AD-3DB5-364C-8F66-5AA236562F2A}"/>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CFCB192-9101-B449-AA2B-5FEE7B8224E6}"/>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F92C5D0-7BD9-0A4A-ABA4-390B192170C0}"/>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7B0202F-19CE-1D42-8358-20734AB69723}"/>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614B72C-4585-E747-A169-E0BF7D0A18F9}"/>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4856DC0-B938-EA42-8771-4C521A0968F1}"/>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8EA659C-3A15-0641-8693-4FCB93FE8AC4}"/>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7FC5FE64-6776-C34A-9FCA-DA9DFFCFE4E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0F3AE72-456D-D14E-807C-CC49849A0EF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839057B4-5132-9A45-A3F7-AED2350C8D3F}"/>
                </a:ext>
              </a:extLst>
            </p:cNvPr>
            <p:cNvGrpSpPr/>
            <p:nvPr userDrawn="1"/>
          </p:nvGrpSpPr>
          <p:grpSpPr>
            <a:xfrm>
              <a:off x="9185328" y="203195"/>
              <a:ext cx="182881" cy="4740007"/>
              <a:chOff x="-211344" y="203195"/>
              <a:chExt cx="182881" cy="4740007"/>
            </a:xfrm>
          </p:grpSpPr>
          <p:cxnSp>
            <p:nvCxnSpPr>
              <p:cNvPr id="52" name="Straight Connector 51">
                <a:extLst>
                  <a:ext uri="{FF2B5EF4-FFF2-40B4-BE49-F238E27FC236}">
                    <a16:creationId xmlns:a16="http://schemas.microsoft.com/office/drawing/2014/main" id="{4F66BE0A-458B-6543-A6DD-83FCDF9B022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825710F-B343-D047-A210-A04B6160C72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FC3760E-DB1A-0E4B-A029-09DA9DD526D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197239B-4787-8C4A-9796-26D4CE53974B}"/>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8FD0D9C-E360-A041-8392-E91546B47BA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620A2E2-11CE-F445-AB1F-ECD010D3CAD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153A515-425C-B24F-98F4-970641ADFD14}"/>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C50244A-3A5A-4240-AF2E-D996111C5F61}"/>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2D35D95-2D80-A247-A7C6-EC100824BB89}"/>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00961130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209435246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20308289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674659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128521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39530007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235808910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121554285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3398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99221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4290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with Vertical Aurora">
    <p:spTree>
      <p:nvGrpSpPr>
        <p:cNvPr id="1" name=""/>
        <p:cNvGrpSpPr/>
        <p:nvPr/>
      </p:nvGrpSpPr>
      <p:grpSpPr>
        <a:xfrm>
          <a:off x="0" y="0"/>
          <a:ext cx="0" cy="0"/>
          <a:chOff x="0" y="0"/>
          <a:chExt cx="0" cy="0"/>
        </a:xfrm>
      </p:grpSpPr>
      <p:pic>
        <p:nvPicPr>
          <p:cNvPr id="1193"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rot="5400000">
            <a:off x="1091885" y="1655547"/>
            <a:ext cx="5143501" cy="1832406"/>
          </a:xfrm>
          <a:prstGeom prst="rect">
            <a:avLst/>
          </a:prstGeom>
          <a:ln w="12700">
            <a:miter lim="400000"/>
          </a:ln>
        </p:spPr>
      </p:pic>
      <p:sp>
        <p:nvSpPr>
          <p:cNvPr id="1190"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191" name="Body Level One…"/>
          <p:cNvSpPr txBox="1">
            <a:spLocks noGrp="1"/>
          </p:cNvSpPr>
          <p:nvPr>
            <p:ph type="body" sz="half" idx="1" hasCustomPrompt="1"/>
          </p:nvPr>
        </p:nvSpPr>
        <p:spPr>
          <a:xfrm>
            <a:off x="4762535" y="164580"/>
            <a:ext cx="4181439" cy="419469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 name="Title 1">
            <a:extLst>
              <a:ext uri="{FF2B5EF4-FFF2-40B4-BE49-F238E27FC236}">
                <a16:creationId xmlns:a16="http://schemas.microsoft.com/office/drawing/2014/main" id="{6B8116FA-A581-9343-A43F-1B1894908C27}"/>
              </a:ext>
            </a:extLst>
          </p:cNvPr>
          <p:cNvSpPr>
            <a:spLocks noGrp="1"/>
          </p:cNvSpPr>
          <p:nvPr>
            <p:ph type="title"/>
          </p:nvPr>
        </p:nvSpPr>
        <p:spPr>
          <a:xfrm>
            <a:off x="177660" y="168516"/>
            <a:ext cx="4184047" cy="4190759"/>
          </a:xfrm>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298F3C70-8251-7048-AEEA-8A8E67FA0756}"/>
              </a:ext>
            </a:extLst>
          </p:cNvPr>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Tree>
    <p:extLst>
      <p:ext uri="{BB962C8B-B14F-4D97-AF65-F5344CB8AC3E}">
        <p14:creationId xmlns:p14="http://schemas.microsoft.com/office/powerpoint/2010/main" val="371640831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0755206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925998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88826836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148003636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9331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p:txBody>
      </p:sp>
    </p:spTree>
    <p:extLst>
      <p:ext uri="{BB962C8B-B14F-4D97-AF65-F5344CB8AC3E}">
        <p14:creationId xmlns:p14="http://schemas.microsoft.com/office/powerpoint/2010/main" val="35505175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IBM Security / © 2020 IBM Corporation</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ext uri="{BB962C8B-B14F-4D97-AF65-F5344CB8AC3E}">
        <p14:creationId xmlns:p14="http://schemas.microsoft.com/office/powerpoint/2010/main" val="72693733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userDrawn="1">
  <p:cSld name="Thank you mandatory slide">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4800600" y="1211961"/>
            <a:ext cx="4114800" cy="2636139"/>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spcAft>
                <a:spcPts val="300"/>
              </a:spcAft>
            </a:pPr>
            <a:r>
              <a:rPr lang="en-US" sz="600" kern="0" dirty="0">
                <a:solidFill>
                  <a:srgbClr val="868D95"/>
                </a:solidFill>
              </a:rPr>
              <a:t>© Copyright IBM Corporation 2019.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914400">
              <a:spcAft>
                <a:spcPts val="300"/>
              </a:spcAft>
            </a:pPr>
            <a:r>
              <a:rPr lang="en-US" sz="600" kern="0" dirty="0">
                <a:solidFill>
                  <a:srgbClr val="868D95"/>
                </a:solidFill>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pic>
        <p:nvPicPr>
          <p:cNvPr id="12" name="Picture 11">
            <a:extLst>
              <a:ext uri="{FF2B5EF4-FFF2-40B4-BE49-F238E27FC236}">
                <a16:creationId xmlns:a16="http://schemas.microsoft.com/office/drawing/2014/main" id="{C0D1F545-4658-C745-83C8-A6FB04D766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3811" y="4693077"/>
            <a:ext cx="521589" cy="206791"/>
          </a:xfrm>
          <a:prstGeom prst="rect">
            <a:avLst/>
          </a:prstGeom>
        </p:spPr>
      </p:pic>
      <p:pic>
        <p:nvPicPr>
          <p:cNvPr id="13" name="Picture 12">
            <a:extLst>
              <a:ext uri="{FF2B5EF4-FFF2-40B4-BE49-F238E27FC236}">
                <a16:creationId xmlns:a16="http://schemas.microsoft.com/office/drawing/2014/main" id="{42781FF6-F57F-3642-B9AF-E72446717E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558" y="4728887"/>
            <a:ext cx="1362693" cy="217403"/>
          </a:xfrm>
          <a:prstGeom prst="rect">
            <a:avLst/>
          </a:prstGeom>
        </p:spPr>
      </p:pic>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129921" y="1103121"/>
            <a:ext cx="4100513" cy="2443943"/>
          </a:xfrm>
          <a:prstGeom prst="rect">
            <a:avLst/>
          </a:prstGeom>
        </p:spPr>
        <p:txBody>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kern="0" dirty="0">
                <a:solidFill>
                  <a:schemeClr val="bg2"/>
                </a:solidFill>
              </a:rPr>
              <a:t>Follow us on:</a:t>
            </a:r>
          </a:p>
          <a:p>
            <a:pPr defTabSz="914400"/>
            <a:r>
              <a:rPr lang="en-US" kern="0" dirty="0">
                <a:hlinkClick r:id="rId4">
                  <a:extLst>
                    <a:ext uri="{A12FA001-AC4F-418D-AE19-62706E023703}">
                      <ahyp:hlinkClr xmlns:ahyp="http://schemas.microsoft.com/office/drawing/2018/hyperlinkcolor" val="tx"/>
                    </a:ext>
                  </a:extLst>
                </a:hlinkClick>
              </a:rPr>
              <a:t>ibm.com/security</a:t>
            </a:r>
            <a:endParaRPr lang="en-US" kern="0" dirty="0"/>
          </a:p>
          <a:p>
            <a:pPr defTabSz="914400"/>
            <a:r>
              <a:rPr lang="en-US" kern="0" dirty="0">
                <a:hlinkClick r:id="rId5">
                  <a:extLst>
                    <a:ext uri="{A12FA001-AC4F-418D-AE19-62706E023703}">
                      <ahyp:hlinkClr xmlns:ahyp="http://schemas.microsoft.com/office/drawing/2018/hyperlinkcolor" val="tx"/>
                    </a:ext>
                  </a:extLst>
                </a:hlinkClick>
              </a:rPr>
              <a:t>securityintelligence.com</a:t>
            </a:r>
            <a:endParaRPr lang="en-US" kern="0" dirty="0"/>
          </a:p>
          <a:p>
            <a:pPr defTabSz="914400"/>
            <a:r>
              <a:rPr lang="en-US" kern="0" dirty="0">
                <a:hlinkClick r:id="rId6">
                  <a:extLst>
                    <a:ext uri="{A12FA001-AC4F-418D-AE19-62706E023703}">
                      <ahyp:hlinkClr xmlns:ahyp="http://schemas.microsoft.com/office/drawing/2018/hyperlinkcolor" val="tx"/>
                    </a:ext>
                  </a:extLst>
                </a:hlinkClick>
              </a:rPr>
              <a:t>ibm.com/security/community</a:t>
            </a:r>
            <a:endParaRPr lang="en-US" kern="0" dirty="0"/>
          </a:p>
          <a:p>
            <a:pPr defTabSz="914400"/>
            <a:r>
              <a:rPr lang="en-US" kern="0" dirty="0">
                <a:hlinkClick r:id="rId7">
                  <a:extLst>
                    <a:ext uri="{A12FA001-AC4F-418D-AE19-62706E023703}">
                      <ahyp:hlinkClr xmlns:ahyp="http://schemas.microsoft.com/office/drawing/2018/hyperlinkcolor" val="tx"/>
                    </a:ext>
                  </a:extLst>
                </a:hlinkClick>
              </a:rPr>
              <a:t>xforce.ibmcloud.com</a:t>
            </a:r>
            <a:endParaRPr lang="en-US" kern="0" dirty="0"/>
          </a:p>
          <a:p>
            <a:pPr defTabSz="914400"/>
            <a:r>
              <a:rPr lang="en-US" kern="0" dirty="0">
                <a:hlinkClick r:id="rId8">
                  <a:extLst>
                    <a:ext uri="{A12FA001-AC4F-418D-AE19-62706E023703}">
                      <ahyp:hlinkClr xmlns:ahyp="http://schemas.microsoft.com/office/drawing/2018/hyperlinkcolor" val="tx"/>
                    </a:ext>
                  </a:extLst>
                </a:hlinkClick>
              </a:rPr>
              <a:t>@ibmsecurity</a:t>
            </a:r>
            <a:endParaRPr lang="en-US" kern="0" dirty="0"/>
          </a:p>
          <a:p>
            <a:pPr defTabSz="914400"/>
            <a:r>
              <a:rPr lang="en-US" kern="0" dirty="0">
                <a:hlinkClick r:id="rId9">
                  <a:extLst>
                    <a:ext uri="{A12FA001-AC4F-418D-AE19-62706E023703}">
                      <ahyp:hlinkClr xmlns:ahyp="http://schemas.microsoft.com/office/drawing/2018/hyperlinkcolor" val="tx"/>
                    </a:ext>
                  </a:extLst>
                </a:hlinkClick>
              </a:rPr>
              <a:t>youtube/user/ibmsecuritysolutions</a:t>
            </a:r>
            <a:endParaRPr lang="en-US" kern="0" dirty="0"/>
          </a:p>
          <a:p>
            <a:pPr defTabSz="914400"/>
            <a:endParaRPr lang="en-US" kern="0" dirty="0"/>
          </a:p>
        </p:txBody>
      </p:sp>
      <p:sp>
        <p:nvSpPr>
          <p:cNvPr id="17" name="Rectangle 16">
            <a:extLst>
              <a:ext uri="{FF2B5EF4-FFF2-40B4-BE49-F238E27FC236}">
                <a16:creationId xmlns:a16="http://schemas.microsoft.com/office/drawing/2014/main" id="{8AEADD43-A049-8E43-AF32-ACC956D74427}"/>
              </a:ext>
            </a:extLst>
          </p:cNvPr>
          <p:cNvSpPr/>
          <p:nvPr userDrawn="1"/>
        </p:nvSpPr>
        <p:spPr>
          <a:xfrm>
            <a:off x="228600" y="167713"/>
            <a:ext cx="1426673" cy="369332"/>
          </a:xfrm>
          <a:prstGeom prst="rect">
            <a:avLst/>
          </a:prstGeom>
        </p:spPr>
        <p:txBody>
          <a:bodyPr wrap="none" lIns="0" tIns="0" rIns="0" bIns="0">
            <a:spAutoFit/>
          </a:bodyPr>
          <a:lstStyle/>
          <a:p>
            <a:r>
              <a:rPr kumimoji="0" lang="en-US" sz="2400" b="0" i="0" u="none" strike="noStrike" kern="0" cap="none" spc="0" normalizeH="0" baseline="0" noProof="0" dirty="0">
                <a:ln>
                  <a:noFill/>
                </a:ln>
                <a:solidFill>
                  <a:srgbClr val="FFFFFF"/>
                </a:solidFill>
                <a:effectLst/>
                <a:uLnTx/>
                <a:uFillTx/>
                <a:latin typeface="IBM Plex Sans" charset="0"/>
              </a:rPr>
              <a:t>Thank you</a:t>
            </a:r>
            <a:endParaRPr lang="en-US" dirty="0"/>
          </a:p>
        </p:txBody>
      </p:sp>
    </p:spTree>
    <p:extLst>
      <p:ext uri="{BB962C8B-B14F-4D97-AF65-F5344CB8AC3E}">
        <p14:creationId xmlns:p14="http://schemas.microsoft.com/office/powerpoint/2010/main" val="27359068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_boxes (1 large, 4 small)">
    <p:bg>
      <p:bgRef idx="1001">
        <a:schemeClr val="bg2"/>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0"/>
            <a:ext cx="9144000" cy="2566988"/>
          </a:xfrm>
        </p:spPr>
        <p:txBody>
          <a:bodyPr/>
          <a:lstStyle/>
          <a:p>
            <a:r>
              <a:rPr lang="en-US"/>
              <a:t>Click icon to add picture</a:t>
            </a:r>
          </a:p>
        </p:txBody>
      </p:sp>
      <p:sp>
        <p:nvSpPr>
          <p:cNvPr id="6" name="Content Placeholder 5"/>
          <p:cNvSpPr>
            <a:spLocks noGrp="1"/>
          </p:cNvSpPr>
          <p:nvPr>
            <p:ph sz="quarter" idx="17"/>
          </p:nvPr>
        </p:nvSpPr>
        <p:spPr>
          <a:xfrm>
            <a:off x="4572000" y="2570162"/>
            <a:ext cx="2286000" cy="2573338"/>
          </a:xfrm>
          <a:noFill/>
          <a:ln w="19050">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219456" tIns="201168" rIns="228600" bIns="228600"/>
          <a:lstStyle>
            <a:lvl1pPr>
              <a:defRPr>
                <a:solidFill>
                  <a:schemeClr val="tx1"/>
                </a:solidFill>
              </a:defRPr>
            </a:lvl1pPr>
          </a:lstStyle>
          <a:p>
            <a:pPr lvl="0"/>
            <a:r>
              <a:rPr lang="en-US"/>
              <a:t>Click to edit Master text styles</a:t>
            </a:r>
          </a:p>
        </p:txBody>
      </p:sp>
      <p:sp>
        <p:nvSpPr>
          <p:cNvPr id="2" name="Title 1"/>
          <p:cNvSpPr>
            <a:spLocks noGrp="1"/>
          </p:cNvSpPr>
          <p:nvPr>
            <p:ph type="title"/>
          </p:nvPr>
        </p:nvSpPr>
        <p:spPr>
          <a:xfrm>
            <a:off x="0" y="-1"/>
            <a:ext cx="9144000" cy="908859"/>
          </a:xfrm>
          <a:noFill/>
        </p:spPr>
        <p:txBody>
          <a:bodyPr lIns="182880" tIns="164592" rIns="228600" bIns="228600"/>
          <a:lstStyle>
            <a:lvl1pPr>
              <a:defRPr sz="4800"/>
            </a:lvl1pPr>
          </a:lstStyle>
          <a:p>
            <a:r>
              <a:rPr lang="en-US"/>
              <a:t>Click to edit Master title style</a:t>
            </a:r>
            <a:endParaRPr lang="en-US" dirty="0"/>
          </a:p>
        </p:txBody>
      </p:sp>
      <p:grpSp>
        <p:nvGrpSpPr>
          <p:cNvPr id="12" name="Group 11">
            <a:extLst>
              <a:ext uri="{FF2B5EF4-FFF2-40B4-BE49-F238E27FC236}">
                <a16:creationId xmlns:a16="http://schemas.microsoft.com/office/drawing/2014/main" id="{F36D69E9-254D-644D-8C1D-46C37B0583FB}"/>
              </a:ext>
            </a:extLst>
          </p:cNvPr>
          <p:cNvGrpSpPr/>
          <p:nvPr userDrawn="1"/>
        </p:nvGrpSpPr>
        <p:grpSpPr>
          <a:xfrm>
            <a:off x="2286000" y="2800952"/>
            <a:ext cx="4572000" cy="1692559"/>
            <a:chOff x="2286000" y="2569462"/>
            <a:chExt cx="4572000" cy="1924050"/>
          </a:xfrm>
        </p:grpSpPr>
        <p:cxnSp>
          <p:nvCxnSpPr>
            <p:cNvPr id="13" name="Straight Connector 12">
              <a:extLst>
                <a:ext uri="{FF2B5EF4-FFF2-40B4-BE49-F238E27FC236}">
                  <a16:creationId xmlns:a16="http://schemas.microsoft.com/office/drawing/2014/main" id="{AFB0E57D-C960-3344-993A-8169C2BEDF84}"/>
                </a:ext>
              </a:extLst>
            </p:cNvPr>
            <p:cNvCxnSpPr>
              <a:cxnSpLocks/>
            </p:cNvCxnSpPr>
            <p:nvPr/>
          </p:nvCxnSpPr>
          <p:spPr bwMode="auto">
            <a:xfrm>
              <a:off x="2286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F92D36A-8B5C-1D4E-A115-8CBC6E37567A}"/>
                </a:ext>
              </a:extLst>
            </p:cNvPr>
            <p:cNvCxnSpPr>
              <a:cxnSpLocks/>
            </p:cNvCxnSpPr>
            <p:nvPr/>
          </p:nvCxnSpPr>
          <p:spPr bwMode="auto">
            <a:xfrm>
              <a:off x="4572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3B54559-51C6-3948-B044-E20ABFD6F32B}"/>
                </a:ext>
              </a:extLst>
            </p:cNvPr>
            <p:cNvCxnSpPr>
              <a:cxnSpLocks/>
            </p:cNvCxnSpPr>
            <p:nvPr/>
          </p:nvCxnSpPr>
          <p:spPr bwMode="auto">
            <a:xfrm>
              <a:off x="6858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5" name="Footer Placeholder 4">
            <a:extLst>
              <a:ext uri="{FF2B5EF4-FFF2-40B4-BE49-F238E27FC236}">
                <a16:creationId xmlns:a16="http://schemas.microsoft.com/office/drawing/2014/main" id="{3FF04C16-A68F-8148-9198-5D2DDFA72B0E}"/>
              </a:ext>
            </a:extLst>
          </p:cNvPr>
          <p:cNvSpPr>
            <a:spLocks noGrp="1"/>
          </p:cNvSpPr>
          <p:nvPr>
            <p:ph type="ftr" sz="quarter" idx="22"/>
          </p:nvPr>
        </p:nvSpPr>
        <p:spPr/>
        <p:txBody>
          <a:bodyPr/>
          <a:lstStyle>
            <a:lvl1pPr>
              <a:defRPr>
                <a:solidFill>
                  <a:srgbClr val="6F6F6F"/>
                </a:solidFill>
              </a:defRPr>
            </a:lvl1pPr>
          </a:lstStyle>
          <a:p>
            <a:r>
              <a:rPr lang="en-US"/>
              <a:t>IBM Security / © 2020 IBM Corporation</a:t>
            </a:r>
            <a:endParaRPr lang="en-US" dirty="0"/>
          </a:p>
        </p:txBody>
      </p:sp>
      <p:sp>
        <p:nvSpPr>
          <p:cNvPr id="8" name="Slide Number Placeholder 7">
            <a:extLst>
              <a:ext uri="{FF2B5EF4-FFF2-40B4-BE49-F238E27FC236}">
                <a16:creationId xmlns:a16="http://schemas.microsoft.com/office/drawing/2014/main" id="{379883D6-0003-4642-9444-736503E38232}"/>
              </a:ext>
            </a:extLst>
          </p:cNvPr>
          <p:cNvSpPr>
            <a:spLocks noGrp="1"/>
          </p:cNvSpPr>
          <p:nvPr>
            <p:ph type="sldNum" sz="quarter" idx="23"/>
          </p:nvPr>
        </p:nvSpPr>
        <p:spPr/>
        <p:txBody>
          <a:bodyPr/>
          <a:lstStyle>
            <a:lvl1pPr>
              <a:defRPr>
                <a:solidFill>
                  <a:srgbClr val="6F6F6F"/>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3683385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reserve="1">
  <p:cSld name="Divider slide">
    <p:bg>
      <p:bgPr>
        <a:solidFill>
          <a:srgbClr val="000000"/>
        </a:solidFill>
        <a:effectLst/>
      </p:bgPr>
    </p:bg>
    <p:spTree>
      <p:nvGrpSpPr>
        <p:cNvPr id="1" name=""/>
        <p:cNvGrpSpPr/>
        <p:nvPr/>
      </p:nvGrpSpPr>
      <p:grpSpPr>
        <a:xfrm>
          <a:off x="0" y="0"/>
          <a:ext cx="0" cy="0"/>
          <a:chOff x="0" y="0"/>
          <a:chExt cx="0" cy="0"/>
        </a:xfrm>
      </p:grpSpPr>
      <p:pic>
        <p:nvPicPr>
          <p:cNvPr id="1200"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rot="10800000" flipH="1">
            <a:off x="0" y="18167"/>
            <a:ext cx="9144000" cy="5143501"/>
          </a:xfrm>
          <a:prstGeom prst="rect">
            <a:avLst/>
          </a:prstGeom>
          <a:ln w="12700">
            <a:miter lim="400000"/>
          </a:ln>
        </p:spPr>
      </p:pic>
      <p:sp>
        <p:nvSpPr>
          <p:cNvPr id="1244"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246" name="Insert section or module description here, limited to two lines"/>
          <p:cNvSpPr txBox="1">
            <a:spLocks noGrp="1"/>
          </p:cNvSpPr>
          <p:nvPr>
            <p:ph type="body" idx="13" hasCustomPrompt="1"/>
          </p:nvPr>
        </p:nvSpPr>
        <p:spPr>
          <a:xfrm>
            <a:off x="161175" y="1625600"/>
            <a:ext cx="8778875" cy="1097052"/>
          </a:xfrm>
          <a:prstGeom prst="rect">
            <a:avLst/>
          </a:prstGeom>
        </p:spPr>
        <p:txBody>
          <a:bodyPr/>
          <a:lstStyle>
            <a:lvl1pPr>
              <a:spcBef>
                <a:spcPts val="1200"/>
              </a:spcBef>
              <a:tabLst/>
              <a:defRPr sz="3600">
                <a:latin typeface="+mn-lt"/>
                <a:ea typeface="+mj-ea"/>
                <a:cs typeface="+mj-cs"/>
                <a:sym typeface="IBM Plex Sans Light"/>
              </a:defRPr>
            </a:lvl1pPr>
          </a:lstStyle>
          <a:p>
            <a:r>
              <a:rPr dirty="0"/>
              <a:t>Insert section or module description here, limited to two lines</a:t>
            </a:r>
          </a:p>
        </p:txBody>
      </p:sp>
      <p:sp>
        <p:nvSpPr>
          <p:cNvPr id="1247" name="IBM Product Name"/>
          <p:cNvSpPr txBox="1">
            <a:spLocks noGrp="1"/>
          </p:cNvSpPr>
          <p:nvPr>
            <p:ph type="body" sz="quarter" idx="14" hasCustomPrompt="1"/>
          </p:nvPr>
        </p:nvSpPr>
        <p:spPr>
          <a:xfrm>
            <a:off x="191555" y="1370424"/>
            <a:ext cx="8752420" cy="221599"/>
          </a:xfrm>
          <a:prstGeom prst="rect">
            <a:avLst/>
          </a:prstGeom>
        </p:spPr>
        <p:txBody>
          <a:bodyPr/>
          <a:lstStyle>
            <a:lvl1pPr>
              <a:defRPr>
                <a:latin typeface="+mn-lt"/>
              </a:defRPr>
            </a:lvl1pPr>
          </a:lstStyle>
          <a:p>
            <a:pPr>
              <a:lnSpc>
                <a:spcPct val="90000"/>
              </a:lnSpc>
              <a:spcBef>
                <a:spcPts val="0"/>
              </a:spcBef>
              <a:tabLst/>
              <a:defRPr sz="1400"/>
            </a:pPr>
            <a:r>
              <a:rPr dirty="0"/>
              <a:t>IBM </a:t>
            </a:r>
            <a:r>
              <a:rPr dirty="0">
                <a:latin typeface="IBM Plex Sans SemiBold"/>
                <a:ea typeface="IBM Plex Sans SemiBold"/>
                <a:cs typeface="IBM Plex Sans SemiBold"/>
                <a:sym typeface="IBM Plex Sans SemiBold"/>
              </a:rPr>
              <a:t>Product Name</a:t>
            </a:r>
          </a:p>
        </p:txBody>
      </p:sp>
      <p:sp>
        <p:nvSpPr>
          <p:cNvPr id="2" name="Footer Placeholder 1">
            <a:extLst>
              <a:ext uri="{FF2B5EF4-FFF2-40B4-BE49-F238E27FC236}">
                <a16:creationId xmlns:a16="http://schemas.microsoft.com/office/drawing/2014/main" id="{10D56854-D740-2D4E-8AC6-5A24FE34191C}"/>
              </a:ext>
            </a:extLst>
          </p:cNvPr>
          <p:cNvSpPr>
            <a:spLocks noGrp="1"/>
          </p:cNvSpPr>
          <p:nvPr>
            <p:ph type="ftr" sz="quarter" idx="15"/>
          </p:nvPr>
        </p:nvSpPr>
        <p:spPr/>
        <p:txBody>
          <a:bodyPr/>
          <a:lstStyle>
            <a:lvl1pPr>
              <a:defRPr>
                <a:solidFill>
                  <a:srgbClr val="868D95"/>
                </a:solidFill>
              </a:defRPr>
            </a:lvl1pPr>
          </a:lstStyle>
          <a:p>
            <a:r>
              <a:rPr lang="en-US" dirty="0"/>
              <a:t>IBM Security / © 2020 IBM Corporation</a:t>
            </a:r>
          </a:p>
        </p:txBody>
      </p:sp>
      <p:grpSp>
        <p:nvGrpSpPr>
          <p:cNvPr id="51" name="Group 50">
            <a:extLst>
              <a:ext uri="{FF2B5EF4-FFF2-40B4-BE49-F238E27FC236}">
                <a16:creationId xmlns:a16="http://schemas.microsoft.com/office/drawing/2014/main" id="{63F20578-1026-5842-8FEF-C7A729B20CBC}"/>
              </a:ext>
            </a:extLst>
          </p:cNvPr>
          <p:cNvGrpSpPr/>
          <p:nvPr userDrawn="1"/>
        </p:nvGrpSpPr>
        <p:grpSpPr>
          <a:xfrm>
            <a:off x="-211344" y="-216036"/>
            <a:ext cx="9579553" cy="5572152"/>
            <a:chOff x="-211344" y="-216036"/>
            <a:chExt cx="9579553" cy="5572152"/>
          </a:xfrm>
        </p:grpSpPr>
        <p:grpSp>
          <p:nvGrpSpPr>
            <p:cNvPr id="52" name="Group 51">
              <a:extLst>
                <a:ext uri="{FF2B5EF4-FFF2-40B4-BE49-F238E27FC236}">
                  <a16:creationId xmlns:a16="http://schemas.microsoft.com/office/drawing/2014/main" id="{8C1DCAF0-4E95-704E-9016-14035382C4AF}"/>
                </a:ext>
              </a:extLst>
            </p:cNvPr>
            <p:cNvGrpSpPr/>
            <p:nvPr userDrawn="1"/>
          </p:nvGrpSpPr>
          <p:grpSpPr>
            <a:xfrm>
              <a:off x="204788" y="-216036"/>
              <a:ext cx="8742222" cy="182880"/>
              <a:chOff x="204788" y="-201168"/>
              <a:chExt cx="8742222" cy="182880"/>
            </a:xfrm>
          </p:grpSpPr>
          <p:cxnSp>
            <p:nvCxnSpPr>
              <p:cNvPr id="85" name="Straight Connector 84">
                <a:extLst>
                  <a:ext uri="{FF2B5EF4-FFF2-40B4-BE49-F238E27FC236}">
                    <a16:creationId xmlns:a16="http://schemas.microsoft.com/office/drawing/2014/main" id="{17156DF9-5654-3B45-A2BF-E4E23CE519D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EB25AEB5-8728-D247-BC34-1680C6730A13}"/>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9DABE3A9-22A6-7D40-BF06-CF658EF864B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87F30E6-F5A0-B94E-BCC2-C650C6556F77}"/>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D738B908-B8F0-CA47-B4FB-8F75F3FDBB8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2E44054-D391-3F4F-A92E-0AF713F5F903}"/>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7CD28E4-E852-7049-B379-80B08AEF383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9FD15FC3-34A8-4540-97B9-952D37D36423}"/>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4B62B7A-FFD7-5143-83A3-4799715F8AB0}"/>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760047B-ACA6-FE45-8F8D-9113F84094BF}"/>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C34326E9-3D5D-6840-B530-858553DB4B9D}"/>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6AFD55E9-A471-F740-AA29-340BCD60FE39}"/>
                </a:ext>
              </a:extLst>
            </p:cNvPr>
            <p:cNvGrpSpPr/>
            <p:nvPr userDrawn="1"/>
          </p:nvGrpSpPr>
          <p:grpSpPr>
            <a:xfrm>
              <a:off x="204788" y="5173236"/>
              <a:ext cx="8742222" cy="182880"/>
              <a:chOff x="204788" y="-201168"/>
              <a:chExt cx="8742222" cy="182880"/>
            </a:xfrm>
          </p:grpSpPr>
          <p:cxnSp>
            <p:nvCxnSpPr>
              <p:cNvPr id="74" name="Straight Connector 73">
                <a:extLst>
                  <a:ext uri="{FF2B5EF4-FFF2-40B4-BE49-F238E27FC236}">
                    <a16:creationId xmlns:a16="http://schemas.microsoft.com/office/drawing/2014/main" id="{F32C0130-CEA9-7C43-8AC1-C5E07E94284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B84E66D-993C-A848-89A9-DD2F2A0A6F4C}"/>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36343F4-3247-9B45-AE8D-9D3095EE386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439023B-7E2B-4148-8BFF-E431131E5730}"/>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ED721E4-D5B2-7047-A1B1-C7BA4123DE83}"/>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3B0212B2-BF34-CE45-856A-74E3769D018B}"/>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D836B9E-72F5-0540-B5A7-A0C5E513683F}"/>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02831CE-5020-5447-B046-2B1000B6FBF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7776011-E759-524C-A171-FEBC64205B8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532F6DE-1E31-5842-AE91-85E79A5BE47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24F18FB-AFCD-E449-A868-E3FC9FB842C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7AFE63FE-D135-E14B-9B77-7268DFA86034}"/>
                </a:ext>
              </a:extLst>
            </p:cNvPr>
            <p:cNvGrpSpPr/>
            <p:nvPr userDrawn="1"/>
          </p:nvGrpSpPr>
          <p:grpSpPr>
            <a:xfrm>
              <a:off x="-211344" y="203195"/>
              <a:ext cx="182881" cy="4740007"/>
              <a:chOff x="-211344" y="203195"/>
              <a:chExt cx="182881" cy="4740007"/>
            </a:xfrm>
          </p:grpSpPr>
          <p:cxnSp>
            <p:nvCxnSpPr>
              <p:cNvPr id="65" name="Straight Connector 64">
                <a:extLst>
                  <a:ext uri="{FF2B5EF4-FFF2-40B4-BE49-F238E27FC236}">
                    <a16:creationId xmlns:a16="http://schemas.microsoft.com/office/drawing/2014/main" id="{C7436542-5750-CA4C-B0F8-9814DEA031F9}"/>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4A91AF9-FCC2-7841-B207-50ACD4ABC28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0380D64-3320-0F4B-A3D6-B8DD9673443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DB3C902-00C9-1E43-9439-C22D2AE15E82}"/>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9B40C07-4B62-A44A-B9C6-C8BD522405F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43F04816-9FE3-FB4F-9F97-FE82EBDBAF1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4BDE2F0-FC28-4649-B9A5-76B769275630}"/>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F86EA32B-467E-984E-9592-F0F75DBF5E9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CCC3CBE-E441-5340-85C6-8E145B48FE0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A4338DC2-8988-A141-9D7B-A9A9E7459F3E}"/>
                </a:ext>
              </a:extLst>
            </p:cNvPr>
            <p:cNvGrpSpPr/>
            <p:nvPr userDrawn="1"/>
          </p:nvGrpSpPr>
          <p:grpSpPr>
            <a:xfrm>
              <a:off x="9185328" y="203195"/>
              <a:ext cx="182881" cy="4740007"/>
              <a:chOff x="-211344" y="203195"/>
              <a:chExt cx="182881" cy="4740007"/>
            </a:xfrm>
          </p:grpSpPr>
          <p:cxnSp>
            <p:nvCxnSpPr>
              <p:cNvPr id="56" name="Straight Connector 55">
                <a:extLst>
                  <a:ext uri="{FF2B5EF4-FFF2-40B4-BE49-F238E27FC236}">
                    <a16:creationId xmlns:a16="http://schemas.microsoft.com/office/drawing/2014/main" id="{9B55BC9D-2026-C344-8930-C7AB9FB47F3B}"/>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CCB1A5A-1719-3648-9302-7F8C212D8A67}"/>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DF14832-F3E3-B84A-BF0C-B7B484A45D88}"/>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9AC8F61-1C77-F343-9289-3F2C394742D5}"/>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E350C11-6205-CF49-B1B3-C0C5CE1E5E3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080417-2AE5-0C41-9F1D-7A5CD4C54668}"/>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1D2339BB-73A4-3C4F-B35C-6497C77D353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2409409-F74C-6A48-BBF0-6B82C103886E}"/>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A444396-19A1-8C48-A6C6-ACC0706953E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679834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pic>
        <p:nvPicPr>
          <p:cNvPr id="5" name="aurora-cover.png" descr="aurora-cover.png">
            <a:extLst>
              <a:ext uri="{FF2B5EF4-FFF2-40B4-BE49-F238E27FC236}">
                <a16:creationId xmlns:a16="http://schemas.microsoft.com/office/drawing/2014/main" id="{BC906EDA-E114-AA41-8279-9856BE63F4FA}"/>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3707544" y="-292956"/>
            <a:ext cx="5143499" cy="5729412"/>
          </a:xfrm>
          <a:prstGeom prst="rect">
            <a:avLst/>
          </a:prstGeom>
          <a:ln w="12700">
            <a:miter lim="400000"/>
          </a:ln>
        </p:spPr>
      </p:pic>
      <p:sp>
        <p:nvSpPr>
          <p:cNvPr id="2" name="Title 1">
            <a:extLst>
              <a:ext uri="{FF2B5EF4-FFF2-40B4-BE49-F238E27FC236}">
                <a16:creationId xmlns:a16="http://schemas.microsoft.com/office/drawing/2014/main" id="{CF05D39E-1F51-3642-B2A7-8A9521184D4A}"/>
              </a:ext>
            </a:extLst>
          </p:cNvPr>
          <p:cNvSpPr>
            <a:spLocks noGrp="1"/>
          </p:cNvSpPr>
          <p:nvPr>
            <p:ph type="title" hasCustomPrompt="1"/>
          </p:nvPr>
        </p:nvSpPr>
        <p:spPr>
          <a:xfrm>
            <a:off x="118970" y="42147"/>
            <a:ext cx="8823385" cy="4317128"/>
          </a:xfrm>
        </p:spPr>
        <p:txBody>
          <a:bodyPr/>
          <a:lstStyle>
            <a:lvl1pPr>
              <a:defRPr sz="9600" b="0" i="0">
                <a:latin typeface="+mn-lt"/>
              </a:defRPr>
            </a:lvl1pPr>
          </a:lstStyle>
          <a:p>
            <a:r>
              <a:rPr lang="en-US" dirty="0"/>
              <a:t>Go simple and big if possible</a:t>
            </a:r>
          </a:p>
        </p:txBody>
      </p:sp>
      <p:sp>
        <p:nvSpPr>
          <p:cNvPr id="3" name="Footer Placeholder 2">
            <a:extLst>
              <a:ext uri="{FF2B5EF4-FFF2-40B4-BE49-F238E27FC236}">
                <a16:creationId xmlns:a16="http://schemas.microsoft.com/office/drawing/2014/main" id="{3FEA5268-78C4-0C4E-90AD-3C34E266F13F}"/>
              </a:ext>
            </a:extLst>
          </p:cNvPr>
          <p:cNvSpPr>
            <a:spLocks noGrp="1"/>
          </p:cNvSpPr>
          <p:nvPr>
            <p:ph type="ftr" sz="quarter" idx="10"/>
          </p:nvPr>
        </p:nvSpPr>
        <p:spPr/>
        <p:txBody>
          <a:bodyPr/>
          <a:lstStyle/>
          <a:p>
            <a:r>
              <a:rPr lang="en-US" dirty="0"/>
              <a:t>IBM Security / © 2020 IBM Corporation</a:t>
            </a:r>
          </a:p>
        </p:txBody>
      </p:sp>
      <p:sp>
        <p:nvSpPr>
          <p:cNvPr id="4" name="Slide Number Placeholder 3">
            <a:extLst>
              <a:ext uri="{FF2B5EF4-FFF2-40B4-BE49-F238E27FC236}">
                <a16:creationId xmlns:a16="http://schemas.microsoft.com/office/drawing/2014/main" id="{8B43F7D2-BA06-2B4E-B652-457803566E22}"/>
              </a:ext>
            </a:extLst>
          </p:cNvP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103690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es (1 large, 4 small) - dark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813DA2-275B-374F-88DF-2F4E8DA01B79}"/>
              </a:ext>
            </a:extLst>
          </p:cNvPr>
          <p:cNvSpPr>
            <a:spLocks noGrp="1"/>
          </p:cNvSpPr>
          <p:nvPr>
            <p:ph type="pic" sz="quarter" idx="21"/>
          </p:nvPr>
        </p:nvSpPr>
        <p:spPr>
          <a:xfrm>
            <a:off x="0" y="0"/>
            <a:ext cx="9144000" cy="2576513"/>
          </a:xfrm>
        </p:spPr>
        <p:txBody>
          <a:bodyPr/>
          <a:lstStyle>
            <a:lvl1pPr>
              <a:defRPr>
                <a:latin typeface="+mn-lt"/>
              </a:defRPr>
            </a:lvl1pPr>
          </a:lstStyle>
          <a:p>
            <a:r>
              <a:rPr lang="en-GB"/>
              <a:t>Click icon to add picture</a:t>
            </a:r>
            <a:endParaRPr lang="en-US" dirty="0"/>
          </a:p>
        </p:txBody>
      </p:sp>
      <p:pic>
        <p:nvPicPr>
          <p:cNvPr id="10" name="aurora-cover.png" descr="aurora-cover.png">
            <a:extLst>
              <a:ext uri="{FF2B5EF4-FFF2-40B4-BE49-F238E27FC236}">
                <a16:creationId xmlns:a16="http://schemas.microsoft.com/office/drawing/2014/main" id="{0BAA355F-89B5-F64E-BC50-443C3089FFA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2577244"/>
            <a:ext cx="9144000" cy="2333725"/>
          </a:xfrm>
          <a:prstGeom prst="rect">
            <a:avLst/>
          </a:prstGeom>
          <a:ln w="12700">
            <a:miter lim="400000"/>
          </a:ln>
        </p:spPr>
      </p:pic>
      <p:sp>
        <p:nvSpPr>
          <p:cNvPr id="6" name="Content Placeholder 5"/>
          <p:cNvSpPr>
            <a:spLocks noGrp="1"/>
          </p:cNvSpPr>
          <p:nvPr>
            <p:ph sz="quarter" idx="17"/>
          </p:nvPr>
        </p:nvSpPr>
        <p:spPr>
          <a:xfrm>
            <a:off x="4572000" y="2570162"/>
            <a:ext cx="2286000" cy="2573338"/>
          </a:xfrm>
          <a:noFill/>
          <a:ln w="19050">
            <a:noFill/>
          </a:ln>
        </p:spPr>
        <p:txBody>
          <a:bodyPr lIns="192024" tIns="201168" rIns="192024" bIns="228600"/>
          <a:lstStyle>
            <a:lvl1pPr>
              <a:defRPr>
                <a:solidFill>
                  <a:schemeClr val="bg1"/>
                </a:solidFill>
                <a:latin typeface="+mn-lt"/>
              </a:defRPr>
            </a:lvl1pPr>
          </a:lstStyle>
          <a:p>
            <a:pPr lvl="0"/>
            <a:r>
              <a:rPr lang="en-GB"/>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192024" tIns="201168" rIns="192024" bIns="228600"/>
          <a:lstStyle>
            <a:lvl1pPr>
              <a:defRPr>
                <a:solidFill>
                  <a:schemeClr val="bg1"/>
                </a:solidFill>
                <a:latin typeface="+mn-lt"/>
              </a:defRPr>
            </a:lvl1pPr>
          </a:lstStyle>
          <a:p>
            <a:pPr lvl="0"/>
            <a:r>
              <a:rPr lang="en-GB"/>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192024" tIns="201168" rIns="192024" bIns="228600"/>
          <a:lstStyle>
            <a:lvl1pPr>
              <a:defRPr>
                <a:solidFill>
                  <a:schemeClr val="bg1"/>
                </a:solidFill>
                <a:latin typeface="+mn-lt"/>
              </a:defRPr>
            </a:lvl1pPr>
          </a:lstStyle>
          <a:p>
            <a:pPr lvl="0"/>
            <a:r>
              <a:rPr lang="en-GB"/>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192024" tIns="201168" rIns="192024" bIns="228600"/>
          <a:lstStyle>
            <a:lvl1pPr>
              <a:defRPr>
                <a:solidFill>
                  <a:schemeClr val="bg1"/>
                </a:solidFill>
                <a:latin typeface="+mn-lt"/>
              </a:defRPr>
            </a:lvl1pPr>
          </a:lstStyle>
          <a:p>
            <a:pPr lvl="0"/>
            <a:r>
              <a:rPr lang="en-GB"/>
              <a:t>Click to edit Master text styles</a:t>
            </a:r>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2" name="Title 1"/>
          <p:cNvSpPr>
            <a:spLocks noGrp="1"/>
          </p:cNvSpPr>
          <p:nvPr>
            <p:ph type="title"/>
          </p:nvPr>
        </p:nvSpPr>
        <p:spPr>
          <a:xfrm>
            <a:off x="0" y="-1"/>
            <a:ext cx="9144000" cy="2569463"/>
          </a:xfrm>
          <a:noFill/>
        </p:spPr>
        <p:txBody>
          <a:bodyPr lIns="164592" tIns="146304" rIns="228600" bIns="228600"/>
          <a:lstStyle>
            <a:lvl1pPr>
              <a:defRPr sz="3600"/>
            </a:lvl1pPr>
          </a:lstStyle>
          <a:p>
            <a:r>
              <a:rPr lang="en-GB"/>
              <a:t>Click to edit Master title style</a:t>
            </a:r>
            <a:endParaRPr lang="en-US" dirty="0"/>
          </a:p>
        </p:txBody>
      </p:sp>
    </p:spTree>
    <p:extLst>
      <p:ext uri="{BB962C8B-B14F-4D97-AF65-F5344CB8AC3E}">
        <p14:creationId xmlns:p14="http://schemas.microsoft.com/office/powerpoint/2010/main" val="2249384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text (four columns) on gradient">
    <p:bg>
      <p:bgPr>
        <a:solidFill>
          <a:srgbClr val="000000"/>
        </a:solidFill>
        <a:effectLst/>
      </p:bgPr>
    </p:bg>
    <p:spTree>
      <p:nvGrpSpPr>
        <p:cNvPr id="1" name=""/>
        <p:cNvGrpSpPr/>
        <p:nvPr/>
      </p:nvGrpSpPr>
      <p:grpSpPr>
        <a:xfrm>
          <a:off x="0" y="0"/>
          <a:ext cx="0" cy="0"/>
          <a:chOff x="0" y="0"/>
          <a:chExt cx="0" cy="0"/>
        </a:xfrm>
      </p:grpSpPr>
      <p:pic>
        <p:nvPicPr>
          <p:cNvPr id="1362"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333725"/>
          </a:xfrm>
          <a:prstGeom prst="rect">
            <a:avLst/>
          </a:prstGeom>
          <a:ln w="12700">
            <a:miter lim="400000"/>
          </a:ln>
        </p:spPr>
      </p:pic>
      <p:sp>
        <p:nvSpPr>
          <p:cNvPr id="1407" name="Body Level One…"/>
          <p:cNvSpPr txBox="1">
            <a:spLocks noGrp="1"/>
          </p:cNvSpPr>
          <p:nvPr>
            <p:ph type="body" sz="quarter" idx="1"/>
          </p:nvPr>
        </p:nvSpPr>
        <p:spPr>
          <a:xfrm>
            <a:off x="192024" y="1349768"/>
            <a:ext cx="1879600" cy="301148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11"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871BCDF2-473D-C54F-B4B2-267F2BA97E3F}"/>
              </a:ext>
            </a:extLst>
          </p:cNvPr>
          <p:cNvSpPr>
            <a:spLocks noGrp="1"/>
          </p:cNvSpPr>
          <p:nvPr>
            <p:ph type="ftr" sz="quarter" idx="16"/>
          </p:nvPr>
        </p:nvSpPr>
        <p:spPr/>
        <p:txBody>
          <a:bodyPr/>
          <a:lstStyle>
            <a:lvl1pPr>
              <a:defRPr>
                <a:solidFill>
                  <a:srgbClr val="868D95"/>
                </a:solidFill>
              </a:defRPr>
            </a:lvl1pPr>
          </a:lstStyle>
          <a:p>
            <a:r>
              <a:rPr lang="en-US" dirty="0"/>
              <a:t>IBM Security / © 2020 IBM Corporation</a:t>
            </a:r>
          </a:p>
        </p:txBody>
      </p:sp>
      <p:sp>
        <p:nvSpPr>
          <p:cNvPr id="3" name="Title 2">
            <a:extLst>
              <a:ext uri="{FF2B5EF4-FFF2-40B4-BE49-F238E27FC236}">
                <a16:creationId xmlns:a16="http://schemas.microsoft.com/office/drawing/2014/main" id="{30DA9BAA-D9B2-0E41-B498-3FC5AD4973B6}"/>
              </a:ext>
            </a:extLst>
          </p:cNvPr>
          <p:cNvSpPr>
            <a:spLocks noGrp="1"/>
          </p:cNvSpPr>
          <p:nvPr>
            <p:ph type="title"/>
          </p:nvPr>
        </p:nvSpPr>
        <p:spPr>
          <a:xfrm>
            <a:off x="176911" y="167767"/>
            <a:ext cx="6476017" cy="628097"/>
          </a:xfrm>
        </p:spPr>
        <p:txBody>
          <a:bodyPr/>
          <a:lstStyle/>
          <a:p>
            <a:r>
              <a:rPr lang="en-GB"/>
              <a:t>Click to edit Master title style</a:t>
            </a:r>
            <a:endParaRPr lang="en-US" dirty="0"/>
          </a:p>
        </p:txBody>
      </p:sp>
      <p:grpSp>
        <p:nvGrpSpPr>
          <p:cNvPr id="55" name="Group 54">
            <a:extLst>
              <a:ext uri="{FF2B5EF4-FFF2-40B4-BE49-F238E27FC236}">
                <a16:creationId xmlns:a16="http://schemas.microsoft.com/office/drawing/2014/main" id="{3CACB9A6-60DB-484C-8E9F-8EF039A45294}"/>
              </a:ext>
            </a:extLst>
          </p:cNvPr>
          <p:cNvGrpSpPr/>
          <p:nvPr userDrawn="1"/>
        </p:nvGrpSpPr>
        <p:grpSpPr>
          <a:xfrm>
            <a:off x="-211344" y="-216036"/>
            <a:ext cx="9579553" cy="5572152"/>
            <a:chOff x="-211344" y="-216036"/>
            <a:chExt cx="9579553" cy="5572152"/>
          </a:xfrm>
        </p:grpSpPr>
        <p:grpSp>
          <p:nvGrpSpPr>
            <p:cNvPr id="56" name="Group 55">
              <a:extLst>
                <a:ext uri="{FF2B5EF4-FFF2-40B4-BE49-F238E27FC236}">
                  <a16:creationId xmlns:a16="http://schemas.microsoft.com/office/drawing/2014/main" id="{147FA4D4-B2D3-044D-953E-803FA2247AF7}"/>
                </a:ext>
              </a:extLst>
            </p:cNvPr>
            <p:cNvGrpSpPr/>
            <p:nvPr userDrawn="1"/>
          </p:nvGrpSpPr>
          <p:grpSpPr>
            <a:xfrm>
              <a:off x="204788" y="-216036"/>
              <a:ext cx="8742222" cy="182880"/>
              <a:chOff x="204788" y="-201168"/>
              <a:chExt cx="8742222" cy="182880"/>
            </a:xfrm>
          </p:grpSpPr>
          <p:cxnSp>
            <p:nvCxnSpPr>
              <p:cNvPr id="89" name="Straight Connector 88">
                <a:extLst>
                  <a:ext uri="{FF2B5EF4-FFF2-40B4-BE49-F238E27FC236}">
                    <a16:creationId xmlns:a16="http://schemas.microsoft.com/office/drawing/2014/main" id="{5C48E544-FD8F-2640-AFDD-585FABB3FBEE}"/>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CF4FD9C4-01BE-194A-B8A4-65FBD052409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E090B9B-9B94-B845-B1D5-3C8B7B124037}"/>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3A71010-4F03-B447-B7E4-40C1BC78D70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DB7BF4FA-D2F7-A744-93DD-88DD4B4EDBF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7713A39-B470-454B-BD6A-0F8D6229F69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270D71C3-2695-2C48-965A-B983A62EA1E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A6C220D-5487-6646-B678-786383912F0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C52BE327-E26C-9444-96FE-9B4A43D01D8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6416A8B2-E821-8D4B-972E-75B20F699EB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A0AD89BD-7DA9-064D-A0C8-BE5A60DACCE7}"/>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0E14372B-06EB-7E4D-A1C4-A4F5BB1CC3B5}"/>
                </a:ext>
              </a:extLst>
            </p:cNvPr>
            <p:cNvGrpSpPr/>
            <p:nvPr userDrawn="1"/>
          </p:nvGrpSpPr>
          <p:grpSpPr>
            <a:xfrm>
              <a:off x="204788" y="5173236"/>
              <a:ext cx="8742222" cy="182880"/>
              <a:chOff x="204788" y="-201168"/>
              <a:chExt cx="8742222" cy="182880"/>
            </a:xfrm>
          </p:grpSpPr>
          <p:cxnSp>
            <p:nvCxnSpPr>
              <p:cNvPr id="78" name="Straight Connector 77">
                <a:extLst>
                  <a:ext uri="{FF2B5EF4-FFF2-40B4-BE49-F238E27FC236}">
                    <a16:creationId xmlns:a16="http://schemas.microsoft.com/office/drawing/2014/main" id="{6B0259E9-C510-AD4C-941E-50DA9928CED8}"/>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63C3CB1-D289-7E4A-98FA-931871B51F7D}"/>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561B1118-BA17-0D4A-929B-0D21856A2DDC}"/>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8F1F40F-ABF2-8443-9441-45C4C15ED48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59F05811-FF43-F145-A3B9-57CBF97127FA}"/>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9CD55F20-884F-6F4D-9D01-35EF75B21458}"/>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15153E5-6ACA-9646-9FF3-837C2700BC8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9F94A29-669E-E146-B25B-710C47C5A545}"/>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77FACC1C-2538-9744-9393-1B685CCEE26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FDCA1C29-7EB0-8C4C-9685-6ACBADF3CD0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42C670B-4210-8B4B-8DD9-1C42E3E57FE5}"/>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BBEC92A7-BB16-B140-A3FE-74CCC72339C7}"/>
                </a:ext>
              </a:extLst>
            </p:cNvPr>
            <p:cNvGrpSpPr/>
            <p:nvPr userDrawn="1"/>
          </p:nvGrpSpPr>
          <p:grpSpPr>
            <a:xfrm>
              <a:off x="-211344" y="203195"/>
              <a:ext cx="182881" cy="4740007"/>
              <a:chOff x="-211344" y="203195"/>
              <a:chExt cx="182881" cy="4740007"/>
            </a:xfrm>
          </p:grpSpPr>
          <p:cxnSp>
            <p:nvCxnSpPr>
              <p:cNvPr id="69" name="Straight Connector 68">
                <a:extLst>
                  <a:ext uri="{FF2B5EF4-FFF2-40B4-BE49-F238E27FC236}">
                    <a16:creationId xmlns:a16="http://schemas.microsoft.com/office/drawing/2014/main" id="{2CB202DE-72F8-924A-904F-D25FE5E6BE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0F7142F-491E-7941-BBE0-0CDE37DEF594}"/>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22D84A1-DC70-A046-BB82-794EBD3A0C2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01C50693-B853-1D41-8A05-B5E59F909DD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B12D5EC8-A8C0-A54B-9A3E-D2AD4D847A50}"/>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6025DA0-04F6-DF44-AD27-EED16C685E3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F6DC619-3AA9-3B47-BD4C-B6B9D63EEAD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B7380158-BD14-7D48-BB41-79D63DF200F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5E91691-EC1C-CC4A-83E5-62E172CE73B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9" name="Group 58">
              <a:extLst>
                <a:ext uri="{FF2B5EF4-FFF2-40B4-BE49-F238E27FC236}">
                  <a16:creationId xmlns:a16="http://schemas.microsoft.com/office/drawing/2014/main" id="{86D45348-D37C-CE47-8B5C-EA109E80067F}"/>
                </a:ext>
              </a:extLst>
            </p:cNvPr>
            <p:cNvGrpSpPr/>
            <p:nvPr userDrawn="1"/>
          </p:nvGrpSpPr>
          <p:grpSpPr>
            <a:xfrm>
              <a:off x="9185328" y="203195"/>
              <a:ext cx="182881" cy="4740007"/>
              <a:chOff x="-211344" y="203195"/>
              <a:chExt cx="182881" cy="4740007"/>
            </a:xfrm>
          </p:grpSpPr>
          <p:cxnSp>
            <p:nvCxnSpPr>
              <p:cNvPr id="60" name="Straight Connector 59">
                <a:extLst>
                  <a:ext uri="{FF2B5EF4-FFF2-40B4-BE49-F238E27FC236}">
                    <a16:creationId xmlns:a16="http://schemas.microsoft.com/office/drawing/2014/main" id="{B0AB5130-53DC-6D4C-9E1B-1F466741578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497F6D1-1987-DF40-9C4B-B2936BC79F2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8278610-6873-294D-A1C9-0A0C8942DE1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6DA7060-AAB3-484A-9793-1BA28E4A18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AAA985E-C734-DA45-B95C-741782C8B8B6}"/>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7E31391-6EEE-934E-9540-D1DAB2603D86}"/>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DA17397-BD68-FC4C-A264-B30F56A7B71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4916506-5615-FE4A-A862-C3C0E60E52A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B97993A5-3ADE-A140-A6F8-2E0A773C660C}"/>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
        <p:nvSpPr>
          <p:cNvPr id="5" name="Text Placeholder 4">
            <a:extLst>
              <a:ext uri="{FF2B5EF4-FFF2-40B4-BE49-F238E27FC236}">
                <a16:creationId xmlns:a16="http://schemas.microsoft.com/office/drawing/2014/main" id="{0F2726CD-1ED4-BF43-88DA-31E400C4ECFE}"/>
              </a:ext>
            </a:extLst>
          </p:cNvPr>
          <p:cNvSpPr>
            <a:spLocks noGrp="1"/>
          </p:cNvSpPr>
          <p:nvPr>
            <p:ph type="body" sz="quarter" idx="17"/>
          </p:nvPr>
        </p:nvSpPr>
        <p:spPr>
          <a:xfrm>
            <a:off x="2402840" y="1078457"/>
            <a:ext cx="1971131" cy="3280818"/>
          </a:xfrm>
        </p:spPr>
        <p:txBody>
          <a:bodyPr/>
          <a:lstStyle>
            <a:lvl1pPr>
              <a:defRPr sz="9600">
                <a:gradFill>
                  <a:gsLst>
                    <a:gs pos="84">
                      <a:schemeClr val="accent2"/>
                    </a:gs>
                    <a:gs pos="70000">
                      <a:schemeClr val="accent3"/>
                    </a:gs>
                  </a:gsLst>
                  <a:lin ang="18000000" scaled="0"/>
                </a:gradFill>
                <a:latin typeface="+mn-lt"/>
              </a:defRPr>
            </a:lvl1pPr>
          </a:lstStyle>
          <a:p>
            <a:pPr lvl="0"/>
            <a:r>
              <a:rPr lang="en-GB"/>
              <a:t>Click to edit Master text styles</a:t>
            </a:r>
          </a:p>
        </p:txBody>
      </p:sp>
      <p:sp>
        <p:nvSpPr>
          <p:cNvPr id="7" name="Text Placeholder 6">
            <a:extLst>
              <a:ext uri="{FF2B5EF4-FFF2-40B4-BE49-F238E27FC236}">
                <a16:creationId xmlns:a16="http://schemas.microsoft.com/office/drawing/2014/main" id="{19BFE948-4898-4941-8423-0589821FC393}"/>
              </a:ext>
            </a:extLst>
          </p:cNvPr>
          <p:cNvSpPr>
            <a:spLocks noGrp="1"/>
          </p:cNvSpPr>
          <p:nvPr>
            <p:ph type="body" sz="quarter" idx="18"/>
          </p:nvPr>
        </p:nvSpPr>
        <p:spPr>
          <a:xfrm>
            <a:off x="4686124" y="1081088"/>
            <a:ext cx="1967089" cy="3279775"/>
          </a:xfrm>
        </p:spPr>
        <p:txBody>
          <a:bodyPr/>
          <a:lstStyle>
            <a:lvl1pPr>
              <a:defRPr sz="9600">
                <a:gradFill>
                  <a:gsLst>
                    <a:gs pos="84">
                      <a:schemeClr val="accent2"/>
                    </a:gs>
                    <a:gs pos="70000">
                      <a:schemeClr val="accent3"/>
                    </a:gs>
                  </a:gsLst>
                  <a:lin ang="18000000" scaled="0"/>
                </a:gradFill>
                <a:latin typeface="+mn-lt"/>
              </a:defRPr>
            </a:lvl1pPr>
          </a:lstStyle>
          <a:p>
            <a:pPr lvl="0"/>
            <a:r>
              <a:rPr lang="en-GB"/>
              <a:t>Click to edit Master text styles</a:t>
            </a:r>
          </a:p>
        </p:txBody>
      </p:sp>
      <p:sp>
        <p:nvSpPr>
          <p:cNvPr id="9" name="Text Placeholder 8">
            <a:extLst>
              <a:ext uri="{FF2B5EF4-FFF2-40B4-BE49-F238E27FC236}">
                <a16:creationId xmlns:a16="http://schemas.microsoft.com/office/drawing/2014/main" id="{CAC68EBA-71FD-9146-B290-B82925AB41AA}"/>
              </a:ext>
            </a:extLst>
          </p:cNvPr>
          <p:cNvSpPr>
            <a:spLocks noGrp="1"/>
          </p:cNvSpPr>
          <p:nvPr>
            <p:ph type="body" sz="quarter" idx="19"/>
          </p:nvPr>
        </p:nvSpPr>
        <p:spPr>
          <a:xfrm>
            <a:off x="6972840" y="1077913"/>
            <a:ext cx="1971135" cy="3279775"/>
          </a:xfrm>
        </p:spPr>
        <p:txBody>
          <a:bodyPr/>
          <a:lstStyle>
            <a:lvl1pPr>
              <a:defRPr sz="9600">
                <a:gradFill>
                  <a:gsLst>
                    <a:gs pos="84">
                      <a:schemeClr val="accent2"/>
                    </a:gs>
                    <a:gs pos="70000">
                      <a:schemeClr val="accent3"/>
                    </a:gs>
                  </a:gsLst>
                  <a:lin ang="18000000" scaled="0"/>
                </a:gradFill>
                <a:latin typeface="+mn-lt"/>
              </a:defRPr>
            </a:lvl1pPr>
          </a:lstStyle>
          <a:p>
            <a:pPr lvl="0"/>
            <a:r>
              <a:rPr lang="en-GB"/>
              <a:t>Click to edit Master text styles</a:t>
            </a:r>
          </a:p>
        </p:txBody>
      </p:sp>
    </p:spTree>
    <p:extLst>
      <p:ext uri="{BB962C8B-B14F-4D97-AF65-F5344CB8AC3E}">
        <p14:creationId xmlns:p14="http://schemas.microsoft.com/office/powerpoint/2010/main" val="424291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5553" cy="628777"/>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6919" y="1356487"/>
            <a:ext cx="4176500" cy="3002788"/>
          </a:xfrm>
        </p:spPr>
        <p:txBody>
          <a:bodyPr/>
          <a:lstStyle>
            <a:lvl1pPr marL="0">
              <a:spcBef>
                <a:spcPts val="0"/>
              </a:spcBef>
              <a:defRPr sz="1200">
                <a:solidFill>
                  <a:schemeClr val="tx1"/>
                </a:solidFill>
                <a:latin typeface="+mn-lt"/>
              </a:defRPr>
            </a:lvl1pPr>
            <a:lvl2pPr marL="0" indent="0">
              <a:spcBef>
                <a:spcPts val="0"/>
              </a:spcBef>
              <a:buNone/>
              <a:defRPr sz="1200">
                <a:solidFill>
                  <a:schemeClr val="tx1"/>
                </a:solidFill>
                <a:latin typeface="+mn-lt"/>
              </a:defRPr>
            </a:lvl2pPr>
            <a:lvl3pPr marL="0" indent="0">
              <a:spcBef>
                <a:spcPts val="0"/>
              </a:spcBef>
              <a:buNone/>
              <a:defRPr sz="1200">
                <a:solidFill>
                  <a:schemeClr val="tx1"/>
                </a:solidFill>
                <a:latin typeface="+mn-lt"/>
              </a:defRPr>
            </a:lvl3pPr>
            <a:lvl4pPr marL="0" indent="0">
              <a:spcBef>
                <a:spcPts val="0"/>
              </a:spcBef>
              <a:buNone/>
              <a:defRPr sz="1200">
                <a:solidFill>
                  <a:schemeClr val="tx1"/>
                </a:solidFill>
                <a:latin typeface="+mn-lt"/>
              </a:defRPr>
            </a:lvl4pPr>
            <a:lvl5pPr marL="0" indent="0">
              <a:spcBef>
                <a:spcPts val="0"/>
              </a:spcBef>
              <a:buNone/>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194920" y="1356487"/>
            <a:ext cx="4177055" cy="3002788"/>
          </a:xfrm>
        </p:spPr>
        <p:txBody>
          <a:bodyPr/>
          <a:lstStyle>
            <a:lvl1pPr marL="0">
              <a:spcBef>
                <a:spcPts val="0"/>
              </a:spcBef>
              <a:defRPr sz="1200">
                <a:solidFill>
                  <a:schemeClr val="tx1"/>
                </a:solidFill>
                <a:latin typeface="+mn-lt"/>
              </a:defRPr>
            </a:lvl1pPr>
            <a:lvl2pPr marL="0" indent="0">
              <a:spcBef>
                <a:spcPts val="0"/>
              </a:spcBef>
              <a:buNone/>
              <a:defRPr sz="1200">
                <a:solidFill>
                  <a:schemeClr val="tx1"/>
                </a:solidFill>
                <a:latin typeface="+mn-lt"/>
              </a:defRPr>
            </a:lvl2pPr>
            <a:lvl3pPr marL="0" indent="0">
              <a:spcBef>
                <a:spcPts val="0"/>
              </a:spcBef>
              <a:buNone/>
              <a:defRPr sz="1200">
                <a:solidFill>
                  <a:schemeClr val="tx1"/>
                </a:solidFill>
                <a:latin typeface="+mn-lt"/>
              </a:defRPr>
            </a:lvl3pPr>
            <a:lvl4pPr marL="0" indent="0">
              <a:spcBef>
                <a:spcPts val="0"/>
              </a:spcBef>
              <a:buNone/>
              <a:defRPr sz="1200">
                <a:solidFill>
                  <a:schemeClr val="tx1"/>
                </a:solidFill>
                <a:latin typeface="+mn-lt"/>
              </a:defRPr>
            </a:lvl4pPr>
            <a:lvl5pPr marL="0" indent="0">
              <a:spcBef>
                <a:spcPts val="0"/>
              </a:spcBef>
              <a:buNone/>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71204157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with page contents)">
    <p:bg>
      <p:bgPr>
        <a:solidFill>
          <a:srgbClr val="000000"/>
        </a:solidFill>
        <a:effectLst/>
      </p:bgPr>
    </p:bg>
    <p:spTree>
      <p:nvGrpSpPr>
        <p:cNvPr id="1" name=""/>
        <p:cNvGrpSpPr/>
        <p:nvPr/>
      </p:nvGrpSpPr>
      <p:grpSpPr>
        <a:xfrm>
          <a:off x="0" y="0"/>
          <a:ext cx="0" cy="0"/>
          <a:chOff x="0" y="0"/>
          <a:chExt cx="0" cy="0"/>
        </a:xfrm>
      </p:grpSpPr>
      <p:pic>
        <p:nvPicPr>
          <p:cNvPr id="1419"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333725"/>
          </a:xfrm>
          <a:prstGeom prst="rect">
            <a:avLst/>
          </a:prstGeom>
          <a:ln w="12700">
            <a:miter lim="400000"/>
          </a:ln>
        </p:spPr>
      </p:pic>
      <p:sp>
        <p:nvSpPr>
          <p:cNvPr id="1463"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466" name="Body Level One…"/>
          <p:cNvSpPr txBox="1">
            <a:spLocks noGrp="1"/>
          </p:cNvSpPr>
          <p:nvPr>
            <p:ph type="body" sz="half" idx="14"/>
          </p:nvPr>
        </p:nvSpPr>
        <p:spPr>
          <a:xfrm>
            <a:off x="195198" y="1359662"/>
            <a:ext cx="4182427" cy="3005963"/>
          </a:xfrm>
          <a:prstGeom prst="rect">
            <a:avLst/>
          </a:prstGeom>
        </p:spPr>
        <p:txBody>
          <a:bodyPr/>
          <a:lstStyle>
            <a:lvl1pPr>
              <a:lnSpc>
                <a:spcPct val="100000"/>
              </a:lnSpc>
              <a:spcBef>
                <a:spcPts val="0"/>
              </a:spcBef>
              <a:defRPr sz="1200">
                <a:latin typeface="+mn-lt"/>
              </a:defRPr>
            </a:lvl1pPr>
            <a:lvl2pPr marL="0" indent="0">
              <a:lnSpc>
                <a:spcPct val="100000"/>
              </a:lnSpc>
              <a:spcBef>
                <a:spcPts val="0"/>
              </a:spcBef>
              <a:buSzTx/>
              <a:buNone/>
              <a:defRPr sz="1200">
                <a:latin typeface="+mn-lt"/>
              </a:defRPr>
            </a:lvl2pPr>
            <a:lvl3pPr marL="0" indent="0">
              <a:lnSpc>
                <a:spcPct val="100000"/>
              </a:lnSpc>
              <a:spcBef>
                <a:spcPts val="0"/>
              </a:spcBef>
              <a:buSzTx/>
              <a:buNone/>
              <a:defRPr sz="1200">
                <a:latin typeface="+mn-lt"/>
              </a:defRPr>
            </a:lvl3pPr>
            <a:lvl4pPr marL="0" indent="0">
              <a:lnSpc>
                <a:spcPct val="100000"/>
              </a:lnSpc>
              <a:spcBef>
                <a:spcPts val="0"/>
              </a:spcBef>
              <a:buSzTx/>
              <a:buNone/>
              <a:defRPr sz="1200">
                <a:latin typeface="+mn-lt"/>
              </a:defRPr>
            </a:lvl4pPr>
            <a:lvl5pPr marL="0" indent="0">
              <a:lnSpc>
                <a:spcPct val="100000"/>
              </a:lnSpc>
              <a:spcBef>
                <a:spcPts val="0"/>
              </a:spcBef>
              <a:buSzTx/>
              <a:buNone/>
              <a:defRPr sz="120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2" name="Title 1">
            <a:extLst>
              <a:ext uri="{FF2B5EF4-FFF2-40B4-BE49-F238E27FC236}">
                <a16:creationId xmlns:a16="http://schemas.microsoft.com/office/drawing/2014/main" id="{55A1712B-837B-3344-9343-C8A6D4126BA4}"/>
              </a:ext>
            </a:extLst>
          </p:cNvPr>
          <p:cNvSpPr>
            <a:spLocks noGrp="1"/>
          </p:cNvSpPr>
          <p:nvPr>
            <p:ph type="title"/>
          </p:nvPr>
        </p:nvSpPr>
        <p:spPr>
          <a:xfrm>
            <a:off x="176911" y="167767"/>
            <a:ext cx="6474430" cy="628097"/>
          </a:xfrm>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6409EBD7-C6E3-3D43-A7BB-365A463B8171}"/>
              </a:ext>
            </a:extLst>
          </p:cNvPr>
          <p:cNvSpPr>
            <a:spLocks noGrp="1"/>
          </p:cNvSpPr>
          <p:nvPr>
            <p:ph type="ftr" sz="quarter" idx="15"/>
          </p:nvPr>
        </p:nvSpPr>
        <p:spPr/>
        <p:txBody>
          <a:bodyPr/>
          <a:lstStyle>
            <a:lvl1pPr>
              <a:defRPr>
                <a:solidFill>
                  <a:srgbClr val="868D95"/>
                </a:solidFill>
              </a:defRPr>
            </a:lvl1pPr>
          </a:lstStyle>
          <a:p>
            <a:r>
              <a:rPr lang="en-US" dirty="0"/>
              <a:t>IBM Security / © 2020 IBM Corporation</a:t>
            </a:r>
          </a:p>
        </p:txBody>
      </p:sp>
      <p:grpSp>
        <p:nvGrpSpPr>
          <p:cNvPr id="52" name="Group 51">
            <a:extLst>
              <a:ext uri="{FF2B5EF4-FFF2-40B4-BE49-F238E27FC236}">
                <a16:creationId xmlns:a16="http://schemas.microsoft.com/office/drawing/2014/main" id="{838392EA-A7AA-264E-8C5F-10A01AF06A8E}"/>
              </a:ext>
            </a:extLst>
          </p:cNvPr>
          <p:cNvGrpSpPr/>
          <p:nvPr userDrawn="1"/>
        </p:nvGrpSpPr>
        <p:grpSpPr>
          <a:xfrm>
            <a:off x="-211344" y="-216036"/>
            <a:ext cx="9579553" cy="5572152"/>
            <a:chOff x="-211344" y="-216036"/>
            <a:chExt cx="9579553" cy="5572152"/>
          </a:xfrm>
        </p:grpSpPr>
        <p:grpSp>
          <p:nvGrpSpPr>
            <p:cNvPr id="53" name="Group 52">
              <a:extLst>
                <a:ext uri="{FF2B5EF4-FFF2-40B4-BE49-F238E27FC236}">
                  <a16:creationId xmlns:a16="http://schemas.microsoft.com/office/drawing/2014/main" id="{E9022988-80B3-A244-A2F0-A48231566828}"/>
                </a:ext>
              </a:extLst>
            </p:cNvPr>
            <p:cNvGrpSpPr/>
            <p:nvPr userDrawn="1"/>
          </p:nvGrpSpPr>
          <p:grpSpPr>
            <a:xfrm>
              <a:off x="204788" y="-216036"/>
              <a:ext cx="8742222" cy="182880"/>
              <a:chOff x="204788" y="-201168"/>
              <a:chExt cx="8742222" cy="182880"/>
            </a:xfrm>
          </p:grpSpPr>
          <p:cxnSp>
            <p:nvCxnSpPr>
              <p:cNvPr id="86" name="Straight Connector 85">
                <a:extLst>
                  <a:ext uri="{FF2B5EF4-FFF2-40B4-BE49-F238E27FC236}">
                    <a16:creationId xmlns:a16="http://schemas.microsoft.com/office/drawing/2014/main" id="{74440A7A-97B7-C44F-9F37-1B4615964D6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495A41D1-CCC0-4E4B-85A7-5FFE207EC2AA}"/>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25685882-0AD8-C54A-ADF3-D274A31C90B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3BCE8B7B-FB12-6545-A479-4EC635B57DF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E91BC5FF-549F-3241-AF22-B2853DCE708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D571D02C-747A-FB48-B08C-F05DE569BE3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B6490F76-355B-BA42-917E-B1332043E0A2}"/>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4599C3B-48BA-B341-A813-CFE7DB9D351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7F4FB0FC-30EF-3C49-88AB-B0F258D071C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BD9A6A9D-1D39-D94B-B124-B798B76EA9F7}"/>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B3DEBFC2-CF80-774B-869C-5349F4871797}"/>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8BE8B2C7-FAB6-7340-B017-FD9F9F66A589}"/>
                </a:ext>
              </a:extLst>
            </p:cNvPr>
            <p:cNvGrpSpPr/>
            <p:nvPr userDrawn="1"/>
          </p:nvGrpSpPr>
          <p:grpSpPr>
            <a:xfrm>
              <a:off x="204788" y="5173236"/>
              <a:ext cx="8742222" cy="182880"/>
              <a:chOff x="204788" y="-201168"/>
              <a:chExt cx="8742222" cy="182880"/>
            </a:xfrm>
          </p:grpSpPr>
          <p:cxnSp>
            <p:nvCxnSpPr>
              <p:cNvPr id="75" name="Straight Connector 74">
                <a:extLst>
                  <a:ext uri="{FF2B5EF4-FFF2-40B4-BE49-F238E27FC236}">
                    <a16:creationId xmlns:a16="http://schemas.microsoft.com/office/drawing/2014/main" id="{D16DF03F-8385-EE44-9213-B1B2FEFF38C2}"/>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1D6053F-0B47-B946-A424-99F6AF69130E}"/>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CF02916-D707-2B44-810A-F574C8B659F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0B61255-5BF6-8E41-AE58-0011CD91F49A}"/>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64ACB41-C3FE-FA40-821D-CC653EE597B7}"/>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37A4E5A8-6A98-274A-BB27-C26EBCEDD1DE}"/>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3DCDAC97-BD7A-DA45-8AB9-12F4E0EE5AB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0F57692-2AC3-A746-B28A-079C6060B93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00D68AB-289C-1F40-8423-173CD10F3D5A}"/>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23A7CCC6-355B-584D-9525-FB43069E16A4}"/>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88B7C96-E82A-104B-9E89-7801B476289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C5D27700-DADF-614F-BCCB-74672DFB15F2}"/>
                </a:ext>
              </a:extLst>
            </p:cNvPr>
            <p:cNvGrpSpPr/>
            <p:nvPr userDrawn="1"/>
          </p:nvGrpSpPr>
          <p:grpSpPr>
            <a:xfrm>
              <a:off x="-211344" y="203195"/>
              <a:ext cx="182881" cy="4740007"/>
              <a:chOff x="-211344" y="203195"/>
              <a:chExt cx="182881" cy="4740007"/>
            </a:xfrm>
          </p:grpSpPr>
          <p:cxnSp>
            <p:nvCxnSpPr>
              <p:cNvPr id="66" name="Straight Connector 65">
                <a:extLst>
                  <a:ext uri="{FF2B5EF4-FFF2-40B4-BE49-F238E27FC236}">
                    <a16:creationId xmlns:a16="http://schemas.microsoft.com/office/drawing/2014/main" id="{589D7DFE-2812-F14E-950E-F9FED6C541E6}"/>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887316A-94EF-3643-A452-57F94334434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46D44B1-2727-7146-858C-AF262489210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E2BCD44-D593-0542-B982-32B7122F60D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A3F7088-1CCF-9F4E-947C-337597233FE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2B99F8B1-D4E0-B540-B571-3D4A6FCC97A4}"/>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13536F2-35AC-4F41-BE6E-6604E2B730D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7AB913F2-483C-8949-866F-AEB1892250E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F22033F7-5834-D549-8007-91C6A774AB5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8329DB7F-735B-AB42-9318-49E1FA7EA12B}"/>
                </a:ext>
              </a:extLst>
            </p:cNvPr>
            <p:cNvGrpSpPr/>
            <p:nvPr userDrawn="1"/>
          </p:nvGrpSpPr>
          <p:grpSpPr>
            <a:xfrm>
              <a:off x="9185328" y="203195"/>
              <a:ext cx="182881" cy="4740007"/>
              <a:chOff x="-211344" y="203195"/>
              <a:chExt cx="182881" cy="4740007"/>
            </a:xfrm>
          </p:grpSpPr>
          <p:cxnSp>
            <p:nvCxnSpPr>
              <p:cNvPr id="57" name="Straight Connector 56">
                <a:extLst>
                  <a:ext uri="{FF2B5EF4-FFF2-40B4-BE49-F238E27FC236}">
                    <a16:creationId xmlns:a16="http://schemas.microsoft.com/office/drawing/2014/main" id="{C49EA875-C1A9-4948-961A-AD4463B9DFB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7FD9B97-01D5-C544-8DFC-B6A183B9B3E1}"/>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4EAEE5C-A393-2048-BC99-488F3F01C68D}"/>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0B1CAFB-1A53-F94F-95B3-47666D0EB3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1426E3E-A2B2-3A47-96B6-B8E465F0A12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3737EED9-80DC-0C49-B38F-E7E6D8468302}"/>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FC1751C-D9F8-6743-B8F6-8DE15325B8A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2966895-19CA-3546-8578-5C571DDE17C1}"/>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DD4CB2C-76D5-4B40-9403-BC26392EE646}"/>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049404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reserve="1">
  <p:cSld name="Shield - Black Background">
    <p:spTree>
      <p:nvGrpSpPr>
        <p:cNvPr id="1" name=""/>
        <p:cNvGrpSpPr/>
        <p:nvPr/>
      </p:nvGrpSpPr>
      <p:grpSpPr>
        <a:xfrm>
          <a:off x="0" y="0"/>
          <a:ext cx="0" cy="0"/>
          <a:chOff x="0" y="0"/>
          <a:chExt cx="0" cy="0"/>
        </a:xfrm>
      </p:grpSpPr>
      <p:pic>
        <p:nvPicPr>
          <p:cNvPr id="1516" name="Picture 3" descr="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9583" y="1620774"/>
            <a:ext cx="1904834" cy="1901952"/>
          </a:xfrm>
          <a:prstGeom prst="rect">
            <a:avLst/>
          </a:prstGeom>
          <a:ln w="12700">
            <a:miter lim="400000"/>
          </a:ln>
        </p:spPr>
      </p:pic>
      <p:grpSp>
        <p:nvGrpSpPr>
          <p:cNvPr id="47" name="Group 46">
            <a:extLst>
              <a:ext uri="{FF2B5EF4-FFF2-40B4-BE49-F238E27FC236}">
                <a16:creationId xmlns:a16="http://schemas.microsoft.com/office/drawing/2014/main" id="{B85EADFF-A711-0640-932D-1B24089F71C1}"/>
              </a:ext>
            </a:extLst>
          </p:cNvPr>
          <p:cNvGrpSpPr/>
          <p:nvPr userDrawn="1"/>
        </p:nvGrpSpPr>
        <p:grpSpPr>
          <a:xfrm>
            <a:off x="-211344" y="-216036"/>
            <a:ext cx="9579553" cy="5572152"/>
            <a:chOff x="-211344" y="-216036"/>
            <a:chExt cx="9579553" cy="5572152"/>
          </a:xfrm>
        </p:grpSpPr>
        <p:grpSp>
          <p:nvGrpSpPr>
            <p:cNvPr id="48" name="Group 47">
              <a:extLst>
                <a:ext uri="{FF2B5EF4-FFF2-40B4-BE49-F238E27FC236}">
                  <a16:creationId xmlns:a16="http://schemas.microsoft.com/office/drawing/2014/main" id="{A52F9CC7-D2E3-1C44-AD9E-8090E9B132EF}"/>
                </a:ext>
              </a:extLst>
            </p:cNvPr>
            <p:cNvGrpSpPr/>
            <p:nvPr userDrawn="1"/>
          </p:nvGrpSpPr>
          <p:grpSpPr>
            <a:xfrm>
              <a:off x="204788" y="-216036"/>
              <a:ext cx="8742222" cy="182880"/>
              <a:chOff x="204788" y="-201168"/>
              <a:chExt cx="8742222" cy="182880"/>
            </a:xfrm>
          </p:grpSpPr>
          <p:cxnSp>
            <p:nvCxnSpPr>
              <p:cNvPr id="81" name="Straight Connector 80">
                <a:extLst>
                  <a:ext uri="{FF2B5EF4-FFF2-40B4-BE49-F238E27FC236}">
                    <a16:creationId xmlns:a16="http://schemas.microsoft.com/office/drawing/2014/main" id="{FB45552D-97F8-7E4E-B15C-A5AEA7A27AC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13A07A1E-35F4-C24D-8931-EDD926DF860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1D34062-CA85-F446-8D10-3E02899246C5}"/>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3BAB3CA-4484-AB4C-835C-E6E0BBF676A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ED864F7-43CB-AC49-BCA7-FB1086193C0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4A1465F-8725-CB4F-8777-7900F99F31E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E1123BB7-2FE3-6441-BBBA-35F68E8542F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818FDC1-FE22-5A46-BE61-8721ADC01B8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E3DB0EBC-031C-B64A-8AA2-9F8FE7BC2A53}"/>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D966565-7E7E-4840-9071-1928717AF393}"/>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25550DF-D05F-F845-9E09-D8208A430882}"/>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96A2F2FB-A894-1A42-B558-E579DF65BF28}"/>
                </a:ext>
              </a:extLst>
            </p:cNvPr>
            <p:cNvGrpSpPr/>
            <p:nvPr userDrawn="1"/>
          </p:nvGrpSpPr>
          <p:grpSpPr>
            <a:xfrm>
              <a:off x="204788" y="5173236"/>
              <a:ext cx="8742222" cy="182880"/>
              <a:chOff x="204788" y="-201168"/>
              <a:chExt cx="8742222" cy="182880"/>
            </a:xfrm>
          </p:grpSpPr>
          <p:cxnSp>
            <p:nvCxnSpPr>
              <p:cNvPr id="70" name="Straight Connector 69">
                <a:extLst>
                  <a:ext uri="{FF2B5EF4-FFF2-40B4-BE49-F238E27FC236}">
                    <a16:creationId xmlns:a16="http://schemas.microsoft.com/office/drawing/2014/main" id="{9817D7E6-CFD2-0541-B503-7560B8C514C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05BBE59-DCE5-2649-8970-AAF921F86080}"/>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F3AB908-1903-4649-8F87-D620E7D02B5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3E9294E-8CBF-E443-A003-D91AD08408B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7DD2C1E-222F-904D-B40A-FF63E15E0FD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EC6F1D5-1A76-1A45-9308-5F1FE7548785}"/>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CAE2B0D-ABB7-674B-BAA9-F24ED4785B1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5D8AD11-D29C-A04E-ACF9-2DBBBF8F255B}"/>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326D877-B6E4-584B-A734-912DEBE1698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59A452C-FB3F-5A40-92B5-292EB9449F6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6B8B7CF2-3459-424A-BB58-1CF3817FCE7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4D031C17-CEC0-4F46-A5A6-DDCE73FF3009}"/>
                </a:ext>
              </a:extLst>
            </p:cNvPr>
            <p:cNvGrpSpPr/>
            <p:nvPr userDrawn="1"/>
          </p:nvGrpSpPr>
          <p:grpSpPr>
            <a:xfrm>
              <a:off x="-211344" y="203195"/>
              <a:ext cx="182881" cy="4740007"/>
              <a:chOff x="-211344" y="203195"/>
              <a:chExt cx="182881" cy="4740007"/>
            </a:xfrm>
          </p:grpSpPr>
          <p:cxnSp>
            <p:nvCxnSpPr>
              <p:cNvPr id="61" name="Straight Connector 60">
                <a:extLst>
                  <a:ext uri="{FF2B5EF4-FFF2-40B4-BE49-F238E27FC236}">
                    <a16:creationId xmlns:a16="http://schemas.microsoft.com/office/drawing/2014/main" id="{991A53BD-5974-DB46-80FD-8B014CB5511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9D965FB-4CEE-904F-B3DA-6BD7C82C4407}"/>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D6D22F2-7489-E744-B8D9-26975897A0B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E5DE92B6-B60A-3E47-9020-7BDBF746A80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FC4900F-701F-3546-82E8-FDE2CE0F6284}"/>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27214A-0BFC-224C-B51E-7F571D6104D9}"/>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9EC1B87C-6215-744C-A44E-F1219C3CCDBA}"/>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04BDA9F-2302-3649-9DC7-0AF7E06C5FC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BC162EF-4531-EA42-B5F0-28E6C06D26D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FA86A995-4A67-864F-9E91-6F23EDFCCC3F}"/>
                </a:ext>
              </a:extLst>
            </p:cNvPr>
            <p:cNvGrpSpPr/>
            <p:nvPr userDrawn="1"/>
          </p:nvGrpSpPr>
          <p:grpSpPr>
            <a:xfrm>
              <a:off x="9185328" y="203195"/>
              <a:ext cx="182881" cy="4740007"/>
              <a:chOff x="-211344" y="203195"/>
              <a:chExt cx="182881" cy="4740007"/>
            </a:xfrm>
          </p:grpSpPr>
          <p:cxnSp>
            <p:nvCxnSpPr>
              <p:cNvPr id="52" name="Straight Connector 51">
                <a:extLst>
                  <a:ext uri="{FF2B5EF4-FFF2-40B4-BE49-F238E27FC236}">
                    <a16:creationId xmlns:a16="http://schemas.microsoft.com/office/drawing/2014/main" id="{19D2B682-07B3-A14C-BF7B-D11F6B9065F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1BEE64B-126F-D441-BB01-D541395A552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79471D6-2AEB-194F-B2B3-19F6743E17F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C89D5572-7312-1044-9D1E-5A04FB7B22BC}"/>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E43CEEE-0695-6D48-8195-DBE07491EC9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B0A2094-0918-7B43-848D-778460083BBB}"/>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F07BFEF-7ABA-D545-9231-05B2DC35B932}"/>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9F247882-3340-E04E-A42F-28080159393C}"/>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3160D15-8F9D-0F41-966D-425863381693}"/>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604844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reserve="1">
  <p:cSld name="Shield with Aurora">
    <p:bg>
      <p:bgPr>
        <a:solidFill>
          <a:srgbClr val="F2F3F8"/>
        </a:solidFill>
        <a:effectLst/>
      </p:bgPr>
    </p:bg>
    <p:spTree>
      <p:nvGrpSpPr>
        <p:cNvPr id="1" name=""/>
        <p:cNvGrpSpPr/>
        <p:nvPr/>
      </p:nvGrpSpPr>
      <p:grpSpPr>
        <a:xfrm>
          <a:off x="0" y="0"/>
          <a:ext cx="0" cy="0"/>
          <a:chOff x="0" y="0"/>
          <a:chExt cx="0" cy="0"/>
        </a:xfrm>
      </p:grpSpPr>
      <p:pic>
        <p:nvPicPr>
          <p:cNvPr id="1524" name="aurora-cover.png" descr="aurora-cover.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a:ln w="12700">
            <a:miter lim="400000"/>
          </a:ln>
        </p:spPr>
      </p:pic>
      <p:pic>
        <p:nvPicPr>
          <p:cNvPr id="156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348" y="1598601"/>
            <a:ext cx="1536701" cy="1927174"/>
          </a:xfrm>
          <a:prstGeom prst="rect">
            <a:avLst/>
          </a:prstGeom>
          <a:ln w="12700">
            <a:miter lim="400000"/>
          </a:ln>
        </p:spPr>
      </p:pic>
      <p:grpSp>
        <p:nvGrpSpPr>
          <p:cNvPr id="48" name="Group 47">
            <a:extLst>
              <a:ext uri="{FF2B5EF4-FFF2-40B4-BE49-F238E27FC236}">
                <a16:creationId xmlns:a16="http://schemas.microsoft.com/office/drawing/2014/main" id="{523224D3-4EDE-CC44-9950-D806AFA2E185}"/>
              </a:ext>
            </a:extLst>
          </p:cNvPr>
          <p:cNvGrpSpPr/>
          <p:nvPr userDrawn="1"/>
        </p:nvGrpSpPr>
        <p:grpSpPr>
          <a:xfrm>
            <a:off x="-211344" y="-216036"/>
            <a:ext cx="9579553" cy="5572152"/>
            <a:chOff x="-211344" y="-216036"/>
            <a:chExt cx="9579553" cy="5572152"/>
          </a:xfrm>
        </p:grpSpPr>
        <p:grpSp>
          <p:nvGrpSpPr>
            <p:cNvPr id="49" name="Group 48">
              <a:extLst>
                <a:ext uri="{FF2B5EF4-FFF2-40B4-BE49-F238E27FC236}">
                  <a16:creationId xmlns:a16="http://schemas.microsoft.com/office/drawing/2014/main" id="{B444C221-9C3D-A54E-9B52-4AA959C4AA7E}"/>
                </a:ext>
              </a:extLst>
            </p:cNvPr>
            <p:cNvGrpSpPr/>
            <p:nvPr userDrawn="1"/>
          </p:nvGrpSpPr>
          <p:grpSpPr>
            <a:xfrm>
              <a:off x="204788" y="-216036"/>
              <a:ext cx="8742222" cy="182880"/>
              <a:chOff x="204788" y="-201168"/>
              <a:chExt cx="8742222" cy="182880"/>
            </a:xfrm>
          </p:grpSpPr>
          <p:cxnSp>
            <p:nvCxnSpPr>
              <p:cNvPr id="82" name="Straight Connector 81">
                <a:extLst>
                  <a:ext uri="{FF2B5EF4-FFF2-40B4-BE49-F238E27FC236}">
                    <a16:creationId xmlns:a16="http://schemas.microsoft.com/office/drawing/2014/main" id="{E008B9A9-59BE-4F4D-BCF8-062C31B1FC4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0E4FDD19-D9FE-424A-BCB0-BC17EB8AAFE1}"/>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D40AF88-C6DC-DD4D-AA40-DF97F84598E9}"/>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6DC3150-F304-4A46-A422-1AC36367FA8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7D469DFE-9EB4-104F-9774-012FD6DADD3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2A3F253F-6110-544E-AA28-F87E2EE149AB}"/>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38F9FD8-236A-224F-86B4-3C6335A2BAD4}"/>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03B52E4-10A7-AD41-8BC8-0185E7692E3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10DF7D5-EE91-1848-9160-8C481B317C65}"/>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AF851BCD-E79E-9D49-89B1-090000E36310}"/>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8F59E3A0-86E2-C345-93EE-922FA30FB2FD}"/>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C6299E62-9608-8D4A-A1DC-9A7FB013FE9F}"/>
                </a:ext>
              </a:extLst>
            </p:cNvPr>
            <p:cNvGrpSpPr/>
            <p:nvPr userDrawn="1"/>
          </p:nvGrpSpPr>
          <p:grpSpPr>
            <a:xfrm>
              <a:off x="204788" y="5173236"/>
              <a:ext cx="8742222" cy="182880"/>
              <a:chOff x="204788" y="-201168"/>
              <a:chExt cx="8742222" cy="182880"/>
            </a:xfrm>
          </p:grpSpPr>
          <p:cxnSp>
            <p:nvCxnSpPr>
              <p:cNvPr id="71" name="Straight Connector 70">
                <a:extLst>
                  <a:ext uri="{FF2B5EF4-FFF2-40B4-BE49-F238E27FC236}">
                    <a16:creationId xmlns:a16="http://schemas.microsoft.com/office/drawing/2014/main" id="{CAB7C2BE-FFB5-014A-AD7E-5F790D1F3B2D}"/>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8CC8394-2764-0948-8751-14C4044AC402}"/>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7116B836-D3E1-9A4B-B5B0-70697FCDDA18}"/>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B84E4ADD-44D9-DA43-BB96-9E7472B4B00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388CB84-2AD5-344B-974C-7DB9C71F907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4260EA3-D9CB-C741-AFA3-8588DED203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63B65C04-0596-0F4C-8334-8026C725DD6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16342FB-4C88-844B-93EE-A310EFE09A80}"/>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814DC040-EFF4-BE45-99A2-559A21A97DF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4C7CF0B-2B43-4242-BAE6-46AED3682CB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E478E9E-656F-1E4F-87F6-9120A4BBDF12}"/>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0489EA8B-B0EF-B44C-89E1-E73270ABA4BD}"/>
                </a:ext>
              </a:extLst>
            </p:cNvPr>
            <p:cNvGrpSpPr/>
            <p:nvPr userDrawn="1"/>
          </p:nvGrpSpPr>
          <p:grpSpPr>
            <a:xfrm>
              <a:off x="-211344" y="203195"/>
              <a:ext cx="182881" cy="4740007"/>
              <a:chOff x="-211344" y="203195"/>
              <a:chExt cx="182881" cy="4740007"/>
            </a:xfrm>
          </p:grpSpPr>
          <p:cxnSp>
            <p:nvCxnSpPr>
              <p:cNvPr id="62" name="Straight Connector 61">
                <a:extLst>
                  <a:ext uri="{FF2B5EF4-FFF2-40B4-BE49-F238E27FC236}">
                    <a16:creationId xmlns:a16="http://schemas.microsoft.com/office/drawing/2014/main" id="{34D45B44-3BAC-F943-889B-2A0A314414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F261ECB-C3D4-524C-9BB1-7A05A995783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85D3375-A09A-3A4F-9E85-56F3D06E22E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DD5F7618-67A8-044A-93C3-46DEC5A6248F}"/>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E2595BB5-B621-694A-851E-48A3279FCB3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0B919AEE-D2FA-DE47-B951-DF2A74A2A10A}"/>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14C1140-E89F-A648-AE72-D4A319A06C7A}"/>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B105C6A-2804-1745-BBD9-C2BF6C90C93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E1AF501-D636-C947-9193-B92DF341BD22}"/>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AE0B59DA-740E-7540-8064-7971A6D02EFA}"/>
                </a:ext>
              </a:extLst>
            </p:cNvPr>
            <p:cNvGrpSpPr/>
            <p:nvPr userDrawn="1"/>
          </p:nvGrpSpPr>
          <p:grpSpPr>
            <a:xfrm>
              <a:off x="9185328" y="203195"/>
              <a:ext cx="182881" cy="4740007"/>
              <a:chOff x="-211344" y="203195"/>
              <a:chExt cx="182881" cy="4740007"/>
            </a:xfrm>
          </p:grpSpPr>
          <p:cxnSp>
            <p:nvCxnSpPr>
              <p:cNvPr id="53" name="Straight Connector 52">
                <a:extLst>
                  <a:ext uri="{FF2B5EF4-FFF2-40B4-BE49-F238E27FC236}">
                    <a16:creationId xmlns:a16="http://schemas.microsoft.com/office/drawing/2014/main" id="{83C8845A-E0F3-1B48-B661-712CDB5CC24A}"/>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DBECC022-EF2A-394F-826B-3FC3EB1EB81D}"/>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6CC83A2-AEEB-D24C-9043-A491FA9410B5}"/>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E6DDBB2-70D5-0F49-BA4A-109CBFB9B507}"/>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67521B5-1BE7-DD4F-89F1-C0BBD6975A61}"/>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E320FBB-488F-324A-9306-B6B65016C2D3}"/>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A88D649-87AB-D346-ABD9-13885E09AE0E}"/>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7BB0781-5B9B-D74F-84F1-0E5F6EDE0A2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9571080-0B6E-2F48-9813-C7996289123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774704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estions - Dark Background">
    <p:spTree>
      <p:nvGrpSpPr>
        <p:cNvPr id="1" name=""/>
        <p:cNvGrpSpPr/>
        <p:nvPr/>
      </p:nvGrpSpPr>
      <p:grpSpPr>
        <a:xfrm>
          <a:off x="0" y="0"/>
          <a:ext cx="0" cy="0"/>
          <a:chOff x="0" y="0"/>
          <a:chExt cx="0" cy="0"/>
        </a:xfrm>
      </p:grpSpPr>
      <p:pic>
        <p:nvPicPr>
          <p:cNvPr id="1576"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350585"/>
          </a:xfrm>
          <a:prstGeom prst="rect">
            <a:avLst/>
          </a:prstGeom>
          <a:ln w="12700">
            <a:miter lim="400000"/>
          </a:ln>
        </p:spPr>
      </p:pic>
      <p:sp>
        <p:nvSpPr>
          <p:cNvPr id="2" name="Title 1">
            <a:extLst>
              <a:ext uri="{FF2B5EF4-FFF2-40B4-BE49-F238E27FC236}">
                <a16:creationId xmlns:a16="http://schemas.microsoft.com/office/drawing/2014/main" id="{C3B35272-6066-6340-AB7B-F70639DF03DD}"/>
              </a:ext>
            </a:extLst>
          </p:cNvPr>
          <p:cNvSpPr>
            <a:spLocks noGrp="1"/>
          </p:cNvSpPr>
          <p:nvPr>
            <p:ph type="title" hasCustomPrompt="1"/>
          </p:nvPr>
        </p:nvSpPr>
        <p:spPr>
          <a:xfrm>
            <a:off x="178783" y="168828"/>
            <a:ext cx="4196367" cy="4189291"/>
          </a:xfrm>
        </p:spPr>
        <p:txBody>
          <a:bodyPr/>
          <a:lstStyle/>
          <a:p>
            <a:r>
              <a:rPr lang="en-US" dirty="0"/>
              <a:t>Questions?</a:t>
            </a:r>
          </a:p>
        </p:txBody>
      </p:sp>
      <p:grpSp>
        <p:nvGrpSpPr>
          <p:cNvPr id="8" name="Group 7">
            <a:extLst>
              <a:ext uri="{FF2B5EF4-FFF2-40B4-BE49-F238E27FC236}">
                <a16:creationId xmlns:a16="http://schemas.microsoft.com/office/drawing/2014/main" id="{114A6B05-85DA-0542-A575-C897B5707A6B}"/>
              </a:ext>
            </a:extLst>
          </p:cNvPr>
          <p:cNvGrpSpPr/>
          <p:nvPr userDrawn="1"/>
        </p:nvGrpSpPr>
        <p:grpSpPr>
          <a:xfrm>
            <a:off x="-211344" y="-216036"/>
            <a:ext cx="9579553" cy="5572152"/>
            <a:chOff x="-211344" y="-216036"/>
            <a:chExt cx="9579553" cy="5572152"/>
          </a:xfrm>
        </p:grpSpPr>
        <p:grpSp>
          <p:nvGrpSpPr>
            <p:cNvPr id="9" name="Group 8">
              <a:extLst>
                <a:ext uri="{FF2B5EF4-FFF2-40B4-BE49-F238E27FC236}">
                  <a16:creationId xmlns:a16="http://schemas.microsoft.com/office/drawing/2014/main" id="{F8F1B888-8FFB-6A4A-8841-206A392D3A35}"/>
                </a:ext>
              </a:extLst>
            </p:cNvPr>
            <p:cNvGrpSpPr/>
            <p:nvPr userDrawn="1"/>
          </p:nvGrpSpPr>
          <p:grpSpPr>
            <a:xfrm>
              <a:off x="204788" y="-216036"/>
              <a:ext cx="8742222" cy="182880"/>
              <a:chOff x="204788" y="-201168"/>
              <a:chExt cx="8742222" cy="182880"/>
            </a:xfrm>
          </p:grpSpPr>
          <p:cxnSp>
            <p:nvCxnSpPr>
              <p:cNvPr id="42" name="Straight Connector 41">
                <a:extLst>
                  <a:ext uri="{FF2B5EF4-FFF2-40B4-BE49-F238E27FC236}">
                    <a16:creationId xmlns:a16="http://schemas.microsoft.com/office/drawing/2014/main" id="{15637591-EF88-5A45-9D8B-F28A46582A74}"/>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5D2F67C-04A8-5E4B-96DE-3050C649E457}"/>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F23FC27-79C6-5342-8965-A84C0750CBC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7A898E3-BBC9-7447-AA45-5F1F30CF921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9670EBA-FCAA-554E-887C-899B69C4374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67990CD-7B88-5245-B400-CBF50EA786B9}"/>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EB7678F8-D301-E44F-B3AE-9F3C29C0B9A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E3451E3-D5E6-FC48-B543-826F04FBE571}"/>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D46DE2B-8814-8B4A-8EBC-92E18E829C7C}"/>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234E86E-B4DE-014D-B52D-6AF12528CE1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3BBF6F3-4C55-3143-92B8-3F4A8F75782E}"/>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ECBAFB42-AFFD-B947-9E82-408D2D561358}"/>
                </a:ext>
              </a:extLst>
            </p:cNvPr>
            <p:cNvGrpSpPr/>
            <p:nvPr userDrawn="1"/>
          </p:nvGrpSpPr>
          <p:grpSpPr>
            <a:xfrm>
              <a:off x="204788" y="5173236"/>
              <a:ext cx="8742222" cy="182880"/>
              <a:chOff x="204788" y="-201168"/>
              <a:chExt cx="8742222" cy="182880"/>
            </a:xfrm>
          </p:grpSpPr>
          <p:cxnSp>
            <p:nvCxnSpPr>
              <p:cNvPr id="31" name="Straight Connector 30">
                <a:extLst>
                  <a:ext uri="{FF2B5EF4-FFF2-40B4-BE49-F238E27FC236}">
                    <a16:creationId xmlns:a16="http://schemas.microsoft.com/office/drawing/2014/main" id="{D60D4D5B-88F0-D640-8EA8-1D8359B6004E}"/>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5C1086B-7006-5A46-A57B-07C9BB7807D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B8D0BF-C5AE-8442-B5EA-7143F389D5E1}"/>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01C2BB3-EE56-AA48-BE0E-905D28A9AEE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1F5B503-1608-6747-891B-8509F9A0AF52}"/>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4F67ED7-DBCA-0548-A9DF-AF3524F2C9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11B51A8-DBF7-FD4A-8EAE-9D4C28274E86}"/>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69C3044-6ED0-6B49-892B-5FE81047719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8449DC4-0C07-1844-B794-8581E656BBE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A4E7C13-9835-874F-BB2D-11A6530A09B3}"/>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1DEE128-81FC-784F-8239-6EDE4070A99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FE09CEE5-896C-7F42-825C-D332853C3DEF}"/>
                </a:ext>
              </a:extLst>
            </p:cNvPr>
            <p:cNvGrpSpPr/>
            <p:nvPr userDrawn="1"/>
          </p:nvGrpSpPr>
          <p:grpSpPr>
            <a:xfrm>
              <a:off x="-211344" y="203195"/>
              <a:ext cx="182881" cy="4740007"/>
              <a:chOff x="-211344" y="203195"/>
              <a:chExt cx="182881" cy="4740007"/>
            </a:xfrm>
          </p:grpSpPr>
          <p:cxnSp>
            <p:nvCxnSpPr>
              <p:cNvPr id="22" name="Straight Connector 21">
                <a:extLst>
                  <a:ext uri="{FF2B5EF4-FFF2-40B4-BE49-F238E27FC236}">
                    <a16:creationId xmlns:a16="http://schemas.microsoft.com/office/drawing/2014/main" id="{B189A5E9-75A6-1746-A01B-DC472480700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FD9DC1F-3102-DA4C-8EBC-706919FFB22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263138B-9430-6647-9D61-F1F267A96A8A}"/>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2C3B78C-105C-E74C-926D-F5D996CD1E9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E1E70DF-EDEB-AF44-87A3-DB6C7BDCCC1B}"/>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0F89ED9-274C-4C40-B180-698204766C5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B480E7-8A7A-D640-9E96-2B4C674E432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7A27728-9AD6-DC4B-98CB-E3D58EFFF097}"/>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59FE330-43DB-EB44-A329-D5A3AFF7D2E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93562B5-4A21-7E42-A6A4-C55952574631}"/>
                </a:ext>
              </a:extLst>
            </p:cNvPr>
            <p:cNvGrpSpPr/>
            <p:nvPr userDrawn="1"/>
          </p:nvGrpSpPr>
          <p:grpSpPr>
            <a:xfrm>
              <a:off x="9185328" y="203195"/>
              <a:ext cx="182881" cy="4740007"/>
              <a:chOff x="-211344" y="203195"/>
              <a:chExt cx="182881" cy="4740007"/>
            </a:xfrm>
          </p:grpSpPr>
          <p:cxnSp>
            <p:nvCxnSpPr>
              <p:cNvPr id="13" name="Straight Connector 12">
                <a:extLst>
                  <a:ext uri="{FF2B5EF4-FFF2-40B4-BE49-F238E27FC236}">
                    <a16:creationId xmlns:a16="http://schemas.microsoft.com/office/drawing/2014/main" id="{10703018-F63B-A045-8796-0D455FAF09C1}"/>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4CBBD4F-13B8-7541-8C20-EE902D80D49A}"/>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4C7FDA-1F33-AD42-A54C-C0B72E946757}"/>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1D221A0-35B5-6B4B-B981-5C8ACA2E82A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78B3721-9C00-AC4D-8BA4-C499542BD04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F5C27A9-85F1-274E-980C-B411853C01D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229BC29-99CF-A34C-8680-05D73D3041B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3AA0265-CF4D-FA44-A607-2BFFE1E421B3}"/>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F76AE9D-E102-0744-BB0F-C3FE97D3863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3" name="Picture 8" descr="Picture 8">
            <a:extLst>
              <a:ext uri="{FF2B5EF4-FFF2-40B4-BE49-F238E27FC236}">
                <a16:creationId xmlns:a16="http://schemas.microsoft.com/office/drawing/2014/main" id="{F6924337-81C0-0745-85E7-1F284CBEEE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54" name="Picture 6" descr="Picture 6">
            <a:extLst>
              <a:ext uri="{FF2B5EF4-FFF2-40B4-BE49-F238E27FC236}">
                <a16:creationId xmlns:a16="http://schemas.microsoft.com/office/drawing/2014/main" id="{D3B2C474-B2B5-F24E-B41A-DC1F8352F4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684518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estions - Light Background">
    <p:bg>
      <p:bgPr>
        <a:solidFill>
          <a:srgbClr val="F2F3F8"/>
        </a:solidFill>
        <a:effectLst/>
      </p:bgPr>
    </p:bg>
    <p:spTree>
      <p:nvGrpSpPr>
        <p:cNvPr id="1" name=""/>
        <p:cNvGrpSpPr/>
        <p:nvPr/>
      </p:nvGrpSpPr>
      <p:grpSpPr>
        <a:xfrm>
          <a:off x="0" y="0"/>
          <a:ext cx="0" cy="0"/>
          <a:chOff x="0" y="0"/>
          <a:chExt cx="0" cy="0"/>
        </a:xfrm>
      </p:grpSpPr>
      <p:pic>
        <p:nvPicPr>
          <p:cNvPr id="1588"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96" y="4626863"/>
            <a:ext cx="1592288" cy="502920"/>
          </a:xfrm>
          <a:prstGeom prst="rect">
            <a:avLst/>
          </a:prstGeom>
          <a:ln w="12700">
            <a:miter lim="400000"/>
          </a:ln>
        </p:spPr>
      </p:pic>
      <p:sp>
        <p:nvSpPr>
          <p:cNvPr id="2" name="Title 1">
            <a:extLst>
              <a:ext uri="{FF2B5EF4-FFF2-40B4-BE49-F238E27FC236}">
                <a16:creationId xmlns:a16="http://schemas.microsoft.com/office/drawing/2014/main" id="{3C3E1F27-C40A-174F-A5E9-A43A2BB08C10}"/>
              </a:ext>
            </a:extLst>
          </p:cNvPr>
          <p:cNvSpPr>
            <a:spLocks noGrp="1"/>
          </p:cNvSpPr>
          <p:nvPr>
            <p:ph type="title" hasCustomPrompt="1"/>
          </p:nvPr>
        </p:nvSpPr>
        <p:spPr>
          <a:xfrm>
            <a:off x="178783" y="168828"/>
            <a:ext cx="4196367" cy="4189291"/>
          </a:xfrm>
        </p:spPr>
        <p:txBody>
          <a:bodyPr/>
          <a:lstStyle>
            <a:lvl1pPr>
              <a:defRPr>
                <a:solidFill>
                  <a:schemeClr val="tx1"/>
                </a:solidFill>
                <a:latin typeface="+mn-lt"/>
              </a:defRPr>
            </a:lvl1pPr>
          </a:lstStyle>
          <a:p>
            <a:r>
              <a:rPr lang="en-US" dirty="0"/>
              <a:t>Questions?</a:t>
            </a:r>
          </a:p>
        </p:txBody>
      </p:sp>
      <p:pic>
        <p:nvPicPr>
          <p:cNvPr id="7" name="Picture 6">
            <a:extLst>
              <a:ext uri="{FF2B5EF4-FFF2-40B4-BE49-F238E27FC236}">
                <a16:creationId xmlns:a16="http://schemas.microsoft.com/office/drawing/2014/main" id="{F21EEE6F-8C20-B540-B823-554279DD656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599538" y="4806293"/>
            <a:ext cx="347472" cy="138639"/>
          </a:xfrm>
          <a:prstGeom prst="rect">
            <a:avLst/>
          </a:prstGeom>
          <a:ln w="12700">
            <a:miter lim="400000"/>
          </a:ln>
        </p:spPr>
      </p:pic>
      <p:grpSp>
        <p:nvGrpSpPr>
          <p:cNvPr id="8" name="Group 7">
            <a:extLst>
              <a:ext uri="{FF2B5EF4-FFF2-40B4-BE49-F238E27FC236}">
                <a16:creationId xmlns:a16="http://schemas.microsoft.com/office/drawing/2014/main" id="{209A237E-2553-8D43-A510-261280E39F28}"/>
              </a:ext>
            </a:extLst>
          </p:cNvPr>
          <p:cNvGrpSpPr/>
          <p:nvPr userDrawn="1"/>
        </p:nvGrpSpPr>
        <p:grpSpPr>
          <a:xfrm>
            <a:off x="-211344" y="-216036"/>
            <a:ext cx="9579553" cy="5572152"/>
            <a:chOff x="-211344" y="-216036"/>
            <a:chExt cx="9579553" cy="5572152"/>
          </a:xfrm>
        </p:grpSpPr>
        <p:grpSp>
          <p:nvGrpSpPr>
            <p:cNvPr id="9" name="Group 8">
              <a:extLst>
                <a:ext uri="{FF2B5EF4-FFF2-40B4-BE49-F238E27FC236}">
                  <a16:creationId xmlns:a16="http://schemas.microsoft.com/office/drawing/2014/main" id="{5EA30BFA-0E1B-9945-991C-8E150A81F216}"/>
                </a:ext>
              </a:extLst>
            </p:cNvPr>
            <p:cNvGrpSpPr/>
            <p:nvPr userDrawn="1"/>
          </p:nvGrpSpPr>
          <p:grpSpPr>
            <a:xfrm>
              <a:off x="204788" y="-216036"/>
              <a:ext cx="8742222" cy="182880"/>
              <a:chOff x="204788" y="-201168"/>
              <a:chExt cx="8742222" cy="182880"/>
            </a:xfrm>
          </p:grpSpPr>
          <p:cxnSp>
            <p:nvCxnSpPr>
              <p:cNvPr id="42" name="Straight Connector 41">
                <a:extLst>
                  <a:ext uri="{FF2B5EF4-FFF2-40B4-BE49-F238E27FC236}">
                    <a16:creationId xmlns:a16="http://schemas.microsoft.com/office/drawing/2014/main" id="{2F2C4AE7-18C1-974B-BBCF-70DBAED19BA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A0E7C6C-FB79-0449-BF25-E4E854A2014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3C0258C-B52B-1C4B-83E7-51EE829DD690}"/>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18ACBE0-D230-9241-9AE6-31CD46B75462}"/>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27398E-4F15-2948-A8E9-BA90D1637CB0}"/>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2520DA2-D0CC-9841-9634-87A83739C23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7E64CB0-A3B3-7148-9C0D-83159BF0CBC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19620-C9B8-844F-8B2E-0CBE0A1CCE0A}"/>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1D5360E-885F-BB4E-974B-574F5F4CD15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0F9E21E-3B57-5A4B-B030-9E9A15F6E93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FFBA8E9-6BDC-8A43-AA71-4AA84C16C568}"/>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AC3E0A61-3ADE-144C-8EE7-F467C4DCADC5}"/>
                </a:ext>
              </a:extLst>
            </p:cNvPr>
            <p:cNvGrpSpPr/>
            <p:nvPr userDrawn="1"/>
          </p:nvGrpSpPr>
          <p:grpSpPr>
            <a:xfrm>
              <a:off x="204788" y="5173236"/>
              <a:ext cx="8742222" cy="182880"/>
              <a:chOff x="204788" y="-201168"/>
              <a:chExt cx="8742222" cy="182880"/>
            </a:xfrm>
          </p:grpSpPr>
          <p:cxnSp>
            <p:nvCxnSpPr>
              <p:cNvPr id="31" name="Straight Connector 30">
                <a:extLst>
                  <a:ext uri="{FF2B5EF4-FFF2-40B4-BE49-F238E27FC236}">
                    <a16:creationId xmlns:a16="http://schemas.microsoft.com/office/drawing/2014/main" id="{7D468668-C45B-BA46-8832-4F0BA46099F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8457485-6F72-7742-861C-C74DF3D5B3E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36FD8A4-300D-F945-A671-E2A7644A6500}"/>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208A5EE-E905-DD4B-876E-C9E19423F6D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40982F3-89F6-CF4B-83B9-F4579021308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E51B42D-A4F2-6F4F-BFC3-E0E15DEC6FDE}"/>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F4A65B8-B19C-7A46-87FA-BDAFD163A1D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D2DF002-A7E3-164C-B4AA-259CEA06B848}"/>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2EB1141-E214-3F47-B876-3D560435B632}"/>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28E9766-B510-4040-BF1B-50A910DFF9F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EF66863-2E12-F847-AB6B-D3CBBEB42E53}"/>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068F1BFD-17B4-4749-8103-DEDF6EEAE251}"/>
                </a:ext>
              </a:extLst>
            </p:cNvPr>
            <p:cNvGrpSpPr/>
            <p:nvPr userDrawn="1"/>
          </p:nvGrpSpPr>
          <p:grpSpPr>
            <a:xfrm>
              <a:off x="-211344" y="203195"/>
              <a:ext cx="182881" cy="4740007"/>
              <a:chOff x="-211344" y="203195"/>
              <a:chExt cx="182881" cy="4740007"/>
            </a:xfrm>
          </p:grpSpPr>
          <p:cxnSp>
            <p:nvCxnSpPr>
              <p:cNvPr id="22" name="Straight Connector 21">
                <a:extLst>
                  <a:ext uri="{FF2B5EF4-FFF2-40B4-BE49-F238E27FC236}">
                    <a16:creationId xmlns:a16="http://schemas.microsoft.com/office/drawing/2014/main" id="{4E5F3412-6770-5A47-9262-F3023EF0389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2BA4F8-7A29-254F-8876-7D82A6516F3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6E7F812-C527-0E4B-A4DE-E748D4F592C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55A7E62-B040-E24F-A96D-363F6B310988}"/>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002372B-2952-D94B-990E-B9E8AEE671ED}"/>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5D6418E-C022-D14F-AC49-D31C39878DA2}"/>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93D744E-688E-E94A-9B89-B557C9EB47F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A1AED25-5F87-9945-9095-9F4351C2ABD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E2A519E-5361-5340-8817-349E2A32D02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852CC9C-C565-8C47-B7D6-6D10306351BD}"/>
                </a:ext>
              </a:extLst>
            </p:cNvPr>
            <p:cNvGrpSpPr/>
            <p:nvPr userDrawn="1"/>
          </p:nvGrpSpPr>
          <p:grpSpPr>
            <a:xfrm>
              <a:off x="9185328" y="203195"/>
              <a:ext cx="182881" cy="4740007"/>
              <a:chOff x="-211344" y="203195"/>
              <a:chExt cx="182881" cy="4740007"/>
            </a:xfrm>
          </p:grpSpPr>
          <p:cxnSp>
            <p:nvCxnSpPr>
              <p:cNvPr id="13" name="Straight Connector 12">
                <a:extLst>
                  <a:ext uri="{FF2B5EF4-FFF2-40B4-BE49-F238E27FC236}">
                    <a16:creationId xmlns:a16="http://schemas.microsoft.com/office/drawing/2014/main" id="{55331D3E-06CB-9949-ADF0-0A0745ACCC1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648F766-47D3-2046-A85F-DD0AC31D825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3FCFCBD-C840-8740-8FF9-9672BF8A56A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B6E45AB-8786-E043-80AC-3EDE4859C94F}"/>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44BEC5D-867D-3448-87C8-B4851C6BC0A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41E40F8-89D6-9C43-A5FB-204751F2B1D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F5FE2F-E05B-F74B-8D04-400493507D2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D7094DB-E3EE-ED46-A165-2BA078CF546A}"/>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BD2D2F0-F083-8946-A3BB-E5E8C7742CFB}"/>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07167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 Black Bkgd - mandatory slide">
    <p:spTree>
      <p:nvGrpSpPr>
        <p:cNvPr id="1" name=""/>
        <p:cNvGrpSpPr/>
        <p:nvPr/>
      </p:nvGrpSpPr>
      <p:grpSpPr>
        <a:xfrm>
          <a:off x="0" y="0"/>
          <a:ext cx="0" cy="0"/>
          <a:chOff x="0" y="0"/>
          <a:chExt cx="0" cy="0"/>
        </a:xfrm>
      </p:grpSpPr>
      <p:sp>
        <p:nvSpPr>
          <p:cNvPr id="1597" name="Text Placeholder 4"/>
          <p:cNvSpPr txBox="1"/>
          <p:nvPr/>
        </p:nvSpPr>
        <p:spPr>
          <a:xfrm>
            <a:off x="4772025" y="1374775"/>
            <a:ext cx="4114800" cy="1526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spcBef>
                <a:spcPts val="1100"/>
              </a:spcBef>
              <a:defRPr sz="600">
                <a:solidFill>
                  <a:srgbClr val="868D95"/>
                </a:solidFill>
              </a:defRPr>
            </a:pPr>
            <a:r>
              <a:rPr dirty="0">
                <a:solidFill>
                  <a:srgbClr val="868D95"/>
                </a:solidFill>
                <a:latin typeface="+mn-lt"/>
              </a:rPr>
              <a:t>© Copyright IBM Corporation 20</a:t>
            </a:r>
            <a:r>
              <a:rPr lang="en-US" dirty="0">
                <a:solidFill>
                  <a:srgbClr val="868D95"/>
                </a:solidFill>
                <a:latin typeface="+mn-lt"/>
              </a:rPr>
              <a:t>20</a:t>
            </a:r>
            <a:r>
              <a:rPr dirty="0">
                <a:solidFill>
                  <a:srgbClr val="868D95"/>
                </a:solidFill>
                <a:latin typeface="+mn-lt"/>
              </a:rPr>
              <a:t>.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a:t>
            </a:r>
            <a:r>
              <a:rPr lang="en-US" dirty="0">
                <a:solidFill>
                  <a:srgbClr val="868D95"/>
                </a:solidFill>
                <a:latin typeface="+mn-lt"/>
              </a:rPr>
              <a:t> </a:t>
            </a:r>
            <a:r>
              <a:rPr dirty="0">
                <a:solidFill>
                  <a:srgbClr val="868D95"/>
                </a:solidFill>
                <a:latin typeface="+mn-lt"/>
              </a:rPr>
              <a:t>IBM, the IBM logo, and other IBM products and services are trademarks of the International Business Machines Corporation, in the United States, other countries or both. Other company, product, or service names may be trademarks or service marks of others.</a:t>
            </a:r>
            <a:endParaRPr sz="900" dirty="0">
              <a:solidFill>
                <a:srgbClr val="868D95"/>
              </a:solidFill>
              <a:latin typeface="+mn-lt"/>
            </a:endParaRPr>
          </a:p>
          <a:p>
            <a:pPr>
              <a:spcBef>
                <a:spcPts val="1100"/>
              </a:spcBef>
              <a:defRPr sz="600">
                <a:solidFill>
                  <a:srgbClr val="868D95"/>
                </a:solidFill>
              </a:defRPr>
            </a:pPr>
            <a:r>
              <a:rPr dirty="0">
                <a:solidFill>
                  <a:srgbClr val="868D95"/>
                </a:solidFill>
                <a:latin typeface="+mn-lt"/>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a:t>
            </a:r>
            <a:r>
              <a:rPr lang="en-US" dirty="0">
                <a:solidFill>
                  <a:srgbClr val="868D95"/>
                </a:solidFill>
                <a:latin typeface="+mn-lt"/>
              </a:rPr>
              <a:t> </a:t>
            </a:r>
            <a:r>
              <a:rPr dirty="0">
                <a:solidFill>
                  <a:srgbClr val="868D95"/>
                </a:solidFill>
                <a:latin typeface="+mn-lt"/>
              </a:rPr>
              <a:t>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2" name="Title 1">
            <a:extLst>
              <a:ext uri="{FF2B5EF4-FFF2-40B4-BE49-F238E27FC236}">
                <a16:creationId xmlns:a16="http://schemas.microsoft.com/office/drawing/2014/main" id="{0D3F05B3-2872-7B47-AA07-8F996B4C92A7}"/>
              </a:ext>
            </a:extLst>
          </p:cNvPr>
          <p:cNvSpPr>
            <a:spLocks noGrp="1"/>
          </p:cNvSpPr>
          <p:nvPr>
            <p:ph type="title" hasCustomPrompt="1"/>
          </p:nvPr>
        </p:nvSpPr>
        <p:spPr>
          <a:xfrm>
            <a:off x="176911" y="167767"/>
            <a:ext cx="4184047" cy="628097"/>
          </a:xfrm>
        </p:spPr>
        <p:txBody>
          <a:bodyPr/>
          <a:lstStyle>
            <a:lvl1pPr>
              <a:defRPr>
                <a:latin typeface="+mn-lt"/>
              </a:defRPr>
            </a:lvl1pPr>
          </a:lstStyle>
          <a:p>
            <a:r>
              <a:rPr lang="en-US" dirty="0"/>
              <a:t>Thank you</a:t>
            </a:r>
          </a:p>
        </p:txBody>
      </p:sp>
      <p:grpSp>
        <p:nvGrpSpPr>
          <p:cNvPr id="9" name="Group 8">
            <a:extLst>
              <a:ext uri="{FF2B5EF4-FFF2-40B4-BE49-F238E27FC236}">
                <a16:creationId xmlns:a16="http://schemas.microsoft.com/office/drawing/2014/main" id="{9682220B-A7EC-EF41-83B7-CB9673C8649B}"/>
              </a:ext>
            </a:extLst>
          </p:cNvPr>
          <p:cNvGrpSpPr/>
          <p:nvPr userDrawn="1"/>
        </p:nvGrpSpPr>
        <p:grpSpPr>
          <a:xfrm>
            <a:off x="-211344" y="-216036"/>
            <a:ext cx="9579553" cy="5572152"/>
            <a:chOff x="-211344" y="-216036"/>
            <a:chExt cx="9579553" cy="5572152"/>
          </a:xfrm>
        </p:grpSpPr>
        <p:grpSp>
          <p:nvGrpSpPr>
            <p:cNvPr id="10" name="Group 9">
              <a:extLst>
                <a:ext uri="{FF2B5EF4-FFF2-40B4-BE49-F238E27FC236}">
                  <a16:creationId xmlns:a16="http://schemas.microsoft.com/office/drawing/2014/main" id="{7DA099BC-68DF-6649-B01B-F1134EE05EBA}"/>
                </a:ext>
              </a:extLst>
            </p:cNvPr>
            <p:cNvGrpSpPr/>
            <p:nvPr userDrawn="1"/>
          </p:nvGrpSpPr>
          <p:grpSpPr>
            <a:xfrm>
              <a:off x="204788" y="-216036"/>
              <a:ext cx="8742222" cy="182880"/>
              <a:chOff x="204788" y="-201168"/>
              <a:chExt cx="8742222" cy="182880"/>
            </a:xfrm>
          </p:grpSpPr>
          <p:cxnSp>
            <p:nvCxnSpPr>
              <p:cNvPr id="43" name="Straight Connector 42">
                <a:extLst>
                  <a:ext uri="{FF2B5EF4-FFF2-40B4-BE49-F238E27FC236}">
                    <a16:creationId xmlns:a16="http://schemas.microsoft.com/office/drawing/2014/main" id="{2724AEB9-4F3E-2C44-B999-A2EBE6BA2DC9}"/>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B9F2D08-9E00-864A-9236-48D30452B01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D12F267-9D1A-FA4D-A841-043BCFD5533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7850D13-EFE4-BF4B-8AB4-F119CFEA909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F24CDF-95CF-BB45-AEE0-AB9EC507AF7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847F5D95-17DF-E342-97EA-81A91255180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B637463-804A-9F4B-8FCE-DE70A49499B8}"/>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1107AD4-1605-2240-96BB-C20353BEA5C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10AAA16-A849-114C-BEF5-F71C6469373C}"/>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0186EDD-C167-BE4D-B4B9-C46A88761CC0}"/>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6D2B7E2-EB86-1147-A219-C5F5FF59C1E4}"/>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35EC0C2E-B1D0-0F4E-90DF-19408F83713E}"/>
                </a:ext>
              </a:extLst>
            </p:cNvPr>
            <p:cNvGrpSpPr/>
            <p:nvPr userDrawn="1"/>
          </p:nvGrpSpPr>
          <p:grpSpPr>
            <a:xfrm>
              <a:off x="204788" y="5173236"/>
              <a:ext cx="8742222" cy="182880"/>
              <a:chOff x="204788" y="-201168"/>
              <a:chExt cx="8742222" cy="182880"/>
            </a:xfrm>
          </p:grpSpPr>
          <p:cxnSp>
            <p:nvCxnSpPr>
              <p:cNvPr id="32" name="Straight Connector 31">
                <a:extLst>
                  <a:ext uri="{FF2B5EF4-FFF2-40B4-BE49-F238E27FC236}">
                    <a16:creationId xmlns:a16="http://schemas.microsoft.com/office/drawing/2014/main" id="{F49CCCD9-A083-7D40-98FD-B6B1FE12FE3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7210014-E625-B048-9805-43E2EC64AD6E}"/>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2B53C5B-7B21-A04A-9A88-D972046DB372}"/>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B5BF24D-F4A7-7842-874E-68CD6896C11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BA9288-E327-4A49-B2A7-0865CBC1DF8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2F8F212-557B-474F-87BD-2477D5C61A2A}"/>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2F96B29-E797-8F46-929F-CD782704AC52}"/>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5265413-2FE1-CE4D-8593-BF0727C5A7C9}"/>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B8CE831-A7D4-D54D-8759-D3CE63611501}"/>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7215901-249A-1C40-B500-232AB2AC3B6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86E4438-E757-AA4F-9A01-2449CD323C60}"/>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C85C829-1DBA-6F4B-9041-72CDAEB80F06}"/>
                </a:ext>
              </a:extLst>
            </p:cNvPr>
            <p:cNvGrpSpPr/>
            <p:nvPr userDrawn="1"/>
          </p:nvGrpSpPr>
          <p:grpSpPr>
            <a:xfrm>
              <a:off x="-211344" y="203195"/>
              <a:ext cx="182881" cy="4740007"/>
              <a:chOff x="-211344" y="203195"/>
              <a:chExt cx="182881" cy="4740007"/>
            </a:xfrm>
          </p:grpSpPr>
          <p:cxnSp>
            <p:nvCxnSpPr>
              <p:cNvPr id="23" name="Straight Connector 22">
                <a:extLst>
                  <a:ext uri="{FF2B5EF4-FFF2-40B4-BE49-F238E27FC236}">
                    <a16:creationId xmlns:a16="http://schemas.microsoft.com/office/drawing/2014/main" id="{23109D52-3238-F94D-B2A4-A28A386413B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8634C4C-EBAE-3C42-94B0-5C682D67B3FD}"/>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1847BD4-9FAA-2C48-9FBA-96FDBBE21643}"/>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20CCAEF-4FCA-6F48-B607-CC7831B8C3D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6C4207A-1F01-F240-A184-B4620CFA99F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69E6F37-0360-F348-BF8C-3FC6C8450FBF}"/>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941637D-7A8A-AC4A-8B20-4CFF29B62CA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8C0720A-783E-0E41-9612-BBF095AEC04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0B4B641-8AC2-0A4D-94EC-0B93C469D4BD}"/>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074ADBC3-23D9-274E-8EC9-A23C0F9F702B}"/>
                </a:ext>
              </a:extLst>
            </p:cNvPr>
            <p:cNvGrpSpPr/>
            <p:nvPr userDrawn="1"/>
          </p:nvGrpSpPr>
          <p:grpSpPr>
            <a:xfrm>
              <a:off x="9185328" y="203195"/>
              <a:ext cx="182881" cy="4740007"/>
              <a:chOff x="-211344" y="203195"/>
              <a:chExt cx="182881" cy="4740007"/>
            </a:xfrm>
          </p:grpSpPr>
          <p:cxnSp>
            <p:nvCxnSpPr>
              <p:cNvPr id="14" name="Straight Connector 13">
                <a:extLst>
                  <a:ext uri="{FF2B5EF4-FFF2-40B4-BE49-F238E27FC236}">
                    <a16:creationId xmlns:a16="http://schemas.microsoft.com/office/drawing/2014/main" id="{4B248514-85C7-2347-B3C7-2F1E46E91022}"/>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94EB772-7A88-9C43-BF7A-B26C3E1FD7C9}"/>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91901FA-AEDA-4242-BC00-3764381FE17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23CC132-D516-A24F-97BD-03B748B8236D}"/>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8D2B0BA-68E3-134B-8EBF-73015775E06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14FAE80-220A-6243-AFEE-9724239BA67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46CB18B-11BB-894F-8FDD-378283B2633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57373BF-B196-5D4D-8EF9-81CF5CB1A1C0}"/>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CA5386-767B-4B4D-ADCF-26C8181D614E}"/>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4" name="Picture 8" descr="Picture 8">
            <a:extLst>
              <a:ext uri="{FF2B5EF4-FFF2-40B4-BE49-F238E27FC236}">
                <a16:creationId xmlns:a16="http://schemas.microsoft.com/office/drawing/2014/main" id="{448FB0CE-E09D-B643-9906-D6D6CDE309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55" name="Picture 6" descr="Picture 6">
            <a:extLst>
              <a:ext uri="{FF2B5EF4-FFF2-40B4-BE49-F238E27FC236}">
                <a16:creationId xmlns:a16="http://schemas.microsoft.com/office/drawing/2014/main" id="{3FBD70AE-6D88-C94C-8B5C-00006C2210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
        <p:nvSpPr>
          <p:cNvPr id="6" name="Text Placeholder 5">
            <a:extLst>
              <a:ext uri="{FF2B5EF4-FFF2-40B4-BE49-F238E27FC236}">
                <a16:creationId xmlns:a16="http://schemas.microsoft.com/office/drawing/2014/main" id="{B1A3A3FC-39A0-DA40-8E97-AD000A8EECD7}"/>
              </a:ext>
            </a:extLst>
          </p:cNvPr>
          <p:cNvSpPr>
            <a:spLocks noGrp="1"/>
          </p:cNvSpPr>
          <p:nvPr>
            <p:ph type="body" sz="quarter" idx="11"/>
          </p:nvPr>
        </p:nvSpPr>
        <p:spPr>
          <a:xfrm>
            <a:off x="195263" y="1352550"/>
            <a:ext cx="4170362" cy="2400300"/>
          </a:xfr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821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 Light Bkgd - mandatory slide">
    <p:bg>
      <p:bgPr>
        <a:solidFill>
          <a:srgbClr val="F2F3F8"/>
        </a:solidFill>
        <a:effectLst/>
      </p:bgPr>
    </p:bg>
    <p:spTree>
      <p:nvGrpSpPr>
        <p:cNvPr id="1" name=""/>
        <p:cNvGrpSpPr/>
        <p:nvPr/>
      </p:nvGrpSpPr>
      <p:grpSpPr>
        <a:xfrm>
          <a:off x="0" y="0"/>
          <a:ext cx="0" cy="0"/>
          <a:chOff x="0" y="0"/>
          <a:chExt cx="0" cy="0"/>
        </a:xfrm>
      </p:grpSpPr>
      <p:sp>
        <p:nvSpPr>
          <p:cNvPr id="1609" name="Text Placeholder 4"/>
          <p:cNvSpPr txBox="1"/>
          <p:nvPr/>
        </p:nvSpPr>
        <p:spPr>
          <a:xfrm>
            <a:off x="4772025" y="1371600"/>
            <a:ext cx="4114800" cy="2986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pPr>
              <a:spcBef>
                <a:spcPts val="1100"/>
              </a:spcBef>
              <a:defRPr sz="600">
                <a:solidFill>
                  <a:srgbClr val="868D95"/>
                </a:solidFill>
              </a:defRPr>
            </a:pPr>
            <a:r>
              <a:rPr dirty="0">
                <a:solidFill>
                  <a:srgbClr val="868D95"/>
                </a:solidFill>
                <a:latin typeface="+mn-lt"/>
              </a:rPr>
              <a:t>© Copyright IBM Corporation 20</a:t>
            </a:r>
            <a:r>
              <a:rPr lang="en-US" dirty="0">
                <a:solidFill>
                  <a:srgbClr val="868D95"/>
                </a:solidFill>
                <a:latin typeface="+mn-lt"/>
              </a:rPr>
              <a:t>20</a:t>
            </a:r>
            <a:r>
              <a:rPr dirty="0">
                <a:solidFill>
                  <a:srgbClr val="868D95"/>
                </a:solidFill>
                <a:latin typeface="+mn-lt"/>
              </a:rPr>
              <a:t>.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a:t>
            </a:r>
            <a:r>
              <a:rPr lang="en-US" dirty="0">
                <a:solidFill>
                  <a:srgbClr val="868D95"/>
                </a:solidFill>
                <a:latin typeface="+mn-lt"/>
              </a:rPr>
              <a:t> </a:t>
            </a:r>
            <a:r>
              <a:rPr dirty="0">
                <a:solidFill>
                  <a:srgbClr val="868D95"/>
                </a:solidFill>
                <a:latin typeface="+mn-lt"/>
              </a:rPr>
              <a:t>IBM, the IBM logo, and other IBM products and services are trademarks of the International Business Machines Corporation, in the United States, other countries or both. Other company, product, or service names may be trademarks or service marks of others.</a:t>
            </a:r>
            <a:endParaRPr sz="900" dirty="0">
              <a:solidFill>
                <a:srgbClr val="868D95"/>
              </a:solidFill>
              <a:latin typeface="+mn-lt"/>
            </a:endParaRPr>
          </a:p>
          <a:p>
            <a:pPr>
              <a:spcBef>
                <a:spcPts val="1100"/>
              </a:spcBef>
              <a:defRPr sz="600">
                <a:solidFill>
                  <a:srgbClr val="868D95"/>
                </a:solidFill>
              </a:defRPr>
            </a:pPr>
            <a:r>
              <a:rPr dirty="0">
                <a:solidFill>
                  <a:srgbClr val="868D95"/>
                </a:solidFill>
                <a:latin typeface="+mn-lt"/>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a:t>
            </a:r>
            <a:r>
              <a:rPr lang="en-US" dirty="0">
                <a:solidFill>
                  <a:srgbClr val="868D95"/>
                </a:solidFill>
                <a:latin typeface="+mn-lt"/>
              </a:rPr>
              <a:t> </a:t>
            </a:r>
            <a:r>
              <a:rPr dirty="0">
                <a:solidFill>
                  <a:srgbClr val="868D95"/>
                </a:solidFill>
                <a:latin typeface="+mn-lt"/>
              </a:rPr>
              <a:t>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2" name="Title 1">
            <a:extLst>
              <a:ext uri="{FF2B5EF4-FFF2-40B4-BE49-F238E27FC236}">
                <a16:creationId xmlns:a16="http://schemas.microsoft.com/office/drawing/2014/main" id="{E04C0FD4-C72B-9D4D-9A99-1AA6B025B116}"/>
              </a:ext>
            </a:extLst>
          </p:cNvPr>
          <p:cNvSpPr>
            <a:spLocks noGrp="1"/>
          </p:cNvSpPr>
          <p:nvPr>
            <p:ph type="title" hasCustomPrompt="1"/>
          </p:nvPr>
        </p:nvSpPr>
        <p:spPr>
          <a:xfrm>
            <a:off x="176911" y="167767"/>
            <a:ext cx="4184047" cy="628097"/>
          </a:xfrm>
        </p:spPr>
        <p:txBody>
          <a:bodyPr/>
          <a:lstStyle>
            <a:lvl1pPr>
              <a:defRPr>
                <a:solidFill>
                  <a:schemeClr val="tx1"/>
                </a:solidFill>
                <a:latin typeface="+mn-lt"/>
              </a:defRPr>
            </a:lvl1pPr>
          </a:lstStyle>
          <a:p>
            <a:r>
              <a:rPr lang="en-US" dirty="0"/>
              <a:t>Thank you</a:t>
            </a:r>
          </a:p>
        </p:txBody>
      </p:sp>
      <p:grpSp>
        <p:nvGrpSpPr>
          <p:cNvPr id="10" name="Group 9">
            <a:extLst>
              <a:ext uri="{FF2B5EF4-FFF2-40B4-BE49-F238E27FC236}">
                <a16:creationId xmlns:a16="http://schemas.microsoft.com/office/drawing/2014/main" id="{C773E811-88C2-B44A-866E-7ADDDA49E9BC}"/>
              </a:ext>
            </a:extLst>
          </p:cNvPr>
          <p:cNvGrpSpPr/>
          <p:nvPr userDrawn="1"/>
        </p:nvGrpSpPr>
        <p:grpSpPr>
          <a:xfrm>
            <a:off x="-211344" y="-216036"/>
            <a:ext cx="9579553" cy="5572152"/>
            <a:chOff x="-211344" y="-216036"/>
            <a:chExt cx="9579553" cy="5572152"/>
          </a:xfrm>
        </p:grpSpPr>
        <p:grpSp>
          <p:nvGrpSpPr>
            <p:cNvPr id="11" name="Group 10">
              <a:extLst>
                <a:ext uri="{FF2B5EF4-FFF2-40B4-BE49-F238E27FC236}">
                  <a16:creationId xmlns:a16="http://schemas.microsoft.com/office/drawing/2014/main" id="{FC5CFA3D-609D-7A4A-85AA-60D3E24AF2A1}"/>
                </a:ext>
              </a:extLst>
            </p:cNvPr>
            <p:cNvGrpSpPr/>
            <p:nvPr userDrawn="1"/>
          </p:nvGrpSpPr>
          <p:grpSpPr>
            <a:xfrm>
              <a:off x="204788" y="-216036"/>
              <a:ext cx="8742222" cy="182880"/>
              <a:chOff x="204788" y="-201168"/>
              <a:chExt cx="8742222" cy="182880"/>
            </a:xfrm>
          </p:grpSpPr>
          <p:cxnSp>
            <p:nvCxnSpPr>
              <p:cNvPr id="44" name="Straight Connector 43">
                <a:extLst>
                  <a:ext uri="{FF2B5EF4-FFF2-40B4-BE49-F238E27FC236}">
                    <a16:creationId xmlns:a16="http://schemas.microsoft.com/office/drawing/2014/main" id="{0CF9FBF9-4AB9-B742-BEEB-993092E4B829}"/>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997969E-C264-E449-A337-AB17C5B798BF}"/>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741FA9C-6F75-9F43-85FA-B40D9306426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2721F3A-59A9-0742-8B31-15DA62330516}"/>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0C8D32A-0456-6A46-A28A-3E34E1516754}"/>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FC3A449B-C204-0841-A765-5653D1065C01}"/>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40C3C1F-E529-8340-83C3-3B1B67007B0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4C810D7-5856-E64A-9A44-8600A21D868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FE6F6EF-8FE1-2D4E-8B14-50D78CAFAC0F}"/>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8801EAE-AF98-E848-92DE-991E81DB13A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6E00F21-BE6B-3B46-819A-E3CA53E526D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160B9B9D-01EA-984C-B151-14696ECCA732}"/>
                </a:ext>
              </a:extLst>
            </p:cNvPr>
            <p:cNvGrpSpPr/>
            <p:nvPr userDrawn="1"/>
          </p:nvGrpSpPr>
          <p:grpSpPr>
            <a:xfrm>
              <a:off x="204788" y="5173236"/>
              <a:ext cx="8742222" cy="182880"/>
              <a:chOff x="204788" y="-201168"/>
              <a:chExt cx="8742222" cy="182880"/>
            </a:xfrm>
          </p:grpSpPr>
          <p:cxnSp>
            <p:nvCxnSpPr>
              <p:cNvPr id="33" name="Straight Connector 32">
                <a:extLst>
                  <a:ext uri="{FF2B5EF4-FFF2-40B4-BE49-F238E27FC236}">
                    <a16:creationId xmlns:a16="http://schemas.microsoft.com/office/drawing/2014/main" id="{D51EF14E-36B3-564F-9BD5-9206D4331F6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7DF22DD-435D-DD47-BA40-51827C997491}"/>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712A454C-056C-554C-94DD-4FA84F0782B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87E7F4B-2793-9341-BBA4-CFAA59FDB372}"/>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6C3A899-7EE9-FF43-9D61-C2152CBF7F34}"/>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015DB4D-492F-EF4D-A043-5AD393F77A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B85BB6E-4084-2A46-AD41-C26B152D4FC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674E22F-1A81-1C43-B84B-47E5E6315306}"/>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EB00B11-9571-5341-9B24-0E528E9AD5D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AE2FBD71-8662-494F-BDCC-AE83355EB404}"/>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A8C08A4-074E-BE41-9B4E-3D8541D1E82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A82353B1-AB02-1541-A016-8029689C07F1}"/>
                </a:ext>
              </a:extLst>
            </p:cNvPr>
            <p:cNvGrpSpPr/>
            <p:nvPr userDrawn="1"/>
          </p:nvGrpSpPr>
          <p:grpSpPr>
            <a:xfrm>
              <a:off x="-211344" y="203195"/>
              <a:ext cx="182881" cy="4740007"/>
              <a:chOff x="-211344" y="203195"/>
              <a:chExt cx="182881" cy="4740007"/>
            </a:xfrm>
          </p:grpSpPr>
          <p:cxnSp>
            <p:nvCxnSpPr>
              <p:cNvPr id="24" name="Straight Connector 23">
                <a:extLst>
                  <a:ext uri="{FF2B5EF4-FFF2-40B4-BE49-F238E27FC236}">
                    <a16:creationId xmlns:a16="http://schemas.microsoft.com/office/drawing/2014/main" id="{2F9541E3-8285-9747-A034-146D51839D9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9F21CD0-3B37-D74D-A2B4-61AF559FAA03}"/>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2858D57-CF6D-BE49-8A2B-F7D3CAA4EA7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C1EF688-3EEC-1B44-8589-A0B62BB35E57}"/>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1D5BE3-579B-4743-9D55-1FDA5B2E55F1}"/>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0252EA5-0EFB-6C46-8462-C19C9539379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44F26B8-4051-0C42-A895-4F0BF0CC727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7858556-B922-0F44-944C-409E422BD228}"/>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7714991-6914-6E4C-8388-8E4EE326F0A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514DEAC7-9DA6-A048-B3AC-455EE01B757B}"/>
                </a:ext>
              </a:extLst>
            </p:cNvPr>
            <p:cNvGrpSpPr/>
            <p:nvPr userDrawn="1"/>
          </p:nvGrpSpPr>
          <p:grpSpPr>
            <a:xfrm>
              <a:off x="9185328" y="203195"/>
              <a:ext cx="182881" cy="4740007"/>
              <a:chOff x="-211344" y="203195"/>
              <a:chExt cx="182881" cy="4740007"/>
            </a:xfrm>
          </p:grpSpPr>
          <p:cxnSp>
            <p:nvCxnSpPr>
              <p:cNvPr id="15" name="Straight Connector 14">
                <a:extLst>
                  <a:ext uri="{FF2B5EF4-FFF2-40B4-BE49-F238E27FC236}">
                    <a16:creationId xmlns:a16="http://schemas.microsoft.com/office/drawing/2014/main" id="{E7364AE9-483B-E04F-BE48-A273B1DC1C75}"/>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72FFDD-E153-6C4B-B3E9-397452CDB132}"/>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0BC202A-E54A-9E4A-A51D-14EC8935323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5DAD42-05D7-3443-8F6D-1B882592A5D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7C411F6-E6E4-1F49-A0B4-61840B4E760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71D3670-74AE-E442-897A-0B97A7CE640A}"/>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3A34B90-2148-9C41-A883-765E48FEF89F}"/>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12717F9-211B-744F-8710-AF569E9B745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2C7B3ED-6307-D946-A9EE-984881F44F5E}"/>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5" name="Picture 9" descr="Picture 9">
            <a:extLst>
              <a:ext uri="{FF2B5EF4-FFF2-40B4-BE49-F238E27FC236}">
                <a16:creationId xmlns:a16="http://schemas.microsoft.com/office/drawing/2014/main" id="{82125C90-E5A9-0E42-9C9A-0EAFA48654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 y="4626863"/>
            <a:ext cx="1592288" cy="502920"/>
          </a:xfrm>
          <a:prstGeom prst="rect">
            <a:avLst/>
          </a:prstGeom>
          <a:ln w="12700">
            <a:miter lim="400000"/>
          </a:ln>
        </p:spPr>
      </p:pic>
      <p:pic>
        <p:nvPicPr>
          <p:cNvPr id="56" name="Picture 55">
            <a:extLst>
              <a:ext uri="{FF2B5EF4-FFF2-40B4-BE49-F238E27FC236}">
                <a16:creationId xmlns:a16="http://schemas.microsoft.com/office/drawing/2014/main" id="{7FB9FF5F-B1D7-8944-82BB-4A7A3AEAFA9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599538" y="4806293"/>
            <a:ext cx="347472" cy="138639"/>
          </a:xfrm>
          <a:prstGeom prst="rect">
            <a:avLst/>
          </a:prstGeom>
          <a:ln w="12700">
            <a:miter lim="400000"/>
          </a:ln>
        </p:spPr>
      </p:pic>
      <p:sp>
        <p:nvSpPr>
          <p:cNvPr id="4" name="Text Placeholder 3">
            <a:extLst>
              <a:ext uri="{FF2B5EF4-FFF2-40B4-BE49-F238E27FC236}">
                <a16:creationId xmlns:a16="http://schemas.microsoft.com/office/drawing/2014/main" id="{64B65D49-159C-054A-ADCD-A69DBE2F0172}"/>
              </a:ext>
            </a:extLst>
          </p:cNvPr>
          <p:cNvSpPr>
            <a:spLocks noGrp="1"/>
          </p:cNvSpPr>
          <p:nvPr>
            <p:ph type="body" sz="quarter" idx="10"/>
          </p:nvPr>
        </p:nvSpPr>
        <p:spPr>
          <a:xfrm>
            <a:off x="195263" y="1358900"/>
            <a:ext cx="4179888" cy="2403475"/>
          </a:xfrm>
        </p:spPr>
        <p:txBody>
          <a:bodyPr/>
          <a:lstStyle>
            <a:lvl1pPr>
              <a:buClr>
                <a:schemeClr val="tx1"/>
              </a:buClr>
              <a:defRPr sz="1200">
                <a:solidFill>
                  <a:schemeClr val="tx1"/>
                </a:solidFill>
                <a:latin typeface="+mn-lt"/>
              </a:defRPr>
            </a:lvl1pPr>
            <a:lvl2pPr>
              <a:buClr>
                <a:schemeClr val="tx1"/>
              </a:buClr>
              <a:defRPr sz="1200">
                <a:solidFill>
                  <a:schemeClr val="tx1"/>
                </a:solidFill>
                <a:latin typeface="+mn-lt"/>
              </a:defRPr>
            </a:lvl2pPr>
            <a:lvl3pPr>
              <a:buClr>
                <a:schemeClr val="tx1"/>
              </a:buClr>
              <a:defRPr sz="1200">
                <a:solidFill>
                  <a:schemeClr val="tx1"/>
                </a:solidFill>
                <a:latin typeface="+mn-lt"/>
              </a:defRPr>
            </a:lvl3pPr>
            <a:lvl4pPr>
              <a:buClr>
                <a:schemeClr val="tx1"/>
              </a:buClr>
              <a:defRPr sz="1200">
                <a:solidFill>
                  <a:schemeClr val="tx1"/>
                </a:solidFill>
                <a:latin typeface="+mn-lt"/>
              </a:defRPr>
            </a:lvl4pPr>
            <a:lvl5pPr>
              <a:buClr>
                <a:schemeClr val="tx1"/>
              </a:buClr>
              <a:defRPr sz="1200">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1791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BM sign-off">
    <p:bg>
      <p:bgPr>
        <a:solidFill>
          <a:srgbClr val="F2F3F8"/>
        </a:solidFill>
        <a:effectLst/>
      </p:bgPr>
    </p:bg>
    <p:spTree>
      <p:nvGrpSpPr>
        <p:cNvPr id="1" name=""/>
        <p:cNvGrpSpPr/>
        <p:nvPr/>
      </p:nvGrpSpPr>
      <p:grpSpPr>
        <a:xfrm>
          <a:off x="0" y="0"/>
          <a:ext cx="0" cy="0"/>
          <a:chOff x="0" y="0"/>
          <a:chExt cx="0" cy="0"/>
        </a:xfrm>
      </p:grpSpPr>
      <p:pic>
        <p:nvPicPr>
          <p:cNvPr id="1621" name="aurora-cover.png" descr="aurora-cover.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a:ln w="12700">
            <a:miter lim="400000"/>
          </a:ln>
        </p:spPr>
      </p:pic>
      <p:pic>
        <p:nvPicPr>
          <p:cNvPr id="1622"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5952" y="2315616"/>
            <a:ext cx="1292096" cy="512270"/>
          </a:xfrm>
          <a:prstGeom prst="rect">
            <a:avLst/>
          </a:prstGeom>
          <a:ln w="12700">
            <a:miter lim="400000"/>
          </a:ln>
        </p:spPr>
      </p:pic>
      <p:grpSp>
        <p:nvGrpSpPr>
          <p:cNvPr id="7" name="Group 6">
            <a:extLst>
              <a:ext uri="{FF2B5EF4-FFF2-40B4-BE49-F238E27FC236}">
                <a16:creationId xmlns:a16="http://schemas.microsoft.com/office/drawing/2014/main" id="{FE06D863-609C-234D-92B9-39509E31AA23}"/>
              </a:ext>
            </a:extLst>
          </p:cNvPr>
          <p:cNvGrpSpPr/>
          <p:nvPr userDrawn="1"/>
        </p:nvGrpSpPr>
        <p:grpSpPr>
          <a:xfrm>
            <a:off x="-211344" y="-216036"/>
            <a:ext cx="9579553" cy="5572152"/>
            <a:chOff x="-211344" y="-216036"/>
            <a:chExt cx="9579553" cy="5572152"/>
          </a:xfrm>
        </p:grpSpPr>
        <p:grpSp>
          <p:nvGrpSpPr>
            <p:cNvPr id="8" name="Group 7">
              <a:extLst>
                <a:ext uri="{FF2B5EF4-FFF2-40B4-BE49-F238E27FC236}">
                  <a16:creationId xmlns:a16="http://schemas.microsoft.com/office/drawing/2014/main" id="{D045F333-B471-2E4C-8956-438F55177C1F}"/>
                </a:ext>
              </a:extLst>
            </p:cNvPr>
            <p:cNvGrpSpPr/>
            <p:nvPr userDrawn="1"/>
          </p:nvGrpSpPr>
          <p:grpSpPr>
            <a:xfrm>
              <a:off x="204788" y="-216036"/>
              <a:ext cx="8742222" cy="182880"/>
              <a:chOff x="204788" y="-201168"/>
              <a:chExt cx="8742222" cy="182880"/>
            </a:xfrm>
          </p:grpSpPr>
          <p:cxnSp>
            <p:nvCxnSpPr>
              <p:cNvPr id="41" name="Straight Connector 40">
                <a:extLst>
                  <a:ext uri="{FF2B5EF4-FFF2-40B4-BE49-F238E27FC236}">
                    <a16:creationId xmlns:a16="http://schemas.microsoft.com/office/drawing/2014/main" id="{2108D64D-226F-044D-956E-9EA13BCAB10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392605-F422-4B45-9D56-4F39AF442AF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5906A91-94F6-CF41-8F28-24B22670790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AA4ADCA-98B5-0A4F-A7B7-CC5072CC685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BDEAC0E-F680-4449-985C-DB95D24543F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B356AE4A-07E1-8640-BE44-CE69FCB303B1}"/>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C2D1FFE-54E3-4D47-8F8D-BC0918D8B3C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3EB3E10-A636-7145-9D92-E4114EE56DDD}"/>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498B25A3-B6CE-2B4A-A860-85DA013D094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A5916D4-9784-5544-9B3C-023D32155C5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9DE7932-2B30-9940-BEEA-2AB656755958}"/>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id="{CEC96994-86E5-DB48-A2BF-7EE2B2B9802E}"/>
                </a:ext>
              </a:extLst>
            </p:cNvPr>
            <p:cNvGrpSpPr/>
            <p:nvPr userDrawn="1"/>
          </p:nvGrpSpPr>
          <p:grpSpPr>
            <a:xfrm>
              <a:off x="204788" y="5173236"/>
              <a:ext cx="8742222" cy="182880"/>
              <a:chOff x="204788" y="-201168"/>
              <a:chExt cx="8742222" cy="182880"/>
            </a:xfrm>
          </p:grpSpPr>
          <p:cxnSp>
            <p:nvCxnSpPr>
              <p:cNvPr id="30" name="Straight Connector 29">
                <a:extLst>
                  <a:ext uri="{FF2B5EF4-FFF2-40B4-BE49-F238E27FC236}">
                    <a16:creationId xmlns:a16="http://schemas.microsoft.com/office/drawing/2014/main" id="{718F2740-71C0-1A46-9C25-68CC9ABD58D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816854D-63E9-4548-9282-994B494B77E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37236AB-6587-6541-A26F-BEDAA7082C2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98D94CF-A28E-AC43-9512-E78FC0294F78}"/>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0101D05-59DC-9348-A7E7-0E3E666C88C6}"/>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2773A99-4CC5-EE42-960B-837BE3130AA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1587AD93-EF0B-0043-82FD-C1B63933B9F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D7FEFB6-257D-6349-88FF-6A2DC6E3808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833654B-8423-A646-A6F0-485AD2FF404A}"/>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CDAA4BC-DD17-E640-BF92-E40E91575B1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90E3725-D73A-AB4A-B15D-52CBE439B5B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1CC558FF-E3A6-FB46-A248-69960F5C912D}"/>
                </a:ext>
              </a:extLst>
            </p:cNvPr>
            <p:cNvGrpSpPr/>
            <p:nvPr userDrawn="1"/>
          </p:nvGrpSpPr>
          <p:grpSpPr>
            <a:xfrm>
              <a:off x="-211344" y="203195"/>
              <a:ext cx="182881" cy="4740007"/>
              <a:chOff x="-211344" y="203195"/>
              <a:chExt cx="182881" cy="4740007"/>
            </a:xfrm>
          </p:grpSpPr>
          <p:cxnSp>
            <p:nvCxnSpPr>
              <p:cNvPr id="21" name="Straight Connector 20">
                <a:extLst>
                  <a:ext uri="{FF2B5EF4-FFF2-40B4-BE49-F238E27FC236}">
                    <a16:creationId xmlns:a16="http://schemas.microsoft.com/office/drawing/2014/main" id="{7E616BBE-31CF-4345-A2B6-CE5D0A48DAE8}"/>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C87C166-8DC5-F945-8E3C-01E30D29C3D5}"/>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B288DA9-8FC8-5A43-B12B-5D394F3CEEB4}"/>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071D595-524D-704F-8E6F-94B27D4601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B6D0778-C58D-7A45-B98C-14B7B2DBC1E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3852A91-F977-2746-BD35-311E1F9CD66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6DCCA2E-B0A6-8D43-AD80-BD40E33D07B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41A5BB2-842A-E24A-B04C-84955467114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0D2402D-495D-304D-A1C1-BD1625D15AEF}"/>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83432379-1E1F-0F40-B7AA-142AC10C2BF6}"/>
                </a:ext>
              </a:extLst>
            </p:cNvPr>
            <p:cNvGrpSpPr/>
            <p:nvPr userDrawn="1"/>
          </p:nvGrpSpPr>
          <p:grpSpPr>
            <a:xfrm>
              <a:off x="9185328" y="203195"/>
              <a:ext cx="182881" cy="4740007"/>
              <a:chOff x="-211344" y="203195"/>
              <a:chExt cx="182881" cy="4740007"/>
            </a:xfrm>
          </p:grpSpPr>
          <p:cxnSp>
            <p:nvCxnSpPr>
              <p:cNvPr id="12" name="Straight Connector 11">
                <a:extLst>
                  <a:ext uri="{FF2B5EF4-FFF2-40B4-BE49-F238E27FC236}">
                    <a16:creationId xmlns:a16="http://schemas.microsoft.com/office/drawing/2014/main" id="{E568A0C2-3A40-EB46-B80E-58900612C75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3A8DC86-888E-0040-B437-FFF099470C3E}"/>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7E4D844-C57F-E64B-88D9-39F86E6CC993}"/>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354D7F8-B351-3C47-9AA1-D443E527A81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2947421-D0DE-E744-AF6D-7212B5BE4C0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26FB10D-88AB-2043-9781-E335D0787C61}"/>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8B71560-6210-9A46-A70E-BF64DF419ED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E6BCE87-748F-5547-A09C-772C5C55C5A8}"/>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F81D094-05BC-6A4E-A8F3-C1B1A7D88EF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55635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3E1B3-09E3-6478-90A6-C7BBF5A7005D}"/>
              </a:ext>
            </a:extLst>
          </p:cNvPr>
          <p:cNvSpPr>
            <a:spLocks noGrp="1"/>
          </p:cNvSpPr>
          <p:nvPr>
            <p:ph type="dt" sz="half" idx="10"/>
          </p:nvPr>
        </p:nvSpPr>
        <p:spPr/>
        <p:txBody>
          <a:bodyPr/>
          <a:lstStyle/>
          <a:p>
            <a:fld id="{05D1431B-54EE-C24D-872F-D3EB4C01C626}" type="datetimeFigureOut">
              <a:rPr lang="en-BE" smtClean="0"/>
              <a:t>01/03/2023</a:t>
            </a:fld>
            <a:endParaRPr lang="en-BE"/>
          </a:p>
        </p:txBody>
      </p:sp>
      <p:sp>
        <p:nvSpPr>
          <p:cNvPr id="3" name="Footer Placeholder 2">
            <a:extLst>
              <a:ext uri="{FF2B5EF4-FFF2-40B4-BE49-F238E27FC236}">
                <a16:creationId xmlns:a16="http://schemas.microsoft.com/office/drawing/2014/main" id="{C86442AA-DE5E-4223-48C5-6002055D6CDD}"/>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EEC9776F-1BB5-A086-998D-BD829EBAFA89}"/>
              </a:ext>
            </a:extLst>
          </p:cNvPr>
          <p:cNvSpPr>
            <a:spLocks noGrp="1"/>
          </p:cNvSpPr>
          <p:nvPr>
            <p:ph type="sldNum" sz="quarter" idx="12"/>
          </p:nvPr>
        </p:nvSpPr>
        <p:spPr/>
        <p:txBody>
          <a:bodyPr/>
          <a:lstStyle/>
          <a:p>
            <a:fld id="{714D9C3C-F926-7945-BD03-0FF3E7C2E4DA}" type="slidenum">
              <a:rPr lang="en-BE" smtClean="0"/>
              <a:t>‹#›</a:t>
            </a:fld>
            <a:endParaRPr lang="en-BE"/>
          </a:p>
        </p:txBody>
      </p:sp>
    </p:spTree>
    <p:extLst>
      <p:ext uri="{BB962C8B-B14F-4D97-AF65-F5344CB8AC3E}">
        <p14:creationId xmlns:p14="http://schemas.microsoft.com/office/powerpoint/2010/main" val="2205101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2AD3-7BB1-C44C-5C0F-83233372C538}"/>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CCCB867-2978-D9DB-72E0-690DD0FCD6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C78A557-ACC3-05CE-2BB0-739E97117D58}"/>
              </a:ext>
            </a:extLst>
          </p:cNvPr>
          <p:cNvSpPr>
            <a:spLocks noGrp="1"/>
          </p:cNvSpPr>
          <p:nvPr>
            <p:ph type="dt" sz="half" idx="10"/>
          </p:nvPr>
        </p:nvSpPr>
        <p:spPr/>
        <p:txBody>
          <a:bodyPr/>
          <a:lstStyle/>
          <a:p>
            <a:fld id="{05D1431B-54EE-C24D-872F-D3EB4C01C626}" type="datetimeFigureOut">
              <a:rPr lang="en-BE" smtClean="0"/>
              <a:t>01/03/2023</a:t>
            </a:fld>
            <a:endParaRPr lang="en-BE"/>
          </a:p>
        </p:txBody>
      </p:sp>
      <p:sp>
        <p:nvSpPr>
          <p:cNvPr id="5" name="Footer Placeholder 4">
            <a:extLst>
              <a:ext uri="{FF2B5EF4-FFF2-40B4-BE49-F238E27FC236}">
                <a16:creationId xmlns:a16="http://schemas.microsoft.com/office/drawing/2014/main" id="{BB0BC1A4-8283-AAFA-628A-84A335548CC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9E87C44-6AD2-9043-359C-5EC3778B8D0E}"/>
              </a:ext>
            </a:extLst>
          </p:cNvPr>
          <p:cNvSpPr>
            <a:spLocks noGrp="1"/>
          </p:cNvSpPr>
          <p:nvPr>
            <p:ph type="sldNum" sz="quarter" idx="12"/>
          </p:nvPr>
        </p:nvSpPr>
        <p:spPr/>
        <p:txBody>
          <a:bodyPr/>
          <a:lstStyle/>
          <a:p>
            <a:fld id="{714D9C3C-F926-7945-BD03-0FF3E7C2E4DA}" type="slidenum">
              <a:rPr lang="en-BE" smtClean="0"/>
              <a:t>‹#›</a:t>
            </a:fld>
            <a:endParaRPr lang="en-BE"/>
          </a:p>
        </p:txBody>
      </p:sp>
    </p:spTree>
    <p:extLst>
      <p:ext uri="{BB962C8B-B14F-4D97-AF65-F5344CB8AC3E}">
        <p14:creationId xmlns:p14="http://schemas.microsoft.com/office/powerpoint/2010/main" val="242233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 Light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493174139"/>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x Grid">
    <p:bg>
      <p:bgPr>
        <a:solidFill>
          <a:schemeClr val="bg2"/>
        </a:solidFill>
        <a:effectLst/>
      </p:bgPr>
    </p:bg>
    <p:spTree>
      <p:nvGrpSpPr>
        <p:cNvPr id="1" name=""/>
        <p:cNvGrpSpPr/>
        <p:nvPr/>
      </p:nvGrpSpPr>
      <p:grpSpPr>
        <a:xfrm>
          <a:off x="0" y="0"/>
          <a:ext cx="0" cy="0"/>
          <a:chOff x="0" y="0"/>
          <a:chExt cx="0" cy="0"/>
        </a:xfrm>
      </p:grpSpPr>
      <p:sp>
        <p:nvSpPr>
          <p:cNvPr id="139" name="Rectangle">
            <a:extLst>
              <a:ext uri="{FF2B5EF4-FFF2-40B4-BE49-F238E27FC236}">
                <a16:creationId xmlns:a16="http://schemas.microsoft.com/office/drawing/2014/main" id="{04DDC756-4ADD-194E-B930-1C9EB5A2EABF}"/>
              </a:ext>
            </a:extLst>
          </p:cNvPr>
          <p:cNvSpPr/>
          <p:nvPr/>
        </p:nvSpPr>
        <p:spPr>
          <a:xfrm>
            <a:off x="205346" y="197981"/>
            <a:ext cx="8741664" cy="594360"/>
          </a:xfrm>
          <a:prstGeom prst="rect">
            <a:avLst/>
          </a:prstGeom>
          <a:solidFill>
            <a:srgbClr val="2D61F6"/>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0" name="Rectangle">
            <a:extLst>
              <a:ext uri="{FF2B5EF4-FFF2-40B4-BE49-F238E27FC236}">
                <a16:creationId xmlns:a16="http://schemas.microsoft.com/office/drawing/2014/main" id="{C129029C-221C-3542-98BD-9B8762D56C52}"/>
              </a:ext>
            </a:extLst>
          </p:cNvPr>
          <p:cNvSpPr/>
          <p:nvPr/>
        </p:nvSpPr>
        <p:spPr>
          <a:xfrm>
            <a:off x="205346" y="792007"/>
            <a:ext cx="8741664" cy="594360"/>
          </a:xfrm>
          <a:prstGeom prst="rect">
            <a:avLst/>
          </a:prstGeom>
          <a:solidFill>
            <a:srgbClr val="164FE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1" name="Rectangle">
            <a:extLst>
              <a:ext uri="{FF2B5EF4-FFF2-40B4-BE49-F238E27FC236}">
                <a16:creationId xmlns:a16="http://schemas.microsoft.com/office/drawing/2014/main" id="{29395FF0-F4C1-F34F-8A39-705FB8BF6A51}"/>
              </a:ext>
            </a:extLst>
          </p:cNvPr>
          <p:cNvSpPr/>
          <p:nvPr/>
        </p:nvSpPr>
        <p:spPr>
          <a:xfrm>
            <a:off x="205346" y="1386033"/>
            <a:ext cx="8741664" cy="594360"/>
          </a:xfrm>
          <a:prstGeom prst="rect">
            <a:avLst/>
          </a:prstGeom>
          <a:solidFill>
            <a:srgbClr val="0E40D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2" name="Rectangle">
            <a:extLst>
              <a:ext uri="{FF2B5EF4-FFF2-40B4-BE49-F238E27FC236}">
                <a16:creationId xmlns:a16="http://schemas.microsoft.com/office/drawing/2014/main" id="{53E9D0E6-5EFC-F74F-A56D-443A411576B8}"/>
              </a:ext>
            </a:extLst>
          </p:cNvPr>
          <p:cNvSpPr/>
          <p:nvPr/>
        </p:nvSpPr>
        <p:spPr>
          <a:xfrm>
            <a:off x="205346" y="1980059"/>
            <a:ext cx="8741664" cy="594360"/>
          </a:xfrm>
          <a:prstGeom prst="rect">
            <a:avLst/>
          </a:prstGeom>
          <a:solidFill>
            <a:srgbClr val="0637B8"/>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3" name="Rectangle">
            <a:extLst>
              <a:ext uri="{FF2B5EF4-FFF2-40B4-BE49-F238E27FC236}">
                <a16:creationId xmlns:a16="http://schemas.microsoft.com/office/drawing/2014/main" id="{AA4280F8-CAD4-E74B-A312-7D5C33AE1B9F}"/>
              </a:ext>
            </a:extLst>
          </p:cNvPr>
          <p:cNvSpPr/>
          <p:nvPr/>
        </p:nvSpPr>
        <p:spPr>
          <a:xfrm>
            <a:off x="205346" y="2574085"/>
            <a:ext cx="8741664" cy="594360"/>
          </a:xfrm>
          <a:prstGeom prst="rect">
            <a:avLst/>
          </a:prstGeom>
          <a:solidFill>
            <a:srgbClr val="012A9C"/>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4" name="Rectangle">
            <a:extLst>
              <a:ext uri="{FF2B5EF4-FFF2-40B4-BE49-F238E27FC236}">
                <a16:creationId xmlns:a16="http://schemas.microsoft.com/office/drawing/2014/main" id="{39F01D1B-57C4-0840-8032-A458F0271B46}"/>
              </a:ext>
            </a:extLst>
          </p:cNvPr>
          <p:cNvSpPr/>
          <p:nvPr/>
        </p:nvSpPr>
        <p:spPr>
          <a:xfrm>
            <a:off x="205346" y="3168111"/>
            <a:ext cx="8741664" cy="594360"/>
          </a:xfrm>
          <a:prstGeom prst="rect">
            <a:avLst/>
          </a:prstGeom>
          <a:solidFill>
            <a:srgbClr val="012382"/>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5" name="Rectangle">
            <a:extLst>
              <a:ext uri="{FF2B5EF4-FFF2-40B4-BE49-F238E27FC236}">
                <a16:creationId xmlns:a16="http://schemas.microsoft.com/office/drawing/2014/main" id="{9BCF126B-5208-8345-A6CA-4D76E5E3D8A4}"/>
              </a:ext>
            </a:extLst>
          </p:cNvPr>
          <p:cNvSpPr/>
          <p:nvPr/>
        </p:nvSpPr>
        <p:spPr>
          <a:xfrm>
            <a:off x="205346" y="3762137"/>
            <a:ext cx="8741664" cy="594360"/>
          </a:xfrm>
          <a:prstGeom prst="rect">
            <a:avLst/>
          </a:prstGeom>
          <a:solidFill>
            <a:srgbClr val="011D6A"/>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46" name="Rectangle">
            <a:extLst>
              <a:ext uri="{FF2B5EF4-FFF2-40B4-BE49-F238E27FC236}">
                <a16:creationId xmlns:a16="http://schemas.microsoft.com/office/drawing/2014/main" id="{D4EC577D-EBE5-7548-B07F-873A549EFA1C}"/>
              </a:ext>
            </a:extLst>
          </p:cNvPr>
          <p:cNvSpPr/>
          <p:nvPr/>
        </p:nvSpPr>
        <p:spPr>
          <a:xfrm>
            <a:off x="205346" y="4356164"/>
            <a:ext cx="8741664" cy="594360"/>
          </a:xfrm>
          <a:prstGeom prst="rect">
            <a:avLst/>
          </a:prstGeom>
          <a:solidFill>
            <a:srgbClr val="001654"/>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grpSp>
        <p:nvGrpSpPr>
          <p:cNvPr id="132" name="Group 131">
            <a:extLst>
              <a:ext uri="{FF2B5EF4-FFF2-40B4-BE49-F238E27FC236}">
                <a16:creationId xmlns:a16="http://schemas.microsoft.com/office/drawing/2014/main" id="{1419E28D-7C5F-994F-8966-2EB6E119642E}"/>
              </a:ext>
            </a:extLst>
          </p:cNvPr>
          <p:cNvGrpSpPr/>
          <p:nvPr userDrawn="1"/>
        </p:nvGrpSpPr>
        <p:grpSpPr>
          <a:xfrm>
            <a:off x="2085367" y="200867"/>
            <a:ext cx="4978394" cy="4749070"/>
            <a:chOff x="2090364" y="193205"/>
            <a:chExt cx="4978394" cy="4737103"/>
          </a:xfrm>
        </p:grpSpPr>
        <p:sp>
          <p:nvSpPr>
            <p:cNvPr id="133" name="Rectangle">
              <a:extLst>
                <a:ext uri="{FF2B5EF4-FFF2-40B4-BE49-F238E27FC236}">
                  <a16:creationId xmlns:a16="http://schemas.microsoft.com/office/drawing/2014/main" id="{A8C5E148-1EAF-8F42-BAE1-0E7C1775DF45}"/>
                </a:ext>
              </a:extLst>
            </p:cNvPr>
            <p:cNvSpPr/>
            <p:nvPr/>
          </p:nvSpPr>
          <p:spPr>
            <a:xfrm>
              <a:off x="2090364"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4" name="Rectangle">
              <a:extLst>
                <a:ext uri="{FF2B5EF4-FFF2-40B4-BE49-F238E27FC236}">
                  <a16:creationId xmlns:a16="http://schemas.microsoft.com/office/drawing/2014/main" id="{29C73BC1-A5DB-4F4A-BDF0-14C7F5798A7D}"/>
                </a:ext>
              </a:extLst>
            </p:cNvPr>
            <p:cNvSpPr/>
            <p:nvPr/>
          </p:nvSpPr>
          <p:spPr>
            <a:xfrm>
              <a:off x="4375943"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5" name="Rectangle">
              <a:extLst>
                <a:ext uri="{FF2B5EF4-FFF2-40B4-BE49-F238E27FC236}">
                  <a16:creationId xmlns:a16="http://schemas.microsoft.com/office/drawing/2014/main" id="{7DB847C7-4B3D-5643-AF29-58D6CAC1D635}"/>
                </a:ext>
              </a:extLst>
            </p:cNvPr>
            <p:cNvSpPr/>
            <p:nvPr/>
          </p:nvSpPr>
          <p:spPr>
            <a:xfrm>
              <a:off x="6662357" y="193205"/>
              <a:ext cx="406401" cy="4737103"/>
            </a:xfrm>
            <a:prstGeom prst="rect">
              <a:avLst/>
            </a:prstGeom>
            <a:solidFill>
              <a:srgbClr val="3E3D3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6" name="Rectangle">
              <a:extLst>
                <a:ext uri="{FF2B5EF4-FFF2-40B4-BE49-F238E27FC236}">
                  <a16:creationId xmlns:a16="http://schemas.microsoft.com/office/drawing/2014/main" id="{75B70238-4DD4-5640-A46E-703DEE3CC6E4}"/>
                </a:ext>
              </a:extLst>
            </p:cNvPr>
            <p:cNvSpPr/>
            <p:nvPr/>
          </p:nvSpPr>
          <p:spPr>
            <a:xfrm>
              <a:off x="4375943"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7" name="Rectangle">
              <a:extLst>
                <a:ext uri="{FF2B5EF4-FFF2-40B4-BE49-F238E27FC236}">
                  <a16:creationId xmlns:a16="http://schemas.microsoft.com/office/drawing/2014/main" id="{41458003-E13B-7042-919D-043B5C3F2582}"/>
                </a:ext>
              </a:extLst>
            </p:cNvPr>
            <p:cNvSpPr/>
            <p:nvPr/>
          </p:nvSpPr>
          <p:spPr>
            <a:xfrm>
              <a:off x="2090364"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sp>
          <p:nvSpPr>
            <p:cNvPr id="138" name="Rectangle">
              <a:extLst>
                <a:ext uri="{FF2B5EF4-FFF2-40B4-BE49-F238E27FC236}">
                  <a16:creationId xmlns:a16="http://schemas.microsoft.com/office/drawing/2014/main" id="{E99F8947-211B-DD4C-9ACB-053FB8B6315A}"/>
                </a:ext>
              </a:extLst>
            </p:cNvPr>
            <p:cNvSpPr/>
            <p:nvPr/>
          </p:nvSpPr>
          <p:spPr>
            <a:xfrm>
              <a:off x="6662357" y="193205"/>
              <a:ext cx="203201" cy="4737103"/>
            </a:xfrm>
            <a:prstGeom prst="rect">
              <a:avLst/>
            </a:prstGeom>
            <a:solidFill>
              <a:srgbClr val="4C4D4E"/>
            </a:solidFill>
            <a:ln w="12700" cap="flat">
              <a:noFill/>
              <a:miter lim="400000"/>
            </a:ln>
            <a:effectLst/>
          </p:spPr>
          <p:txBody>
            <a:bodyPr wrap="square" lIns="91439" tIns="91439" rIns="91439" bIns="91439" numCol="1" anchor="t">
              <a:noAutofit/>
            </a:bodyPr>
            <a:lstStyle/>
            <a:p>
              <a:pPr>
                <a:lnSpc>
                  <a:spcPct val="90000"/>
                </a:lnSpc>
                <a:tabLst/>
                <a:defRPr>
                  <a:solidFill>
                    <a:srgbClr val="000000"/>
                  </a:solidFill>
                  <a:latin typeface="IBM Plex Sans ExtraLight"/>
                  <a:ea typeface="IBM Plex Sans ExtraLight"/>
                  <a:cs typeface="IBM Plex Sans ExtraLight"/>
                  <a:sym typeface="IBM Plex Sans ExtraLight"/>
                </a:defRPr>
              </a:pPr>
              <a:endParaRPr dirty="0"/>
            </a:p>
          </p:txBody>
        </p:sp>
      </p:grpSp>
    </p:spTree>
    <p:extLst>
      <p:ext uri="{BB962C8B-B14F-4D97-AF65-F5344CB8AC3E}">
        <p14:creationId xmlns:p14="http://schemas.microsoft.com/office/powerpoint/2010/main" val="1417801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on purple&gt;blue aurora">
    <p:spTree>
      <p:nvGrpSpPr>
        <p:cNvPr id="1" name=""/>
        <p:cNvGrpSpPr/>
        <p:nvPr/>
      </p:nvGrpSpPr>
      <p:grpSpPr>
        <a:xfrm>
          <a:off x="0" y="0"/>
          <a:ext cx="0" cy="0"/>
          <a:chOff x="0" y="0"/>
          <a:chExt cx="0" cy="0"/>
        </a:xfrm>
      </p:grpSpPr>
      <p:pic>
        <p:nvPicPr>
          <p:cNvPr id="6" name="aurora-cover.png" descr="aurora-cover.png">
            <a:extLst>
              <a:ext uri="{FF2B5EF4-FFF2-40B4-BE49-F238E27FC236}">
                <a16:creationId xmlns:a16="http://schemas.microsoft.com/office/drawing/2014/main" id="{9087559E-34A4-B64B-9142-318F6EF3E2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a:ln w="12700">
            <a:miter lim="400000"/>
          </a:ln>
        </p:spPr>
      </p:pic>
      <p:sp>
        <p:nvSpPr>
          <p:cNvPr id="2" name="Title 1"/>
          <p:cNvSpPr>
            <a:spLocks noGrp="1"/>
          </p:cNvSpPr>
          <p:nvPr>
            <p:ph type="title" hasCustomPrompt="1"/>
          </p:nvPr>
        </p:nvSpPr>
        <p:spPr>
          <a:xfrm>
            <a:off x="176911" y="167767"/>
            <a:ext cx="6476302" cy="4197096"/>
          </a:xfrm>
        </p:spPr>
        <p:txBody>
          <a:bodyPr/>
          <a:lstStyle>
            <a:lvl1pPr>
              <a:defRPr b="0" i="0">
                <a:solidFill>
                  <a:schemeClr val="bg1"/>
                </a:solidFill>
                <a:latin typeface="IBM Plex Sans Light" panose="020B0403050203000203" pitchFamily="34" charset="0"/>
              </a:defRPr>
            </a:lvl1pPr>
          </a:lstStyle>
          <a:p>
            <a:r>
              <a:rPr lang="en-US" dirty="0"/>
              <a:t>Master presentation </a:t>
            </a:r>
            <a:br>
              <a:rPr lang="en-US" dirty="0"/>
            </a:br>
            <a:r>
              <a:rPr lang="en-US" dirty="0"/>
              <a:t>template three line </a:t>
            </a:r>
            <a:br>
              <a:rPr lang="en-US" dirty="0"/>
            </a:br>
            <a:r>
              <a:rPr lang="en-US" dirty="0"/>
              <a:t>maximum</a:t>
            </a:r>
          </a:p>
        </p:txBody>
      </p:sp>
      <p:pic>
        <p:nvPicPr>
          <p:cNvPr id="14" name="Picture 8" descr="Picture 8">
            <a:extLst>
              <a:ext uri="{FF2B5EF4-FFF2-40B4-BE49-F238E27FC236}">
                <a16:creationId xmlns:a16="http://schemas.microsoft.com/office/drawing/2014/main" id="{26902E2C-DE70-FD42-8E07-5613E81212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15" name="Picture 6" descr="Picture 6">
            <a:extLst>
              <a:ext uri="{FF2B5EF4-FFF2-40B4-BE49-F238E27FC236}">
                <a16:creationId xmlns:a16="http://schemas.microsoft.com/office/drawing/2014/main" id="{45681664-F9FD-FB4E-8B2B-024FFB6AECE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910346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on aurora bar">
    <p:spTree>
      <p:nvGrpSpPr>
        <p:cNvPr id="1" name=""/>
        <p:cNvGrpSpPr/>
        <p:nvPr/>
      </p:nvGrpSpPr>
      <p:grpSpPr>
        <a:xfrm>
          <a:off x="0" y="0"/>
          <a:ext cx="0" cy="0"/>
          <a:chOff x="0" y="0"/>
          <a:chExt cx="0" cy="0"/>
        </a:xfrm>
      </p:grpSpPr>
      <p:pic>
        <p:nvPicPr>
          <p:cNvPr id="51" name="aurora-cover.png" descr="aurora-cover.png">
            <a:extLst>
              <a:ext uri="{FF2B5EF4-FFF2-40B4-BE49-F238E27FC236}">
                <a16:creationId xmlns:a16="http://schemas.microsoft.com/office/drawing/2014/main" id="{F329E8A0-F2D3-FD44-AC18-6240D1BBB87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0" y="1184402"/>
            <a:ext cx="9144001" cy="2578100"/>
          </a:xfrm>
          <a:prstGeom prst="rect">
            <a:avLst/>
          </a:prstGeom>
          <a:ln w="12700">
            <a:miter lim="400000"/>
          </a:ln>
        </p:spPr>
      </p:pic>
      <p:sp>
        <p:nvSpPr>
          <p:cNvPr id="2" name="Title 1"/>
          <p:cNvSpPr>
            <a:spLocks noGrp="1"/>
          </p:cNvSpPr>
          <p:nvPr>
            <p:ph type="title" hasCustomPrompt="1"/>
          </p:nvPr>
        </p:nvSpPr>
        <p:spPr>
          <a:xfrm>
            <a:off x="176911" y="167768"/>
            <a:ext cx="6476302" cy="1811846"/>
          </a:xfrm>
        </p:spPr>
        <p:txBody>
          <a:bodyPr/>
          <a:lstStyle>
            <a:lvl1pPr>
              <a:defRPr b="0" i="0">
                <a:solidFill>
                  <a:schemeClr val="bg1"/>
                </a:solidFill>
                <a:latin typeface="IBM Plex Sans Light" panose="020B0403050203000203" pitchFamily="34" charset="0"/>
              </a:defRPr>
            </a:lvl1pPr>
          </a:lstStyle>
          <a:p>
            <a:r>
              <a:rPr lang="en-US" dirty="0"/>
              <a:t>Master presentation </a:t>
            </a:r>
            <a:br>
              <a:rPr lang="en-US" dirty="0"/>
            </a:br>
            <a:r>
              <a:rPr lang="en-US" dirty="0"/>
              <a:t>template three line </a:t>
            </a:r>
            <a:br>
              <a:rPr lang="en-US" dirty="0"/>
            </a:br>
            <a:r>
              <a:rPr lang="en-US" dirty="0"/>
              <a:t>maximum</a:t>
            </a:r>
          </a:p>
        </p:txBody>
      </p:sp>
      <p:sp>
        <p:nvSpPr>
          <p:cNvPr id="4" name="Text Placeholder 3">
            <a:extLst>
              <a:ext uri="{FF2B5EF4-FFF2-40B4-BE49-F238E27FC236}">
                <a16:creationId xmlns:a16="http://schemas.microsoft.com/office/drawing/2014/main" id="{0BD467E1-9D1A-984D-8CD7-57F8FF284DD5}"/>
              </a:ext>
            </a:extLst>
          </p:cNvPr>
          <p:cNvSpPr>
            <a:spLocks noGrp="1"/>
          </p:cNvSpPr>
          <p:nvPr>
            <p:ph type="body" sz="quarter" idx="10" hasCustomPrompt="1"/>
          </p:nvPr>
        </p:nvSpPr>
        <p:spPr>
          <a:xfrm>
            <a:off x="192024" y="2670048"/>
            <a:ext cx="6461187" cy="1687640"/>
          </a:xfrm>
        </p:spPr>
        <p:txBody>
          <a:bodyPr/>
          <a:lstStyle>
            <a:lvl1pPr>
              <a:spcBef>
                <a:spcPts val="0"/>
              </a:spcBef>
              <a:defRPr/>
            </a:lvl1pPr>
          </a:lstStyle>
          <a:p>
            <a:pPr lvl="0"/>
            <a:r>
              <a:rPr lang="en-US" dirty="0"/>
              <a:t>First </a:t>
            </a:r>
            <a:r>
              <a:rPr lang="en-US" dirty="0" err="1"/>
              <a:t>Lastname</a:t>
            </a:r>
            <a:endParaRPr lang="en-US" dirty="0"/>
          </a:p>
          <a:p>
            <a:pPr lvl="0"/>
            <a:r>
              <a:rPr lang="en-US" dirty="0"/>
              <a:t>Job Title</a:t>
            </a:r>
          </a:p>
        </p:txBody>
      </p:sp>
      <p:pic>
        <p:nvPicPr>
          <p:cNvPr id="7" name="Picture 8" descr="Picture 8">
            <a:extLst>
              <a:ext uri="{FF2B5EF4-FFF2-40B4-BE49-F238E27FC236}">
                <a16:creationId xmlns:a16="http://schemas.microsoft.com/office/drawing/2014/main" id="{EE84D0FC-895C-E044-AF88-78F06F9EB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8" name="Picture 6" descr="Picture 6">
            <a:extLst>
              <a:ext uri="{FF2B5EF4-FFF2-40B4-BE49-F238E27FC236}">
                <a16:creationId xmlns:a16="http://schemas.microsoft.com/office/drawing/2014/main" id="{6F98B16A-DDE6-164A-AE28-FF0F22D99D1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3086381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5553" cy="628777"/>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6919" y="1356487"/>
            <a:ext cx="4176500" cy="3002788"/>
          </a:xfrm>
        </p:spPr>
        <p:txBody>
          <a:bodyPr/>
          <a:lstStyle>
            <a:lvl1pPr marL="0">
              <a:spcBef>
                <a:spcPts val="0"/>
              </a:spcBef>
              <a:defRPr sz="1200">
                <a:solidFill>
                  <a:schemeClr val="tx1"/>
                </a:solidFill>
              </a:defRPr>
            </a:lvl1pPr>
            <a:lvl2pPr marL="0" indent="0">
              <a:spcBef>
                <a:spcPts val="0"/>
              </a:spcBef>
              <a:buNone/>
              <a:defRPr sz="1200">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194920" y="1356487"/>
            <a:ext cx="4177055" cy="3002788"/>
          </a:xfrm>
        </p:spPr>
        <p:txBody>
          <a:bodyPr/>
          <a:lstStyle>
            <a:lvl1pPr marL="0">
              <a:spcBef>
                <a:spcPts val="0"/>
              </a:spcBef>
              <a:defRPr sz="1200">
                <a:solidFill>
                  <a:schemeClr val="tx1"/>
                </a:solidFill>
              </a:defRPr>
            </a:lvl1pPr>
            <a:lvl2pPr marL="0" indent="0">
              <a:spcBef>
                <a:spcPts val="0"/>
              </a:spcBef>
              <a:buNone/>
              <a:defRPr sz="1200">
                <a:solidFill>
                  <a:schemeClr val="tx1"/>
                </a:solidFill>
              </a:defRPr>
            </a:lvl2pPr>
            <a:lvl3pPr marL="0" indent="0">
              <a:spcBef>
                <a:spcPts val="0"/>
              </a:spcBef>
              <a:buNone/>
              <a:defRPr sz="1200">
                <a:solidFill>
                  <a:schemeClr val="tx1"/>
                </a:solidFill>
              </a:defRPr>
            </a:lvl3pPr>
            <a:lvl4pPr marL="0" indent="0">
              <a:spcBef>
                <a:spcPts val="0"/>
              </a:spcBef>
              <a:buNone/>
              <a:defRPr sz="1200">
                <a:solidFill>
                  <a:schemeClr val="tx1"/>
                </a:solidFill>
              </a:defRPr>
            </a:lvl4pPr>
            <a:lvl5pPr marL="0" indent="0">
              <a:spcBef>
                <a:spcPts val="0"/>
              </a:spcBef>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414535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 Light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14165580"/>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cosystem slide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aphicFrame>
        <p:nvGraphicFramePr>
          <p:cNvPr id="5" name="Table 12">
            <a:extLst>
              <a:ext uri="{FF2B5EF4-FFF2-40B4-BE49-F238E27FC236}">
                <a16:creationId xmlns:a16="http://schemas.microsoft.com/office/drawing/2014/main" id="{F1514234-B704-CD4D-8B81-DEDE68B00F50}"/>
              </a:ext>
            </a:extLst>
          </p:cNvPr>
          <p:cNvGraphicFramePr>
            <a:graphicFrameLocks noGrp="1"/>
          </p:cNvGraphicFramePr>
          <p:nvPr userDrawn="1">
            <p:extLst>
              <p:ext uri="{D42A27DB-BD31-4B8C-83A1-F6EECF244321}">
                <p14:modId xmlns:p14="http://schemas.microsoft.com/office/powerpoint/2010/main" val="1132017804"/>
              </p:ext>
            </p:extLst>
          </p:nvPr>
        </p:nvGraphicFramePr>
        <p:xfrm>
          <a:off x="219239" y="626089"/>
          <a:ext cx="8724736" cy="3765520"/>
        </p:xfrm>
        <a:graphic>
          <a:graphicData uri="http://schemas.openxmlformats.org/drawingml/2006/table">
            <a:tbl>
              <a:tblPr firstRow="1" bandRow="1">
                <a:tableStyleId>{5C22544A-7EE6-4342-B048-85BDC9FD1C3A}</a:tableStyleId>
              </a:tblPr>
              <a:tblGrid>
                <a:gridCol w="1090592">
                  <a:extLst>
                    <a:ext uri="{9D8B030D-6E8A-4147-A177-3AD203B41FA5}">
                      <a16:colId xmlns:a16="http://schemas.microsoft.com/office/drawing/2014/main" val="1928043319"/>
                    </a:ext>
                  </a:extLst>
                </a:gridCol>
                <a:gridCol w="1090592">
                  <a:extLst>
                    <a:ext uri="{9D8B030D-6E8A-4147-A177-3AD203B41FA5}">
                      <a16:colId xmlns:a16="http://schemas.microsoft.com/office/drawing/2014/main" val="2951812668"/>
                    </a:ext>
                  </a:extLst>
                </a:gridCol>
                <a:gridCol w="1090592">
                  <a:extLst>
                    <a:ext uri="{9D8B030D-6E8A-4147-A177-3AD203B41FA5}">
                      <a16:colId xmlns:a16="http://schemas.microsoft.com/office/drawing/2014/main" val="2898143211"/>
                    </a:ext>
                  </a:extLst>
                </a:gridCol>
                <a:gridCol w="1090592">
                  <a:extLst>
                    <a:ext uri="{9D8B030D-6E8A-4147-A177-3AD203B41FA5}">
                      <a16:colId xmlns:a16="http://schemas.microsoft.com/office/drawing/2014/main" val="2070685643"/>
                    </a:ext>
                  </a:extLst>
                </a:gridCol>
                <a:gridCol w="1090592">
                  <a:extLst>
                    <a:ext uri="{9D8B030D-6E8A-4147-A177-3AD203B41FA5}">
                      <a16:colId xmlns:a16="http://schemas.microsoft.com/office/drawing/2014/main" val="3705703981"/>
                    </a:ext>
                  </a:extLst>
                </a:gridCol>
                <a:gridCol w="1090592">
                  <a:extLst>
                    <a:ext uri="{9D8B030D-6E8A-4147-A177-3AD203B41FA5}">
                      <a16:colId xmlns:a16="http://schemas.microsoft.com/office/drawing/2014/main" val="329153851"/>
                    </a:ext>
                  </a:extLst>
                </a:gridCol>
                <a:gridCol w="1090592">
                  <a:extLst>
                    <a:ext uri="{9D8B030D-6E8A-4147-A177-3AD203B41FA5}">
                      <a16:colId xmlns:a16="http://schemas.microsoft.com/office/drawing/2014/main" val="4094993910"/>
                    </a:ext>
                  </a:extLst>
                </a:gridCol>
                <a:gridCol w="1090592">
                  <a:extLst>
                    <a:ext uri="{9D8B030D-6E8A-4147-A177-3AD203B41FA5}">
                      <a16:colId xmlns:a16="http://schemas.microsoft.com/office/drawing/2014/main" val="247045577"/>
                    </a:ext>
                  </a:extLst>
                </a:gridCol>
              </a:tblGrid>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65790183"/>
                  </a:ext>
                </a:extLst>
              </a:tr>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91543446"/>
                  </a:ext>
                </a:extLst>
              </a:tr>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rowSpan="4" gridSpan="2">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rowSpan="4"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199425852"/>
                  </a:ext>
                </a:extLst>
              </a:tr>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vMerge="1">
                  <a:txBody>
                    <a:bodyPr/>
                    <a:lstStyle/>
                    <a:p>
                      <a:endParaRPr lang="en-US"/>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v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740430"/>
                  </a:ext>
                </a:extLst>
              </a:tr>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vMerge="1">
                  <a:txBody>
                    <a:bodyPr/>
                    <a:lstStyle/>
                    <a:p>
                      <a:endParaRPr lang="en-US"/>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v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799561161"/>
                  </a:ext>
                </a:extLst>
              </a:tr>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gridSpan="2" vMerge="1">
                  <a:txBody>
                    <a:bodyPr/>
                    <a:lstStyle/>
                    <a:p>
                      <a:endParaRPr lang="en-US"/>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hMerge="1" v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43366151"/>
                  </a:ext>
                </a:extLst>
              </a:tr>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606944994"/>
                  </a:ext>
                </a:extLst>
              </a:tr>
              <a:tr h="470690">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928259149"/>
                  </a:ext>
                </a:extLst>
              </a:tr>
            </a:tbl>
          </a:graphicData>
        </a:graphic>
      </p:graphicFrame>
      <p:grpSp>
        <p:nvGrpSpPr>
          <p:cNvPr id="6" name="Group 5">
            <a:extLst>
              <a:ext uri="{FF2B5EF4-FFF2-40B4-BE49-F238E27FC236}">
                <a16:creationId xmlns:a16="http://schemas.microsoft.com/office/drawing/2014/main" id="{CA22DAB7-330D-A248-A0EC-F8872C28A5C5}"/>
              </a:ext>
            </a:extLst>
          </p:cNvPr>
          <p:cNvGrpSpPr/>
          <p:nvPr userDrawn="1"/>
        </p:nvGrpSpPr>
        <p:grpSpPr>
          <a:xfrm>
            <a:off x="3818838" y="1755577"/>
            <a:ext cx="1506324" cy="1506324"/>
            <a:chOff x="3818838" y="1667699"/>
            <a:chExt cx="1506324" cy="1506324"/>
          </a:xfrm>
        </p:grpSpPr>
        <p:sp>
          <p:nvSpPr>
            <p:cNvPr id="7" name="Oval 6">
              <a:extLst>
                <a:ext uri="{FF2B5EF4-FFF2-40B4-BE49-F238E27FC236}">
                  <a16:creationId xmlns:a16="http://schemas.microsoft.com/office/drawing/2014/main" id="{DDACA0DD-6570-5245-9239-DB3C9ECCD47F}"/>
                </a:ext>
              </a:extLst>
            </p:cNvPr>
            <p:cNvSpPr/>
            <p:nvPr/>
          </p:nvSpPr>
          <p:spPr bwMode="auto">
            <a:xfrm>
              <a:off x="3818838" y="1667699"/>
              <a:ext cx="1506324" cy="1506324"/>
            </a:xfrm>
            <a:prstGeom prst="ellipse">
              <a:avLst/>
            </a:prstGeom>
            <a:solidFill>
              <a:schemeClr val="bg1"/>
            </a:solidFill>
            <a:ln w="19050">
              <a:noFill/>
              <a:miter lim="800000"/>
              <a:headEnd type="none" w="med" len="med"/>
              <a:tailEnd type="none" w="med" len="med"/>
            </a:ln>
            <a:effectLst>
              <a:innerShdw blurRad="63500" dist="50800" dir="16200000">
                <a:prstClr val="black">
                  <a:alpha val="20000"/>
                </a:prstClr>
              </a:innerShdw>
              <a:softEdge rad="0"/>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8" fontAlgn="base">
                <a:spcBef>
                  <a:spcPct val="0"/>
                </a:spcBef>
                <a:spcAft>
                  <a:spcPct val="0"/>
                </a:spcAft>
                <a:defRPr/>
              </a:pPr>
              <a:endParaRPr lang="en-US" sz="1400" dirty="0">
                <a:solidFill>
                  <a:srgbClr val="191919"/>
                </a:solidFill>
                <a:latin typeface="IBM Plex Sans" panose="020B0503050203000203" pitchFamily="34" charset="77"/>
              </a:endParaRPr>
            </a:p>
          </p:txBody>
        </p:sp>
        <p:pic>
          <p:nvPicPr>
            <p:cNvPr id="8" name="Picture 7" descr="A close up of a logo&#10;&#10;Description automatically generated">
              <a:extLst>
                <a:ext uri="{FF2B5EF4-FFF2-40B4-BE49-F238E27FC236}">
                  <a16:creationId xmlns:a16="http://schemas.microsoft.com/office/drawing/2014/main" id="{845325FC-308D-4A40-9767-83BE5D8784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5441" y="2204014"/>
              <a:ext cx="1373118" cy="433694"/>
            </a:xfrm>
            <a:prstGeom prst="rect">
              <a:avLst/>
            </a:prstGeom>
          </p:spPr>
        </p:pic>
      </p:grpSp>
      <p:sp>
        <p:nvSpPr>
          <p:cNvPr id="9" name="TextBox 8">
            <a:extLst>
              <a:ext uri="{FF2B5EF4-FFF2-40B4-BE49-F238E27FC236}">
                <a16:creationId xmlns:a16="http://schemas.microsoft.com/office/drawing/2014/main" id="{341BCD17-316E-1744-98ED-37AE72D85956}"/>
              </a:ext>
            </a:extLst>
          </p:cNvPr>
          <p:cNvSpPr txBox="1"/>
          <p:nvPr userDrawn="1"/>
        </p:nvSpPr>
        <p:spPr bwMode="invGray">
          <a:xfrm flipV="1">
            <a:off x="18741" y="2434324"/>
            <a:ext cx="184230" cy="314060"/>
          </a:xfrm>
          <a:prstGeom prst="rect">
            <a:avLst/>
          </a:prstGeom>
          <a:noFill/>
        </p:spPr>
        <p:txBody>
          <a:bodyPr wrap="square" lIns="0" tIns="0" rIns="0" bIns="0" rtlCol="0" anchor="ctr" anchorCtr="0">
            <a:noAutofit/>
          </a:bodyPr>
          <a:lstStyle/>
          <a:p>
            <a:pPr algn="ctr" defTabSz="666567">
              <a:defRPr/>
            </a:pPr>
            <a:r>
              <a:rPr lang="mr-IN" sz="2041" kern="0" dirty="0">
                <a:solidFill>
                  <a:srgbClr val="000000"/>
                </a:solidFill>
                <a:latin typeface="IBM Plex Sans" panose="020B0503050203000203" pitchFamily="34" charset="0"/>
                <a:ea typeface="Baskerville" panose="02020502070401020303" pitchFamily="18" charset="0"/>
                <a:cs typeface="Apple Braille" charset="0"/>
              </a:rPr>
              <a:t>…</a:t>
            </a:r>
            <a:endParaRPr lang="en-US" sz="2041" kern="0" dirty="0">
              <a:solidFill>
                <a:srgbClr val="000000"/>
              </a:solidFill>
              <a:latin typeface="IBM Plex Sans" panose="020B0503050203000203" pitchFamily="34" charset="0"/>
              <a:ea typeface="Baskerville" panose="02020502070401020303" pitchFamily="18" charset="0"/>
              <a:cs typeface="Apple Braille" charset="0"/>
            </a:endParaRPr>
          </a:p>
        </p:txBody>
      </p:sp>
      <p:sp>
        <p:nvSpPr>
          <p:cNvPr id="10" name="TextBox 9">
            <a:extLst>
              <a:ext uri="{FF2B5EF4-FFF2-40B4-BE49-F238E27FC236}">
                <a16:creationId xmlns:a16="http://schemas.microsoft.com/office/drawing/2014/main" id="{A05201CC-B2FA-2D4F-83C4-B558472C1E54}"/>
              </a:ext>
            </a:extLst>
          </p:cNvPr>
          <p:cNvSpPr txBox="1"/>
          <p:nvPr userDrawn="1"/>
        </p:nvSpPr>
        <p:spPr bwMode="invGray">
          <a:xfrm flipV="1">
            <a:off x="8948386" y="2434324"/>
            <a:ext cx="184230" cy="314060"/>
          </a:xfrm>
          <a:prstGeom prst="rect">
            <a:avLst/>
          </a:prstGeom>
          <a:noFill/>
          <a:ln>
            <a:noFill/>
          </a:ln>
        </p:spPr>
        <p:txBody>
          <a:bodyPr wrap="square" lIns="0" tIns="0" rIns="0" bIns="0" rtlCol="0" anchor="ctr" anchorCtr="0">
            <a:noAutofit/>
          </a:bodyPr>
          <a:lstStyle/>
          <a:p>
            <a:pPr algn="ctr" defTabSz="666567">
              <a:defRPr/>
            </a:pPr>
            <a:r>
              <a:rPr lang="mr-IN" sz="2041" kern="0" dirty="0">
                <a:solidFill>
                  <a:srgbClr val="000000"/>
                </a:solidFill>
                <a:latin typeface="IBM Plex Sans" panose="020B0503050203000203" pitchFamily="34" charset="0"/>
                <a:ea typeface="Baskerville" panose="02020502070401020303" pitchFamily="18" charset="0"/>
                <a:cs typeface="Apple Braille" charset="0"/>
              </a:rPr>
              <a:t>…</a:t>
            </a:r>
            <a:endParaRPr lang="en-US" sz="2041" kern="0" dirty="0">
              <a:solidFill>
                <a:srgbClr val="000000"/>
              </a:solidFill>
              <a:latin typeface="IBM Plex Sans" panose="020B0503050203000203" pitchFamily="34" charset="0"/>
              <a:ea typeface="Baskerville" panose="02020502070401020303" pitchFamily="18" charset="0"/>
              <a:cs typeface="Apple Braille" charset="0"/>
            </a:endParaRPr>
          </a:p>
        </p:txBody>
      </p:sp>
    </p:spTree>
    <p:extLst>
      <p:ext uri="{BB962C8B-B14F-4D97-AF65-F5344CB8AC3E}">
        <p14:creationId xmlns:p14="http://schemas.microsoft.com/office/powerpoint/2010/main" val="200069866"/>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3/4), blank (1/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5199" y="1356868"/>
            <a:ext cx="6461190" cy="3002407"/>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090944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42689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text -2 column white box">
    <p:bg>
      <p:bgRef idx="1001">
        <a:schemeClr val="bg2"/>
      </p:bgRef>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7E97B81-4335-FD42-A623-A56CA142F5BE}"/>
              </a:ext>
            </a:extLst>
          </p:cNvPr>
          <p:cNvSpPr/>
          <p:nvPr userDrawn="1"/>
        </p:nvSpPr>
        <p:spPr>
          <a:xfrm>
            <a:off x="4572000" y="0"/>
            <a:ext cx="4577127" cy="5143500"/>
          </a:xfrm>
          <a:prstGeom prst="rect">
            <a:avLst/>
          </a:prstGeom>
          <a:solidFill>
            <a:srgbClr val="FFFFFF"/>
          </a:solidFill>
          <a:ln w="12700">
            <a:miter lim="400000"/>
          </a:ln>
        </p:spPr>
        <p:txBody>
          <a:bodyPr tIns="91439" bIns="91439"/>
          <a:lstStyle/>
          <a:p>
            <a:pPr>
              <a:lnSpc>
                <a:spcPct val="90000"/>
              </a:lnSpc>
              <a:tabLst/>
              <a:defRPr sz="1600">
                <a:solidFill>
                  <a:srgbClr val="000000"/>
                </a:solidFill>
                <a:latin typeface="IBM Plex Sans ExtraLight"/>
                <a:ea typeface="IBM Plex Sans ExtraLight"/>
                <a:cs typeface="IBM Plex Sans ExtraLight"/>
                <a:sym typeface="IBM Plex Sans ExtraLight"/>
              </a:defRPr>
            </a:pPr>
            <a:endParaRPr dirty="0"/>
          </a:p>
        </p:txBody>
      </p:sp>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31856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text (four colum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5" y="1350137"/>
            <a:ext cx="1893950"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477988" y="1350137"/>
            <a:ext cx="1893988"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3988" y="1350137"/>
            <a:ext cx="1889226"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49987" y="1350137"/>
            <a:ext cx="1889227"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76327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13061023"/>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text (three colum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89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4" y="1350137"/>
            <a:ext cx="4179951"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3988" y="1350137"/>
            <a:ext cx="1889226"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49987" y="1350137"/>
            <a:ext cx="1889227" cy="300913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traight Connector 8">
            <a:extLst>
              <a:ext uri="{FF2B5EF4-FFF2-40B4-BE49-F238E27FC236}">
                <a16:creationId xmlns:a16="http://schemas.microsoft.com/office/drawing/2014/main" id="{76C261DD-A597-854F-B553-4A9FCE90DADB}"/>
              </a:ext>
            </a:extLst>
          </p:cNvPr>
          <p:cNvSpPr/>
          <p:nvPr userDrawn="1"/>
        </p:nvSpPr>
        <p:spPr>
          <a:xfrm flipH="1">
            <a:off x="456866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Tree>
    <p:extLst>
      <p:ext uri="{BB962C8B-B14F-4D97-AF65-F5344CB8AC3E}">
        <p14:creationId xmlns:p14="http://schemas.microsoft.com/office/powerpoint/2010/main" val="1892106405"/>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ext (three columns), picture">
    <p:bg>
      <p:bgRef idx="1001">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C14971-AC4B-CC4E-AB05-8DB4A139077A}"/>
              </a:ext>
            </a:extLst>
          </p:cNvPr>
          <p:cNvSpPr>
            <a:spLocks noGrp="1"/>
          </p:cNvSpPr>
          <p:nvPr>
            <p:ph type="pic" sz="quarter" idx="15"/>
          </p:nvPr>
        </p:nvSpPr>
        <p:spPr>
          <a:xfrm>
            <a:off x="6858000" y="0"/>
            <a:ext cx="2286000" cy="5143500"/>
          </a:xfrm>
        </p:spPr>
        <p:txBody>
          <a:bodyPr/>
          <a:lstStyle>
            <a:lvl1pPr>
              <a:defRPr sz="1200">
                <a:solidFill>
                  <a:schemeClr val="tx1"/>
                </a:solidFill>
              </a:defRPr>
            </a:lvl1pPr>
          </a:lstStyle>
          <a:p>
            <a:r>
              <a:rPr lang="en-US" dirty="0"/>
              <a:t>Click icon to add picture</a:t>
            </a:r>
          </a:p>
        </p:txBody>
      </p:sp>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5200" y="1357559"/>
            <a:ext cx="1887600" cy="2998541"/>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481163" y="1357559"/>
            <a:ext cx="1887638" cy="2998541"/>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7163" y="1357559"/>
            <a:ext cx="1882892" cy="2998541"/>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500918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milestones">
    <p:bg>
      <p:bgPr>
        <a:solidFill>
          <a:srgbClr val="F2F3F8"/>
        </a:solidFill>
        <a:effectLst/>
      </p:bgPr>
    </p:bg>
    <p:spTree>
      <p:nvGrpSpPr>
        <p:cNvPr id="1" name=""/>
        <p:cNvGrpSpPr/>
        <p:nvPr/>
      </p:nvGrpSpPr>
      <p:grpSpPr>
        <a:xfrm>
          <a:off x="0" y="0"/>
          <a:ext cx="0" cy="0"/>
          <a:chOff x="0" y="0"/>
          <a:chExt cx="0" cy="0"/>
        </a:xfrm>
      </p:grpSpPr>
      <p:graphicFrame>
        <p:nvGraphicFramePr>
          <p:cNvPr id="475" name="Table 12"/>
          <p:cNvGraphicFramePr/>
          <p:nvPr>
            <p:extLst>
              <p:ext uri="{D42A27DB-BD31-4B8C-83A1-F6EECF244321}">
                <p14:modId xmlns:p14="http://schemas.microsoft.com/office/powerpoint/2010/main" val="4082073145"/>
              </p:ext>
            </p:extLst>
          </p:nvPr>
        </p:nvGraphicFramePr>
        <p:xfrm>
          <a:off x="203200" y="780913"/>
          <a:ext cx="8736072" cy="4014265"/>
        </p:xfrm>
        <a:graphic>
          <a:graphicData uri="http://schemas.openxmlformats.org/drawingml/2006/table">
            <a:tbl>
              <a:tblPr firstRow="1" bandRow="1"/>
              <a:tblGrid>
                <a:gridCol w="728006">
                  <a:extLst>
                    <a:ext uri="{9D8B030D-6E8A-4147-A177-3AD203B41FA5}">
                      <a16:colId xmlns:a16="http://schemas.microsoft.com/office/drawing/2014/main" val="20000"/>
                    </a:ext>
                  </a:extLst>
                </a:gridCol>
                <a:gridCol w="728006">
                  <a:extLst>
                    <a:ext uri="{9D8B030D-6E8A-4147-A177-3AD203B41FA5}">
                      <a16:colId xmlns:a16="http://schemas.microsoft.com/office/drawing/2014/main" val="20001"/>
                    </a:ext>
                  </a:extLst>
                </a:gridCol>
                <a:gridCol w="728006">
                  <a:extLst>
                    <a:ext uri="{9D8B030D-6E8A-4147-A177-3AD203B41FA5}">
                      <a16:colId xmlns:a16="http://schemas.microsoft.com/office/drawing/2014/main" val="20002"/>
                    </a:ext>
                  </a:extLst>
                </a:gridCol>
                <a:gridCol w="728006">
                  <a:extLst>
                    <a:ext uri="{9D8B030D-6E8A-4147-A177-3AD203B41FA5}">
                      <a16:colId xmlns:a16="http://schemas.microsoft.com/office/drawing/2014/main" val="20003"/>
                    </a:ext>
                  </a:extLst>
                </a:gridCol>
                <a:gridCol w="728006">
                  <a:extLst>
                    <a:ext uri="{9D8B030D-6E8A-4147-A177-3AD203B41FA5}">
                      <a16:colId xmlns:a16="http://schemas.microsoft.com/office/drawing/2014/main" val="20004"/>
                    </a:ext>
                  </a:extLst>
                </a:gridCol>
                <a:gridCol w="728006">
                  <a:extLst>
                    <a:ext uri="{9D8B030D-6E8A-4147-A177-3AD203B41FA5}">
                      <a16:colId xmlns:a16="http://schemas.microsoft.com/office/drawing/2014/main" val="20005"/>
                    </a:ext>
                  </a:extLst>
                </a:gridCol>
                <a:gridCol w="728006">
                  <a:extLst>
                    <a:ext uri="{9D8B030D-6E8A-4147-A177-3AD203B41FA5}">
                      <a16:colId xmlns:a16="http://schemas.microsoft.com/office/drawing/2014/main" val="20006"/>
                    </a:ext>
                  </a:extLst>
                </a:gridCol>
                <a:gridCol w="728006">
                  <a:extLst>
                    <a:ext uri="{9D8B030D-6E8A-4147-A177-3AD203B41FA5}">
                      <a16:colId xmlns:a16="http://schemas.microsoft.com/office/drawing/2014/main" val="20007"/>
                    </a:ext>
                  </a:extLst>
                </a:gridCol>
                <a:gridCol w="728006">
                  <a:extLst>
                    <a:ext uri="{9D8B030D-6E8A-4147-A177-3AD203B41FA5}">
                      <a16:colId xmlns:a16="http://schemas.microsoft.com/office/drawing/2014/main" val="20008"/>
                    </a:ext>
                  </a:extLst>
                </a:gridCol>
                <a:gridCol w="728006">
                  <a:extLst>
                    <a:ext uri="{9D8B030D-6E8A-4147-A177-3AD203B41FA5}">
                      <a16:colId xmlns:a16="http://schemas.microsoft.com/office/drawing/2014/main" val="20009"/>
                    </a:ext>
                  </a:extLst>
                </a:gridCol>
                <a:gridCol w="728006">
                  <a:extLst>
                    <a:ext uri="{9D8B030D-6E8A-4147-A177-3AD203B41FA5}">
                      <a16:colId xmlns:a16="http://schemas.microsoft.com/office/drawing/2014/main" val="20010"/>
                    </a:ext>
                  </a:extLst>
                </a:gridCol>
                <a:gridCol w="728006">
                  <a:extLst>
                    <a:ext uri="{9D8B030D-6E8A-4147-A177-3AD203B41FA5}">
                      <a16:colId xmlns:a16="http://schemas.microsoft.com/office/drawing/2014/main" val="20011"/>
                    </a:ext>
                  </a:extLst>
                </a:gridCol>
              </a:tblGrid>
              <a:tr h="243840">
                <a:tc gridSpan="3">
                  <a:txBody>
                    <a:bodyPr/>
                    <a:lstStyle/>
                    <a:p>
                      <a:pPr algn="ctr" defTabSz="725130">
                        <a:lnSpc>
                          <a:spcPct val="100000"/>
                        </a:lnSpc>
                        <a:defRPr sz="1800" b="0"/>
                      </a:pPr>
                      <a:r>
                        <a:rPr sz="800" dirty="0">
                          <a:solidFill>
                            <a:srgbClr val="FFFFFF"/>
                          </a:solidFill>
                          <a:sym typeface="IBM Plex Sans"/>
                        </a:rPr>
                        <a:t>Q1</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sym typeface="IBM Plex Sans"/>
                        </a:rPr>
                        <a:t>Q2</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sym typeface="IBM Plex Sans"/>
                        </a:rPr>
                        <a:t>Q3</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tc gridSpan="3">
                  <a:txBody>
                    <a:bodyPr/>
                    <a:lstStyle/>
                    <a:p>
                      <a:pPr algn="ctr" defTabSz="725130">
                        <a:lnSpc>
                          <a:spcPct val="100000"/>
                        </a:lnSpc>
                        <a:defRPr sz="1800" b="0"/>
                      </a:pPr>
                      <a:r>
                        <a:rPr sz="800" dirty="0">
                          <a:solidFill>
                            <a:srgbClr val="FFFFFF"/>
                          </a:solidFill>
                          <a:sym typeface="IBM Plex Sans"/>
                        </a:rPr>
                        <a:t>Q4</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3840">
                <a:tc>
                  <a:txBody>
                    <a:bodyPr/>
                    <a:lstStyle/>
                    <a:p>
                      <a:pPr algn="ctr" defTabSz="725130">
                        <a:lnSpc>
                          <a:spcPct val="100000"/>
                        </a:lnSpc>
                        <a:defRPr sz="1800">
                          <a:solidFill>
                            <a:srgbClr val="000000"/>
                          </a:solidFill>
                        </a:defRPr>
                      </a:pPr>
                      <a:r>
                        <a:rPr sz="800" dirty="0">
                          <a:solidFill>
                            <a:srgbClr val="FFFFFF"/>
                          </a:solidFill>
                          <a:sym typeface="IBM Plex Sans"/>
                        </a:rPr>
                        <a:t>JAN</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FEB</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MAR</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APR</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MAY</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JUN</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JUL</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AUG</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SEP</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OCT</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NOV</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tc>
                  <a:txBody>
                    <a:bodyPr/>
                    <a:lstStyle/>
                    <a:p>
                      <a:pPr algn="ctr" defTabSz="725130">
                        <a:lnSpc>
                          <a:spcPct val="100000"/>
                        </a:lnSpc>
                        <a:defRPr sz="1800">
                          <a:solidFill>
                            <a:srgbClr val="000000"/>
                          </a:solidFill>
                        </a:defRPr>
                      </a:pPr>
                      <a:r>
                        <a:rPr sz="800" dirty="0">
                          <a:solidFill>
                            <a:srgbClr val="FFFFFF"/>
                          </a:solidFill>
                          <a:sym typeface="IBM Plex Sans"/>
                        </a:rPr>
                        <a:t>DEC</a:t>
                      </a:r>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solidFill>
                      <a:schemeClr val="accent2"/>
                    </a:solidFill>
                  </a:tcPr>
                </a:tc>
                <a:extLst>
                  <a:ext uri="{0D108BD9-81ED-4DB2-BD59-A6C34878D82A}">
                    <a16:rowId xmlns:a16="http://schemas.microsoft.com/office/drawing/2014/main" val="10001"/>
                  </a:ext>
                </a:extLst>
              </a:tr>
              <a:tr h="3526585">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tc>
                  <a:txBody>
                    <a:bodyPr/>
                    <a:lstStyle/>
                    <a:p>
                      <a:pPr algn="ctr" defTabSz="725130">
                        <a:lnSpc>
                          <a:spcPct val="100000"/>
                        </a:lnSpc>
                        <a:defRPr sz="800">
                          <a:sym typeface="IBM Plex Sans"/>
                        </a:defRPr>
                      </a:pPr>
                      <a:endParaRPr dirty="0"/>
                    </a:p>
                  </a:txBody>
                  <a:tcPr marL="45720" marR="45720" horzOverflow="overflow">
                    <a:lnL w="3175">
                      <a:solidFill>
                        <a:srgbClr val="FFFFFF"/>
                      </a:solidFill>
                    </a:lnL>
                    <a:lnR w="3175">
                      <a:solidFill>
                        <a:srgbClr val="FFFFFF"/>
                      </a:solidFill>
                    </a:lnR>
                    <a:lnT w="3175">
                      <a:solidFill>
                        <a:srgbClr val="FFFFFF"/>
                      </a:solidFill>
                    </a:lnT>
                    <a:lnB w="3175">
                      <a:solidFill>
                        <a:srgbClr val="FFFFFF"/>
                      </a:solidFill>
                    </a:lnB>
                    <a:noFill/>
                  </a:tcPr>
                </a:tc>
                <a:extLst>
                  <a:ext uri="{0D108BD9-81ED-4DB2-BD59-A6C34878D82A}">
                    <a16:rowId xmlns:a16="http://schemas.microsoft.com/office/drawing/2014/main" val="10002"/>
                  </a:ext>
                </a:extLst>
              </a:tr>
            </a:tbl>
          </a:graphicData>
        </a:graphic>
      </p:graphicFrame>
      <p:sp>
        <p:nvSpPr>
          <p:cNvPr id="473" name="Title Text"/>
          <p:cNvSpPr txBox="1">
            <a:spLocks noGrp="1"/>
          </p:cNvSpPr>
          <p:nvPr>
            <p:ph type="title"/>
          </p:nvPr>
        </p:nvSpPr>
        <p:spPr>
          <a:xfrm>
            <a:off x="177660" y="168516"/>
            <a:ext cx="6473952" cy="630936"/>
          </a:xfrm>
          <a:prstGeom prst="rect">
            <a:avLst/>
          </a:prstGeom>
        </p:spPr>
        <p:txBody>
          <a:bodyPr/>
          <a:lstStyle>
            <a:lvl1pPr>
              <a:defRPr>
                <a:solidFill>
                  <a:schemeClr val="tx1"/>
                </a:solidFill>
              </a:defRPr>
            </a:lvl1pPr>
          </a:lstStyle>
          <a:p>
            <a:r>
              <a:rPr lang="en-US"/>
              <a:t>Click to edit Master title style</a:t>
            </a:r>
            <a:endParaRPr dirty="0"/>
          </a:p>
        </p:txBody>
      </p:sp>
      <p:sp>
        <p:nvSpPr>
          <p:cNvPr id="474" name="Slide Number"/>
          <p:cNvSpPr txBox="1">
            <a:spLocks noGrp="1"/>
          </p:cNvSpPr>
          <p:nvPr>
            <p:ph type="sldNum" sz="quarter" idx="2"/>
          </p:nvPr>
        </p:nvSpPr>
        <p:spPr>
          <a:prstGeom prst="rect">
            <a:avLst/>
          </a:prstGeom>
        </p:spPr>
        <p:txBody>
          <a:bodyPr/>
          <a:lstStyle>
            <a:lvl1pPr>
              <a:defRPr>
                <a:solidFill>
                  <a:schemeClr val="tx1"/>
                </a:solidFill>
              </a:defRPr>
            </a:lvl1pPr>
          </a:lstStyle>
          <a:p>
            <a:fld id="{86CB4B4D-7CA3-9044-876B-883B54F8677D}" type="slidenum">
              <a:rPr lang="en-US" smtClean="0"/>
              <a:pPr/>
              <a:t>‹#›</a:t>
            </a:fld>
            <a:endParaRPr lang="en-US" dirty="0"/>
          </a:p>
        </p:txBody>
      </p:sp>
      <p:sp>
        <p:nvSpPr>
          <p:cNvPr id="479" name="Rectangle 162"/>
          <p:cNvSpPr txBox="1">
            <a:spLocks noGrp="1"/>
          </p:cNvSpPr>
          <p:nvPr>
            <p:ph type="body" sz="quarter" idx="15"/>
          </p:nvPr>
        </p:nvSpPr>
        <p:spPr>
          <a:xfrm>
            <a:off x="7832443" y="567798"/>
            <a:ext cx="451067" cy="127001"/>
          </a:xfrm>
          <a:prstGeom prst="rect">
            <a:avLst/>
          </a:prstGeom>
        </p:spPr>
        <p:txBody>
          <a:bodyPr wrap="none">
            <a:spAutoFit/>
          </a:bodyPr>
          <a:lstStyle>
            <a:lvl1pPr>
              <a:defRPr sz="700">
                <a:solidFill>
                  <a:srgbClr val="000000"/>
                </a:solidFill>
              </a:defRPr>
            </a:lvl1pPr>
          </a:lstStyle>
          <a:p>
            <a:pPr lvl="0"/>
            <a:r>
              <a:rPr lang="en-US"/>
              <a:t>Click to edit Master text styles</a:t>
            </a:r>
          </a:p>
        </p:txBody>
      </p:sp>
      <p:sp>
        <p:nvSpPr>
          <p:cNvPr id="480" name="Rectangle 163"/>
          <p:cNvSpPr txBox="1">
            <a:spLocks noGrp="1"/>
          </p:cNvSpPr>
          <p:nvPr>
            <p:ph type="body" sz="quarter" idx="16"/>
          </p:nvPr>
        </p:nvSpPr>
        <p:spPr>
          <a:xfrm>
            <a:off x="7134960" y="567798"/>
            <a:ext cx="339586" cy="127001"/>
          </a:xfrm>
          <a:prstGeom prst="rect">
            <a:avLst/>
          </a:prstGeom>
        </p:spPr>
        <p:txBody>
          <a:bodyPr wrap="none">
            <a:spAutoFit/>
          </a:bodyPr>
          <a:lstStyle>
            <a:lvl1pPr>
              <a:defRPr sz="700">
                <a:solidFill>
                  <a:srgbClr val="000000"/>
                </a:solidFill>
              </a:defRPr>
            </a:lvl1pPr>
          </a:lstStyle>
          <a:p>
            <a:pPr lvl="0"/>
            <a:r>
              <a:rPr lang="en-US"/>
              <a:t>Click to edit Master text styles</a:t>
            </a:r>
          </a:p>
        </p:txBody>
      </p:sp>
      <p:sp>
        <p:nvSpPr>
          <p:cNvPr id="481" name="Rectangle 165"/>
          <p:cNvSpPr txBox="1">
            <a:spLocks noGrp="1"/>
          </p:cNvSpPr>
          <p:nvPr>
            <p:ph type="body" sz="quarter" idx="17"/>
          </p:nvPr>
        </p:nvSpPr>
        <p:spPr>
          <a:xfrm>
            <a:off x="8632543" y="567798"/>
            <a:ext cx="236996" cy="127001"/>
          </a:xfrm>
          <a:prstGeom prst="rect">
            <a:avLst/>
          </a:prstGeom>
        </p:spPr>
        <p:txBody>
          <a:bodyPr wrap="none">
            <a:spAutoFit/>
          </a:bodyPr>
          <a:lstStyle>
            <a:lvl1pPr>
              <a:defRPr sz="700">
                <a:solidFill>
                  <a:srgbClr val="000000"/>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459BE2AF-4187-3E46-8C6B-F50A6B8B51E5}"/>
              </a:ext>
            </a:extLst>
          </p:cNvPr>
          <p:cNvSpPr>
            <a:spLocks noGrp="1"/>
          </p:cNvSpPr>
          <p:nvPr>
            <p:ph type="ftr" sz="quarter" idx="42"/>
          </p:nvPr>
        </p:nvSpPr>
        <p:spPr/>
        <p:txBody>
          <a:bodyPr/>
          <a:lstStyle>
            <a:lvl1pPr>
              <a:defRPr>
                <a:solidFill>
                  <a:schemeClr val="tx1"/>
                </a:solidFill>
              </a:defRPr>
            </a:lvl1pPr>
          </a:lstStyle>
          <a:p>
            <a:r>
              <a:rPr lang="en-US" dirty="0"/>
              <a:t>IBM Security / © IBM Corporation 2021</a:t>
            </a:r>
          </a:p>
        </p:txBody>
      </p:sp>
      <p:grpSp>
        <p:nvGrpSpPr>
          <p:cNvPr id="37" name="Group 36">
            <a:extLst>
              <a:ext uri="{FF2B5EF4-FFF2-40B4-BE49-F238E27FC236}">
                <a16:creationId xmlns:a16="http://schemas.microsoft.com/office/drawing/2014/main" id="{7C1B165F-FA4E-924E-924B-2BB8C9E34BA9}"/>
              </a:ext>
            </a:extLst>
          </p:cNvPr>
          <p:cNvGrpSpPr/>
          <p:nvPr userDrawn="1"/>
        </p:nvGrpSpPr>
        <p:grpSpPr>
          <a:xfrm>
            <a:off x="-211344" y="-216036"/>
            <a:ext cx="9579553" cy="5572152"/>
            <a:chOff x="-211344" y="-216036"/>
            <a:chExt cx="9579553" cy="5572152"/>
          </a:xfrm>
        </p:grpSpPr>
        <p:grpSp>
          <p:nvGrpSpPr>
            <p:cNvPr id="38" name="Group 37">
              <a:extLst>
                <a:ext uri="{FF2B5EF4-FFF2-40B4-BE49-F238E27FC236}">
                  <a16:creationId xmlns:a16="http://schemas.microsoft.com/office/drawing/2014/main" id="{9003AC9A-91F2-7243-838D-55D8AF961A37}"/>
                </a:ext>
              </a:extLst>
            </p:cNvPr>
            <p:cNvGrpSpPr/>
            <p:nvPr userDrawn="1"/>
          </p:nvGrpSpPr>
          <p:grpSpPr>
            <a:xfrm>
              <a:off x="204788" y="-216036"/>
              <a:ext cx="8742222" cy="182880"/>
              <a:chOff x="204788" y="-201168"/>
              <a:chExt cx="8742222" cy="182880"/>
            </a:xfrm>
          </p:grpSpPr>
          <p:cxnSp>
            <p:nvCxnSpPr>
              <p:cNvPr id="71" name="Straight Connector 70">
                <a:extLst>
                  <a:ext uri="{FF2B5EF4-FFF2-40B4-BE49-F238E27FC236}">
                    <a16:creationId xmlns:a16="http://schemas.microsoft.com/office/drawing/2014/main" id="{0E54ECE1-A5CD-1043-9D4B-437EDDF04FD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EFFB905-0921-5046-87D2-B13595E98568}"/>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1A2B518-309E-7B46-AA58-0A852412674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F68CFF8-0B61-8A40-9B21-EB86A1E1378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808EB96-981B-9248-99C3-42C285F9113E}"/>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DAEA8C69-1ABA-EC4F-9853-8C4E42850A65}"/>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1586CDA-0321-914F-982F-C57A4471177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FC2720F-F6BE-D54F-8EB8-AEB714AD8A0B}"/>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583F8219-CF93-5848-B75B-FE81586B3752}"/>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88A69844-CD6E-754B-AAB5-84818B4E998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7D3ABDD5-20CB-E04A-B5C4-B8E255259C2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2F38B9B1-431B-C841-B761-980762845ABB}"/>
                </a:ext>
              </a:extLst>
            </p:cNvPr>
            <p:cNvGrpSpPr/>
            <p:nvPr userDrawn="1"/>
          </p:nvGrpSpPr>
          <p:grpSpPr>
            <a:xfrm>
              <a:off x="204788" y="5173236"/>
              <a:ext cx="8742222" cy="182880"/>
              <a:chOff x="204788" y="-201168"/>
              <a:chExt cx="8742222" cy="182880"/>
            </a:xfrm>
          </p:grpSpPr>
          <p:cxnSp>
            <p:nvCxnSpPr>
              <p:cNvPr id="60" name="Straight Connector 59">
                <a:extLst>
                  <a:ext uri="{FF2B5EF4-FFF2-40B4-BE49-F238E27FC236}">
                    <a16:creationId xmlns:a16="http://schemas.microsoft.com/office/drawing/2014/main" id="{A6B0A104-8C14-464C-889D-19A1FF69EF1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3CE9C37-3B67-4443-A5ED-DFB1DA03662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6E33243-4F5A-B445-840C-14BF24B8AD7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251344C-5350-CE4B-95CD-230339BB7FC4}"/>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1D7CE79-8A6D-C04C-AFB2-14C47F9B1821}"/>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987BA7F-67ED-8C4E-82B1-09CC9485F34F}"/>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D6FD57C-B979-7140-A5BB-D69E1D2FDE3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3B4670B-EF43-204A-8FEB-8A0FB800A00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515E4341-4FBA-A34F-B956-565A2C6C697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90E6B4D9-E70F-5642-A108-F1133F4DF4D6}"/>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C5774ADB-1603-554B-A452-555CD19DB26B}"/>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AD2EDC9E-CF99-4E42-80A8-5C4E1B39588E}"/>
                </a:ext>
              </a:extLst>
            </p:cNvPr>
            <p:cNvGrpSpPr/>
            <p:nvPr userDrawn="1"/>
          </p:nvGrpSpPr>
          <p:grpSpPr>
            <a:xfrm>
              <a:off x="-211344" y="203195"/>
              <a:ext cx="182881" cy="4740007"/>
              <a:chOff x="-211344" y="203195"/>
              <a:chExt cx="182881" cy="4740007"/>
            </a:xfrm>
          </p:grpSpPr>
          <p:cxnSp>
            <p:nvCxnSpPr>
              <p:cNvPr id="51" name="Straight Connector 50">
                <a:extLst>
                  <a:ext uri="{FF2B5EF4-FFF2-40B4-BE49-F238E27FC236}">
                    <a16:creationId xmlns:a16="http://schemas.microsoft.com/office/drawing/2014/main" id="{9509C4B0-6832-DA48-810B-743CDAD7BD2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082C471-F7C7-F242-B4E4-67A0134A2399}"/>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E26408C-D2C2-D644-96C4-D821EF7C656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4084AF9-13B1-AD49-83D8-56F186A1CD43}"/>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EC9DE90-D1DD-B943-8584-F117C4EF4CA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DAC4135-A2B6-D44B-B52F-820D354ABD8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0B01B7F-EEF4-3845-8702-C1AD348ABBE1}"/>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EBD8627F-DB7A-9E4B-BCFD-B78FFFCECFF6}"/>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3E3872D-4FDE-2F4D-952C-77107EF4DB4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C7CA00D1-C9CE-2741-9307-9CD075EDDDFE}"/>
                </a:ext>
              </a:extLst>
            </p:cNvPr>
            <p:cNvGrpSpPr/>
            <p:nvPr userDrawn="1"/>
          </p:nvGrpSpPr>
          <p:grpSpPr>
            <a:xfrm>
              <a:off x="9185328" y="203195"/>
              <a:ext cx="182881" cy="4740007"/>
              <a:chOff x="-211344" y="203195"/>
              <a:chExt cx="182881" cy="4740007"/>
            </a:xfrm>
          </p:grpSpPr>
          <p:cxnSp>
            <p:nvCxnSpPr>
              <p:cNvPr id="42" name="Straight Connector 41">
                <a:extLst>
                  <a:ext uri="{FF2B5EF4-FFF2-40B4-BE49-F238E27FC236}">
                    <a16:creationId xmlns:a16="http://schemas.microsoft.com/office/drawing/2014/main" id="{FCE2A09C-58B3-1645-B7B7-FFEBFEC7AF69}"/>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311D61D-EC1E-AE46-A1FB-E9D0620C267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D036018-634A-D34E-AD61-E88180268BF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5D1177C-9463-0F40-A635-62DC68EA00F5}"/>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D51D254-6B65-064C-AE40-BD00CCCDAC70}"/>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C3EC63F-D511-E34C-8EFC-EF18AD139E53}"/>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3D7C793-3E46-2F45-8DE6-E059CE8D6223}"/>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3EAF7EB-B800-BB48-8DD6-65D28918734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EB98442-448C-164A-9C6E-348966E8172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
        <p:nvSpPr>
          <p:cNvPr id="482" name="Callout"/>
          <p:cNvSpPr>
            <a:spLocks noGrp="1"/>
          </p:cNvSpPr>
          <p:nvPr>
            <p:ph type="body" sz="quarter" idx="18"/>
          </p:nvPr>
        </p:nvSpPr>
        <p:spPr>
          <a:xfrm rot="5400000">
            <a:off x="7893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chemeClr val="accent1"/>
          </a:solidFill>
          <a:ln w="3175">
            <a:solidFill>
              <a:srgbClr val="2860F5"/>
            </a:solidFill>
            <a:round/>
          </a:ln>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3" name="Milestone name…"/>
          <p:cNvSpPr txBox="1">
            <a:spLocks noGrp="1"/>
          </p:cNvSpPr>
          <p:nvPr>
            <p:ph type="body" sz="quarter" idx="19"/>
          </p:nvPr>
        </p:nvSpPr>
        <p:spPr>
          <a:xfrm>
            <a:off x="306676" y="1546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84" name="Callout"/>
          <p:cNvSpPr>
            <a:spLocks noGrp="1"/>
          </p:cNvSpPr>
          <p:nvPr>
            <p:ph type="body" sz="quarter" idx="20"/>
          </p:nvPr>
        </p:nvSpPr>
        <p:spPr>
          <a:xfrm rot="5400000">
            <a:off x="29737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chemeClr val="accent3"/>
          </a:solidFill>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5" name="Milestone name…"/>
          <p:cNvSpPr txBox="1">
            <a:spLocks noGrp="1"/>
          </p:cNvSpPr>
          <p:nvPr>
            <p:ph type="body" sz="quarter" idx="21"/>
          </p:nvPr>
        </p:nvSpPr>
        <p:spPr>
          <a:xfrm>
            <a:off x="2491076" y="1546090"/>
            <a:ext cx="1925334" cy="461663"/>
          </a:xfrm>
          <a:prstGeom prst="rect">
            <a:avLst/>
          </a:prstGeom>
        </p:spPr>
        <p:txBody>
          <a:bodyPr lIns="45719" tIns="45719" rIns="45719" bIns="45719">
            <a:spAutoFit/>
          </a:bodyPr>
          <a:lstStyle>
            <a:lvl1pPr>
              <a:buClr>
                <a:schemeClr val="bg1"/>
              </a:buClr>
              <a:defRPr/>
            </a:lvl1pPr>
            <a:lvl2pPr>
              <a:buClr>
                <a:schemeClr val="bg1"/>
              </a:buClr>
              <a:defRPr/>
            </a:lvl2pPr>
            <a:lvl3pPr>
              <a:buClr>
                <a:schemeClr val="bg1"/>
              </a:buClr>
              <a:defRPr/>
            </a:lvl3pPr>
          </a:lstStyle>
          <a:p>
            <a:pPr lvl="0">
              <a:spcBef>
                <a:spcPts val="0"/>
              </a:spcBef>
              <a:defRPr sz="800">
                <a:latin typeface="IBM Plex Sans Medium"/>
                <a:ea typeface="IBM Plex Sans Medium"/>
                <a:cs typeface="IBM Plex Sans Medium"/>
                <a:sym typeface="IBM Plex Sans Medium"/>
              </a:defRPr>
            </a:pPr>
            <a:r>
              <a:rPr lang="en-US"/>
              <a:t>Click to edit Master text styles</a:t>
            </a:r>
          </a:p>
          <a:p>
            <a:pPr lvl="1">
              <a:spcBef>
                <a:spcPts val="0"/>
              </a:spcBef>
              <a:defRPr sz="800">
                <a:latin typeface="IBM Plex Sans Medium"/>
                <a:ea typeface="IBM Plex Sans Medium"/>
                <a:cs typeface="IBM Plex Sans Medium"/>
                <a:sym typeface="IBM Plex Sans Medium"/>
              </a:defRPr>
            </a:pPr>
            <a:r>
              <a:rPr lang="en-US"/>
              <a:t>Second level</a:t>
            </a:r>
          </a:p>
          <a:p>
            <a:pPr lvl="2">
              <a:spcBef>
                <a:spcPts val="0"/>
              </a:spcBef>
              <a:defRPr sz="800">
                <a:latin typeface="IBM Plex Sans Medium"/>
                <a:ea typeface="IBM Plex Sans Medium"/>
                <a:cs typeface="IBM Plex Sans Medium"/>
                <a:sym typeface="IBM Plex Sans Medium"/>
              </a:defRPr>
            </a:pPr>
            <a:r>
              <a:rPr lang="en-US"/>
              <a:t>Third level</a:t>
            </a:r>
          </a:p>
        </p:txBody>
      </p:sp>
      <p:sp>
        <p:nvSpPr>
          <p:cNvPr id="486" name="Callout"/>
          <p:cNvSpPr>
            <a:spLocks noGrp="1"/>
          </p:cNvSpPr>
          <p:nvPr>
            <p:ph type="body" sz="quarter" idx="22"/>
          </p:nvPr>
        </p:nvSpPr>
        <p:spPr>
          <a:xfrm rot="5400000">
            <a:off x="5158198"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7" name="Milestone name…"/>
          <p:cNvSpPr txBox="1">
            <a:spLocks noGrp="1"/>
          </p:cNvSpPr>
          <p:nvPr>
            <p:ph type="body" sz="quarter" idx="23"/>
          </p:nvPr>
        </p:nvSpPr>
        <p:spPr>
          <a:xfrm>
            <a:off x="4675476" y="1546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88" name="Callout"/>
          <p:cNvSpPr>
            <a:spLocks noGrp="1"/>
          </p:cNvSpPr>
          <p:nvPr>
            <p:ph type="body" sz="quarter" idx="24"/>
          </p:nvPr>
        </p:nvSpPr>
        <p:spPr>
          <a:xfrm rot="5400000">
            <a:off x="7342599" y="812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89" name="Milestone name…"/>
          <p:cNvSpPr txBox="1">
            <a:spLocks noGrp="1"/>
          </p:cNvSpPr>
          <p:nvPr>
            <p:ph type="body" sz="quarter" idx="25"/>
          </p:nvPr>
        </p:nvSpPr>
        <p:spPr>
          <a:xfrm>
            <a:off x="6859876" y="1546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0" name="Callout"/>
          <p:cNvSpPr>
            <a:spLocks noGrp="1"/>
          </p:cNvSpPr>
          <p:nvPr>
            <p:ph type="body" sz="quarter" idx="26"/>
          </p:nvPr>
        </p:nvSpPr>
        <p:spPr>
          <a:xfrm rot="5400000">
            <a:off x="7870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chemeClr val="accent1"/>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1" name="Milestone name…"/>
          <p:cNvSpPr txBox="1">
            <a:spLocks noGrp="1"/>
          </p:cNvSpPr>
          <p:nvPr>
            <p:ph type="body" sz="quarter" idx="27"/>
          </p:nvPr>
        </p:nvSpPr>
        <p:spPr>
          <a:xfrm>
            <a:off x="306676" y="2689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2" name="Callout"/>
          <p:cNvSpPr>
            <a:spLocks noGrp="1"/>
          </p:cNvSpPr>
          <p:nvPr>
            <p:ph type="body" sz="quarter" idx="28"/>
          </p:nvPr>
        </p:nvSpPr>
        <p:spPr>
          <a:xfrm rot="5400000">
            <a:off x="29714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3" name="Milestone name…"/>
          <p:cNvSpPr txBox="1">
            <a:spLocks noGrp="1"/>
          </p:cNvSpPr>
          <p:nvPr>
            <p:ph type="body" sz="quarter" idx="29"/>
          </p:nvPr>
        </p:nvSpPr>
        <p:spPr>
          <a:xfrm>
            <a:off x="2491076" y="2689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4" name="Callout"/>
          <p:cNvSpPr>
            <a:spLocks noGrp="1"/>
          </p:cNvSpPr>
          <p:nvPr>
            <p:ph type="body" sz="quarter" idx="30"/>
          </p:nvPr>
        </p:nvSpPr>
        <p:spPr>
          <a:xfrm rot="5400000">
            <a:off x="5155817"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chemeClr val="accent3"/>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5" name="Milestone name…"/>
          <p:cNvSpPr txBox="1">
            <a:spLocks noGrp="1"/>
          </p:cNvSpPr>
          <p:nvPr>
            <p:ph type="body" sz="quarter" idx="31"/>
          </p:nvPr>
        </p:nvSpPr>
        <p:spPr>
          <a:xfrm>
            <a:off x="4675476" y="2689089"/>
            <a:ext cx="1925334" cy="447041"/>
          </a:xfrm>
          <a:prstGeom prst="rect">
            <a:avLst/>
          </a:prstGeom>
        </p:spPr>
        <p:txBody>
          <a:bodyPr lIns="45719" tIns="45719" rIns="45719" bIns="45719">
            <a:spAutoFit/>
          </a:bodyPr>
          <a:lstStyle/>
          <a:p>
            <a:pPr lvl="0">
              <a:spcBef>
                <a:spcPts val="0"/>
              </a:spcBef>
              <a:defRPr sz="800">
                <a:latin typeface="IBM Plex Sans Medium"/>
                <a:ea typeface="IBM Plex Sans Medium"/>
                <a:cs typeface="IBM Plex Sans Medium"/>
                <a:sym typeface="IBM Plex Sans Medium"/>
              </a:defRPr>
            </a:pPr>
            <a:r>
              <a:rPr lang="en-US"/>
              <a:t>Click to edit Master text styles</a:t>
            </a:r>
          </a:p>
          <a:p>
            <a:pPr lvl="1">
              <a:spcBef>
                <a:spcPts val="0"/>
              </a:spcBef>
              <a:defRPr sz="800">
                <a:latin typeface="IBM Plex Sans Medium"/>
                <a:ea typeface="IBM Plex Sans Medium"/>
                <a:cs typeface="IBM Plex Sans Medium"/>
                <a:sym typeface="IBM Plex Sans Medium"/>
              </a:defRPr>
            </a:pPr>
            <a:r>
              <a:rPr lang="en-US"/>
              <a:t>Second level</a:t>
            </a:r>
          </a:p>
          <a:p>
            <a:pPr lvl="2">
              <a:spcBef>
                <a:spcPts val="0"/>
              </a:spcBef>
              <a:defRPr sz="800">
                <a:latin typeface="IBM Plex Sans Medium"/>
                <a:ea typeface="IBM Plex Sans Medium"/>
                <a:cs typeface="IBM Plex Sans Medium"/>
                <a:sym typeface="IBM Plex Sans Medium"/>
              </a:defRPr>
            </a:pPr>
            <a:r>
              <a:rPr lang="en-US"/>
              <a:t>Third level</a:t>
            </a:r>
          </a:p>
        </p:txBody>
      </p:sp>
      <p:sp>
        <p:nvSpPr>
          <p:cNvPr id="496" name="Callout"/>
          <p:cNvSpPr>
            <a:spLocks noGrp="1"/>
          </p:cNvSpPr>
          <p:nvPr>
            <p:ph type="body" sz="quarter" idx="32"/>
          </p:nvPr>
        </p:nvSpPr>
        <p:spPr>
          <a:xfrm rot="5400000">
            <a:off x="7340218" y="1952882"/>
            <a:ext cx="1016001" cy="2078435"/>
          </a:xfrm>
          <a:custGeom>
            <a:avLst/>
            <a:gdLst/>
            <a:ahLst/>
            <a:cxnLst>
              <a:cxn ang="0">
                <a:pos x="wd2" y="hd2"/>
              </a:cxn>
              <a:cxn ang="5400000">
                <a:pos x="wd2" y="hd2"/>
              </a:cxn>
              <a:cxn ang="10800000">
                <a:pos x="wd2" y="hd2"/>
              </a:cxn>
              <a:cxn ang="16200000">
                <a:pos x="wd2" y="hd2"/>
              </a:cxn>
            </a:cxnLst>
            <a:rect l="0" t="0" r="r" b="b"/>
            <a:pathLst>
              <a:path w="21600" h="21600" extrusionOk="0">
                <a:moveTo>
                  <a:pt x="2025" y="0"/>
                </a:moveTo>
                <a:lnTo>
                  <a:pt x="2025" y="10245"/>
                </a:lnTo>
                <a:lnTo>
                  <a:pt x="0" y="10798"/>
                </a:lnTo>
                <a:lnTo>
                  <a:pt x="2025" y="11351"/>
                </a:lnTo>
                <a:lnTo>
                  <a:pt x="2025" y="21600"/>
                </a:lnTo>
                <a:lnTo>
                  <a:pt x="21600" y="21600"/>
                </a:lnTo>
                <a:lnTo>
                  <a:pt x="21600" y="0"/>
                </a:lnTo>
                <a:lnTo>
                  <a:pt x="2025" y="0"/>
                </a:lnTo>
                <a:close/>
              </a:path>
            </a:pathLst>
          </a:custGeom>
          <a:solidFill>
            <a:srgbClr val="FFFFFF"/>
          </a:solidFill>
          <a:ln w="3175">
            <a:solidFill>
              <a:srgbClr val="2860F5"/>
            </a:solidFill>
            <a:round/>
          </a:ln>
        </p:spPr>
        <p:txBody>
          <a:bodyPr lIns="91440" tIns="91440" rIns="91440" bIns="91440"/>
          <a:lstStyle/>
          <a:p>
            <a:pPr lvl="0">
              <a:lnSpc>
                <a:spcPct val="90000"/>
              </a:lnSpc>
              <a:tabLst/>
              <a:defRPr sz="1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7" name="Milestone name…"/>
          <p:cNvSpPr txBox="1">
            <a:spLocks noGrp="1"/>
          </p:cNvSpPr>
          <p:nvPr>
            <p:ph type="body" sz="quarter" idx="33"/>
          </p:nvPr>
        </p:nvSpPr>
        <p:spPr>
          <a:xfrm>
            <a:off x="6859876" y="2689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98" name="Callout"/>
          <p:cNvSpPr>
            <a:spLocks noGrp="1"/>
          </p:cNvSpPr>
          <p:nvPr>
            <p:ph type="body" sz="quarter" idx="34"/>
          </p:nvPr>
        </p:nvSpPr>
        <p:spPr>
          <a:xfrm rot="16200000" flipH="1">
            <a:off x="73433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499" name="Milestone name…"/>
          <p:cNvSpPr txBox="1">
            <a:spLocks noGrp="1"/>
          </p:cNvSpPr>
          <p:nvPr>
            <p:ph type="body" sz="quarter" idx="35"/>
          </p:nvPr>
        </p:nvSpPr>
        <p:spPr>
          <a:xfrm>
            <a:off x="6859876" y="3832090"/>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500" name="Callout"/>
          <p:cNvSpPr>
            <a:spLocks noGrp="1"/>
          </p:cNvSpPr>
          <p:nvPr>
            <p:ph type="body" sz="quarter" idx="36"/>
          </p:nvPr>
        </p:nvSpPr>
        <p:spPr>
          <a:xfrm rot="16200000" flipH="1">
            <a:off x="51589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01" name="Milestone name…"/>
          <p:cNvSpPr txBox="1">
            <a:spLocks noGrp="1"/>
          </p:cNvSpPr>
          <p:nvPr>
            <p:ph type="body" sz="quarter" idx="37"/>
          </p:nvPr>
        </p:nvSpPr>
        <p:spPr>
          <a:xfrm>
            <a:off x="4675476" y="3832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502" name="Callout"/>
          <p:cNvSpPr>
            <a:spLocks noGrp="1"/>
          </p:cNvSpPr>
          <p:nvPr>
            <p:ph type="body" sz="quarter" idx="38"/>
          </p:nvPr>
        </p:nvSpPr>
        <p:spPr>
          <a:xfrm rot="16200000" flipH="1">
            <a:off x="29745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03" name="Milestone name…"/>
          <p:cNvSpPr txBox="1">
            <a:spLocks noGrp="1"/>
          </p:cNvSpPr>
          <p:nvPr>
            <p:ph type="body" sz="quarter" idx="39"/>
          </p:nvPr>
        </p:nvSpPr>
        <p:spPr>
          <a:xfrm>
            <a:off x="2491076" y="3832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504" name="Callout"/>
          <p:cNvSpPr>
            <a:spLocks noGrp="1"/>
          </p:cNvSpPr>
          <p:nvPr>
            <p:ph type="body" sz="quarter" idx="40"/>
          </p:nvPr>
        </p:nvSpPr>
        <p:spPr>
          <a:xfrm rot="16200000" flipH="1">
            <a:off x="790138" y="3098263"/>
            <a:ext cx="1010445" cy="2079229"/>
          </a:xfrm>
          <a:custGeom>
            <a:avLst/>
            <a:gdLst/>
            <a:ahLst/>
            <a:cxnLst>
              <a:cxn ang="0">
                <a:pos x="wd2" y="hd2"/>
              </a:cxn>
              <a:cxn ang="5400000">
                <a:pos x="wd2" y="hd2"/>
              </a:cxn>
              <a:cxn ang="10800000">
                <a:pos x="wd2" y="hd2"/>
              </a:cxn>
              <a:cxn ang="16200000">
                <a:pos x="wd2" y="hd2"/>
              </a:cxn>
            </a:cxnLst>
            <a:rect l="0" t="0" r="r" b="b"/>
            <a:pathLst>
              <a:path w="21600" h="21600" extrusionOk="0">
                <a:moveTo>
                  <a:pt x="1917" y="0"/>
                </a:moveTo>
                <a:lnTo>
                  <a:pt x="1917" y="20565"/>
                </a:lnTo>
                <a:lnTo>
                  <a:pt x="0" y="21052"/>
                </a:lnTo>
                <a:lnTo>
                  <a:pt x="1917" y="21538"/>
                </a:lnTo>
                <a:lnTo>
                  <a:pt x="1917" y="21592"/>
                </a:lnTo>
                <a:lnTo>
                  <a:pt x="2121" y="21592"/>
                </a:lnTo>
                <a:lnTo>
                  <a:pt x="2155" y="21600"/>
                </a:lnTo>
                <a:lnTo>
                  <a:pt x="2155" y="21592"/>
                </a:lnTo>
                <a:lnTo>
                  <a:pt x="21600" y="21592"/>
                </a:lnTo>
                <a:lnTo>
                  <a:pt x="21600" y="0"/>
                </a:lnTo>
                <a:lnTo>
                  <a:pt x="1917" y="0"/>
                </a:lnTo>
                <a:close/>
              </a:path>
            </a:pathLst>
          </a:custGeom>
          <a:solidFill>
            <a:srgbClr val="FFFFFF"/>
          </a:solidFill>
          <a:ln w="3175">
            <a:solidFill>
              <a:srgbClr val="2860F5"/>
            </a:solidFill>
            <a:round/>
          </a:ln>
        </p:spPr>
        <p:txBody>
          <a:bodyPr lIns="91440" tIns="91439" rIns="91439" bIns="91440"/>
          <a:lstStyle/>
          <a:p>
            <a:pPr lvl="0">
              <a:lnSpc>
                <a:spcPct val="90000"/>
              </a:lnSpc>
              <a:tabLst/>
              <a:defRPr sz="17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05" name="Milestone name…"/>
          <p:cNvSpPr txBox="1">
            <a:spLocks noGrp="1"/>
          </p:cNvSpPr>
          <p:nvPr>
            <p:ph type="body" sz="quarter" idx="41"/>
          </p:nvPr>
        </p:nvSpPr>
        <p:spPr>
          <a:xfrm>
            <a:off x="306676" y="3832089"/>
            <a:ext cx="1925334" cy="461663"/>
          </a:xfrm>
          <a:prstGeom prst="rect">
            <a:avLst/>
          </a:prstGeom>
        </p:spPr>
        <p:txBody>
          <a:bodyPr lIns="45719" tIns="45719" rIns="45719" bIns="45719">
            <a:spAutoFit/>
          </a:bodyPr>
          <a:lstStyle>
            <a:lvl1pPr>
              <a:buClr>
                <a:schemeClr val="tx1"/>
              </a:buClr>
              <a:defRPr/>
            </a:lvl1pPr>
            <a:lvl2pPr>
              <a:buClr>
                <a:schemeClr val="tx1"/>
              </a:buClr>
              <a:defRPr/>
            </a:lvl2pPr>
            <a:lvl3pPr>
              <a:buClr>
                <a:schemeClr val="tx1"/>
              </a:buClr>
              <a:defRPr/>
            </a:lvl3pPr>
          </a:lstStyle>
          <a:p>
            <a:pPr lvl="0">
              <a:spcBef>
                <a:spcPts val="0"/>
              </a:spcBef>
              <a:defRPr sz="800">
                <a:solidFill>
                  <a:srgbClr val="000000"/>
                </a:solidFill>
                <a:latin typeface="IBM Plex Sans Medium"/>
                <a:ea typeface="IBM Plex Sans Medium"/>
                <a:cs typeface="IBM Plex Sans Medium"/>
                <a:sym typeface="IBM Plex Sans Medium"/>
              </a:defRPr>
            </a:pPr>
            <a:r>
              <a:rPr lang="en-US"/>
              <a:t>Click to edit Master text styles</a:t>
            </a:r>
          </a:p>
          <a:p>
            <a:pPr lvl="1">
              <a:spcBef>
                <a:spcPts val="0"/>
              </a:spcBef>
              <a:defRPr sz="800">
                <a:solidFill>
                  <a:srgbClr val="000000"/>
                </a:solidFill>
                <a:latin typeface="IBM Plex Sans Medium"/>
                <a:ea typeface="IBM Plex Sans Medium"/>
                <a:cs typeface="IBM Plex Sans Medium"/>
                <a:sym typeface="IBM Plex Sans Medium"/>
              </a:defRPr>
            </a:pPr>
            <a:r>
              <a:rPr lang="en-US"/>
              <a:t>Second level</a:t>
            </a:r>
          </a:p>
          <a:p>
            <a:pPr lvl="2">
              <a:spcBef>
                <a:spcPts val="0"/>
              </a:spcBef>
              <a:defRPr sz="800">
                <a:solidFill>
                  <a:srgbClr val="000000"/>
                </a:solidFill>
                <a:latin typeface="IBM Plex Sans Medium"/>
                <a:ea typeface="IBM Plex Sans Medium"/>
                <a:cs typeface="IBM Plex Sans Medium"/>
                <a:sym typeface="IBM Plex Sans Medium"/>
              </a:defRPr>
            </a:pPr>
            <a:r>
              <a:rPr lang="en-US"/>
              <a:t>Third level</a:t>
            </a:r>
          </a:p>
        </p:txBody>
      </p:sp>
      <p:sp>
        <p:nvSpPr>
          <p:cNvPr id="4" name="Rectangle 3">
            <a:extLst>
              <a:ext uri="{FF2B5EF4-FFF2-40B4-BE49-F238E27FC236}">
                <a16:creationId xmlns:a16="http://schemas.microsoft.com/office/drawing/2014/main" id="{EA6F809D-2105-3D4C-A44B-27B983C0CCED}"/>
              </a:ext>
            </a:extLst>
          </p:cNvPr>
          <p:cNvSpPr/>
          <p:nvPr userDrawn="1"/>
        </p:nvSpPr>
        <p:spPr bwMode="auto">
          <a:xfrm>
            <a:off x="6989092" y="572636"/>
            <a:ext cx="100584" cy="100584"/>
          </a:xfrm>
          <a:prstGeom prst="rect">
            <a:avLst/>
          </a:prstGeom>
          <a:solidFill>
            <a:schemeClr val="bg1"/>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
        <p:nvSpPr>
          <p:cNvPr id="83" name="Rectangle 82">
            <a:extLst>
              <a:ext uri="{FF2B5EF4-FFF2-40B4-BE49-F238E27FC236}">
                <a16:creationId xmlns:a16="http://schemas.microsoft.com/office/drawing/2014/main" id="{309BD100-828D-644C-9DB5-04D9CA61A960}"/>
              </a:ext>
            </a:extLst>
          </p:cNvPr>
          <p:cNvSpPr/>
          <p:nvPr userDrawn="1"/>
        </p:nvSpPr>
        <p:spPr bwMode="auto">
          <a:xfrm>
            <a:off x="7683500" y="572636"/>
            <a:ext cx="100584" cy="100584"/>
          </a:xfrm>
          <a:prstGeom prst="rect">
            <a:avLst/>
          </a:prstGeom>
          <a:solidFill>
            <a:schemeClr val="accent1"/>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
        <p:nvSpPr>
          <p:cNvPr id="84" name="Rectangle 83">
            <a:extLst>
              <a:ext uri="{FF2B5EF4-FFF2-40B4-BE49-F238E27FC236}">
                <a16:creationId xmlns:a16="http://schemas.microsoft.com/office/drawing/2014/main" id="{F4BC782A-6E9C-FC41-8960-378751D07AA6}"/>
              </a:ext>
            </a:extLst>
          </p:cNvPr>
          <p:cNvSpPr/>
          <p:nvPr userDrawn="1"/>
        </p:nvSpPr>
        <p:spPr bwMode="auto">
          <a:xfrm>
            <a:off x="8484616" y="572636"/>
            <a:ext cx="100584" cy="100584"/>
          </a:xfrm>
          <a:prstGeom prst="rect">
            <a:avLst/>
          </a:prstGeom>
          <a:solidFill>
            <a:schemeClr val="accent3"/>
          </a:solidFill>
          <a:ln w="3175">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700" b="0" i="0" u="none" strike="noStrike" cap="none" normalizeH="0" baseline="0" dirty="0">
              <a:ln>
                <a:noFill/>
              </a:ln>
              <a:solidFill>
                <a:srgbClr val="191919"/>
              </a:solidFill>
              <a:effectLst/>
              <a:latin typeface="IBM Plex Sans" panose="020B0503050203000203" pitchFamily="34" charset="0"/>
            </a:endParaRPr>
          </a:p>
        </p:txBody>
      </p:sp>
    </p:spTree>
    <p:extLst>
      <p:ext uri="{BB962C8B-B14F-4D97-AF65-F5344CB8AC3E}">
        <p14:creationId xmlns:p14="http://schemas.microsoft.com/office/powerpoint/2010/main" val="1850677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text (1/4), pyramid">
    <p:bg>
      <p:bgPr>
        <a:solidFill>
          <a:srgbClr val="F2F3F8"/>
        </a:solidFill>
        <a:effectLst/>
      </p:bgPr>
    </p:bg>
    <p:spTree>
      <p:nvGrpSpPr>
        <p:cNvPr id="1" name=""/>
        <p:cNvGrpSpPr/>
        <p:nvPr/>
      </p:nvGrpSpPr>
      <p:grpSpPr>
        <a:xfrm>
          <a:off x="0" y="0"/>
          <a:ext cx="0" cy="0"/>
          <a:chOff x="0" y="0"/>
          <a:chExt cx="0" cy="0"/>
        </a:xfrm>
      </p:grpSpPr>
      <p:sp>
        <p:nvSpPr>
          <p:cNvPr id="512" name="AutoShape 6"/>
          <p:cNvSpPr>
            <a:spLocks noGrp="1"/>
          </p:cNvSpPr>
          <p:nvPr>
            <p:ph type="body" idx="13"/>
          </p:nvPr>
        </p:nvSpPr>
        <p:spPr>
          <a:xfrm>
            <a:off x="2056914" y="247649"/>
            <a:ext cx="5030172" cy="4474325"/>
          </a:xfrm>
          <a:prstGeom prst="triangle">
            <a:avLst/>
          </a:prstGeom>
          <a:solidFill>
            <a:srgbClr val="000000"/>
          </a:solidFill>
        </p:spPr>
        <p:txBody>
          <a:bodyPr lIns="91439" tIns="91439" rIns="91439" bIns="91439"/>
          <a:lstStyle>
            <a:lvl1pPr>
              <a:defRPr>
                <a:solidFill>
                  <a:schemeClr val="bg1"/>
                </a:solidFill>
              </a:defRPr>
            </a:lvl1pPr>
          </a:lstStyle>
          <a:p>
            <a:pPr lvl="0" algn="ctr" defTabSz="685800">
              <a:lnSpc>
                <a:spcPct val="90000"/>
              </a:lnSpc>
              <a:spcBef>
                <a:spcPts val="800"/>
              </a:spcBef>
              <a:tabLst/>
              <a:defRPr sz="9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513" name="AutoShape 3"/>
          <p:cNvSpPr>
            <a:spLocks noGrp="1"/>
          </p:cNvSpPr>
          <p:nvPr>
            <p:ph type="body" sz="quarter" idx="14"/>
          </p:nvPr>
        </p:nvSpPr>
        <p:spPr>
          <a:xfrm rot="10800000">
            <a:off x="3321257" y="2484810"/>
            <a:ext cx="2511457" cy="2237164"/>
          </a:xfrm>
          <a:prstGeom prst="triangle">
            <a:avLst/>
          </a:prstGeom>
          <a:solidFill>
            <a:schemeClr val="accent2"/>
          </a:solidFill>
        </p:spPr>
        <p:txBody>
          <a:bodyPr lIns="91439" tIns="91439" rIns="91439" bIns="91439" anchor="ctr"/>
          <a:lstStyle>
            <a:lvl1pPr>
              <a:defRPr b="0" i="0">
                <a:solidFill>
                  <a:schemeClr val="bg1"/>
                </a:solidFill>
                <a:latin typeface="IBM Plex Sans" panose="020B0503050203000203" pitchFamily="34" charset="0"/>
              </a:defRPr>
            </a:lvl1pPr>
          </a:lstStyle>
          <a:p>
            <a:pPr lvl="0" algn="ctr" defTabSz="685800">
              <a:lnSpc>
                <a:spcPct val="90000"/>
              </a:lnSpc>
              <a:spcBef>
                <a:spcPts val="800"/>
              </a:spcBef>
              <a:tabLst/>
              <a:defRPr sz="900">
                <a:solidFill>
                  <a:srgbClr val="000000"/>
                </a:solidFill>
                <a:latin typeface="IBM Plex Sans ExtraLight"/>
                <a:ea typeface="IBM Plex Sans ExtraLight"/>
                <a:cs typeface="IBM Plex Sans ExtraLight"/>
                <a:sym typeface="IBM Plex Sans ExtraLight"/>
              </a:defRPr>
            </a:pPr>
            <a:r>
              <a:rPr lang="en-US"/>
              <a:t>Click to edit Master text styles</a:t>
            </a:r>
          </a:p>
        </p:txBody>
      </p:sp>
      <p:sp>
        <p:nvSpPr>
          <p:cNvPr id="514" name="Body Level One…"/>
          <p:cNvSpPr txBox="1">
            <a:spLocks noGrp="1"/>
          </p:cNvSpPr>
          <p:nvPr>
            <p:ph type="body" sz="quarter" idx="1"/>
          </p:nvPr>
        </p:nvSpPr>
        <p:spPr>
          <a:xfrm>
            <a:off x="192023" y="1353312"/>
            <a:ext cx="1893951" cy="3005963"/>
          </a:xfrm>
          <a:prstGeom prst="rect">
            <a:avLst/>
          </a:prstGeom>
        </p:spPr>
        <p:txBody>
          <a:bodyPr/>
          <a:lstStyle>
            <a:lvl1pPr>
              <a:buClr>
                <a:schemeClr val="tx1"/>
              </a:buClr>
              <a:defRPr>
                <a:solidFill>
                  <a:srgbClr val="000000"/>
                </a:solidFill>
              </a:defRPr>
            </a:lvl1pPr>
            <a:lvl2pPr marL="125963" indent="-125963">
              <a:buClr>
                <a:schemeClr val="tx1"/>
              </a:buClr>
              <a:defRPr>
                <a:solidFill>
                  <a:srgbClr val="000000"/>
                </a:solidFill>
              </a:defRPr>
            </a:lvl2pPr>
            <a:lvl3pPr marL="305415" indent="-103803">
              <a:buClr>
                <a:schemeClr val="tx1"/>
              </a:buClr>
              <a:defRPr>
                <a:solidFill>
                  <a:srgbClr val="000000"/>
                </a:solidFill>
              </a:defRPr>
            </a:lvl3pPr>
            <a:lvl4pPr marL="577266" indent="-142291">
              <a:buClr>
                <a:schemeClr val="tx1"/>
              </a:buClr>
              <a:defRPr>
                <a:solidFill>
                  <a:srgbClr val="000000"/>
                </a:solidFill>
              </a:defRPr>
            </a:lvl4pPr>
            <a:lvl5pPr marL="757788" indent="-125963">
              <a:buClr>
                <a:schemeClr val="tx1"/>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15" name="Slide Number"/>
          <p:cNvSpPr txBox="1">
            <a:spLocks noGrp="1"/>
          </p:cNvSpPr>
          <p:nvPr>
            <p:ph type="sldNum" sz="quarter" idx="2"/>
          </p:nvPr>
        </p:nvSpPr>
        <p:spPr>
          <a:prstGeom prst="rect">
            <a:avLst/>
          </a:prstGeom>
        </p:spPr>
        <p:txBody>
          <a:bodyPr/>
          <a:lstStyle>
            <a:lvl1pPr>
              <a:defRPr>
                <a:solidFill>
                  <a:schemeClr val="tx1"/>
                </a:solidFill>
              </a:defRPr>
            </a:lvl1pPr>
          </a:lstStyle>
          <a:p>
            <a:fld id="{86CB4B4D-7CA3-9044-876B-883B54F8677D}" type="slidenum">
              <a:rPr lang="en-US" smtClean="0"/>
              <a:pPr/>
              <a:t>‹#›</a:t>
            </a:fld>
            <a:endParaRPr lang="en-US" dirty="0"/>
          </a:p>
        </p:txBody>
      </p:sp>
      <p:sp>
        <p:nvSpPr>
          <p:cNvPr id="516" name="Title Text"/>
          <p:cNvSpPr txBox="1">
            <a:spLocks noGrp="1"/>
          </p:cNvSpPr>
          <p:nvPr>
            <p:ph type="title"/>
          </p:nvPr>
        </p:nvSpPr>
        <p:spPr>
          <a:xfrm>
            <a:off x="177660" y="168516"/>
            <a:ext cx="3483740" cy="630936"/>
          </a:xfrm>
          <a:prstGeom prst="rect">
            <a:avLst/>
          </a:prstGeom>
        </p:spPr>
        <p:txBody>
          <a:bodyPr/>
          <a:lstStyle>
            <a:lvl1pPr>
              <a:defRPr>
                <a:solidFill>
                  <a:schemeClr val="tx1"/>
                </a:solidFill>
              </a:defRPr>
            </a:lvl1pPr>
          </a:lstStyle>
          <a:p>
            <a:r>
              <a:rPr lang="en-US"/>
              <a:t>Click to edit Master title style</a:t>
            </a:r>
            <a:endParaRPr dirty="0"/>
          </a:p>
        </p:txBody>
      </p:sp>
      <p:sp>
        <p:nvSpPr>
          <p:cNvPr id="517" name="Text Box 7"/>
          <p:cNvSpPr txBox="1">
            <a:spLocks noGrp="1"/>
          </p:cNvSpPr>
          <p:nvPr>
            <p:ph type="body" sz="quarter" idx="15"/>
          </p:nvPr>
        </p:nvSpPr>
        <p:spPr>
          <a:xfrm>
            <a:off x="4021968" y="3075521"/>
            <a:ext cx="1121466" cy="228601"/>
          </a:xfrm>
          <a:prstGeom prst="rect">
            <a:avLst/>
          </a:prstGeom>
        </p:spPr>
        <p:txBody>
          <a:bodyPr lIns="0" tIns="0" rIns="0" bIns="0"/>
          <a:lstStyle>
            <a:lvl1pPr algn="ctr" defTabSz="685800">
              <a:spcBef>
                <a:spcPts val="600"/>
              </a:spcBef>
              <a:defRPr sz="1000"/>
            </a:lvl1pPr>
          </a:lstStyle>
          <a:p>
            <a:pPr lvl="0"/>
            <a:r>
              <a:rPr lang="en-US"/>
              <a:t>Click to edit Master text styles</a:t>
            </a:r>
          </a:p>
        </p:txBody>
      </p:sp>
      <p:sp>
        <p:nvSpPr>
          <p:cNvPr id="518" name="AutoShape 4"/>
          <p:cNvSpPr txBox="1">
            <a:spLocks noGrp="1"/>
          </p:cNvSpPr>
          <p:nvPr>
            <p:ph type="body" sz="quarter" idx="16"/>
          </p:nvPr>
        </p:nvSpPr>
        <p:spPr>
          <a:xfrm>
            <a:off x="4229754" y="1347569"/>
            <a:ext cx="694944" cy="228601"/>
          </a:xfrm>
          <a:prstGeom prst="rect">
            <a:avLst/>
          </a:prstGeom>
        </p:spPr>
        <p:txBody>
          <a:bodyPr/>
          <a:lstStyle>
            <a:lvl1pPr algn="ctr" defTabSz="685800">
              <a:spcBef>
                <a:spcPts val="600"/>
              </a:spcBef>
              <a:defRPr sz="1000"/>
            </a:lvl1pPr>
          </a:lstStyle>
          <a:p>
            <a:pPr lvl="0"/>
            <a:r>
              <a:rPr lang="en-US"/>
              <a:t>Click to edit Master text styles</a:t>
            </a:r>
          </a:p>
        </p:txBody>
      </p:sp>
      <p:sp>
        <p:nvSpPr>
          <p:cNvPr id="519" name="AutoShape 4"/>
          <p:cNvSpPr txBox="1">
            <a:spLocks noGrp="1"/>
          </p:cNvSpPr>
          <p:nvPr>
            <p:ph type="body" sz="quarter" idx="17"/>
          </p:nvPr>
        </p:nvSpPr>
        <p:spPr>
          <a:xfrm>
            <a:off x="2973184" y="3614903"/>
            <a:ext cx="693436" cy="228601"/>
          </a:xfrm>
          <a:prstGeom prst="rect">
            <a:avLst/>
          </a:prstGeom>
        </p:spPr>
        <p:txBody>
          <a:bodyPr/>
          <a:lstStyle>
            <a:lvl1pPr algn="ctr" defTabSz="685800">
              <a:spcBef>
                <a:spcPts val="600"/>
              </a:spcBef>
              <a:defRPr sz="1000"/>
            </a:lvl1pPr>
          </a:lstStyle>
          <a:p>
            <a:pPr lvl="0"/>
            <a:r>
              <a:rPr lang="en-US"/>
              <a:t>Click to edit Master text styles</a:t>
            </a:r>
          </a:p>
        </p:txBody>
      </p:sp>
      <p:sp>
        <p:nvSpPr>
          <p:cNvPr id="520" name="AutoShape 5"/>
          <p:cNvSpPr txBox="1">
            <a:spLocks noGrp="1"/>
          </p:cNvSpPr>
          <p:nvPr>
            <p:ph type="body" sz="quarter" idx="18"/>
          </p:nvPr>
        </p:nvSpPr>
        <p:spPr>
          <a:xfrm>
            <a:off x="5531511" y="3614903"/>
            <a:ext cx="694944" cy="228601"/>
          </a:xfrm>
          <a:prstGeom prst="rect">
            <a:avLst/>
          </a:prstGeom>
        </p:spPr>
        <p:txBody>
          <a:bodyPr/>
          <a:lstStyle>
            <a:lvl1pPr algn="ctr" defTabSz="685800">
              <a:spcBef>
                <a:spcPts val="600"/>
              </a:spcBef>
              <a:defRPr sz="1000"/>
            </a:lvl1pPr>
          </a:lstStyle>
          <a:p>
            <a:pPr lvl="0"/>
            <a:r>
              <a:rPr lang="en-US"/>
              <a:t>Click to edit Master text styles</a:t>
            </a:r>
          </a:p>
        </p:txBody>
      </p:sp>
      <p:sp>
        <p:nvSpPr>
          <p:cNvPr id="2" name="Footer Placeholder 1">
            <a:extLst>
              <a:ext uri="{FF2B5EF4-FFF2-40B4-BE49-F238E27FC236}">
                <a16:creationId xmlns:a16="http://schemas.microsoft.com/office/drawing/2014/main" id="{7685F4B5-1CF3-0E4F-BFAC-EFEA8BE92098}"/>
              </a:ext>
            </a:extLst>
          </p:cNvPr>
          <p:cNvSpPr>
            <a:spLocks noGrp="1"/>
          </p:cNvSpPr>
          <p:nvPr>
            <p:ph type="ftr" sz="quarter" idx="19"/>
          </p:nvPr>
        </p:nvSpPr>
        <p:spPr/>
        <p:txBody>
          <a:bodyPr/>
          <a:lstStyle>
            <a:lvl1pPr>
              <a:defRPr>
                <a:solidFill>
                  <a:schemeClr val="tx1"/>
                </a:solidFill>
              </a:defRPr>
            </a:lvl1pPr>
          </a:lstStyle>
          <a:p>
            <a:r>
              <a:rPr lang="en-US" dirty="0"/>
              <a:t>IBM Security / © IBM Corporation 2021</a:t>
            </a:r>
          </a:p>
        </p:txBody>
      </p:sp>
    </p:spTree>
    <p:extLst>
      <p:ext uri="{BB962C8B-B14F-4D97-AF65-F5344CB8AC3E}">
        <p14:creationId xmlns:p14="http://schemas.microsoft.com/office/powerpoint/2010/main" val="1771440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ab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1903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able Placeholder 5">
            <a:extLst>
              <a:ext uri="{FF2B5EF4-FFF2-40B4-BE49-F238E27FC236}">
                <a16:creationId xmlns:a16="http://schemas.microsoft.com/office/drawing/2014/main" id="{8A87D419-81BD-4340-82A3-A011578E2747}"/>
              </a:ext>
            </a:extLst>
          </p:cNvPr>
          <p:cNvSpPr>
            <a:spLocks noGrp="1"/>
          </p:cNvSpPr>
          <p:nvPr>
            <p:ph type="tbl" sz="quarter" idx="12"/>
          </p:nvPr>
        </p:nvSpPr>
        <p:spPr>
          <a:xfrm>
            <a:off x="2496044" y="204787"/>
            <a:ext cx="6446312" cy="4154487"/>
          </a:xfrm>
        </p:spPr>
        <p:txBody>
          <a:bodyPr/>
          <a:lstStyle>
            <a:lvl1pPr>
              <a:defRPr>
                <a:solidFill>
                  <a:schemeClr val="tx1"/>
                </a:solidFill>
              </a:defRPr>
            </a:lvl1pPr>
          </a:lstStyle>
          <a:p>
            <a:r>
              <a:rPr lang="en-US" dirty="0"/>
              <a:t>Click icon to add table</a:t>
            </a:r>
          </a:p>
        </p:txBody>
      </p:sp>
    </p:spTree>
    <p:extLst>
      <p:ext uri="{BB962C8B-B14F-4D97-AF65-F5344CB8AC3E}">
        <p14:creationId xmlns:p14="http://schemas.microsoft.com/office/powerpoint/2010/main" val="300435807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6575" y="1349327"/>
            <a:ext cx="4177399" cy="3008361"/>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179212" y="1315675"/>
            <a:ext cx="4198214" cy="3043600"/>
          </a:xfrm>
        </p:spPr>
        <p:txBody>
          <a:bodyPr/>
          <a:lstStyle>
            <a:lvl1pPr>
              <a:defRPr sz="2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77925845"/>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pic>
        <p:nvPicPr>
          <p:cNvPr id="11" name="Picture 4" descr="Picture 4">
            <a:extLst>
              <a:ext uri="{FF2B5EF4-FFF2-40B4-BE49-F238E27FC236}">
                <a16:creationId xmlns:a16="http://schemas.microsoft.com/office/drawing/2014/main" id="{EF05A6F0-ED41-8D46-B0FE-712BC2E23F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1"/>
            <a:ext cx="9143998" cy="2578101"/>
          </a:xfrm>
          <a:prstGeom prst="rect">
            <a:avLst/>
          </a:prstGeom>
          <a:ln w="12700">
            <a:miter lim="400000"/>
          </a:ln>
        </p:spPr>
      </p:pic>
      <p:sp>
        <p:nvSpPr>
          <p:cNvPr id="9" name="Content Placeholder 5"/>
          <p:cNvSpPr>
            <a:spLocks noGrp="1"/>
          </p:cNvSpPr>
          <p:nvPr>
            <p:ph sz="quarter" idx="17"/>
          </p:nvPr>
        </p:nvSpPr>
        <p:spPr>
          <a:xfrm>
            <a:off x="4572000" y="2576382"/>
            <a:ext cx="2286000" cy="2573338"/>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10" name="Content Placeholder 10"/>
          <p:cNvSpPr>
            <a:spLocks noGrp="1"/>
          </p:cNvSpPr>
          <p:nvPr>
            <p:ph sz="quarter" idx="18"/>
          </p:nvPr>
        </p:nvSpPr>
        <p:spPr>
          <a:xfrm>
            <a:off x="6858000" y="2576382"/>
            <a:ext cx="2286000" cy="2573338"/>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6382"/>
            <a:ext cx="2286000" cy="2573337"/>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13" name="Content Placeholder 6"/>
          <p:cNvSpPr>
            <a:spLocks noGrp="1"/>
          </p:cNvSpPr>
          <p:nvPr>
            <p:ph sz="quarter" idx="20"/>
          </p:nvPr>
        </p:nvSpPr>
        <p:spPr>
          <a:xfrm>
            <a:off x="0" y="2576382"/>
            <a:ext cx="2286000" cy="2573337"/>
          </a:xfrm>
          <a:solidFill>
            <a:schemeClr val="bg2"/>
          </a:solidFill>
          <a:ln w="19050">
            <a:solidFill>
              <a:schemeClr val="bg2"/>
            </a:solidFill>
          </a:ln>
        </p:spPr>
        <p:txBody>
          <a:bodyPr lIns="192024" tIns="201168" rIns="192024" bIns="228600"/>
          <a:lstStyle>
            <a:lvl1pPr>
              <a:defRPr>
                <a:solidFill>
                  <a:schemeClr val="tx1"/>
                </a:solidFill>
              </a:defRPr>
            </a:lvl1pPr>
          </a:lstStyle>
          <a:p>
            <a:pPr lvl="0"/>
            <a:r>
              <a:rPr lang="en-US"/>
              <a:t>Click to edit Master text styles</a:t>
            </a:r>
          </a:p>
        </p:txBody>
      </p:sp>
      <p:sp>
        <p:nvSpPr>
          <p:cNvPr id="2" name="Title 1"/>
          <p:cNvSpPr>
            <a:spLocks noGrp="1"/>
          </p:cNvSpPr>
          <p:nvPr>
            <p:ph type="title"/>
          </p:nvPr>
        </p:nvSpPr>
        <p:spPr>
          <a:xfrm>
            <a:off x="177660" y="168516"/>
            <a:ext cx="6473952" cy="630936"/>
          </a:xfrm>
          <a:noFill/>
          <a:ln>
            <a:noFill/>
          </a:ln>
        </p:spPr>
        <p:txBody>
          <a:bodyPr lIns="0" tIns="0" rIns="0" bIns="0"/>
          <a:lstStyle>
            <a:lvl1pPr>
              <a:defRPr sz="2400">
                <a:solidFill>
                  <a:schemeClr val="bg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4" name="Group 11">
            <a:extLst>
              <a:ext uri="{FF2B5EF4-FFF2-40B4-BE49-F238E27FC236}">
                <a16:creationId xmlns:a16="http://schemas.microsoft.com/office/drawing/2014/main" id="{FE67721E-AEDF-ED42-A671-5ED2F49F58AD}"/>
              </a:ext>
            </a:extLst>
          </p:cNvPr>
          <p:cNvGrpSpPr/>
          <p:nvPr userDrawn="1"/>
        </p:nvGrpSpPr>
        <p:grpSpPr>
          <a:xfrm>
            <a:off x="2286000" y="2800951"/>
            <a:ext cx="4572001" cy="1692561"/>
            <a:chOff x="0" y="0"/>
            <a:chExt cx="4572000" cy="1692559"/>
          </a:xfrm>
        </p:grpSpPr>
        <p:sp>
          <p:nvSpPr>
            <p:cNvPr id="15" name="Straight Connector 12">
              <a:extLst>
                <a:ext uri="{FF2B5EF4-FFF2-40B4-BE49-F238E27FC236}">
                  <a16:creationId xmlns:a16="http://schemas.microsoft.com/office/drawing/2014/main" id="{386C039D-69AA-E846-8340-A0E60E14F47C}"/>
                </a:ext>
              </a:extLst>
            </p:cNvPr>
            <p:cNvSpPr/>
            <p:nvPr/>
          </p:nvSpPr>
          <p:spPr>
            <a:xfrm flipH="1">
              <a:off x="-1" y="-1"/>
              <a:ext cx="2"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6" name="Straight Connector 14">
              <a:extLst>
                <a:ext uri="{FF2B5EF4-FFF2-40B4-BE49-F238E27FC236}">
                  <a16:creationId xmlns:a16="http://schemas.microsoft.com/office/drawing/2014/main" id="{69949513-ED98-5C4F-93FA-A6CDA0B167ED}"/>
                </a:ext>
              </a:extLst>
            </p:cNvPr>
            <p:cNvSpPr/>
            <p:nvPr/>
          </p:nvSpPr>
          <p:spPr>
            <a:xfrm flipH="1">
              <a:off x="2285999" y="-1"/>
              <a:ext cx="1"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7" name="Straight Connector 15">
              <a:extLst>
                <a:ext uri="{FF2B5EF4-FFF2-40B4-BE49-F238E27FC236}">
                  <a16:creationId xmlns:a16="http://schemas.microsoft.com/office/drawing/2014/main" id="{C0BA59D2-0C57-E149-8F49-5A6285D140CD}"/>
                </a:ext>
              </a:extLst>
            </p:cNvPr>
            <p:cNvSpPr/>
            <p:nvPr/>
          </p:nvSpPr>
          <p:spPr>
            <a:xfrm>
              <a:off x="4572000" y="-1"/>
              <a:ext cx="1" cy="1692560"/>
            </a:xfrm>
            <a:prstGeom prst="line">
              <a:avLst/>
            </a:prstGeom>
            <a:noFill/>
            <a:ln w="3175" cap="flat">
              <a:solidFill>
                <a:schemeClr val="accent6">
                  <a:lumOff val="8725"/>
                </a:schemeClr>
              </a:solidFill>
              <a:prstDash val="solid"/>
              <a:round/>
            </a:ln>
            <a:effectLst/>
          </p:spPr>
          <p:txBody>
            <a:bodyPr wrap="square" lIns="45719" tIns="45719" rIns="45719" bIns="4571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grpSp>
    </p:spTree>
    <p:extLst>
      <p:ext uri="{BB962C8B-B14F-4D97-AF65-F5344CB8AC3E}">
        <p14:creationId xmlns:p14="http://schemas.microsoft.com/office/powerpoint/2010/main" val="29063708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0" tIns="0" rIns="0" bIns="0"/>
          <a:lstStyle>
            <a:lvl1pPr>
              <a:defRPr>
                <a:solidFill>
                  <a:schemeClr val="tx1"/>
                </a:solidFill>
              </a:defRPr>
            </a:lvl1pPr>
          </a:lstStyle>
          <a:p>
            <a:r>
              <a:rPr lang="en-US" dirty="0"/>
              <a:t>Click icon to add picture</a:t>
            </a:r>
          </a:p>
        </p:txBody>
      </p:sp>
      <p:sp>
        <p:nvSpPr>
          <p:cNvPr id="2" name="Title 1"/>
          <p:cNvSpPr>
            <a:spLocks noGrp="1"/>
          </p:cNvSpPr>
          <p:nvPr>
            <p:ph type="title"/>
          </p:nvPr>
        </p:nvSpPr>
        <p:spPr>
          <a:xfrm>
            <a:off x="177660" y="168516"/>
            <a:ext cx="4179950"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3034" y="1350137"/>
            <a:ext cx="1889766" cy="301054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5"/>
          </p:nvPr>
        </p:nvSpPr>
        <p:spPr>
          <a:xfrm>
            <a:off x="2482209" y="1360663"/>
            <a:ext cx="1889766" cy="3000020"/>
          </a:xfrm>
        </p:spPr>
        <p:txBody>
          <a:bodyPr/>
          <a:lstStyle>
            <a:lvl1pPr>
              <a:buClr>
                <a:schemeClr val="tx1"/>
              </a:buClr>
              <a:defRPr sz="1000">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54320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4" y="1350137"/>
            <a:ext cx="1892807"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481199" y="1362456"/>
            <a:ext cx="1892807" cy="3008376"/>
          </a:xfrm>
        </p:spPr>
        <p:txBody>
          <a:bodyPr/>
          <a:lstStyle>
            <a:lvl1pPr>
              <a:buClr>
                <a:schemeClr val="tx1"/>
              </a:buClr>
              <a:defRPr sz="1000">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65796" y="1356488"/>
            <a:ext cx="4178179" cy="3008376"/>
          </a:xfrm>
        </p:spPr>
        <p:txBody>
          <a:bodyPr/>
          <a:lstStyle>
            <a:lvl1pPr>
              <a:buClr>
                <a:schemeClr val="tx1"/>
              </a:buClr>
              <a:defRPr sz="12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098089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text (1/2 dark background)">
    <p:bg>
      <p:bgRef idx="1001">
        <a:schemeClr val="bg2"/>
      </p:bgRef>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7E97B81-4335-FD42-A623-A56CA142F5BE}"/>
              </a:ext>
            </a:extLst>
          </p:cNvPr>
          <p:cNvSpPr/>
          <p:nvPr userDrawn="1"/>
        </p:nvSpPr>
        <p:spPr>
          <a:xfrm>
            <a:off x="4572000" y="0"/>
            <a:ext cx="4577127" cy="5143500"/>
          </a:xfrm>
          <a:prstGeom prst="rect">
            <a:avLst/>
          </a:prstGeom>
          <a:solidFill>
            <a:schemeClr val="tx1"/>
          </a:solidFill>
          <a:ln w="12700">
            <a:miter lim="400000"/>
          </a:ln>
        </p:spPr>
        <p:txBody>
          <a:bodyPr tIns="91439" bIns="91439"/>
          <a:lstStyle/>
          <a:p>
            <a:pPr>
              <a:lnSpc>
                <a:spcPct val="90000"/>
              </a:lnSpc>
              <a:tabLst/>
              <a:defRPr sz="1600">
                <a:solidFill>
                  <a:srgbClr val="000000"/>
                </a:solidFill>
                <a:latin typeface="IBM Plex Sans ExtraLight"/>
                <a:ea typeface="IBM Plex Sans ExtraLight"/>
                <a:cs typeface="IBM Plex Sans ExtraLight"/>
                <a:sym typeface="IBM Plex Sans ExtraLight"/>
              </a:defRPr>
            </a:pPr>
            <a:endParaRPr dirty="0"/>
          </a:p>
        </p:txBody>
      </p:sp>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08543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text -2 column white box">
    <p:bg>
      <p:bgRef idx="1001">
        <a:schemeClr val="bg2"/>
      </p:bgRef>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7E97B81-4335-FD42-A623-A56CA142F5BE}"/>
              </a:ext>
            </a:extLst>
          </p:cNvPr>
          <p:cNvSpPr/>
          <p:nvPr userDrawn="1"/>
        </p:nvSpPr>
        <p:spPr>
          <a:xfrm>
            <a:off x="4572000" y="0"/>
            <a:ext cx="4577127" cy="5143500"/>
          </a:xfrm>
          <a:prstGeom prst="rect">
            <a:avLst/>
          </a:prstGeom>
          <a:solidFill>
            <a:srgbClr val="FFFFFF"/>
          </a:solidFill>
          <a:ln w="12700">
            <a:miter lim="400000"/>
          </a:ln>
        </p:spPr>
        <p:txBody>
          <a:bodyPr tIns="91439" bIns="91439"/>
          <a:lstStyle/>
          <a:p>
            <a:pPr>
              <a:lnSpc>
                <a:spcPct val="90000"/>
              </a:lnSpc>
              <a:tabLst/>
              <a:defRPr sz="1600">
                <a:solidFill>
                  <a:srgbClr val="000000"/>
                </a:solidFill>
                <a:latin typeface="IBM Plex Sans ExtraLight"/>
                <a:ea typeface="IBM Plex Sans ExtraLight"/>
                <a:cs typeface="IBM Plex Sans ExtraLight"/>
                <a:sym typeface="IBM Plex Sans ExtraLight"/>
              </a:defRPr>
            </a:pPr>
            <a:endParaRPr dirty="0">
              <a:latin typeface="+mn-lt"/>
            </a:endParaRPr>
          </a:p>
        </p:txBody>
      </p:sp>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41263825"/>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80394800"/>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Subtitle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3" y="740664"/>
            <a:ext cx="6470333" cy="3612048"/>
          </a:xfrm>
        </p:spPr>
        <p:txBody>
          <a:bodyPr/>
          <a:lstStyle>
            <a:lvl1pPr>
              <a:buClr>
                <a:srgbClr val="868D95"/>
              </a:buClr>
              <a:defRPr>
                <a:solidFill>
                  <a:srgbClr val="868D95"/>
                </a:solidFill>
              </a:defRPr>
            </a:lvl1pPr>
            <a:lvl2pPr>
              <a:buClr>
                <a:srgbClr val="868D95"/>
              </a:buClr>
              <a:defRPr>
                <a:solidFill>
                  <a:srgbClr val="868D95"/>
                </a:solidFill>
              </a:defRPr>
            </a:lvl2pPr>
            <a:lvl3pPr>
              <a:buClr>
                <a:srgbClr val="868D95"/>
              </a:buClr>
              <a:defRPr>
                <a:solidFill>
                  <a:srgbClr val="868D95"/>
                </a:solidFill>
              </a:defRPr>
            </a:lvl3pPr>
            <a:lvl4pPr>
              <a:buClr>
                <a:srgbClr val="868D95"/>
              </a:buClr>
              <a:defRPr>
                <a:solidFill>
                  <a:srgbClr val="868D95"/>
                </a:solidFill>
              </a:defRPr>
            </a:lvl4pPr>
            <a:lvl5pPr>
              <a:buClr>
                <a:srgbClr val="868D95"/>
              </a:buClr>
              <a:defRPr>
                <a:solidFill>
                  <a:srgbClr val="868D9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847951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3312"/>
            <a:ext cx="4187952"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D811962-F144-D048-A060-3765C7193682}"/>
              </a:ext>
            </a:extLst>
          </p:cNvPr>
          <p:cNvSpPr>
            <a:spLocks noGrp="1"/>
          </p:cNvSpPr>
          <p:nvPr>
            <p:ph type="body" sz="quarter" idx="14" hasCustomPrompt="1"/>
          </p:nvPr>
        </p:nvSpPr>
        <p:spPr>
          <a:xfrm>
            <a:off x="4650524" y="1234499"/>
            <a:ext cx="4295005" cy="3126364"/>
          </a:xfrm>
        </p:spPr>
        <p:txBody>
          <a:bodyPr/>
          <a:lstStyle>
            <a:lvl1pPr marL="0" marR="0" indent="0" algn="l" defTabSz="914400" rtl="0" eaLnBrk="1" fontAlgn="auto" latinLnBrk="0" hangingPunct="1">
              <a:lnSpc>
                <a:spcPct val="90000"/>
              </a:lnSpc>
              <a:spcBef>
                <a:spcPts val="1200"/>
              </a:spcBef>
              <a:spcAft>
                <a:spcPts val="0"/>
              </a:spcAft>
              <a:buClrTx/>
              <a:buSzTx/>
              <a:buFontTx/>
              <a:buNone/>
              <a:tabLst/>
              <a:defRPr sz="9600" b="0" i="0">
                <a:gradFill flip="none" rotWithShape="1">
                  <a:gsLst>
                    <a:gs pos="0">
                      <a:srgbClr val="0061FF"/>
                    </a:gs>
                    <a:gs pos="70000">
                      <a:srgbClr val="8A3FFC"/>
                    </a:gs>
                  </a:gsLst>
                  <a:lin ang="18000000" scaled="0"/>
                </a:gradFill>
                <a:latin typeface="IBM Plex Sans ExtraLight"/>
                <a:sym typeface="IBM Plex Sans ExtraLigh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90000"/>
              </a:lnSpc>
              <a:spcBef>
                <a:spcPts val="1200"/>
              </a:spcBef>
              <a:spcAft>
                <a:spcPts val="0"/>
              </a:spcAft>
              <a:buClrTx/>
              <a:buSzTx/>
              <a:buFontTx/>
              <a:buNone/>
              <a:tabLst/>
              <a:defRPr sz="9600">
                <a:gradFill flip="none" rotWithShape="1">
                  <a:gsLst>
                    <a:gs pos="0">
                      <a:srgbClr val="0061FF"/>
                    </a:gs>
                    <a:gs pos="70000">
                      <a:srgbClr val="8A3FFC"/>
                    </a:gs>
                  </a:gsLst>
                  <a:lin ang="18000000" scaled="0"/>
                </a:gradFill>
                <a:latin typeface="IBM Plex Sans ExtraLight"/>
                <a:ea typeface="IBM Plex Sans ExtraLight"/>
                <a:cs typeface="IBM Plex Sans ExtraLight"/>
                <a:sym typeface="IBM Plex Sans ExtraLight"/>
              </a:defRPr>
            </a:pPr>
            <a:r>
              <a:rPr kumimoji="0" lang="en-US" sz="9600" b="0" i="0" u="none" strike="noStrike" kern="0" cap="none" spc="0" normalizeH="0" baseline="0" noProof="0" dirty="0">
                <a:ln>
                  <a:noFill/>
                </a:ln>
                <a:gradFill flip="none" rotWithShape="1">
                  <a:gsLst>
                    <a:gs pos="0">
                      <a:srgbClr val="0061FF"/>
                    </a:gs>
                    <a:gs pos="70000">
                      <a:srgbClr val="8A3FFC"/>
                    </a:gs>
                  </a:gsLst>
                  <a:lin ang="18000000" scaled="0"/>
                </a:gradFill>
                <a:effectLst/>
                <a:uLnTx/>
                <a:uFillTx/>
                <a:latin typeface="IBM Plex Sans ExtraLight"/>
                <a:sym typeface="IBM Plex Sans ExtraLight"/>
              </a:rPr>
              <a:t>Click to add text</a:t>
            </a:r>
          </a:p>
        </p:txBody>
      </p:sp>
    </p:spTree>
    <p:extLst>
      <p:ext uri="{BB962C8B-B14F-4D97-AF65-F5344CB8AC3E}">
        <p14:creationId xmlns:p14="http://schemas.microsoft.com/office/powerpoint/2010/main" val="325950593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5199" y="1356487"/>
            <a:ext cx="4187952" cy="3008376"/>
          </a:xfrm>
        </p:spPr>
        <p:txBody>
          <a:bodyPr/>
          <a:lstStyle>
            <a:lvl1pPr>
              <a:buClr>
                <a:schemeClr val="tx1"/>
              </a:buClr>
              <a:defRPr sz="1200">
                <a:solidFill>
                  <a:schemeClr val="tx1"/>
                </a:solidFill>
              </a:defRPr>
            </a:lvl1pPr>
            <a:lvl2pPr>
              <a:buClr>
                <a:schemeClr val="tx1"/>
              </a:buClr>
              <a:defRPr sz="1200">
                <a:solidFill>
                  <a:schemeClr val="tx1"/>
                </a:solidFill>
              </a:defRPr>
            </a:lvl2pPr>
            <a:lvl3pPr>
              <a:buClr>
                <a:schemeClr val="tx1"/>
              </a:buClr>
              <a:defRPr sz="1200">
                <a:solidFill>
                  <a:schemeClr val="tx1"/>
                </a:solidFill>
              </a:defRPr>
            </a:lvl3pPr>
            <a:lvl4pPr>
              <a:buClr>
                <a:schemeClr val="tx1"/>
              </a:buClr>
              <a:defRPr sz="1200">
                <a:solidFill>
                  <a:schemeClr val="tx1"/>
                </a:solidFill>
              </a:defRPr>
            </a:lvl4pPr>
            <a:lvl5pPr>
              <a:buClr>
                <a:schemeClr val="tx1"/>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D811962-F144-D048-A060-3765C7193682}"/>
              </a:ext>
            </a:extLst>
          </p:cNvPr>
          <p:cNvSpPr>
            <a:spLocks noGrp="1"/>
          </p:cNvSpPr>
          <p:nvPr>
            <p:ph type="body" sz="quarter" idx="14" hasCustomPrompt="1"/>
          </p:nvPr>
        </p:nvSpPr>
        <p:spPr>
          <a:xfrm>
            <a:off x="4650524" y="1234499"/>
            <a:ext cx="4295005" cy="3126364"/>
          </a:xfrm>
        </p:spPr>
        <p:txBody>
          <a:bodyPr/>
          <a:lstStyle>
            <a:lvl1pPr marL="0" marR="0" indent="0" algn="l" defTabSz="914400" rtl="0" eaLnBrk="1" fontAlgn="auto" latinLnBrk="0" hangingPunct="1">
              <a:lnSpc>
                <a:spcPct val="90000"/>
              </a:lnSpc>
              <a:spcBef>
                <a:spcPts val="1200"/>
              </a:spcBef>
              <a:spcAft>
                <a:spcPts val="0"/>
              </a:spcAft>
              <a:buClrTx/>
              <a:buSzTx/>
              <a:buFontTx/>
              <a:buNone/>
              <a:tabLst/>
              <a:defRPr sz="9600" b="0" i="0">
                <a:gradFill flip="none" rotWithShape="1">
                  <a:gsLst>
                    <a:gs pos="0">
                      <a:srgbClr val="0061FF"/>
                    </a:gs>
                    <a:gs pos="70000">
                      <a:srgbClr val="8A3FFC"/>
                    </a:gs>
                  </a:gsLst>
                  <a:lin ang="18000000" scaled="0"/>
                </a:gradFill>
                <a:latin typeface="IBM Plex Sans ExtraLight"/>
                <a:sym typeface="IBM Plex Sans ExtraLigh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90000"/>
              </a:lnSpc>
              <a:spcBef>
                <a:spcPts val="1200"/>
              </a:spcBef>
              <a:spcAft>
                <a:spcPts val="0"/>
              </a:spcAft>
              <a:buClrTx/>
              <a:buSzTx/>
              <a:buFontTx/>
              <a:buNone/>
              <a:tabLst/>
              <a:defRPr sz="9600">
                <a:gradFill flip="none" rotWithShape="1">
                  <a:gsLst>
                    <a:gs pos="0">
                      <a:srgbClr val="0061FF"/>
                    </a:gs>
                    <a:gs pos="70000">
                      <a:srgbClr val="8A3FFC"/>
                    </a:gs>
                  </a:gsLst>
                  <a:lin ang="18000000" scaled="0"/>
                </a:gradFill>
                <a:latin typeface="IBM Plex Sans ExtraLight"/>
                <a:ea typeface="IBM Plex Sans ExtraLight"/>
                <a:cs typeface="IBM Plex Sans ExtraLight"/>
                <a:sym typeface="IBM Plex Sans ExtraLight"/>
              </a:defRPr>
            </a:pPr>
            <a:r>
              <a:rPr kumimoji="0" lang="en-US" sz="9600" b="0" i="0" u="none" strike="noStrike" kern="0" cap="none" spc="0" normalizeH="0" baseline="0" noProof="0" dirty="0">
                <a:ln>
                  <a:noFill/>
                </a:ln>
                <a:gradFill flip="none" rotWithShape="1">
                  <a:gsLst>
                    <a:gs pos="0">
                      <a:srgbClr val="0061FF"/>
                    </a:gs>
                    <a:gs pos="70000">
                      <a:srgbClr val="8A3FFC"/>
                    </a:gs>
                  </a:gsLst>
                  <a:lin ang="18000000" scaled="0"/>
                </a:gradFill>
                <a:effectLst/>
                <a:uLnTx/>
                <a:uFillTx/>
                <a:latin typeface="IBM Plex Sans ExtraLight"/>
                <a:sym typeface="IBM Plex Sans ExtraLight"/>
              </a:rPr>
              <a:t>Click to add text</a:t>
            </a:r>
          </a:p>
        </p:txBody>
      </p:sp>
    </p:spTree>
    <p:extLst>
      <p:ext uri="{BB962C8B-B14F-4D97-AF65-F5344CB8AC3E}">
        <p14:creationId xmlns:p14="http://schemas.microsoft.com/office/powerpoint/2010/main" val="279926651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text, half-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87952"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FFD6243B-8594-3544-8282-7A04A19303E1}"/>
              </a:ext>
            </a:extLst>
          </p:cNvPr>
          <p:cNvSpPr>
            <a:spLocks noGrp="1"/>
          </p:cNvSpPr>
          <p:nvPr>
            <p:ph type="pic" sz="quarter" idx="14"/>
          </p:nvPr>
        </p:nvSpPr>
        <p:spPr>
          <a:xfrm>
            <a:off x="4577644" y="0"/>
            <a:ext cx="4566356" cy="5143500"/>
          </a:xfrm>
        </p:spPr>
        <p:txBody>
          <a:bodyPr/>
          <a:lstStyle>
            <a:lvl1pP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415349084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7" name="Picture Placeholder 6">
            <a:extLst>
              <a:ext uri="{FF2B5EF4-FFF2-40B4-BE49-F238E27FC236}">
                <a16:creationId xmlns:a16="http://schemas.microsoft.com/office/drawing/2014/main" id="{FFD6243B-8594-3544-8282-7A04A19303E1}"/>
              </a:ext>
            </a:extLst>
          </p:cNvPr>
          <p:cNvSpPr>
            <a:spLocks noGrp="1"/>
          </p:cNvSpPr>
          <p:nvPr>
            <p:ph type="pic" sz="quarter" idx="14"/>
          </p:nvPr>
        </p:nvSpPr>
        <p:spPr>
          <a:xfrm>
            <a:off x="4577644" y="0"/>
            <a:ext cx="4566356" cy="5143500"/>
          </a:xfrm>
        </p:spPr>
        <p:txBody>
          <a:bodyPr/>
          <a:lstStyle>
            <a:lvl1pP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8091694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3-column text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65256" y="1941928"/>
            <a:ext cx="1886356" cy="241236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7044905" y="1941928"/>
            <a:ext cx="1899070" cy="241236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192227" y="1350137"/>
            <a:ext cx="4187952" cy="3008376"/>
          </a:xfrm>
        </p:spPr>
        <p:txBody>
          <a:bodyPr/>
          <a:lstStyle>
            <a:lvl1pPr>
              <a:buClr>
                <a:schemeClr val="tx1"/>
              </a:buClr>
              <a:defRPr sz="140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046BFD9-2FA5-F64E-B056-B96B5C1C75B0}"/>
              </a:ext>
            </a:extLst>
          </p:cNvPr>
          <p:cNvSpPr>
            <a:spLocks noGrp="1"/>
          </p:cNvSpPr>
          <p:nvPr>
            <p:ph type="body" sz="quarter" idx="15" hasCustomPrompt="1"/>
          </p:nvPr>
        </p:nvSpPr>
        <p:spPr>
          <a:xfrm>
            <a:off x="4718184" y="1241269"/>
            <a:ext cx="1935029" cy="740181"/>
          </a:xfrm>
        </p:spPr>
        <p:txBody>
          <a:bodyPr/>
          <a:lstStyle>
            <a:lvl1pPr>
              <a:defRPr sz="4800" b="0" i="0">
                <a:solidFill>
                  <a:schemeClr val="tx1"/>
                </a:solidFill>
                <a:latin typeface="IBM Plex Sans ExtraLight" panose="020B030305020300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98%</a:t>
            </a:r>
          </a:p>
        </p:txBody>
      </p:sp>
      <p:sp>
        <p:nvSpPr>
          <p:cNvPr id="11" name="Text Placeholder 10">
            <a:extLst>
              <a:ext uri="{FF2B5EF4-FFF2-40B4-BE49-F238E27FC236}">
                <a16:creationId xmlns:a16="http://schemas.microsoft.com/office/drawing/2014/main" id="{E0219104-74AF-B84C-969A-97D5156BD57E}"/>
              </a:ext>
            </a:extLst>
          </p:cNvPr>
          <p:cNvSpPr>
            <a:spLocks noGrp="1"/>
          </p:cNvSpPr>
          <p:nvPr>
            <p:ph type="body" sz="quarter" idx="16" hasCustomPrompt="1"/>
          </p:nvPr>
        </p:nvSpPr>
        <p:spPr>
          <a:xfrm>
            <a:off x="6999747" y="1241674"/>
            <a:ext cx="1942201" cy="740664"/>
          </a:xfrm>
        </p:spPr>
        <p:txBody>
          <a:bodyPr/>
          <a:lstStyle>
            <a:lvl1pPr>
              <a:defRPr sz="4800" b="0" i="0">
                <a:solidFill>
                  <a:schemeClr val="tx1"/>
                </a:solidFill>
                <a:latin typeface="IBM Plex Sans ExtraLight" panose="020B030305020300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98%</a:t>
            </a:r>
          </a:p>
        </p:txBody>
      </p:sp>
      <p:sp>
        <p:nvSpPr>
          <p:cNvPr id="12" name="Straight Connector 8">
            <a:extLst>
              <a:ext uri="{FF2B5EF4-FFF2-40B4-BE49-F238E27FC236}">
                <a16:creationId xmlns:a16="http://schemas.microsoft.com/office/drawing/2014/main" id="{F5F819E4-FC64-174C-8B5D-6B5E9F2F4EDA}"/>
              </a:ext>
            </a:extLst>
          </p:cNvPr>
          <p:cNvSpPr/>
          <p:nvPr userDrawn="1"/>
        </p:nvSpPr>
        <p:spPr>
          <a:xfrm flipH="1">
            <a:off x="456866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3" name="Straight Connector 8">
            <a:extLst>
              <a:ext uri="{FF2B5EF4-FFF2-40B4-BE49-F238E27FC236}">
                <a16:creationId xmlns:a16="http://schemas.microsoft.com/office/drawing/2014/main" id="{578EC670-6627-8D43-8AB3-16109E6FF776}"/>
              </a:ext>
            </a:extLst>
          </p:cNvPr>
          <p:cNvSpPr/>
          <p:nvPr userDrawn="1"/>
        </p:nvSpPr>
        <p:spPr>
          <a:xfrm flipH="1">
            <a:off x="685900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5" name="Text Placeholder 14">
            <a:extLst>
              <a:ext uri="{FF2B5EF4-FFF2-40B4-BE49-F238E27FC236}">
                <a16:creationId xmlns:a16="http://schemas.microsoft.com/office/drawing/2014/main" id="{B091AE75-DA9B-EE40-A3BB-B14AF49CBA26}"/>
              </a:ext>
            </a:extLst>
          </p:cNvPr>
          <p:cNvSpPr>
            <a:spLocks noGrp="1"/>
          </p:cNvSpPr>
          <p:nvPr>
            <p:ph type="body" sz="quarter" idx="17" hasCustomPrompt="1"/>
          </p:nvPr>
        </p:nvSpPr>
        <p:spPr>
          <a:xfrm>
            <a:off x="4776789" y="4803534"/>
            <a:ext cx="3459834" cy="166687"/>
          </a:xfrm>
        </p:spPr>
        <p:txBody>
          <a:bodyPr anchor="b"/>
          <a:lstStyle>
            <a:lvl1pPr>
              <a:defRPr sz="600">
                <a:solidFill>
                  <a:srgbClr val="868D95"/>
                </a:solidFill>
              </a:defRPr>
            </a:lvl1pPr>
            <a:lvl2pPr>
              <a:defRPr sz="600">
                <a:solidFill>
                  <a:srgbClr val="868D95"/>
                </a:solidFill>
              </a:defRPr>
            </a:lvl2pPr>
            <a:lvl3pPr>
              <a:defRPr sz="600">
                <a:solidFill>
                  <a:srgbClr val="868D95"/>
                </a:solidFill>
              </a:defRPr>
            </a:lvl3pPr>
            <a:lvl4pPr>
              <a:defRPr sz="600">
                <a:solidFill>
                  <a:srgbClr val="868D95"/>
                </a:solidFill>
              </a:defRPr>
            </a:lvl4pPr>
            <a:lvl5pPr>
              <a:defRPr sz="600">
                <a:solidFill>
                  <a:srgbClr val="868D95"/>
                </a:solidFill>
              </a:defRPr>
            </a:lvl5pPr>
          </a:lstStyle>
          <a:p>
            <a:pPr lvl="0"/>
            <a:r>
              <a:rPr lang="en-US" dirty="0"/>
              <a:t>Source: Insert data source citation</a:t>
            </a:r>
          </a:p>
        </p:txBody>
      </p:sp>
    </p:spTree>
    <p:extLst>
      <p:ext uri="{BB962C8B-B14F-4D97-AF65-F5344CB8AC3E}">
        <p14:creationId xmlns:p14="http://schemas.microsoft.com/office/powerpoint/2010/main" val="52446554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tagram with Aurora">
    <p:spTree>
      <p:nvGrpSpPr>
        <p:cNvPr id="1" name=""/>
        <p:cNvGrpSpPr/>
        <p:nvPr/>
      </p:nvGrpSpPr>
      <p:grpSpPr>
        <a:xfrm>
          <a:off x="0" y="0"/>
          <a:ext cx="0" cy="0"/>
          <a:chOff x="0" y="0"/>
          <a:chExt cx="0" cy="0"/>
        </a:xfrm>
      </p:grpSpPr>
      <p:pic>
        <p:nvPicPr>
          <p:cNvPr id="8" name="aurora-cover.png" descr="aurora-cover.png">
            <a:extLst>
              <a:ext uri="{FF2B5EF4-FFF2-40B4-BE49-F238E27FC236}">
                <a16:creationId xmlns:a16="http://schemas.microsoft.com/office/drawing/2014/main" id="{8C26C9B4-1A38-4142-9B8C-E02869ACE9F7}"/>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rot="16200000" flipH="1">
            <a:off x="-1655548" y="1655547"/>
            <a:ext cx="5143501" cy="1832406"/>
          </a:xfrm>
          <a:prstGeom prst="rect">
            <a:avLst/>
          </a:prstGeom>
          <a:ln w="12700">
            <a:miter lim="400000"/>
          </a:ln>
        </p:spPr>
      </p:pic>
      <p:sp>
        <p:nvSpPr>
          <p:cNvPr id="2" name="Title 1"/>
          <p:cNvSpPr>
            <a:spLocks noGrp="1"/>
          </p:cNvSpPr>
          <p:nvPr>
            <p:ph type="title" hasCustomPrompt="1"/>
          </p:nvPr>
        </p:nvSpPr>
        <p:spPr>
          <a:xfrm>
            <a:off x="188459" y="1364954"/>
            <a:ext cx="4183515" cy="2992734"/>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sz="1600"/>
            </a:lvl1pPr>
          </a:lstStyle>
          <a:p>
            <a:r>
              <a:rPr lang="en-US" dirty="0"/>
              <a:t>Fact with small description acting as headline or title of the page</a:t>
            </a:r>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hasCustomPrompt="1"/>
          </p:nvPr>
        </p:nvSpPr>
        <p:spPr>
          <a:xfrm>
            <a:off x="79091" y="49978"/>
            <a:ext cx="4296807" cy="1346170"/>
          </a:xfrm>
        </p:spPr>
        <p:txBody>
          <a:bodyPr/>
          <a:lstStyle>
            <a:lvl1pPr>
              <a:lnSpc>
                <a:spcPct val="90000"/>
              </a:lnSpc>
              <a:defRPr sz="9600" b="0" i="0">
                <a:latin typeface="IBM Plex Sans ExtraLight" panose="020B0303050203000203" pitchFamily="34" charset="0"/>
              </a:defRPr>
            </a:lvl1pPr>
          </a:lstStyle>
          <a:p>
            <a:pPr lvl="0"/>
            <a:r>
              <a:rPr lang="en-US" dirty="0"/>
              <a:t>84%</a:t>
            </a:r>
          </a:p>
        </p:txBody>
      </p:sp>
      <p:sp>
        <p:nvSpPr>
          <p:cNvPr id="9" name="Text Placeholder 8">
            <a:extLst>
              <a:ext uri="{FF2B5EF4-FFF2-40B4-BE49-F238E27FC236}">
                <a16:creationId xmlns:a16="http://schemas.microsoft.com/office/drawing/2014/main" id="{0FED87EC-3AF0-BA4C-8DF6-B233F1D3B4C8}"/>
              </a:ext>
            </a:extLst>
          </p:cNvPr>
          <p:cNvSpPr>
            <a:spLocks noGrp="1"/>
          </p:cNvSpPr>
          <p:nvPr>
            <p:ph type="body" sz="quarter" idx="13" hasCustomPrompt="1"/>
          </p:nvPr>
        </p:nvSpPr>
        <p:spPr>
          <a:xfrm>
            <a:off x="4773168" y="4809744"/>
            <a:ext cx="3456432" cy="164592"/>
          </a:xfrm>
        </p:spPr>
        <p:txBody>
          <a:bodyPr anchor="b"/>
          <a:lstStyle>
            <a:lvl1pPr>
              <a:defRPr sz="600">
                <a:solidFill>
                  <a:srgbClr val="868D95"/>
                </a:solidFill>
              </a:defRPr>
            </a:lvl1pPr>
            <a:lvl2pPr>
              <a:defRPr sz="600">
                <a:solidFill>
                  <a:srgbClr val="868D95"/>
                </a:solidFill>
              </a:defRPr>
            </a:lvl2pPr>
            <a:lvl3pPr>
              <a:defRPr sz="600">
                <a:solidFill>
                  <a:srgbClr val="868D95"/>
                </a:solidFill>
              </a:defRPr>
            </a:lvl3pPr>
            <a:lvl4pPr>
              <a:defRPr sz="600">
                <a:solidFill>
                  <a:srgbClr val="868D95"/>
                </a:solidFill>
              </a:defRPr>
            </a:lvl4pPr>
            <a:lvl5pPr>
              <a:defRPr sz="600">
                <a:solidFill>
                  <a:srgbClr val="868D95"/>
                </a:solidFill>
              </a:defRPr>
            </a:lvl5pPr>
          </a:lstStyle>
          <a:p>
            <a:pPr lvl="0"/>
            <a:r>
              <a:rPr lang="en-US" dirty="0"/>
              <a:t>Source: Insert data source citation</a:t>
            </a:r>
          </a:p>
        </p:txBody>
      </p:sp>
    </p:spTree>
    <p:extLst>
      <p:ext uri="{BB962C8B-B14F-4D97-AF65-F5344CB8AC3E}">
        <p14:creationId xmlns:p14="http://schemas.microsoft.com/office/powerpoint/2010/main" val="2549920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tagram with Picture - dark background">
    <p:spTree>
      <p:nvGrpSpPr>
        <p:cNvPr id="1" name=""/>
        <p:cNvGrpSpPr/>
        <p:nvPr/>
      </p:nvGrpSpPr>
      <p:grpSpPr>
        <a:xfrm>
          <a:off x="0" y="0"/>
          <a:ext cx="0" cy="0"/>
          <a:chOff x="0" y="0"/>
          <a:chExt cx="0" cy="0"/>
        </a:xfrm>
      </p:grpSpPr>
      <p:sp>
        <p:nvSpPr>
          <p:cNvPr id="994" name="Data point description here"/>
          <p:cNvSpPr txBox="1">
            <a:spLocks noGrp="1"/>
          </p:cNvSpPr>
          <p:nvPr>
            <p:ph type="body" sz="quarter" idx="14"/>
          </p:nvPr>
        </p:nvSpPr>
        <p:spPr>
          <a:xfrm>
            <a:off x="191839" y="1368920"/>
            <a:ext cx="4180135" cy="609105"/>
          </a:xfrm>
          <a:prstGeom prst="rect">
            <a:avLst/>
          </a:prstGeom>
        </p:spPr>
        <p:txBody>
          <a:bodyPr/>
          <a:lstStyle>
            <a:lvl1pPr>
              <a:lnSpc>
                <a:spcPct val="90000"/>
              </a:lnSpc>
              <a:spcBef>
                <a:spcPts val="0"/>
              </a:spcBef>
              <a:tabLst/>
              <a:defRPr sz="1600">
                <a:latin typeface="+mn-lt"/>
                <a:ea typeface="+mj-ea"/>
                <a:cs typeface="+mj-cs"/>
                <a:sym typeface="IBM Plex Sans Light"/>
              </a:defRPr>
            </a:lvl1pPr>
          </a:lstStyle>
          <a:p>
            <a:pPr lvl="0"/>
            <a:r>
              <a:rPr lang="en-US"/>
              <a:t>Click to edit Master text styles</a:t>
            </a:r>
          </a:p>
        </p:txBody>
      </p:sp>
      <p:sp>
        <p:nvSpPr>
          <p:cNvPr id="995" name="Text Placeholder 10"/>
          <p:cNvSpPr>
            <a:spLocks noGrp="1"/>
          </p:cNvSpPr>
          <p:nvPr>
            <p:ph type="body" sz="quarter" idx="15"/>
          </p:nvPr>
        </p:nvSpPr>
        <p:spPr>
          <a:xfrm>
            <a:off x="200024" y="2042568"/>
            <a:ext cx="4168775" cy="138361"/>
          </a:xfrm>
          <a:prstGeom prst="rect">
            <a:avLst/>
          </a:prstGeom>
        </p:spPr>
        <p:txBody>
          <a:bodyPr anchor="ctr">
            <a:normAutofit/>
          </a:bodyPr>
          <a:lstStyle>
            <a:lvl1pPr defTabSz="457200">
              <a:lnSpc>
                <a:spcPct val="100000"/>
              </a:lnSpc>
              <a:spcBef>
                <a:spcPts val="0"/>
              </a:spcBef>
              <a:tabLst/>
              <a:defRPr sz="600">
                <a:solidFill>
                  <a:srgbClr val="868D95"/>
                </a:solidFill>
                <a:latin typeface="+mn-lt"/>
                <a:ea typeface="+mj-ea"/>
                <a:cs typeface="+mj-cs"/>
                <a:sym typeface="IBM Plex Sans Light"/>
              </a:defRPr>
            </a:lvl1pPr>
          </a:lstStyle>
          <a:p>
            <a:pPr lvl="0"/>
            <a:r>
              <a:rPr lang="en-US"/>
              <a:t>Click to edit Master text styles</a:t>
            </a:r>
          </a:p>
        </p:txBody>
      </p:sp>
      <p:sp>
        <p:nvSpPr>
          <p:cNvPr id="996"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997" name="1,459…"/>
          <p:cNvSpPr txBox="1">
            <a:spLocks noGrp="1"/>
          </p:cNvSpPr>
          <p:nvPr>
            <p:ph type="body" sz="quarter" idx="16" hasCustomPrompt="1"/>
          </p:nvPr>
        </p:nvSpPr>
        <p:spPr>
          <a:xfrm>
            <a:off x="78303" y="50283"/>
            <a:ext cx="4293672" cy="1343453"/>
          </a:xfrm>
          <a:prstGeom prst="rect">
            <a:avLst/>
          </a:prstGeom>
        </p:spPr>
        <p:txBody>
          <a:bodyPr/>
          <a:lstStyle>
            <a:lvl1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1pPr>
            <a:lvl2pPr marL="371985" indent="-371985">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2pPr>
            <a:lvl3pPr marL="508156" indent="-306544">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3pPr>
            <a:lvl4pPr marL="855180" indent="-420205">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4pPr>
            <a:lvl5pPr marL="1003810" indent="-371985">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5pPr>
          </a:lstStyle>
          <a:p>
            <a:r>
              <a:rPr lang="en-US" dirty="0"/>
              <a:t>1,459</a:t>
            </a:r>
            <a:endParaRPr dirty="0"/>
          </a:p>
        </p:txBody>
      </p:sp>
      <p:sp>
        <p:nvSpPr>
          <p:cNvPr id="2" name="Footer Placeholder 1">
            <a:extLst>
              <a:ext uri="{FF2B5EF4-FFF2-40B4-BE49-F238E27FC236}">
                <a16:creationId xmlns:a16="http://schemas.microsoft.com/office/drawing/2014/main" id="{A3E92E33-4298-CD42-A45A-7B9A8EDB0EDA}"/>
              </a:ext>
            </a:extLst>
          </p:cNvPr>
          <p:cNvSpPr>
            <a:spLocks noGrp="1"/>
          </p:cNvSpPr>
          <p:nvPr>
            <p:ph type="ftr" sz="quarter" idx="17"/>
          </p:nvPr>
        </p:nvSpPr>
        <p:spPr/>
        <p:txBody>
          <a:bodyPr/>
          <a:lstStyle>
            <a:lvl1pPr>
              <a:defRPr>
                <a:solidFill>
                  <a:srgbClr val="868D95"/>
                </a:solidFill>
              </a:defRPr>
            </a:lvl1pPr>
          </a:lstStyle>
          <a:p>
            <a:r>
              <a:rPr lang="en-US" dirty="0"/>
              <a:t>IBM Security / © IBM Corporation 2021</a:t>
            </a:r>
          </a:p>
        </p:txBody>
      </p:sp>
      <p:sp>
        <p:nvSpPr>
          <p:cNvPr id="6" name="Picture Placeholder 5">
            <a:extLst>
              <a:ext uri="{FF2B5EF4-FFF2-40B4-BE49-F238E27FC236}">
                <a16:creationId xmlns:a16="http://schemas.microsoft.com/office/drawing/2014/main" id="{B680B6F4-A1C1-D445-B721-18B45B775646}"/>
              </a:ext>
            </a:extLst>
          </p:cNvPr>
          <p:cNvSpPr>
            <a:spLocks noGrp="1"/>
          </p:cNvSpPr>
          <p:nvPr>
            <p:ph type="pic" sz="quarter" idx="18"/>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5397940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Quote with crosshair texture background">
    <p:bg>
      <p:bgPr>
        <a:solidFill>
          <a:srgbClr val="F2F3F8"/>
        </a:solidFill>
        <a:effectLst/>
      </p:bgPr>
    </p:bg>
    <p:spTree>
      <p:nvGrpSpPr>
        <p:cNvPr id="1" name=""/>
        <p:cNvGrpSpPr/>
        <p:nvPr/>
      </p:nvGrpSpPr>
      <p:grpSpPr>
        <a:xfrm>
          <a:off x="0" y="0"/>
          <a:ext cx="0" cy="0"/>
          <a:chOff x="0" y="0"/>
          <a:chExt cx="0" cy="0"/>
        </a:xfrm>
      </p:grpSpPr>
      <p:grpSp>
        <p:nvGrpSpPr>
          <p:cNvPr id="1049" name="Picture 4"/>
          <p:cNvGrpSpPr/>
          <p:nvPr userDrawn="1"/>
        </p:nvGrpSpPr>
        <p:grpSpPr>
          <a:xfrm>
            <a:off x="-1" y="-1"/>
            <a:ext cx="9143999" cy="5143501"/>
            <a:chOff x="0" y="0"/>
            <a:chExt cx="9143997" cy="5143500"/>
          </a:xfrm>
        </p:grpSpPr>
        <p:sp>
          <p:nvSpPr>
            <p:cNvPr id="1047" name="Rectangle"/>
            <p:cNvSpPr/>
            <p:nvPr/>
          </p:nvSpPr>
          <p:spPr>
            <a:xfrm flipH="1">
              <a:off x="0" y="0"/>
              <a:ext cx="9143998" cy="5143500"/>
            </a:xfrm>
            <a:prstGeom prst="rect">
              <a:avLst/>
            </a:prstGeom>
            <a:solidFill>
              <a:srgbClr val="000000"/>
            </a:solidFill>
            <a:ln w="12700" cap="flat">
              <a:noFill/>
              <a:miter lim="400000"/>
            </a:ln>
            <a:effectLst/>
          </p:spPr>
          <p:txBody>
            <a:bodyPr wrap="square" lIns="91439" tIns="91439" rIns="91439" bIns="91439" numCol="1" anchor="t">
              <a:noAutofit/>
            </a:bodyPr>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pic>
          <p:nvPicPr>
            <p:cNvPr id="1048" name="image5.png" descr="image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1154544" y="647703"/>
              <a:ext cx="7989374" cy="4495752"/>
            </a:xfrm>
            <a:prstGeom prst="rect">
              <a:avLst/>
            </a:prstGeom>
            <a:ln w="12700" cap="flat">
              <a:noFill/>
              <a:miter lim="400000"/>
            </a:ln>
            <a:effectLst/>
          </p:spPr>
        </p:pic>
      </p:grpSp>
      <p:sp>
        <p:nvSpPr>
          <p:cNvPr id="1050"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054" name="Charles Eames…"/>
          <p:cNvSpPr txBox="1">
            <a:spLocks noGrp="1"/>
          </p:cNvSpPr>
          <p:nvPr>
            <p:ph type="body" sz="quarter" idx="15" hasCustomPrompt="1"/>
          </p:nvPr>
        </p:nvSpPr>
        <p:spPr>
          <a:xfrm>
            <a:off x="196112" y="1579033"/>
            <a:ext cx="4175863" cy="513238"/>
          </a:xfrm>
          <a:prstGeom prst="rect">
            <a:avLst/>
          </a:prstGeom>
        </p:spPr>
        <p:txBody>
          <a:bodyPr/>
          <a:lstStyle/>
          <a:p>
            <a:pPr>
              <a:lnSpc>
                <a:spcPct val="90000"/>
              </a:lnSpc>
              <a:spcBef>
                <a:spcPts val="0"/>
              </a:spcBef>
              <a:tabLst/>
              <a:defRPr sz="1400">
                <a:latin typeface="IBM Plex Sans SemiBold"/>
                <a:ea typeface="IBM Plex Sans SemiBold"/>
                <a:cs typeface="IBM Plex Sans SemiBold"/>
                <a:sym typeface="IBM Plex Sans SemiBold"/>
              </a:defRPr>
            </a:pPr>
            <a:r>
              <a:rPr dirty="0"/>
              <a:t>Charles Eames</a:t>
            </a:r>
          </a:p>
          <a:p>
            <a:pPr>
              <a:lnSpc>
                <a:spcPct val="90000"/>
              </a:lnSpc>
              <a:spcBef>
                <a:spcPts val="0"/>
              </a:spcBef>
              <a:tabLst/>
              <a:defRPr sz="1400"/>
            </a:pPr>
            <a:r>
              <a:rPr dirty="0"/>
              <a:t>The Information Machine, 1964</a:t>
            </a:r>
          </a:p>
        </p:txBody>
      </p:sp>
      <p:sp>
        <p:nvSpPr>
          <p:cNvPr id="2" name="Footer Placeholder 1">
            <a:extLst>
              <a:ext uri="{FF2B5EF4-FFF2-40B4-BE49-F238E27FC236}">
                <a16:creationId xmlns:a16="http://schemas.microsoft.com/office/drawing/2014/main" id="{B9CEC103-73D9-4641-B355-07083820108D}"/>
              </a:ext>
            </a:extLst>
          </p:cNvPr>
          <p:cNvSpPr>
            <a:spLocks noGrp="1"/>
          </p:cNvSpPr>
          <p:nvPr>
            <p:ph type="ftr" sz="quarter" idx="16"/>
          </p:nvPr>
        </p:nvSpPr>
        <p:spPr/>
        <p:txBody>
          <a:bodyPr/>
          <a:lstStyle>
            <a:lvl1pPr>
              <a:defRPr>
                <a:solidFill>
                  <a:srgbClr val="868D95"/>
                </a:solidFill>
              </a:defRPr>
            </a:lvl1pPr>
          </a:lstStyle>
          <a:p>
            <a:r>
              <a:rPr lang="en-US" dirty="0"/>
              <a:t>IBM Security / © IBM Corporation 2021</a:t>
            </a:r>
          </a:p>
        </p:txBody>
      </p:sp>
      <p:sp>
        <p:nvSpPr>
          <p:cNvPr id="3" name="Title 2">
            <a:extLst>
              <a:ext uri="{FF2B5EF4-FFF2-40B4-BE49-F238E27FC236}">
                <a16:creationId xmlns:a16="http://schemas.microsoft.com/office/drawing/2014/main" id="{CD65C5E1-26F8-D948-8BEA-AE427BFBE375}"/>
              </a:ext>
            </a:extLst>
          </p:cNvPr>
          <p:cNvSpPr>
            <a:spLocks noGrp="1"/>
          </p:cNvSpPr>
          <p:nvPr>
            <p:ph type="title" hasCustomPrompt="1"/>
          </p:nvPr>
        </p:nvSpPr>
        <p:spPr>
          <a:xfrm>
            <a:off x="177660" y="168516"/>
            <a:ext cx="6474430" cy="1232069"/>
          </a:xfrm>
        </p:spPr>
        <p:txBody>
          <a:bodyPr/>
          <a:lstStyle>
            <a:lvl1pPr>
              <a:defRPr/>
            </a:lvl1pPr>
          </a:lstStyle>
          <a:p>
            <a:r>
              <a:rPr lang="en-US" dirty="0"/>
              <a:t>Design is a plan for arranging </a:t>
            </a:r>
            <a:br>
              <a:rPr lang="en-US" dirty="0"/>
            </a:br>
            <a:r>
              <a:rPr lang="en-US" dirty="0"/>
              <a:t>elements in such a way as best to </a:t>
            </a:r>
            <a:br>
              <a:rPr lang="en-US" dirty="0"/>
            </a:br>
            <a:r>
              <a:rPr lang="en-US" dirty="0"/>
              <a:t>accomplish a particular purpose.”</a:t>
            </a:r>
          </a:p>
        </p:txBody>
      </p:sp>
      <p:grpSp>
        <p:nvGrpSpPr>
          <p:cNvPr id="100" name="Group 99">
            <a:extLst>
              <a:ext uri="{FF2B5EF4-FFF2-40B4-BE49-F238E27FC236}">
                <a16:creationId xmlns:a16="http://schemas.microsoft.com/office/drawing/2014/main" id="{71F68B3A-9E70-3544-A674-DE2144529514}"/>
              </a:ext>
            </a:extLst>
          </p:cNvPr>
          <p:cNvGrpSpPr/>
          <p:nvPr userDrawn="1"/>
        </p:nvGrpSpPr>
        <p:grpSpPr>
          <a:xfrm>
            <a:off x="-211344" y="-216036"/>
            <a:ext cx="9579553" cy="5572152"/>
            <a:chOff x="-211344" y="-216036"/>
            <a:chExt cx="9579553" cy="5572152"/>
          </a:xfrm>
        </p:grpSpPr>
        <p:grpSp>
          <p:nvGrpSpPr>
            <p:cNvPr id="101" name="Group 100">
              <a:extLst>
                <a:ext uri="{FF2B5EF4-FFF2-40B4-BE49-F238E27FC236}">
                  <a16:creationId xmlns:a16="http://schemas.microsoft.com/office/drawing/2014/main" id="{66612FCA-4D71-AA46-9E74-58101920C81C}"/>
                </a:ext>
              </a:extLst>
            </p:cNvPr>
            <p:cNvGrpSpPr/>
            <p:nvPr userDrawn="1"/>
          </p:nvGrpSpPr>
          <p:grpSpPr>
            <a:xfrm>
              <a:off x="204788" y="-216036"/>
              <a:ext cx="8742222" cy="182880"/>
              <a:chOff x="204788" y="-201168"/>
              <a:chExt cx="8742222" cy="182880"/>
            </a:xfrm>
          </p:grpSpPr>
          <p:cxnSp>
            <p:nvCxnSpPr>
              <p:cNvPr id="134" name="Straight Connector 133">
                <a:extLst>
                  <a:ext uri="{FF2B5EF4-FFF2-40B4-BE49-F238E27FC236}">
                    <a16:creationId xmlns:a16="http://schemas.microsoft.com/office/drawing/2014/main" id="{FD12D45E-3CC4-7F4D-AAAE-0FD43B5B774D}"/>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9420426-5039-584C-A6CA-9CE72B36C65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03F6A723-85F1-224F-9384-7CB077DD16D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499B9CE-DE1E-3E4B-AD1F-6D740F96422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A81B07C-9933-0843-BDB1-A0C1B105F10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D0F386C-CF25-4345-BCDC-2EBE0C53B6A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A0DDD30-866B-F945-897E-611CB23C877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658D10A2-42E6-5D46-83CD-A2ABBB6D40C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E67E7096-5600-3E4E-B91E-FED228262AD8}"/>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ACAC6E5-C73A-1C43-AAD9-1BB0631ADBF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A47E75A7-1927-8F4D-B86A-C8B1D356836C}"/>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2" name="Group 101">
              <a:extLst>
                <a:ext uri="{FF2B5EF4-FFF2-40B4-BE49-F238E27FC236}">
                  <a16:creationId xmlns:a16="http://schemas.microsoft.com/office/drawing/2014/main" id="{BD62A126-1333-2541-989B-342F94E5145B}"/>
                </a:ext>
              </a:extLst>
            </p:cNvPr>
            <p:cNvGrpSpPr/>
            <p:nvPr userDrawn="1"/>
          </p:nvGrpSpPr>
          <p:grpSpPr>
            <a:xfrm>
              <a:off x="204788" y="5173236"/>
              <a:ext cx="8742222" cy="182880"/>
              <a:chOff x="204788" y="-201168"/>
              <a:chExt cx="8742222" cy="182880"/>
            </a:xfrm>
          </p:grpSpPr>
          <p:cxnSp>
            <p:nvCxnSpPr>
              <p:cNvPr id="123" name="Straight Connector 122">
                <a:extLst>
                  <a:ext uri="{FF2B5EF4-FFF2-40B4-BE49-F238E27FC236}">
                    <a16:creationId xmlns:a16="http://schemas.microsoft.com/office/drawing/2014/main" id="{320B7B21-4513-CE40-BCBC-83089C29957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BA84F27C-2845-B241-AB2A-57FC630580D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C3728F22-4FD8-2A42-BE1E-4EA9CBC2624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0035D6A2-0E41-AF4A-86C7-FDC5027AC190}"/>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3D74478-E61C-AC47-8AC1-7070D3C83590}"/>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2740BDE1-9436-D743-B328-DDF63412C83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75F12C22-2D2F-0443-B21A-56515474A4D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3B41520D-D876-4848-AEFA-C7B73914148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0B01B383-1411-7740-9ABA-482C380DA703}"/>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9BE2FB8-EAD4-5247-B278-BEB00E70636D}"/>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3AF03F8-A0E9-FF46-9662-A88EE6ED8E7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3" name="Group 102">
              <a:extLst>
                <a:ext uri="{FF2B5EF4-FFF2-40B4-BE49-F238E27FC236}">
                  <a16:creationId xmlns:a16="http://schemas.microsoft.com/office/drawing/2014/main" id="{AA0FCA51-C0A1-9140-9930-115E950AE19C}"/>
                </a:ext>
              </a:extLst>
            </p:cNvPr>
            <p:cNvGrpSpPr/>
            <p:nvPr userDrawn="1"/>
          </p:nvGrpSpPr>
          <p:grpSpPr>
            <a:xfrm>
              <a:off x="-211344" y="203195"/>
              <a:ext cx="182881" cy="4740007"/>
              <a:chOff x="-211344" y="203195"/>
              <a:chExt cx="182881" cy="4740007"/>
            </a:xfrm>
          </p:grpSpPr>
          <p:cxnSp>
            <p:nvCxnSpPr>
              <p:cNvPr id="114" name="Straight Connector 113">
                <a:extLst>
                  <a:ext uri="{FF2B5EF4-FFF2-40B4-BE49-F238E27FC236}">
                    <a16:creationId xmlns:a16="http://schemas.microsoft.com/office/drawing/2014/main" id="{93E12408-B252-B14C-97B3-7CB097DCEE1B}"/>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566A2A0-A4B6-D34B-959A-6DC145B24BCE}"/>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FADAEF9-C266-E945-B651-7100F2E5F7A5}"/>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938B720E-7F58-A04A-ABD6-130C8AA60E2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462BB150-A787-5548-97CF-9765C7B9E32F}"/>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EDCA218B-6740-E345-ABC8-9A7950F0C54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4FE0AE57-94F6-2D4E-9808-DCB78ACB4216}"/>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D562BE1B-5FB0-E240-A0FC-E82950B77CD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6E932C56-093F-0E40-B87A-F00C2283197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4" name="Group 103">
              <a:extLst>
                <a:ext uri="{FF2B5EF4-FFF2-40B4-BE49-F238E27FC236}">
                  <a16:creationId xmlns:a16="http://schemas.microsoft.com/office/drawing/2014/main" id="{544EC533-D2F1-3D43-AF05-2789242A7D97}"/>
                </a:ext>
              </a:extLst>
            </p:cNvPr>
            <p:cNvGrpSpPr/>
            <p:nvPr userDrawn="1"/>
          </p:nvGrpSpPr>
          <p:grpSpPr>
            <a:xfrm>
              <a:off x="9185328" y="203195"/>
              <a:ext cx="182881" cy="4740007"/>
              <a:chOff x="-211344" y="203195"/>
              <a:chExt cx="182881" cy="4740007"/>
            </a:xfrm>
          </p:grpSpPr>
          <p:cxnSp>
            <p:nvCxnSpPr>
              <p:cNvPr id="105" name="Straight Connector 104">
                <a:extLst>
                  <a:ext uri="{FF2B5EF4-FFF2-40B4-BE49-F238E27FC236}">
                    <a16:creationId xmlns:a16="http://schemas.microsoft.com/office/drawing/2014/main" id="{58E52DB4-3961-F149-9517-D4129EF7AB03}"/>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8E5B0061-E0A1-2747-92D3-0AF60A5A8AB4}"/>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09191F40-CFC2-594A-AC88-C07CB7C02CA2}"/>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6865E6F8-4FF6-174A-8CD0-0AF3F531180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DA16708-10C6-7042-A3BD-8BADF0321FE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9B3936EA-1346-7344-A147-3BF351DA08A0}"/>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36231CC3-FB67-4C43-A733-A31D68E9576E}"/>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E60D927B-F620-B544-B7BA-DED2E0C9383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1ACD067F-84F4-114A-ABAD-596B8055461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2147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four colum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3952"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5" y="1350137"/>
            <a:ext cx="1893950" cy="3009138"/>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7"/>
          <p:cNvSpPr>
            <a:spLocks noGrp="1"/>
          </p:cNvSpPr>
          <p:nvPr>
            <p:ph type="body" sz="quarter" idx="13"/>
          </p:nvPr>
        </p:nvSpPr>
        <p:spPr>
          <a:xfrm>
            <a:off x="2477988" y="1350137"/>
            <a:ext cx="1893988" cy="3009138"/>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p:cNvSpPr>
            <a:spLocks noGrp="1"/>
          </p:cNvSpPr>
          <p:nvPr>
            <p:ph type="body" sz="quarter" idx="14"/>
          </p:nvPr>
        </p:nvSpPr>
        <p:spPr>
          <a:xfrm>
            <a:off x="4763988" y="1350137"/>
            <a:ext cx="1889226" cy="3009138"/>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p:cNvSpPr>
            <a:spLocks noGrp="1"/>
          </p:cNvSpPr>
          <p:nvPr>
            <p:ph type="body" sz="quarter" idx="15"/>
          </p:nvPr>
        </p:nvSpPr>
        <p:spPr>
          <a:xfrm>
            <a:off x="7049987" y="1350137"/>
            <a:ext cx="1889227" cy="3009138"/>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7424513"/>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text, 2-column">
    <p:bg>
      <p:bgPr>
        <a:solidFill>
          <a:srgbClr val="F2F3F8"/>
        </a:solidFill>
        <a:effectLst/>
      </p:bgPr>
    </p:bg>
    <p:spTree>
      <p:nvGrpSpPr>
        <p:cNvPr id="1" name=""/>
        <p:cNvGrpSpPr/>
        <p:nvPr/>
      </p:nvGrpSpPr>
      <p:grpSpPr>
        <a:xfrm>
          <a:off x="0" y="0"/>
          <a:ext cx="0" cy="0"/>
          <a:chOff x="0" y="0"/>
          <a:chExt cx="0" cy="0"/>
        </a:xfrm>
      </p:grpSpPr>
      <p:sp>
        <p:nvSpPr>
          <p:cNvPr id="1061" name="Rectangle 7"/>
          <p:cNvSpPr/>
          <p:nvPr/>
        </p:nvSpPr>
        <p:spPr>
          <a:xfrm>
            <a:off x="-4607" y="-1"/>
            <a:ext cx="4572001" cy="5143501"/>
          </a:xfrm>
          <a:prstGeom prst="rect">
            <a:avLst/>
          </a:prstGeom>
          <a:solidFill>
            <a:srgbClr val="000000"/>
          </a:solidFill>
          <a:ln w="12700">
            <a:miter lim="400000"/>
          </a:ln>
        </p:spPr>
        <p:txBody>
          <a:bodyPr tIns="91439" bIns="91439" anchor="ctr"/>
          <a:lstStyle/>
          <a:p>
            <a:pPr algn="ct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
        <p:nvSpPr>
          <p:cNvPr id="1105" name="Body Level One…"/>
          <p:cNvSpPr txBox="1">
            <a:spLocks noGrp="1"/>
          </p:cNvSpPr>
          <p:nvPr>
            <p:ph type="body" sz="half" idx="1"/>
          </p:nvPr>
        </p:nvSpPr>
        <p:spPr>
          <a:xfrm>
            <a:off x="4765675" y="165100"/>
            <a:ext cx="4178300" cy="4194175"/>
          </a:xfrm>
          <a:prstGeom prst="rect">
            <a:avLst/>
          </a:prstGeom>
        </p:spPr>
        <p:txBody>
          <a:bodyPr/>
          <a:lstStyle>
            <a:lvl1pPr>
              <a:buClr>
                <a:schemeClr val="tx1"/>
              </a:buClr>
              <a:defRPr>
                <a:solidFill>
                  <a:srgbClr val="000000"/>
                </a:solidFill>
              </a:defRPr>
            </a:lvl1pPr>
            <a:lvl2pPr>
              <a:buClr>
                <a:schemeClr val="tx1"/>
              </a:buClr>
              <a:defRPr>
                <a:solidFill>
                  <a:srgbClr val="000000"/>
                </a:solidFill>
              </a:defRPr>
            </a:lvl2pPr>
            <a:lvl3pPr>
              <a:buClr>
                <a:schemeClr val="tx1"/>
              </a:buClr>
              <a:defRPr>
                <a:solidFill>
                  <a:srgbClr val="000000"/>
                </a:solidFill>
              </a:defRPr>
            </a:lvl3pPr>
            <a:lvl4pPr>
              <a:buClr>
                <a:schemeClr val="tx1"/>
              </a:buClr>
              <a:defRPr>
                <a:solidFill>
                  <a:srgbClr val="000000"/>
                </a:solidFill>
              </a:defRPr>
            </a:lvl4pPr>
            <a:lvl5pPr>
              <a:buClr>
                <a:schemeClr val="tx1"/>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06"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Title 1">
            <a:extLst>
              <a:ext uri="{FF2B5EF4-FFF2-40B4-BE49-F238E27FC236}">
                <a16:creationId xmlns:a16="http://schemas.microsoft.com/office/drawing/2014/main" id="{B938676D-0359-FB4D-BAA8-A12D87B9EDC8}"/>
              </a:ext>
            </a:extLst>
          </p:cNvPr>
          <p:cNvSpPr>
            <a:spLocks noGrp="1"/>
          </p:cNvSpPr>
          <p:nvPr>
            <p:ph type="title"/>
          </p:nvPr>
        </p:nvSpPr>
        <p:spPr>
          <a:xfrm>
            <a:off x="177660" y="172752"/>
            <a:ext cx="4196367" cy="4189291"/>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7613234-13E5-774E-9081-766E27C50F69}"/>
              </a:ext>
            </a:extLst>
          </p:cNvPr>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grpSp>
        <p:nvGrpSpPr>
          <p:cNvPr id="52" name="Group 51">
            <a:extLst>
              <a:ext uri="{FF2B5EF4-FFF2-40B4-BE49-F238E27FC236}">
                <a16:creationId xmlns:a16="http://schemas.microsoft.com/office/drawing/2014/main" id="{5499833F-462D-3943-BD7B-5C2634702E96}"/>
              </a:ext>
            </a:extLst>
          </p:cNvPr>
          <p:cNvGrpSpPr/>
          <p:nvPr userDrawn="1"/>
        </p:nvGrpSpPr>
        <p:grpSpPr>
          <a:xfrm>
            <a:off x="-211344" y="-216036"/>
            <a:ext cx="9579553" cy="5572152"/>
            <a:chOff x="-211344" y="-216036"/>
            <a:chExt cx="9579553" cy="5572152"/>
          </a:xfrm>
        </p:grpSpPr>
        <p:grpSp>
          <p:nvGrpSpPr>
            <p:cNvPr id="53" name="Group 52">
              <a:extLst>
                <a:ext uri="{FF2B5EF4-FFF2-40B4-BE49-F238E27FC236}">
                  <a16:creationId xmlns:a16="http://schemas.microsoft.com/office/drawing/2014/main" id="{33FED25F-9A83-9A42-9A3A-68FE0F8F4889}"/>
                </a:ext>
              </a:extLst>
            </p:cNvPr>
            <p:cNvGrpSpPr/>
            <p:nvPr userDrawn="1"/>
          </p:nvGrpSpPr>
          <p:grpSpPr>
            <a:xfrm>
              <a:off x="204788" y="-216036"/>
              <a:ext cx="8742222" cy="182880"/>
              <a:chOff x="204788" y="-201168"/>
              <a:chExt cx="8742222" cy="182880"/>
            </a:xfrm>
          </p:grpSpPr>
          <p:cxnSp>
            <p:nvCxnSpPr>
              <p:cNvPr id="86" name="Straight Connector 85">
                <a:extLst>
                  <a:ext uri="{FF2B5EF4-FFF2-40B4-BE49-F238E27FC236}">
                    <a16:creationId xmlns:a16="http://schemas.microsoft.com/office/drawing/2014/main" id="{54D236BE-ED92-C944-BFFF-4E6C1CD6C85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28B0E09A-DFA7-EE4D-BF7A-1ACD606B40C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87908B06-D6CD-FF40-AA07-E183110CEAE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251E1EF-A507-C04B-BEAF-FD6F3315185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64192BF7-40E4-5546-A4AA-A716C9BCF7F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B674BC1-4D1A-F34F-8550-8DB3849A3A40}"/>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476D664-B461-8849-87E5-5F86AB8FED4F}"/>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C36197A-7750-D141-AB86-67B7A0DFE82D}"/>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415C6EA-900C-714C-8E6B-56302F759BF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E5A596ED-F0D7-AC41-8CF8-46AF932F0BC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035AD89B-52CE-4B45-AA38-C537CC5A70E9}"/>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4867EFB1-9A25-1244-9E95-10C9238D7E02}"/>
                </a:ext>
              </a:extLst>
            </p:cNvPr>
            <p:cNvGrpSpPr/>
            <p:nvPr userDrawn="1"/>
          </p:nvGrpSpPr>
          <p:grpSpPr>
            <a:xfrm>
              <a:off x="204788" y="5173236"/>
              <a:ext cx="8742222" cy="182880"/>
              <a:chOff x="204788" y="-201168"/>
              <a:chExt cx="8742222" cy="182880"/>
            </a:xfrm>
          </p:grpSpPr>
          <p:cxnSp>
            <p:nvCxnSpPr>
              <p:cNvPr id="75" name="Straight Connector 74">
                <a:extLst>
                  <a:ext uri="{FF2B5EF4-FFF2-40B4-BE49-F238E27FC236}">
                    <a16:creationId xmlns:a16="http://schemas.microsoft.com/office/drawing/2014/main" id="{93C88484-1F7F-7744-9C55-E9C4728CA108}"/>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6FAC26D-C22A-D143-8F2E-AB7A864F0B4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C051EA3-A702-7045-83E7-9116A3392D55}"/>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D3160466-898E-3441-9F5F-A9FDCFAED12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685584A-8E73-5343-A10E-8A970EB2FAE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44D9BCC3-EF2C-A84B-9D05-930C0AC216C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810455E-17F1-7A40-8788-DB5236FE6736}"/>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4FF52023-EE99-2644-9778-114C20248F3C}"/>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7369961A-AF3F-2E49-B976-D18D466E3C3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41BDE52-3649-2746-9505-08997DF54577}"/>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B1E7E27-0BDA-904A-AB61-437F83B474F0}"/>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F11A9194-E122-4042-972E-7C9915B656A3}"/>
                </a:ext>
              </a:extLst>
            </p:cNvPr>
            <p:cNvGrpSpPr/>
            <p:nvPr userDrawn="1"/>
          </p:nvGrpSpPr>
          <p:grpSpPr>
            <a:xfrm>
              <a:off x="-211344" y="203195"/>
              <a:ext cx="182881" cy="4740007"/>
              <a:chOff x="-211344" y="203195"/>
              <a:chExt cx="182881" cy="4740007"/>
            </a:xfrm>
          </p:grpSpPr>
          <p:cxnSp>
            <p:nvCxnSpPr>
              <p:cNvPr id="66" name="Straight Connector 65">
                <a:extLst>
                  <a:ext uri="{FF2B5EF4-FFF2-40B4-BE49-F238E27FC236}">
                    <a16:creationId xmlns:a16="http://schemas.microsoft.com/office/drawing/2014/main" id="{EA6F5119-782C-794C-AB5B-FE7DFC4D4791}"/>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B578D06-B6C9-D947-AAE9-CF74B1F1586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B0E8E53D-D0BF-A042-A376-5C0F16E3D808}"/>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044C6CD-17D6-4245-8FA5-3EDD12294F5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2743F85-595B-4C40-A20F-5E465FF0B362}"/>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BCC4ABA-F311-1448-9B0E-4E1608039FE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B7402E8-BD19-874F-BED3-AF3C85632EE0}"/>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4903D7E-198B-B142-8F87-D6CB90EF1CA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0238B8C-1039-6242-ABDC-9070A221C8F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5F3CF327-25ED-F142-9A59-608639D97590}"/>
                </a:ext>
              </a:extLst>
            </p:cNvPr>
            <p:cNvGrpSpPr/>
            <p:nvPr userDrawn="1"/>
          </p:nvGrpSpPr>
          <p:grpSpPr>
            <a:xfrm>
              <a:off x="9185328" y="203195"/>
              <a:ext cx="182881" cy="4740007"/>
              <a:chOff x="-211344" y="203195"/>
              <a:chExt cx="182881" cy="4740007"/>
            </a:xfrm>
          </p:grpSpPr>
          <p:cxnSp>
            <p:nvCxnSpPr>
              <p:cNvPr id="57" name="Straight Connector 56">
                <a:extLst>
                  <a:ext uri="{FF2B5EF4-FFF2-40B4-BE49-F238E27FC236}">
                    <a16:creationId xmlns:a16="http://schemas.microsoft.com/office/drawing/2014/main" id="{D6D091E4-9353-4145-833C-E01696A0B4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D089786-5E7F-0A48-90F1-30620FBCD8D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B7C85AC-8A42-4842-9569-CB8AD0F971F2}"/>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AE38746-FBD2-C142-918A-3DC6DB09EC36}"/>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60DF168-9C90-2A43-B4D5-91EBDFDDD51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DA6E3409-8435-B745-BCA2-BE4D2CBB5B4D}"/>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6E25911-2A0C-ED47-8974-FB9C99E0AB4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58249C2-D71A-A64C-9418-4B49AB5F0ED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6B9D3E7-7A93-9D49-827E-F880F6E7106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1420479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xes (4 tall) - can be recolored">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tx1"/>
          </a:solidFill>
        </p:spPr>
        <p:txBody>
          <a:bodyPr lIns="192024" tIns="164592" rIns="192024"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2286000" y="0"/>
            <a:ext cx="2286000" cy="5148072"/>
          </a:xfrm>
          <a:solidFill>
            <a:schemeClr val="tx1"/>
          </a:solidFill>
          <a:ln w="19050">
            <a:noFill/>
          </a:ln>
        </p:spPr>
        <p:txBody>
          <a:bodyPr lIns="192024" tIns="164592" rIns="192024"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4"/>
          </p:nvPr>
        </p:nvSpPr>
        <p:spPr>
          <a:xfrm>
            <a:off x="4572000" y="0"/>
            <a:ext cx="2286000" cy="5148072"/>
          </a:xfrm>
          <a:solidFill>
            <a:schemeClr val="tx1"/>
          </a:solidFill>
          <a:ln w="19050">
            <a:noFill/>
          </a:ln>
        </p:spPr>
        <p:txBody>
          <a:bodyPr lIns="192024" tIns="164592" rIns="192024"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p:cNvSpPr>
            <a:spLocks noGrp="1"/>
          </p:cNvSpPr>
          <p:nvPr>
            <p:ph sz="quarter" idx="15"/>
          </p:nvPr>
        </p:nvSpPr>
        <p:spPr>
          <a:xfrm>
            <a:off x="6858000" y="0"/>
            <a:ext cx="2286000" cy="5148072"/>
          </a:xfrm>
          <a:solidFill>
            <a:schemeClr val="tx1"/>
          </a:solidFill>
          <a:ln w="19050">
            <a:noFill/>
          </a:ln>
        </p:spPr>
        <p:txBody>
          <a:bodyPr lIns="192024" tIns="164592" rIns="192024"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4317555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image, Icons with List">
    <p:spTree>
      <p:nvGrpSpPr>
        <p:cNvPr id="1" name=""/>
        <p:cNvGrpSpPr/>
        <p:nvPr/>
      </p:nvGrpSpPr>
      <p:grpSpPr>
        <a:xfrm>
          <a:off x="0" y="0"/>
          <a:ext cx="0" cy="0"/>
          <a:chOff x="0" y="0"/>
          <a:chExt cx="0" cy="0"/>
        </a:xfrm>
      </p:grpSpPr>
      <p:sp>
        <p:nvSpPr>
          <p:cNvPr id="1123" name="Picture Placeholder 6"/>
          <p:cNvSpPr>
            <a:spLocks noGrp="1"/>
          </p:cNvSpPr>
          <p:nvPr>
            <p:ph type="pic" idx="13"/>
          </p:nvPr>
        </p:nvSpPr>
        <p:spPr>
          <a:xfrm>
            <a:off x="-1" y="-1"/>
            <a:ext cx="4572001" cy="5143501"/>
          </a:xfrm>
          <a:prstGeom prst="rect">
            <a:avLst/>
          </a:prstGeom>
        </p:spPr>
        <p:txBody>
          <a:bodyPr lIns="0" tIns="0" rIns="0" bIns="0"/>
          <a:lstStyle/>
          <a:p>
            <a:r>
              <a:rPr lang="en-US" dirty="0"/>
              <a:t>Click icon to add picture</a:t>
            </a:r>
            <a:endParaRPr dirty="0"/>
          </a:p>
        </p:txBody>
      </p:sp>
      <p:sp>
        <p:nvSpPr>
          <p:cNvPr id="1124" name="Body Level One…"/>
          <p:cNvSpPr txBox="1">
            <a:spLocks noGrp="1"/>
          </p:cNvSpPr>
          <p:nvPr>
            <p:ph type="body" sz="half" idx="1"/>
          </p:nvPr>
        </p:nvSpPr>
        <p:spPr>
          <a:xfrm>
            <a:off x="5385816" y="1350748"/>
            <a:ext cx="2946401" cy="30183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25"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Title 1">
            <a:extLst>
              <a:ext uri="{FF2B5EF4-FFF2-40B4-BE49-F238E27FC236}">
                <a16:creationId xmlns:a16="http://schemas.microsoft.com/office/drawing/2014/main" id="{4DF265B4-650C-2947-A37A-7802509F2214}"/>
              </a:ext>
            </a:extLst>
          </p:cNvPr>
          <p:cNvSpPr>
            <a:spLocks noGrp="1"/>
          </p:cNvSpPr>
          <p:nvPr>
            <p:ph type="title"/>
          </p:nvPr>
        </p:nvSpPr>
        <p:spPr>
          <a:xfrm>
            <a:off x="179532" y="172752"/>
            <a:ext cx="4196367" cy="4189291"/>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7763EA89-EE36-F44F-AD4F-0AD61B495376}"/>
              </a:ext>
            </a:extLst>
          </p:cNvPr>
          <p:cNvSpPr>
            <a:spLocks noGrp="1"/>
          </p:cNvSpPr>
          <p:nvPr>
            <p:ph type="ftr" sz="quarter" idx="14"/>
          </p:nvPr>
        </p:nvSpPr>
        <p:spPr/>
        <p:txBody>
          <a:bodyPr/>
          <a:lstStyle>
            <a:lvl1pPr>
              <a:defRPr>
                <a:solidFill>
                  <a:srgbClr val="868D95"/>
                </a:solidFill>
              </a:defRPr>
            </a:lvl1pPr>
          </a:lstStyle>
          <a:p>
            <a:r>
              <a:rPr lang="en-US" dirty="0"/>
              <a:t>IBM Security / © IBM Corporation 2021</a:t>
            </a:r>
          </a:p>
        </p:txBody>
      </p:sp>
    </p:spTree>
    <p:extLst>
      <p:ext uri="{BB962C8B-B14F-4D97-AF65-F5344CB8AC3E}">
        <p14:creationId xmlns:p14="http://schemas.microsoft.com/office/powerpoint/2010/main" val="2652369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reserve="1">
  <p:cSld name="Blank with footer - dark background">
    <p:spTree>
      <p:nvGrpSpPr>
        <p:cNvPr id="1" name=""/>
        <p:cNvGrpSpPr/>
        <p:nvPr/>
      </p:nvGrpSpPr>
      <p:grpSpPr>
        <a:xfrm>
          <a:off x="0" y="0"/>
          <a:ext cx="0" cy="0"/>
          <a:chOff x="0" y="0"/>
          <a:chExt cx="0" cy="0"/>
        </a:xfrm>
      </p:grpSpPr>
      <p:sp>
        <p:nvSpPr>
          <p:cNvPr id="1133"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4B45BD60-227F-F84D-9075-9B4E05A5C688}"/>
              </a:ext>
            </a:extLst>
          </p:cNvPr>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Tree>
    <p:extLst>
      <p:ext uri="{BB962C8B-B14F-4D97-AF65-F5344CB8AC3E}">
        <p14:creationId xmlns:p14="http://schemas.microsoft.com/office/powerpoint/2010/main" val="5365594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reserve="1">
  <p:cSld name="Blank with no footer - dark backgroun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0AC7B62-8B24-8B41-8C34-A8D87AAFF4AC}"/>
              </a:ext>
            </a:extLst>
          </p:cNvPr>
          <p:cNvGrpSpPr/>
          <p:nvPr userDrawn="1"/>
        </p:nvGrpSpPr>
        <p:grpSpPr>
          <a:xfrm>
            <a:off x="-211344" y="-216036"/>
            <a:ext cx="9579553" cy="5572152"/>
            <a:chOff x="-211344" y="-216036"/>
            <a:chExt cx="9579553" cy="5572152"/>
          </a:xfrm>
        </p:grpSpPr>
        <p:grpSp>
          <p:nvGrpSpPr>
            <p:cNvPr id="48" name="Group 47">
              <a:extLst>
                <a:ext uri="{FF2B5EF4-FFF2-40B4-BE49-F238E27FC236}">
                  <a16:creationId xmlns:a16="http://schemas.microsoft.com/office/drawing/2014/main" id="{2613131D-D35A-6147-84C3-90FC4440CA5A}"/>
                </a:ext>
              </a:extLst>
            </p:cNvPr>
            <p:cNvGrpSpPr/>
            <p:nvPr userDrawn="1"/>
          </p:nvGrpSpPr>
          <p:grpSpPr>
            <a:xfrm>
              <a:off x="204788" y="-216036"/>
              <a:ext cx="8742222" cy="182880"/>
              <a:chOff x="204788" y="-201168"/>
              <a:chExt cx="8742222" cy="182880"/>
            </a:xfrm>
          </p:grpSpPr>
          <p:cxnSp>
            <p:nvCxnSpPr>
              <p:cNvPr id="81" name="Straight Connector 80">
                <a:extLst>
                  <a:ext uri="{FF2B5EF4-FFF2-40B4-BE49-F238E27FC236}">
                    <a16:creationId xmlns:a16="http://schemas.microsoft.com/office/drawing/2014/main" id="{04317FE5-13F3-D542-9FE1-947443FEA3FB}"/>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6CD8006-3042-A448-AE37-B0FF8FEBC6DC}"/>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DBBF8FC-CBE9-1645-BB29-4ABC463D09CA}"/>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8538B20B-C0FA-8741-9AB6-4B3DCF70933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EEEEDCE-BE33-3D4E-8C17-8A923BA1FC41}"/>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17D5E37F-D6F8-1A46-8F0E-9AA7487C88A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91C38E67-4C2E-3842-9CF5-A0F8B4E7120A}"/>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0FC2AF0D-099E-9242-BA91-AC1E11DF2A38}"/>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7B6D06BA-E211-0141-A1C8-218ADCD57328}"/>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B327C1F-28C8-6A4E-9B36-0F3731C7CC4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8083AFB4-6A8A-384F-B827-9FA5AC411F3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47D567EA-7646-C440-884B-131656526668}"/>
                </a:ext>
              </a:extLst>
            </p:cNvPr>
            <p:cNvGrpSpPr/>
            <p:nvPr userDrawn="1"/>
          </p:nvGrpSpPr>
          <p:grpSpPr>
            <a:xfrm>
              <a:off x="204788" y="5173236"/>
              <a:ext cx="8742222" cy="182880"/>
              <a:chOff x="204788" y="-201168"/>
              <a:chExt cx="8742222" cy="182880"/>
            </a:xfrm>
          </p:grpSpPr>
          <p:cxnSp>
            <p:nvCxnSpPr>
              <p:cNvPr id="70" name="Straight Connector 69">
                <a:extLst>
                  <a:ext uri="{FF2B5EF4-FFF2-40B4-BE49-F238E27FC236}">
                    <a16:creationId xmlns:a16="http://schemas.microsoft.com/office/drawing/2014/main" id="{81FF7E08-9402-6542-A050-644FB645C684}"/>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E113281-2DB4-AE45-A35D-CD6E1A506C3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ABB942C-2664-A947-B56D-A488B1E293C2}"/>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981D414-04E1-B844-AE9D-C2CC713BB48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C81364B7-186B-444D-A488-96811B4AEB7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ADB0626-2613-F143-A4B3-A79C037CDCD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1D1BFD05-EED5-4F4A-A0CA-76AD4C635E2C}"/>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FE302AE-9C86-ED45-8EB2-EBE88CD5D21C}"/>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587454F-AF7A-2F4F-A18E-C7F801BDC816}"/>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8437C11-1348-6446-9FBF-62FD8369783D}"/>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C11A82DD-042A-7740-945B-DF874F1F856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7482D6C9-FE03-EA4C-A4F6-E7317D8EF301}"/>
                </a:ext>
              </a:extLst>
            </p:cNvPr>
            <p:cNvGrpSpPr/>
            <p:nvPr userDrawn="1"/>
          </p:nvGrpSpPr>
          <p:grpSpPr>
            <a:xfrm>
              <a:off x="-211344" y="203195"/>
              <a:ext cx="182881" cy="4740007"/>
              <a:chOff x="-211344" y="203195"/>
              <a:chExt cx="182881" cy="4740007"/>
            </a:xfrm>
          </p:grpSpPr>
          <p:cxnSp>
            <p:nvCxnSpPr>
              <p:cNvPr id="61" name="Straight Connector 60">
                <a:extLst>
                  <a:ext uri="{FF2B5EF4-FFF2-40B4-BE49-F238E27FC236}">
                    <a16:creationId xmlns:a16="http://schemas.microsoft.com/office/drawing/2014/main" id="{8FE5F9AD-3DB5-364C-8F66-5AA236562F2A}"/>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CFCB192-9101-B449-AA2B-5FEE7B8224E6}"/>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F92C5D0-7BD9-0A4A-ABA4-390B192170C0}"/>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7B0202F-19CE-1D42-8358-20734AB69723}"/>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614B72C-4585-E747-A169-E0BF7D0A18F9}"/>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4856DC0-B938-EA42-8771-4C521A0968F1}"/>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8EA659C-3A15-0641-8693-4FCB93FE8AC4}"/>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7FC5FE64-6776-C34A-9FCA-DA9DFFCFE4E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0F3AE72-456D-D14E-807C-CC49849A0EF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839057B4-5132-9A45-A3F7-AED2350C8D3F}"/>
                </a:ext>
              </a:extLst>
            </p:cNvPr>
            <p:cNvGrpSpPr/>
            <p:nvPr userDrawn="1"/>
          </p:nvGrpSpPr>
          <p:grpSpPr>
            <a:xfrm>
              <a:off x="9185328" y="203195"/>
              <a:ext cx="182881" cy="4740007"/>
              <a:chOff x="-211344" y="203195"/>
              <a:chExt cx="182881" cy="4740007"/>
            </a:xfrm>
          </p:grpSpPr>
          <p:cxnSp>
            <p:nvCxnSpPr>
              <p:cNvPr id="52" name="Straight Connector 51">
                <a:extLst>
                  <a:ext uri="{FF2B5EF4-FFF2-40B4-BE49-F238E27FC236}">
                    <a16:creationId xmlns:a16="http://schemas.microsoft.com/office/drawing/2014/main" id="{4F66BE0A-458B-6543-A6DD-83FCDF9B022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825710F-B343-D047-A210-A04B6160C72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FC3760E-DB1A-0E4B-A029-09DA9DD526D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197239B-4787-8C4A-9796-26D4CE53974B}"/>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8FD0D9C-E360-A041-8392-E91546B47BA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620A2E2-11CE-F445-AB1F-ECD010D3CAD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153A515-425C-B24F-98F4-970641ADFD14}"/>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C50244A-3A5A-4240-AF2E-D996111C5F61}"/>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2D35D95-2D80-A247-A7C6-EC100824BB89}"/>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0899145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with Vertical Aurora">
    <p:spTree>
      <p:nvGrpSpPr>
        <p:cNvPr id="1" name=""/>
        <p:cNvGrpSpPr/>
        <p:nvPr/>
      </p:nvGrpSpPr>
      <p:grpSpPr>
        <a:xfrm>
          <a:off x="0" y="0"/>
          <a:ext cx="0" cy="0"/>
          <a:chOff x="0" y="0"/>
          <a:chExt cx="0" cy="0"/>
        </a:xfrm>
      </p:grpSpPr>
      <p:pic>
        <p:nvPicPr>
          <p:cNvPr id="1193"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rot="5400000">
            <a:off x="1091885" y="1655547"/>
            <a:ext cx="5143501" cy="1832406"/>
          </a:xfrm>
          <a:prstGeom prst="rect">
            <a:avLst/>
          </a:prstGeom>
          <a:ln w="12700">
            <a:miter lim="400000"/>
          </a:ln>
        </p:spPr>
      </p:pic>
      <p:sp>
        <p:nvSpPr>
          <p:cNvPr id="1190"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191" name="Body Level One…"/>
          <p:cNvSpPr txBox="1">
            <a:spLocks noGrp="1"/>
          </p:cNvSpPr>
          <p:nvPr>
            <p:ph type="body" sz="half" idx="1" hasCustomPrompt="1"/>
          </p:nvPr>
        </p:nvSpPr>
        <p:spPr>
          <a:xfrm>
            <a:off x="4762535" y="164580"/>
            <a:ext cx="4181439" cy="419469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 name="Title 1">
            <a:extLst>
              <a:ext uri="{FF2B5EF4-FFF2-40B4-BE49-F238E27FC236}">
                <a16:creationId xmlns:a16="http://schemas.microsoft.com/office/drawing/2014/main" id="{6B8116FA-A581-9343-A43F-1B1894908C27}"/>
              </a:ext>
            </a:extLst>
          </p:cNvPr>
          <p:cNvSpPr>
            <a:spLocks noGrp="1"/>
          </p:cNvSpPr>
          <p:nvPr>
            <p:ph type="title"/>
          </p:nvPr>
        </p:nvSpPr>
        <p:spPr>
          <a:xfrm>
            <a:off x="177660" y="168516"/>
            <a:ext cx="4184047" cy="4190759"/>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98F3C70-8251-7048-AEEA-8A8E67FA0756}"/>
              </a:ext>
            </a:extLst>
          </p:cNvPr>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Tree>
    <p:extLst>
      <p:ext uri="{BB962C8B-B14F-4D97-AF65-F5344CB8AC3E}">
        <p14:creationId xmlns:p14="http://schemas.microsoft.com/office/powerpoint/2010/main" val="20989038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reserve="1">
  <p:cSld name="Divider slide">
    <p:bg>
      <p:bgPr>
        <a:solidFill>
          <a:srgbClr val="000000"/>
        </a:solidFill>
        <a:effectLst/>
      </p:bgPr>
    </p:bg>
    <p:spTree>
      <p:nvGrpSpPr>
        <p:cNvPr id="1" name=""/>
        <p:cNvGrpSpPr/>
        <p:nvPr/>
      </p:nvGrpSpPr>
      <p:grpSpPr>
        <a:xfrm>
          <a:off x="0" y="0"/>
          <a:ext cx="0" cy="0"/>
          <a:chOff x="0" y="0"/>
          <a:chExt cx="0" cy="0"/>
        </a:xfrm>
      </p:grpSpPr>
      <p:pic>
        <p:nvPicPr>
          <p:cNvPr id="1200"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rot="10800000" flipH="1">
            <a:off x="0" y="18167"/>
            <a:ext cx="9144000" cy="5143501"/>
          </a:xfrm>
          <a:prstGeom prst="rect">
            <a:avLst/>
          </a:prstGeom>
          <a:ln w="12700">
            <a:miter lim="400000"/>
          </a:ln>
        </p:spPr>
      </p:pic>
      <p:sp>
        <p:nvSpPr>
          <p:cNvPr id="1244"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246" name="Insert section or module description here, limited to two lines"/>
          <p:cNvSpPr txBox="1">
            <a:spLocks noGrp="1"/>
          </p:cNvSpPr>
          <p:nvPr>
            <p:ph type="body" idx="13" hasCustomPrompt="1"/>
          </p:nvPr>
        </p:nvSpPr>
        <p:spPr>
          <a:xfrm>
            <a:off x="161175" y="1625600"/>
            <a:ext cx="8778875" cy="1097052"/>
          </a:xfrm>
          <a:prstGeom prst="rect">
            <a:avLst/>
          </a:prstGeom>
        </p:spPr>
        <p:txBody>
          <a:bodyPr/>
          <a:lstStyle>
            <a:lvl1pPr>
              <a:spcBef>
                <a:spcPts val="1200"/>
              </a:spcBef>
              <a:tabLst/>
              <a:defRPr sz="3600">
                <a:latin typeface="+mn-lt"/>
                <a:ea typeface="+mj-ea"/>
                <a:cs typeface="+mj-cs"/>
                <a:sym typeface="IBM Plex Sans Light"/>
              </a:defRPr>
            </a:lvl1pPr>
          </a:lstStyle>
          <a:p>
            <a:r>
              <a:rPr dirty="0"/>
              <a:t>Insert section or module description here, limited to two lines</a:t>
            </a:r>
          </a:p>
        </p:txBody>
      </p:sp>
      <p:sp>
        <p:nvSpPr>
          <p:cNvPr id="1247" name="IBM Product Name"/>
          <p:cNvSpPr txBox="1">
            <a:spLocks noGrp="1"/>
          </p:cNvSpPr>
          <p:nvPr>
            <p:ph type="body" sz="quarter" idx="14" hasCustomPrompt="1"/>
          </p:nvPr>
        </p:nvSpPr>
        <p:spPr>
          <a:xfrm>
            <a:off x="191555" y="1370424"/>
            <a:ext cx="8752420" cy="221599"/>
          </a:xfrm>
          <a:prstGeom prst="rect">
            <a:avLst/>
          </a:prstGeom>
        </p:spPr>
        <p:txBody>
          <a:bodyPr/>
          <a:lstStyle/>
          <a:p>
            <a:pPr>
              <a:lnSpc>
                <a:spcPct val="90000"/>
              </a:lnSpc>
              <a:spcBef>
                <a:spcPts val="0"/>
              </a:spcBef>
              <a:tabLst/>
              <a:defRPr sz="1400"/>
            </a:pPr>
            <a:r>
              <a:rPr dirty="0"/>
              <a:t>IBM </a:t>
            </a:r>
            <a:r>
              <a:rPr dirty="0">
                <a:latin typeface="IBM Plex Sans SemiBold"/>
                <a:ea typeface="IBM Plex Sans SemiBold"/>
                <a:cs typeface="IBM Plex Sans SemiBold"/>
                <a:sym typeface="IBM Plex Sans SemiBold"/>
              </a:rPr>
              <a:t>Product Name</a:t>
            </a:r>
          </a:p>
        </p:txBody>
      </p:sp>
      <p:sp>
        <p:nvSpPr>
          <p:cNvPr id="2" name="Footer Placeholder 1">
            <a:extLst>
              <a:ext uri="{FF2B5EF4-FFF2-40B4-BE49-F238E27FC236}">
                <a16:creationId xmlns:a16="http://schemas.microsoft.com/office/drawing/2014/main" id="{10D56854-D740-2D4E-8AC6-5A24FE34191C}"/>
              </a:ext>
            </a:extLst>
          </p:cNvPr>
          <p:cNvSpPr>
            <a:spLocks noGrp="1"/>
          </p:cNvSpPr>
          <p:nvPr>
            <p:ph type="ftr" sz="quarter" idx="15"/>
          </p:nvPr>
        </p:nvSpPr>
        <p:spPr/>
        <p:txBody>
          <a:bodyPr/>
          <a:lstStyle>
            <a:lvl1pPr>
              <a:defRPr>
                <a:solidFill>
                  <a:srgbClr val="868D95"/>
                </a:solidFill>
              </a:defRPr>
            </a:lvl1pPr>
          </a:lstStyle>
          <a:p>
            <a:r>
              <a:rPr lang="en-US" dirty="0"/>
              <a:t>IBM Security / © IBM Corporation 2021</a:t>
            </a:r>
          </a:p>
        </p:txBody>
      </p:sp>
      <p:grpSp>
        <p:nvGrpSpPr>
          <p:cNvPr id="51" name="Group 50">
            <a:extLst>
              <a:ext uri="{FF2B5EF4-FFF2-40B4-BE49-F238E27FC236}">
                <a16:creationId xmlns:a16="http://schemas.microsoft.com/office/drawing/2014/main" id="{63F20578-1026-5842-8FEF-C7A729B20CBC}"/>
              </a:ext>
            </a:extLst>
          </p:cNvPr>
          <p:cNvGrpSpPr/>
          <p:nvPr userDrawn="1"/>
        </p:nvGrpSpPr>
        <p:grpSpPr>
          <a:xfrm>
            <a:off x="-211344" y="-216036"/>
            <a:ext cx="9579553" cy="5572152"/>
            <a:chOff x="-211344" y="-216036"/>
            <a:chExt cx="9579553" cy="5572152"/>
          </a:xfrm>
        </p:grpSpPr>
        <p:grpSp>
          <p:nvGrpSpPr>
            <p:cNvPr id="52" name="Group 51">
              <a:extLst>
                <a:ext uri="{FF2B5EF4-FFF2-40B4-BE49-F238E27FC236}">
                  <a16:creationId xmlns:a16="http://schemas.microsoft.com/office/drawing/2014/main" id="{8C1DCAF0-4E95-704E-9016-14035382C4AF}"/>
                </a:ext>
              </a:extLst>
            </p:cNvPr>
            <p:cNvGrpSpPr/>
            <p:nvPr userDrawn="1"/>
          </p:nvGrpSpPr>
          <p:grpSpPr>
            <a:xfrm>
              <a:off x="204788" y="-216036"/>
              <a:ext cx="8742222" cy="182880"/>
              <a:chOff x="204788" y="-201168"/>
              <a:chExt cx="8742222" cy="182880"/>
            </a:xfrm>
          </p:grpSpPr>
          <p:cxnSp>
            <p:nvCxnSpPr>
              <p:cNvPr id="85" name="Straight Connector 84">
                <a:extLst>
                  <a:ext uri="{FF2B5EF4-FFF2-40B4-BE49-F238E27FC236}">
                    <a16:creationId xmlns:a16="http://schemas.microsoft.com/office/drawing/2014/main" id="{17156DF9-5654-3B45-A2BF-E4E23CE519D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EB25AEB5-8728-D247-BC34-1680C6730A13}"/>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9DABE3A9-22A6-7D40-BF06-CF658EF864B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87F30E6-F5A0-B94E-BCC2-C650C6556F77}"/>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D738B908-B8F0-CA47-B4FB-8F75F3FDBB8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2E44054-D391-3F4F-A92E-0AF713F5F903}"/>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7CD28E4-E852-7049-B379-80B08AEF383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9FD15FC3-34A8-4540-97B9-952D37D36423}"/>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4B62B7A-FFD7-5143-83A3-4799715F8AB0}"/>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760047B-ACA6-FE45-8F8D-9113F84094BF}"/>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C34326E9-3D5D-6840-B530-858553DB4B9D}"/>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6AFD55E9-A471-F740-AA29-340BCD60FE39}"/>
                </a:ext>
              </a:extLst>
            </p:cNvPr>
            <p:cNvGrpSpPr/>
            <p:nvPr userDrawn="1"/>
          </p:nvGrpSpPr>
          <p:grpSpPr>
            <a:xfrm>
              <a:off x="204788" y="5173236"/>
              <a:ext cx="8742222" cy="182880"/>
              <a:chOff x="204788" y="-201168"/>
              <a:chExt cx="8742222" cy="182880"/>
            </a:xfrm>
          </p:grpSpPr>
          <p:cxnSp>
            <p:nvCxnSpPr>
              <p:cNvPr id="74" name="Straight Connector 73">
                <a:extLst>
                  <a:ext uri="{FF2B5EF4-FFF2-40B4-BE49-F238E27FC236}">
                    <a16:creationId xmlns:a16="http://schemas.microsoft.com/office/drawing/2014/main" id="{F32C0130-CEA9-7C43-8AC1-C5E07E94284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B84E66D-993C-A848-89A9-DD2F2A0A6F4C}"/>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36343F4-3247-9B45-AE8D-9D3095EE3863}"/>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439023B-7E2B-4148-8BFF-E431131E5730}"/>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ED721E4-D5B2-7047-A1B1-C7BA4123DE83}"/>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3B0212B2-BF34-CE45-856A-74E3769D018B}"/>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D836B9E-72F5-0540-B5A7-A0C5E513683F}"/>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02831CE-5020-5447-B046-2B1000B6FBF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27776011-E759-524C-A171-FEBC64205B8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532F6DE-1E31-5842-AE91-85E79A5BE47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24F18FB-AFCD-E449-A868-E3FC9FB842C6}"/>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7AFE63FE-D135-E14B-9B77-7268DFA86034}"/>
                </a:ext>
              </a:extLst>
            </p:cNvPr>
            <p:cNvGrpSpPr/>
            <p:nvPr userDrawn="1"/>
          </p:nvGrpSpPr>
          <p:grpSpPr>
            <a:xfrm>
              <a:off x="-211344" y="203195"/>
              <a:ext cx="182881" cy="4740007"/>
              <a:chOff x="-211344" y="203195"/>
              <a:chExt cx="182881" cy="4740007"/>
            </a:xfrm>
          </p:grpSpPr>
          <p:cxnSp>
            <p:nvCxnSpPr>
              <p:cNvPr id="65" name="Straight Connector 64">
                <a:extLst>
                  <a:ext uri="{FF2B5EF4-FFF2-40B4-BE49-F238E27FC236}">
                    <a16:creationId xmlns:a16="http://schemas.microsoft.com/office/drawing/2014/main" id="{C7436542-5750-CA4C-B0F8-9814DEA031F9}"/>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4A91AF9-FCC2-7841-B207-50ACD4ABC28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0380D64-3320-0F4B-A3D6-B8DD9673443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DB3C902-00C9-1E43-9439-C22D2AE15E82}"/>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9B40C07-4B62-A44A-B9C6-C8BD522405F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43F04816-9FE3-FB4F-9F97-FE82EBDBAF1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4BDE2F0-FC28-4649-B9A5-76B769275630}"/>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F86EA32B-467E-984E-9592-F0F75DBF5E9D}"/>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CCC3CBE-E441-5340-85C6-8E145B48FE0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A4338DC2-8988-A141-9D7B-A9A9E7459F3E}"/>
                </a:ext>
              </a:extLst>
            </p:cNvPr>
            <p:cNvGrpSpPr/>
            <p:nvPr userDrawn="1"/>
          </p:nvGrpSpPr>
          <p:grpSpPr>
            <a:xfrm>
              <a:off x="9185328" y="203195"/>
              <a:ext cx="182881" cy="4740007"/>
              <a:chOff x="-211344" y="203195"/>
              <a:chExt cx="182881" cy="4740007"/>
            </a:xfrm>
          </p:grpSpPr>
          <p:cxnSp>
            <p:nvCxnSpPr>
              <p:cNvPr id="56" name="Straight Connector 55">
                <a:extLst>
                  <a:ext uri="{FF2B5EF4-FFF2-40B4-BE49-F238E27FC236}">
                    <a16:creationId xmlns:a16="http://schemas.microsoft.com/office/drawing/2014/main" id="{9B55BC9D-2026-C344-8930-C7AB9FB47F3B}"/>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CCB1A5A-1719-3648-9302-7F8C212D8A67}"/>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DF14832-F3E3-B84A-BF0C-B7B484A45D88}"/>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9AC8F61-1C77-F343-9289-3F2C394742D5}"/>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E350C11-6205-CF49-B1B3-C0C5CE1E5E3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080417-2AE5-0C41-9F1D-7A5CD4C54668}"/>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1D2339BB-73A4-3C4F-B35C-6497C77D353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2409409-F74C-6A48-BBF0-6B82C103886E}"/>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A444396-19A1-8C48-A6C6-ACC0706953E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7144389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pic>
        <p:nvPicPr>
          <p:cNvPr id="5" name="aurora-cover.png" descr="aurora-cover.png">
            <a:extLst>
              <a:ext uri="{FF2B5EF4-FFF2-40B4-BE49-F238E27FC236}">
                <a16:creationId xmlns:a16="http://schemas.microsoft.com/office/drawing/2014/main" id="{BC906EDA-E114-AA41-8279-9856BE63F4FA}"/>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3707544" y="-292956"/>
            <a:ext cx="5143499" cy="5729412"/>
          </a:xfrm>
          <a:prstGeom prst="rect">
            <a:avLst/>
          </a:prstGeom>
          <a:ln w="12700">
            <a:miter lim="400000"/>
          </a:ln>
        </p:spPr>
      </p:pic>
      <p:sp>
        <p:nvSpPr>
          <p:cNvPr id="2" name="Title 1">
            <a:extLst>
              <a:ext uri="{FF2B5EF4-FFF2-40B4-BE49-F238E27FC236}">
                <a16:creationId xmlns:a16="http://schemas.microsoft.com/office/drawing/2014/main" id="{CF05D39E-1F51-3642-B2A7-8A9521184D4A}"/>
              </a:ext>
            </a:extLst>
          </p:cNvPr>
          <p:cNvSpPr>
            <a:spLocks noGrp="1"/>
          </p:cNvSpPr>
          <p:nvPr>
            <p:ph type="title" hasCustomPrompt="1"/>
          </p:nvPr>
        </p:nvSpPr>
        <p:spPr>
          <a:xfrm>
            <a:off x="79215" y="50098"/>
            <a:ext cx="8861813" cy="4706838"/>
          </a:xfrm>
        </p:spPr>
        <p:txBody>
          <a:bodyPr/>
          <a:lstStyle>
            <a:lvl1pPr>
              <a:defRPr sz="9600" b="0" i="0">
                <a:latin typeface="IBM Plex Sans ExtraLight" panose="020B0303050203000203" pitchFamily="34" charset="0"/>
              </a:defRPr>
            </a:lvl1pPr>
          </a:lstStyle>
          <a:p>
            <a:r>
              <a:rPr lang="en-US" dirty="0"/>
              <a:t>Go simple and big if possible</a:t>
            </a:r>
          </a:p>
        </p:txBody>
      </p:sp>
      <p:sp>
        <p:nvSpPr>
          <p:cNvPr id="3" name="Footer Placeholder 2">
            <a:extLst>
              <a:ext uri="{FF2B5EF4-FFF2-40B4-BE49-F238E27FC236}">
                <a16:creationId xmlns:a16="http://schemas.microsoft.com/office/drawing/2014/main" id="{3FEA5268-78C4-0C4E-90AD-3C34E266F13F}"/>
              </a:ext>
            </a:extLst>
          </p:cNvPr>
          <p:cNvSpPr>
            <a:spLocks noGrp="1"/>
          </p:cNvSpPr>
          <p:nvPr>
            <p:ph type="ftr" sz="quarter" idx="10"/>
          </p:nvPr>
        </p:nvSpPr>
        <p:spPr/>
        <p:txBody>
          <a:bodyPr/>
          <a:lstStyle/>
          <a:p>
            <a:r>
              <a:rPr lang="en-US" dirty="0"/>
              <a:t>IBM Security / © IBM Corporation 2021</a:t>
            </a:r>
          </a:p>
        </p:txBody>
      </p:sp>
      <p:sp>
        <p:nvSpPr>
          <p:cNvPr id="4" name="Slide Number Placeholder 3">
            <a:extLst>
              <a:ext uri="{FF2B5EF4-FFF2-40B4-BE49-F238E27FC236}">
                <a16:creationId xmlns:a16="http://schemas.microsoft.com/office/drawing/2014/main" id="{8B43F7D2-BA06-2B4E-B652-457803566E22}"/>
              </a:ext>
            </a:extLst>
          </p:cNvP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36370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oxes (1 large, 4 small) - dark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813DA2-275B-374F-88DF-2F4E8DA01B79}"/>
              </a:ext>
            </a:extLst>
          </p:cNvPr>
          <p:cNvSpPr>
            <a:spLocks noGrp="1"/>
          </p:cNvSpPr>
          <p:nvPr>
            <p:ph type="pic" sz="quarter" idx="21"/>
          </p:nvPr>
        </p:nvSpPr>
        <p:spPr>
          <a:xfrm>
            <a:off x="0" y="0"/>
            <a:ext cx="9144000" cy="2576513"/>
          </a:xfrm>
        </p:spPr>
        <p:txBody>
          <a:bodyPr/>
          <a:lstStyle/>
          <a:p>
            <a:r>
              <a:rPr lang="en-US" dirty="0"/>
              <a:t>Click icon to add picture</a:t>
            </a:r>
          </a:p>
        </p:txBody>
      </p:sp>
      <p:pic>
        <p:nvPicPr>
          <p:cNvPr id="10" name="aurora-cover.png" descr="aurora-cover.png">
            <a:extLst>
              <a:ext uri="{FF2B5EF4-FFF2-40B4-BE49-F238E27FC236}">
                <a16:creationId xmlns:a16="http://schemas.microsoft.com/office/drawing/2014/main" id="{0BAA355F-89B5-F64E-BC50-443C3089FFA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2577244"/>
            <a:ext cx="9144000" cy="2333725"/>
          </a:xfrm>
          <a:prstGeom prst="rect">
            <a:avLst/>
          </a:prstGeom>
          <a:ln w="12700">
            <a:miter lim="400000"/>
          </a:ln>
        </p:spPr>
      </p:pic>
      <p:sp>
        <p:nvSpPr>
          <p:cNvPr id="6" name="Content Placeholder 5"/>
          <p:cNvSpPr>
            <a:spLocks noGrp="1"/>
          </p:cNvSpPr>
          <p:nvPr>
            <p:ph sz="quarter" idx="17"/>
          </p:nvPr>
        </p:nvSpPr>
        <p:spPr>
          <a:xfrm>
            <a:off x="4572000" y="2570162"/>
            <a:ext cx="2286000" cy="2573338"/>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11" name="Content Placeholder 10"/>
          <p:cNvSpPr>
            <a:spLocks noGrp="1"/>
          </p:cNvSpPr>
          <p:nvPr>
            <p:ph sz="quarter" idx="18"/>
          </p:nvPr>
        </p:nvSpPr>
        <p:spPr>
          <a:xfrm>
            <a:off x="6858000" y="2570162"/>
            <a:ext cx="2286000" cy="2573338"/>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14" name="Content Placeholder 13"/>
          <p:cNvSpPr>
            <a:spLocks noGrp="1"/>
          </p:cNvSpPr>
          <p:nvPr>
            <p:ph sz="quarter" idx="19"/>
          </p:nvPr>
        </p:nvSpPr>
        <p:spPr>
          <a:xfrm>
            <a:off x="2286001" y="2570162"/>
            <a:ext cx="2286000" cy="2573337"/>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7" name="Content Placeholder 6"/>
          <p:cNvSpPr>
            <a:spLocks noGrp="1"/>
          </p:cNvSpPr>
          <p:nvPr>
            <p:ph sz="quarter" idx="20"/>
          </p:nvPr>
        </p:nvSpPr>
        <p:spPr>
          <a:xfrm>
            <a:off x="0" y="2570162"/>
            <a:ext cx="2286000" cy="2573337"/>
          </a:xfrm>
          <a:noFill/>
          <a:ln w="19050">
            <a:noFill/>
          </a:ln>
        </p:spPr>
        <p:txBody>
          <a:bodyPr lIns="192024" tIns="201168" rIns="192024" bIns="228600"/>
          <a:lstStyle>
            <a:lvl1pPr>
              <a:defRPr>
                <a:solidFill>
                  <a:schemeClr val="bg1"/>
                </a:solidFill>
              </a:defRPr>
            </a:lvl1pPr>
          </a:lstStyle>
          <a:p>
            <a:pPr lvl="0"/>
            <a:r>
              <a:rPr lang="en-US"/>
              <a:t>Click to edit Master text styles</a:t>
            </a:r>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dirty="0"/>
              <a:t>IBM Security / © IBM Corporation 2021</a:t>
            </a:r>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2" name="Title 1"/>
          <p:cNvSpPr>
            <a:spLocks noGrp="1"/>
          </p:cNvSpPr>
          <p:nvPr>
            <p:ph type="title"/>
          </p:nvPr>
        </p:nvSpPr>
        <p:spPr>
          <a:xfrm>
            <a:off x="0" y="-1"/>
            <a:ext cx="9144000" cy="2569463"/>
          </a:xfrm>
          <a:noFill/>
        </p:spPr>
        <p:txBody>
          <a:bodyPr lIns="164592" tIns="146304" rIns="228600" bIns="228600"/>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0071182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text (four columns) on gradient">
    <p:bg>
      <p:bgPr>
        <a:solidFill>
          <a:srgbClr val="000000"/>
        </a:solidFill>
        <a:effectLst/>
      </p:bgPr>
    </p:bg>
    <p:spTree>
      <p:nvGrpSpPr>
        <p:cNvPr id="1" name=""/>
        <p:cNvGrpSpPr/>
        <p:nvPr/>
      </p:nvGrpSpPr>
      <p:grpSpPr>
        <a:xfrm>
          <a:off x="0" y="0"/>
          <a:ext cx="0" cy="0"/>
          <a:chOff x="0" y="0"/>
          <a:chExt cx="0" cy="0"/>
        </a:xfrm>
      </p:grpSpPr>
      <p:pic>
        <p:nvPicPr>
          <p:cNvPr id="1362"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333725"/>
          </a:xfrm>
          <a:prstGeom prst="rect">
            <a:avLst/>
          </a:prstGeom>
          <a:ln w="12700">
            <a:miter lim="400000"/>
          </a:ln>
        </p:spPr>
      </p:pic>
      <p:sp>
        <p:nvSpPr>
          <p:cNvPr id="1407" name="Body Level One…"/>
          <p:cNvSpPr txBox="1">
            <a:spLocks noGrp="1"/>
          </p:cNvSpPr>
          <p:nvPr>
            <p:ph type="body" sz="quarter" idx="1"/>
          </p:nvPr>
        </p:nvSpPr>
        <p:spPr>
          <a:xfrm>
            <a:off x="192024" y="1349768"/>
            <a:ext cx="1879600" cy="30114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08" name="Text Placeholder 7"/>
          <p:cNvSpPr>
            <a:spLocks noGrp="1"/>
          </p:cNvSpPr>
          <p:nvPr>
            <p:ph type="body" sz="quarter" idx="13"/>
          </p:nvPr>
        </p:nvSpPr>
        <p:spPr>
          <a:xfrm>
            <a:off x="2365743" y="1235444"/>
            <a:ext cx="2009775" cy="3125785"/>
          </a:xfrm>
          <a:prstGeom prst="rect">
            <a:avLst/>
          </a:prstGeom>
        </p:spPr>
        <p:txBody>
          <a:bodyPr>
            <a:normAutofit/>
          </a:bodyPr>
          <a:lstStyle/>
          <a:p>
            <a:pPr lvl="0">
              <a:lnSpc>
                <a:spcPct val="90000"/>
              </a:lnSpc>
              <a:spcBef>
                <a:spcPts val="1200"/>
              </a:spcBef>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1409" name="Text Placeholder 9"/>
          <p:cNvSpPr>
            <a:spLocks noGrp="1"/>
          </p:cNvSpPr>
          <p:nvPr>
            <p:ph type="body" sz="quarter" idx="14"/>
          </p:nvPr>
        </p:nvSpPr>
        <p:spPr>
          <a:xfrm>
            <a:off x="4651374" y="1235075"/>
            <a:ext cx="2009775" cy="3125785"/>
          </a:xfrm>
          <a:prstGeom prst="rect">
            <a:avLst/>
          </a:prstGeom>
        </p:spPr>
        <p:txBody>
          <a:bodyPr>
            <a:normAutofit/>
          </a:bodyPr>
          <a:lstStyle/>
          <a:p>
            <a:pPr lvl="0">
              <a:lnSpc>
                <a:spcPct val="90000"/>
              </a:lnSpc>
              <a:spcBef>
                <a:spcPts val="1200"/>
              </a:spcBef>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1410" name="Text Placeholder 11"/>
          <p:cNvSpPr>
            <a:spLocks noGrp="1"/>
          </p:cNvSpPr>
          <p:nvPr>
            <p:ph type="body" sz="quarter" idx="15"/>
          </p:nvPr>
        </p:nvSpPr>
        <p:spPr>
          <a:xfrm>
            <a:off x="6937374" y="1235075"/>
            <a:ext cx="2009775" cy="3125785"/>
          </a:xfrm>
          <a:prstGeom prst="rect">
            <a:avLst/>
          </a:prstGeom>
        </p:spPr>
        <p:txBody>
          <a:bodyPr>
            <a:normAutofit/>
          </a:bodyPr>
          <a:lstStyle/>
          <a:p>
            <a:pPr lvl="0">
              <a:lnSpc>
                <a:spcPct val="90000"/>
              </a:lnSpc>
              <a:spcBef>
                <a:spcPts val="1200"/>
              </a:spcBef>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r>
              <a:rPr lang="en-US"/>
              <a:t>Click to edit Master text styles</a:t>
            </a:r>
          </a:p>
        </p:txBody>
      </p:sp>
      <p:sp>
        <p:nvSpPr>
          <p:cNvPr id="1411"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871BCDF2-473D-C54F-B4B2-267F2BA97E3F}"/>
              </a:ext>
            </a:extLst>
          </p:cNvPr>
          <p:cNvSpPr>
            <a:spLocks noGrp="1"/>
          </p:cNvSpPr>
          <p:nvPr>
            <p:ph type="ftr" sz="quarter" idx="16"/>
          </p:nvPr>
        </p:nvSpPr>
        <p:spPr/>
        <p:txBody>
          <a:bodyPr/>
          <a:lstStyle>
            <a:lvl1pPr>
              <a:defRPr>
                <a:solidFill>
                  <a:srgbClr val="868D95"/>
                </a:solidFill>
              </a:defRPr>
            </a:lvl1pPr>
          </a:lstStyle>
          <a:p>
            <a:r>
              <a:rPr lang="en-US" dirty="0"/>
              <a:t>IBM Security / © IBM Corporation 2021</a:t>
            </a:r>
          </a:p>
        </p:txBody>
      </p:sp>
      <p:sp>
        <p:nvSpPr>
          <p:cNvPr id="3" name="Title 2">
            <a:extLst>
              <a:ext uri="{FF2B5EF4-FFF2-40B4-BE49-F238E27FC236}">
                <a16:creationId xmlns:a16="http://schemas.microsoft.com/office/drawing/2014/main" id="{30DA9BAA-D9B2-0E41-B498-3FC5AD4973B6}"/>
              </a:ext>
            </a:extLst>
          </p:cNvPr>
          <p:cNvSpPr>
            <a:spLocks noGrp="1"/>
          </p:cNvSpPr>
          <p:nvPr>
            <p:ph type="title"/>
          </p:nvPr>
        </p:nvSpPr>
        <p:spPr>
          <a:xfrm>
            <a:off x="176911" y="167767"/>
            <a:ext cx="6476017" cy="628097"/>
          </a:xfrm>
        </p:spPr>
        <p:txBody>
          <a:bodyPr/>
          <a:lstStyle/>
          <a:p>
            <a:r>
              <a:rPr lang="en-US"/>
              <a:t>Click to edit Master title style</a:t>
            </a:r>
            <a:endParaRPr lang="en-US" dirty="0"/>
          </a:p>
        </p:txBody>
      </p:sp>
      <p:grpSp>
        <p:nvGrpSpPr>
          <p:cNvPr id="55" name="Group 54">
            <a:extLst>
              <a:ext uri="{FF2B5EF4-FFF2-40B4-BE49-F238E27FC236}">
                <a16:creationId xmlns:a16="http://schemas.microsoft.com/office/drawing/2014/main" id="{3CACB9A6-60DB-484C-8E9F-8EF039A45294}"/>
              </a:ext>
            </a:extLst>
          </p:cNvPr>
          <p:cNvGrpSpPr/>
          <p:nvPr userDrawn="1"/>
        </p:nvGrpSpPr>
        <p:grpSpPr>
          <a:xfrm>
            <a:off x="-211344" y="-216036"/>
            <a:ext cx="9579553" cy="5572152"/>
            <a:chOff x="-211344" y="-216036"/>
            <a:chExt cx="9579553" cy="5572152"/>
          </a:xfrm>
        </p:grpSpPr>
        <p:grpSp>
          <p:nvGrpSpPr>
            <p:cNvPr id="56" name="Group 55">
              <a:extLst>
                <a:ext uri="{FF2B5EF4-FFF2-40B4-BE49-F238E27FC236}">
                  <a16:creationId xmlns:a16="http://schemas.microsoft.com/office/drawing/2014/main" id="{147FA4D4-B2D3-044D-953E-803FA2247AF7}"/>
                </a:ext>
              </a:extLst>
            </p:cNvPr>
            <p:cNvGrpSpPr/>
            <p:nvPr userDrawn="1"/>
          </p:nvGrpSpPr>
          <p:grpSpPr>
            <a:xfrm>
              <a:off x="204788" y="-216036"/>
              <a:ext cx="8742222" cy="182880"/>
              <a:chOff x="204788" y="-201168"/>
              <a:chExt cx="8742222" cy="182880"/>
            </a:xfrm>
          </p:grpSpPr>
          <p:cxnSp>
            <p:nvCxnSpPr>
              <p:cNvPr id="89" name="Straight Connector 88">
                <a:extLst>
                  <a:ext uri="{FF2B5EF4-FFF2-40B4-BE49-F238E27FC236}">
                    <a16:creationId xmlns:a16="http://schemas.microsoft.com/office/drawing/2014/main" id="{5C48E544-FD8F-2640-AFDD-585FABB3FBEE}"/>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CF4FD9C4-01BE-194A-B8A4-65FBD052409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E090B9B-9B94-B845-B1D5-3C8B7B124037}"/>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3A71010-4F03-B447-B7E4-40C1BC78D70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DB7BF4FA-D2F7-A744-93DD-88DD4B4EDBF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7713A39-B470-454B-BD6A-0F8D6229F69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270D71C3-2695-2C48-965A-B983A62EA1E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A6C220D-5487-6646-B678-786383912F0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C52BE327-E26C-9444-96FE-9B4A43D01D8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6416A8B2-E821-8D4B-972E-75B20F699EB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A0AD89BD-7DA9-064D-A0C8-BE5A60DACCE7}"/>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0E14372B-06EB-7E4D-A1C4-A4F5BB1CC3B5}"/>
                </a:ext>
              </a:extLst>
            </p:cNvPr>
            <p:cNvGrpSpPr/>
            <p:nvPr userDrawn="1"/>
          </p:nvGrpSpPr>
          <p:grpSpPr>
            <a:xfrm>
              <a:off x="204788" y="5173236"/>
              <a:ext cx="8742222" cy="182880"/>
              <a:chOff x="204788" y="-201168"/>
              <a:chExt cx="8742222" cy="182880"/>
            </a:xfrm>
          </p:grpSpPr>
          <p:cxnSp>
            <p:nvCxnSpPr>
              <p:cNvPr id="78" name="Straight Connector 77">
                <a:extLst>
                  <a:ext uri="{FF2B5EF4-FFF2-40B4-BE49-F238E27FC236}">
                    <a16:creationId xmlns:a16="http://schemas.microsoft.com/office/drawing/2014/main" id="{6B0259E9-C510-AD4C-941E-50DA9928CED8}"/>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63C3CB1-D289-7E4A-98FA-931871B51F7D}"/>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561B1118-BA17-0D4A-929B-0D21856A2DDC}"/>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8F1F40F-ABF2-8443-9441-45C4C15ED48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59F05811-FF43-F145-A3B9-57CBF97127FA}"/>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9CD55F20-884F-6F4D-9D01-35EF75B21458}"/>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15153E5-6ACA-9646-9FF3-837C2700BC8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9F94A29-669E-E146-B25B-710C47C5A545}"/>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77FACC1C-2538-9744-9393-1B685CCEE26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FDCA1C29-7EB0-8C4C-9685-6ACBADF3CD0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42C670B-4210-8B4B-8DD9-1C42E3E57FE5}"/>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BBEC92A7-BB16-B140-A3FE-74CCC72339C7}"/>
                </a:ext>
              </a:extLst>
            </p:cNvPr>
            <p:cNvGrpSpPr/>
            <p:nvPr userDrawn="1"/>
          </p:nvGrpSpPr>
          <p:grpSpPr>
            <a:xfrm>
              <a:off x="-211344" y="203195"/>
              <a:ext cx="182881" cy="4740007"/>
              <a:chOff x="-211344" y="203195"/>
              <a:chExt cx="182881" cy="4740007"/>
            </a:xfrm>
          </p:grpSpPr>
          <p:cxnSp>
            <p:nvCxnSpPr>
              <p:cNvPr id="69" name="Straight Connector 68">
                <a:extLst>
                  <a:ext uri="{FF2B5EF4-FFF2-40B4-BE49-F238E27FC236}">
                    <a16:creationId xmlns:a16="http://schemas.microsoft.com/office/drawing/2014/main" id="{2CB202DE-72F8-924A-904F-D25FE5E6BE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0F7142F-491E-7941-BBE0-0CDE37DEF594}"/>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22D84A1-DC70-A046-BB82-794EBD3A0C2E}"/>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01C50693-B853-1D41-8A05-B5E59F909DD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B12D5EC8-A8C0-A54B-9A3E-D2AD4D847A50}"/>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6025DA0-04F6-DF44-AD27-EED16C685E3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AF6DC619-3AA9-3B47-BD4C-B6B9D63EEAD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B7380158-BD14-7D48-BB41-79D63DF200F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5E91691-EC1C-CC4A-83E5-62E172CE73B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9" name="Group 58">
              <a:extLst>
                <a:ext uri="{FF2B5EF4-FFF2-40B4-BE49-F238E27FC236}">
                  <a16:creationId xmlns:a16="http://schemas.microsoft.com/office/drawing/2014/main" id="{86D45348-D37C-CE47-8B5C-EA109E80067F}"/>
                </a:ext>
              </a:extLst>
            </p:cNvPr>
            <p:cNvGrpSpPr/>
            <p:nvPr userDrawn="1"/>
          </p:nvGrpSpPr>
          <p:grpSpPr>
            <a:xfrm>
              <a:off x="9185328" y="203195"/>
              <a:ext cx="182881" cy="4740007"/>
              <a:chOff x="-211344" y="203195"/>
              <a:chExt cx="182881" cy="4740007"/>
            </a:xfrm>
          </p:grpSpPr>
          <p:cxnSp>
            <p:nvCxnSpPr>
              <p:cNvPr id="60" name="Straight Connector 59">
                <a:extLst>
                  <a:ext uri="{FF2B5EF4-FFF2-40B4-BE49-F238E27FC236}">
                    <a16:creationId xmlns:a16="http://schemas.microsoft.com/office/drawing/2014/main" id="{B0AB5130-53DC-6D4C-9E1B-1F466741578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497F6D1-1987-DF40-9C4B-B2936BC79F2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8278610-6873-294D-A1C9-0A0C8942DE1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6DA7060-AAB3-484A-9793-1BA28E4A18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AAA985E-C734-DA45-B95C-741782C8B8B6}"/>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7E31391-6EEE-934E-9540-D1DAB2603D86}"/>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DA17397-BD68-FC4C-A264-B30F56A7B71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4916506-5615-FE4A-A862-C3C0E60E52A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B97993A5-3ADE-A140-A6F8-2E0A773C660C}"/>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61044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hree colum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4189095" cy="630936"/>
          </a:xfrm>
        </p:spPr>
        <p:txBody>
          <a:bodyPr/>
          <a:lstStyle>
            <a:lvl1pPr>
              <a:defRPr>
                <a:solidFill>
                  <a:schemeClr val="tx1"/>
                </a:solidFill>
              </a:defRPr>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92024" y="1350137"/>
            <a:ext cx="4179951" cy="3009138"/>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9"/>
          <p:cNvSpPr>
            <a:spLocks noGrp="1"/>
          </p:cNvSpPr>
          <p:nvPr>
            <p:ph type="body" sz="quarter" idx="14"/>
          </p:nvPr>
        </p:nvSpPr>
        <p:spPr>
          <a:xfrm>
            <a:off x="4763988" y="1350137"/>
            <a:ext cx="1889226" cy="3009138"/>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p:cNvSpPr>
            <a:spLocks noGrp="1"/>
          </p:cNvSpPr>
          <p:nvPr>
            <p:ph type="body" sz="quarter" idx="15"/>
          </p:nvPr>
        </p:nvSpPr>
        <p:spPr>
          <a:xfrm>
            <a:off x="7049987" y="1350137"/>
            <a:ext cx="1889227" cy="3009138"/>
          </a:xfrm>
        </p:spPr>
        <p:txBody>
          <a:bodyPr/>
          <a:lstStyle>
            <a:lvl1pPr>
              <a:buClr>
                <a:schemeClr val="tx1"/>
              </a:buCl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Straight Connector 8">
            <a:extLst>
              <a:ext uri="{FF2B5EF4-FFF2-40B4-BE49-F238E27FC236}">
                <a16:creationId xmlns:a16="http://schemas.microsoft.com/office/drawing/2014/main" id="{76C261DD-A597-854F-B553-4A9FCE90DADB}"/>
              </a:ext>
            </a:extLst>
          </p:cNvPr>
          <p:cNvSpPr/>
          <p:nvPr userDrawn="1"/>
        </p:nvSpPr>
        <p:spPr>
          <a:xfrm flipH="1">
            <a:off x="4568661" y="1385889"/>
            <a:ext cx="0" cy="2971800"/>
          </a:xfrm>
          <a:prstGeom prst="line">
            <a:avLst/>
          </a:prstGeom>
          <a:ln w="3175">
            <a:solidFill>
              <a:schemeClr val="accent6"/>
            </a:solidFill>
          </a:ln>
        </p:spPr>
        <p:txBody>
          <a:bodyPr lIns="45719" rIns="45719"/>
          <a:lstStyle/>
          <a:p>
            <a: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pPr>
            <a:endParaRPr dirty="0"/>
          </a:p>
        </p:txBody>
      </p:sp>
    </p:spTree>
    <p:extLst>
      <p:ext uri="{BB962C8B-B14F-4D97-AF65-F5344CB8AC3E}">
        <p14:creationId xmlns:p14="http://schemas.microsoft.com/office/powerpoint/2010/main" val="36897089"/>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with page contents)">
    <p:bg>
      <p:bgPr>
        <a:solidFill>
          <a:srgbClr val="000000"/>
        </a:solidFill>
        <a:effectLst/>
      </p:bgPr>
    </p:bg>
    <p:spTree>
      <p:nvGrpSpPr>
        <p:cNvPr id="1" name=""/>
        <p:cNvGrpSpPr/>
        <p:nvPr/>
      </p:nvGrpSpPr>
      <p:grpSpPr>
        <a:xfrm>
          <a:off x="0" y="0"/>
          <a:ext cx="0" cy="0"/>
          <a:chOff x="0" y="0"/>
          <a:chExt cx="0" cy="0"/>
        </a:xfrm>
      </p:grpSpPr>
      <p:pic>
        <p:nvPicPr>
          <p:cNvPr id="1419"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333725"/>
          </a:xfrm>
          <a:prstGeom prst="rect">
            <a:avLst/>
          </a:prstGeom>
          <a:ln w="12700">
            <a:miter lim="400000"/>
          </a:ln>
        </p:spPr>
      </p:pic>
      <p:sp>
        <p:nvSpPr>
          <p:cNvPr id="1463" name="Slide Number"/>
          <p:cNvSpPr txBox="1">
            <a:spLocks noGrp="1"/>
          </p:cNvSpPr>
          <p:nvPr>
            <p:ph type="sldNum" sz="quarter" idx="2"/>
          </p:nvPr>
        </p:nvSpPr>
        <p:spPr>
          <a:prstGeom prst="rect">
            <a:avLst/>
          </a:prstGeom>
        </p:spPr>
        <p:txBody>
          <a:bodyPr/>
          <a:lstStyle>
            <a:lvl1pPr>
              <a:defRPr>
                <a:solidFill>
                  <a:srgbClr val="868D95"/>
                </a:solidFill>
              </a:defRPr>
            </a:lvl1pPr>
          </a:lstStyle>
          <a:p>
            <a:fld id="{86CB4B4D-7CA3-9044-876B-883B54F8677D}" type="slidenum">
              <a:rPr lang="en-US" smtClean="0"/>
              <a:pPr/>
              <a:t>‹#›</a:t>
            </a:fld>
            <a:endParaRPr lang="en-US" dirty="0"/>
          </a:p>
        </p:txBody>
      </p:sp>
      <p:sp>
        <p:nvSpPr>
          <p:cNvPr id="1466" name="Body Level One…"/>
          <p:cNvSpPr txBox="1">
            <a:spLocks noGrp="1"/>
          </p:cNvSpPr>
          <p:nvPr>
            <p:ph type="body" sz="half" idx="14"/>
          </p:nvPr>
        </p:nvSpPr>
        <p:spPr>
          <a:xfrm>
            <a:off x="195198" y="1359662"/>
            <a:ext cx="4182427" cy="3005963"/>
          </a:xfrm>
          <a:prstGeom prst="rect">
            <a:avLst/>
          </a:prstGeom>
        </p:spPr>
        <p:txBody>
          <a:bodyPr/>
          <a:lstStyle>
            <a:lvl1pPr>
              <a:lnSpc>
                <a:spcPct val="100000"/>
              </a:lnSpc>
              <a:spcBef>
                <a:spcPts val="0"/>
              </a:spcBef>
              <a:defRPr sz="1200"/>
            </a:lvl1pPr>
            <a:lvl2pPr marL="0" indent="0">
              <a:lnSpc>
                <a:spcPct val="100000"/>
              </a:lnSpc>
              <a:spcBef>
                <a:spcPts val="0"/>
              </a:spcBef>
              <a:buSzTx/>
              <a:buNone/>
              <a:defRPr sz="1200"/>
            </a:lvl2pPr>
            <a:lvl3pPr marL="0" indent="0">
              <a:lnSpc>
                <a:spcPct val="100000"/>
              </a:lnSpc>
              <a:spcBef>
                <a:spcPts val="0"/>
              </a:spcBef>
              <a:buSzTx/>
              <a:buNone/>
              <a:defRPr sz="1200"/>
            </a:lvl3pPr>
            <a:lvl4pPr marL="0" indent="0">
              <a:lnSpc>
                <a:spcPct val="100000"/>
              </a:lnSpc>
              <a:spcBef>
                <a:spcPts val="0"/>
              </a:spcBef>
              <a:buSzTx/>
              <a:buNone/>
              <a:defRPr sz="1200"/>
            </a:lvl4pPr>
            <a:lvl5pPr marL="0" indent="0">
              <a:lnSpc>
                <a:spcPct val="100000"/>
              </a:lnSpc>
              <a:spcBef>
                <a:spcPts val="0"/>
              </a:spcBef>
              <a:buSz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a:extLst>
              <a:ext uri="{FF2B5EF4-FFF2-40B4-BE49-F238E27FC236}">
                <a16:creationId xmlns:a16="http://schemas.microsoft.com/office/drawing/2014/main" id="{55A1712B-837B-3344-9343-C8A6D4126BA4}"/>
              </a:ext>
            </a:extLst>
          </p:cNvPr>
          <p:cNvSpPr>
            <a:spLocks noGrp="1"/>
          </p:cNvSpPr>
          <p:nvPr>
            <p:ph type="title"/>
          </p:nvPr>
        </p:nvSpPr>
        <p:spPr>
          <a:xfrm>
            <a:off x="176911" y="167767"/>
            <a:ext cx="6474430" cy="628097"/>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409EBD7-C6E3-3D43-A7BB-365A463B8171}"/>
              </a:ext>
            </a:extLst>
          </p:cNvPr>
          <p:cNvSpPr>
            <a:spLocks noGrp="1"/>
          </p:cNvSpPr>
          <p:nvPr>
            <p:ph type="ftr" sz="quarter" idx="15"/>
          </p:nvPr>
        </p:nvSpPr>
        <p:spPr/>
        <p:txBody>
          <a:bodyPr/>
          <a:lstStyle>
            <a:lvl1pPr>
              <a:defRPr>
                <a:solidFill>
                  <a:srgbClr val="868D95"/>
                </a:solidFill>
              </a:defRPr>
            </a:lvl1pPr>
          </a:lstStyle>
          <a:p>
            <a:r>
              <a:rPr lang="en-US" dirty="0"/>
              <a:t>IBM Security / © IBM Corporation 2021</a:t>
            </a:r>
          </a:p>
        </p:txBody>
      </p:sp>
      <p:grpSp>
        <p:nvGrpSpPr>
          <p:cNvPr id="52" name="Group 51">
            <a:extLst>
              <a:ext uri="{FF2B5EF4-FFF2-40B4-BE49-F238E27FC236}">
                <a16:creationId xmlns:a16="http://schemas.microsoft.com/office/drawing/2014/main" id="{838392EA-A7AA-264E-8C5F-10A01AF06A8E}"/>
              </a:ext>
            </a:extLst>
          </p:cNvPr>
          <p:cNvGrpSpPr/>
          <p:nvPr userDrawn="1"/>
        </p:nvGrpSpPr>
        <p:grpSpPr>
          <a:xfrm>
            <a:off x="-211344" y="-216036"/>
            <a:ext cx="9579553" cy="5572152"/>
            <a:chOff x="-211344" y="-216036"/>
            <a:chExt cx="9579553" cy="5572152"/>
          </a:xfrm>
        </p:grpSpPr>
        <p:grpSp>
          <p:nvGrpSpPr>
            <p:cNvPr id="53" name="Group 52">
              <a:extLst>
                <a:ext uri="{FF2B5EF4-FFF2-40B4-BE49-F238E27FC236}">
                  <a16:creationId xmlns:a16="http://schemas.microsoft.com/office/drawing/2014/main" id="{E9022988-80B3-A244-A2F0-A48231566828}"/>
                </a:ext>
              </a:extLst>
            </p:cNvPr>
            <p:cNvGrpSpPr/>
            <p:nvPr userDrawn="1"/>
          </p:nvGrpSpPr>
          <p:grpSpPr>
            <a:xfrm>
              <a:off x="204788" y="-216036"/>
              <a:ext cx="8742222" cy="182880"/>
              <a:chOff x="204788" y="-201168"/>
              <a:chExt cx="8742222" cy="182880"/>
            </a:xfrm>
          </p:grpSpPr>
          <p:cxnSp>
            <p:nvCxnSpPr>
              <p:cNvPr id="86" name="Straight Connector 85">
                <a:extLst>
                  <a:ext uri="{FF2B5EF4-FFF2-40B4-BE49-F238E27FC236}">
                    <a16:creationId xmlns:a16="http://schemas.microsoft.com/office/drawing/2014/main" id="{74440A7A-97B7-C44F-9F37-1B4615964D6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495A41D1-CCC0-4E4B-85A7-5FFE207EC2AA}"/>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25685882-0AD8-C54A-ADF3-D274A31C90B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3BCE8B7B-FB12-6545-A479-4EC635B57DF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E91BC5FF-549F-3241-AF22-B2853DCE708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D571D02C-747A-FB48-B08C-F05DE569BE3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B6490F76-355B-BA42-917E-B1332043E0A2}"/>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4599C3B-48BA-B341-A813-CFE7DB9D351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7F4FB0FC-30EF-3C49-88AB-B0F258D071C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BD9A6A9D-1D39-D94B-B124-B798B76EA9F7}"/>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B3DEBFC2-CF80-774B-869C-5349F4871797}"/>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8BE8B2C7-FAB6-7340-B017-FD9F9F66A589}"/>
                </a:ext>
              </a:extLst>
            </p:cNvPr>
            <p:cNvGrpSpPr/>
            <p:nvPr userDrawn="1"/>
          </p:nvGrpSpPr>
          <p:grpSpPr>
            <a:xfrm>
              <a:off x="204788" y="5173236"/>
              <a:ext cx="8742222" cy="182880"/>
              <a:chOff x="204788" y="-201168"/>
              <a:chExt cx="8742222" cy="182880"/>
            </a:xfrm>
          </p:grpSpPr>
          <p:cxnSp>
            <p:nvCxnSpPr>
              <p:cNvPr id="75" name="Straight Connector 74">
                <a:extLst>
                  <a:ext uri="{FF2B5EF4-FFF2-40B4-BE49-F238E27FC236}">
                    <a16:creationId xmlns:a16="http://schemas.microsoft.com/office/drawing/2014/main" id="{D16DF03F-8385-EE44-9213-B1B2FEFF38C2}"/>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1D6053F-0B47-B946-A424-99F6AF69130E}"/>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CF02916-D707-2B44-810A-F574C8B659FE}"/>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0B61255-5BF6-8E41-AE58-0011CD91F49A}"/>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64ACB41-C3FE-FA40-821D-CC653EE597B7}"/>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37A4E5A8-6A98-274A-BB27-C26EBCEDD1DE}"/>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3DCDAC97-BD7A-DA45-8AB9-12F4E0EE5AB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0F57692-2AC3-A746-B28A-079C6060B93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00D68AB-289C-1F40-8423-173CD10F3D5A}"/>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23A7CCC6-355B-584D-9525-FB43069E16A4}"/>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88B7C96-E82A-104B-9E89-7801B476289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C5D27700-DADF-614F-BCCB-74672DFB15F2}"/>
                </a:ext>
              </a:extLst>
            </p:cNvPr>
            <p:cNvGrpSpPr/>
            <p:nvPr userDrawn="1"/>
          </p:nvGrpSpPr>
          <p:grpSpPr>
            <a:xfrm>
              <a:off x="-211344" y="203195"/>
              <a:ext cx="182881" cy="4740007"/>
              <a:chOff x="-211344" y="203195"/>
              <a:chExt cx="182881" cy="4740007"/>
            </a:xfrm>
          </p:grpSpPr>
          <p:cxnSp>
            <p:nvCxnSpPr>
              <p:cNvPr id="66" name="Straight Connector 65">
                <a:extLst>
                  <a:ext uri="{FF2B5EF4-FFF2-40B4-BE49-F238E27FC236}">
                    <a16:creationId xmlns:a16="http://schemas.microsoft.com/office/drawing/2014/main" id="{589D7DFE-2812-F14E-950E-F9FED6C541E6}"/>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A887316A-94EF-3643-A452-57F94334434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46D44B1-2727-7146-858C-AF262489210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E2BCD44-D593-0542-B982-32B7122F60D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A3F7088-1CCF-9F4E-947C-337597233FE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2B99F8B1-D4E0-B540-B571-3D4A6FCC97A4}"/>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13536F2-35AC-4F41-BE6E-6604E2B730D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7AB913F2-483C-8949-866F-AEB1892250E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F22033F7-5834-D549-8007-91C6A774AB5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8329DB7F-735B-AB42-9318-49E1FA7EA12B}"/>
                </a:ext>
              </a:extLst>
            </p:cNvPr>
            <p:cNvGrpSpPr/>
            <p:nvPr userDrawn="1"/>
          </p:nvGrpSpPr>
          <p:grpSpPr>
            <a:xfrm>
              <a:off x="9185328" y="203195"/>
              <a:ext cx="182881" cy="4740007"/>
              <a:chOff x="-211344" y="203195"/>
              <a:chExt cx="182881" cy="4740007"/>
            </a:xfrm>
          </p:grpSpPr>
          <p:cxnSp>
            <p:nvCxnSpPr>
              <p:cNvPr id="57" name="Straight Connector 56">
                <a:extLst>
                  <a:ext uri="{FF2B5EF4-FFF2-40B4-BE49-F238E27FC236}">
                    <a16:creationId xmlns:a16="http://schemas.microsoft.com/office/drawing/2014/main" id="{C49EA875-C1A9-4948-961A-AD4463B9DFB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7FD9B97-01D5-C544-8DFC-B6A183B9B3E1}"/>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4EAEE5C-A393-2048-BC99-488F3F01C68D}"/>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0B1CAFB-1A53-F94F-95B3-47666D0EB3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1426E3E-A2B2-3A47-96B6-B8E465F0A12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3737EED9-80DC-0C49-B38F-E7E6D8468302}"/>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FC1751C-D9F8-6743-B8F6-8DE15325B8A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2966895-19CA-3546-8578-5C571DDE17C1}"/>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DD4CB2C-76D5-4B40-9403-BC26392EE646}"/>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777932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reserve="1">
  <p:cSld name="Shield - Black Background">
    <p:spTree>
      <p:nvGrpSpPr>
        <p:cNvPr id="1" name=""/>
        <p:cNvGrpSpPr/>
        <p:nvPr/>
      </p:nvGrpSpPr>
      <p:grpSpPr>
        <a:xfrm>
          <a:off x="0" y="0"/>
          <a:ext cx="0" cy="0"/>
          <a:chOff x="0" y="0"/>
          <a:chExt cx="0" cy="0"/>
        </a:xfrm>
      </p:grpSpPr>
      <p:pic>
        <p:nvPicPr>
          <p:cNvPr id="1516" name="Picture 3" descr="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9583" y="1620774"/>
            <a:ext cx="1904834" cy="1901952"/>
          </a:xfrm>
          <a:prstGeom prst="rect">
            <a:avLst/>
          </a:prstGeom>
          <a:ln w="12700">
            <a:miter lim="400000"/>
          </a:ln>
        </p:spPr>
      </p:pic>
      <p:grpSp>
        <p:nvGrpSpPr>
          <p:cNvPr id="47" name="Group 46">
            <a:extLst>
              <a:ext uri="{FF2B5EF4-FFF2-40B4-BE49-F238E27FC236}">
                <a16:creationId xmlns:a16="http://schemas.microsoft.com/office/drawing/2014/main" id="{B85EADFF-A711-0640-932D-1B24089F71C1}"/>
              </a:ext>
            </a:extLst>
          </p:cNvPr>
          <p:cNvGrpSpPr/>
          <p:nvPr userDrawn="1"/>
        </p:nvGrpSpPr>
        <p:grpSpPr>
          <a:xfrm>
            <a:off x="-211344" y="-216036"/>
            <a:ext cx="9579553" cy="5572152"/>
            <a:chOff x="-211344" y="-216036"/>
            <a:chExt cx="9579553" cy="5572152"/>
          </a:xfrm>
        </p:grpSpPr>
        <p:grpSp>
          <p:nvGrpSpPr>
            <p:cNvPr id="48" name="Group 47">
              <a:extLst>
                <a:ext uri="{FF2B5EF4-FFF2-40B4-BE49-F238E27FC236}">
                  <a16:creationId xmlns:a16="http://schemas.microsoft.com/office/drawing/2014/main" id="{A52F9CC7-D2E3-1C44-AD9E-8090E9B132EF}"/>
                </a:ext>
              </a:extLst>
            </p:cNvPr>
            <p:cNvGrpSpPr/>
            <p:nvPr userDrawn="1"/>
          </p:nvGrpSpPr>
          <p:grpSpPr>
            <a:xfrm>
              <a:off x="204788" y="-216036"/>
              <a:ext cx="8742222" cy="182880"/>
              <a:chOff x="204788" y="-201168"/>
              <a:chExt cx="8742222" cy="182880"/>
            </a:xfrm>
          </p:grpSpPr>
          <p:cxnSp>
            <p:nvCxnSpPr>
              <p:cNvPr id="81" name="Straight Connector 80">
                <a:extLst>
                  <a:ext uri="{FF2B5EF4-FFF2-40B4-BE49-F238E27FC236}">
                    <a16:creationId xmlns:a16="http://schemas.microsoft.com/office/drawing/2014/main" id="{FB45552D-97F8-7E4E-B15C-A5AEA7A27AC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13A07A1E-35F4-C24D-8931-EDD926DF860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1D34062-CA85-F446-8D10-3E02899246C5}"/>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3BAB3CA-4484-AB4C-835C-E6E0BBF676A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ED864F7-43CB-AC49-BCA7-FB1086193C0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4A1465F-8725-CB4F-8777-7900F99F31E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E1123BB7-2FE3-6441-BBBA-35F68E8542F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818FDC1-FE22-5A46-BE61-8721ADC01B8F}"/>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E3DB0EBC-031C-B64A-8AA2-9F8FE7BC2A53}"/>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D966565-7E7E-4840-9071-1928717AF393}"/>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25550DF-D05F-F845-9E09-D8208A430882}"/>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96A2F2FB-A894-1A42-B558-E579DF65BF28}"/>
                </a:ext>
              </a:extLst>
            </p:cNvPr>
            <p:cNvGrpSpPr/>
            <p:nvPr userDrawn="1"/>
          </p:nvGrpSpPr>
          <p:grpSpPr>
            <a:xfrm>
              <a:off x="204788" y="5173236"/>
              <a:ext cx="8742222" cy="182880"/>
              <a:chOff x="204788" y="-201168"/>
              <a:chExt cx="8742222" cy="182880"/>
            </a:xfrm>
          </p:grpSpPr>
          <p:cxnSp>
            <p:nvCxnSpPr>
              <p:cNvPr id="70" name="Straight Connector 69">
                <a:extLst>
                  <a:ext uri="{FF2B5EF4-FFF2-40B4-BE49-F238E27FC236}">
                    <a16:creationId xmlns:a16="http://schemas.microsoft.com/office/drawing/2014/main" id="{9817D7E6-CFD2-0541-B503-7560B8C514C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05BBE59-DCE5-2649-8970-AAF921F86080}"/>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F3AB908-1903-4649-8F87-D620E7D02B5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3E9294E-8CBF-E443-A003-D91AD08408B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7DD2C1E-222F-904D-B40A-FF63E15E0FDD}"/>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EC6F1D5-1A76-1A45-9308-5F1FE7548785}"/>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CAE2B0D-ABB7-674B-BAA9-F24ED4785B1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5D8AD11-D29C-A04E-ACF9-2DBBBF8F255B}"/>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326D877-B6E4-584B-A734-912DEBE1698B}"/>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59A452C-FB3F-5A40-92B5-292EB9449F6E}"/>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6B8B7CF2-3459-424A-BB58-1CF3817FCE7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4D031C17-CEC0-4F46-A5A6-DDCE73FF3009}"/>
                </a:ext>
              </a:extLst>
            </p:cNvPr>
            <p:cNvGrpSpPr/>
            <p:nvPr userDrawn="1"/>
          </p:nvGrpSpPr>
          <p:grpSpPr>
            <a:xfrm>
              <a:off x="-211344" y="203195"/>
              <a:ext cx="182881" cy="4740007"/>
              <a:chOff x="-211344" y="203195"/>
              <a:chExt cx="182881" cy="4740007"/>
            </a:xfrm>
          </p:grpSpPr>
          <p:cxnSp>
            <p:nvCxnSpPr>
              <p:cNvPr id="61" name="Straight Connector 60">
                <a:extLst>
                  <a:ext uri="{FF2B5EF4-FFF2-40B4-BE49-F238E27FC236}">
                    <a16:creationId xmlns:a16="http://schemas.microsoft.com/office/drawing/2014/main" id="{991A53BD-5974-DB46-80FD-8B014CB5511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9D965FB-4CEE-904F-B3DA-6BD7C82C4407}"/>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D6D22F2-7489-E744-B8D9-26975897A0B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E5DE92B6-B60A-3E47-9020-7BDBF746A80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FC4900F-701F-3546-82E8-FDE2CE0F6284}"/>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327214A-0BFC-224C-B51E-7F571D6104D9}"/>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9EC1B87C-6215-744C-A44E-F1219C3CCDBA}"/>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04BDA9F-2302-3649-9DC7-0AF7E06C5FC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BC162EF-4531-EA42-B5F0-28E6C06D26D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FA86A995-4A67-864F-9E91-6F23EDFCCC3F}"/>
                </a:ext>
              </a:extLst>
            </p:cNvPr>
            <p:cNvGrpSpPr/>
            <p:nvPr userDrawn="1"/>
          </p:nvGrpSpPr>
          <p:grpSpPr>
            <a:xfrm>
              <a:off x="9185328" y="203195"/>
              <a:ext cx="182881" cy="4740007"/>
              <a:chOff x="-211344" y="203195"/>
              <a:chExt cx="182881" cy="4740007"/>
            </a:xfrm>
          </p:grpSpPr>
          <p:cxnSp>
            <p:nvCxnSpPr>
              <p:cNvPr id="52" name="Straight Connector 51">
                <a:extLst>
                  <a:ext uri="{FF2B5EF4-FFF2-40B4-BE49-F238E27FC236}">
                    <a16:creationId xmlns:a16="http://schemas.microsoft.com/office/drawing/2014/main" id="{19D2B682-07B3-A14C-BF7B-D11F6B9065F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1BEE64B-126F-D441-BB01-D541395A552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79471D6-2AEB-194F-B2B3-19F6743E17F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C89D5572-7312-1044-9D1E-5A04FB7B22BC}"/>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E43CEEE-0695-6D48-8195-DBE07491EC9C}"/>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B0A2094-0918-7B43-848D-778460083BBB}"/>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F07BFEF-7ABA-D545-9231-05B2DC35B932}"/>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9F247882-3340-E04E-A42F-28080159393C}"/>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3160D15-8F9D-0F41-966D-425863381693}"/>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528982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reserve="1">
  <p:cSld name="Shield with Aurora">
    <p:bg>
      <p:bgPr>
        <a:solidFill>
          <a:srgbClr val="F2F3F8"/>
        </a:solidFill>
        <a:effectLst/>
      </p:bgPr>
    </p:bg>
    <p:spTree>
      <p:nvGrpSpPr>
        <p:cNvPr id="1" name=""/>
        <p:cNvGrpSpPr/>
        <p:nvPr/>
      </p:nvGrpSpPr>
      <p:grpSpPr>
        <a:xfrm>
          <a:off x="0" y="0"/>
          <a:ext cx="0" cy="0"/>
          <a:chOff x="0" y="0"/>
          <a:chExt cx="0" cy="0"/>
        </a:xfrm>
      </p:grpSpPr>
      <p:pic>
        <p:nvPicPr>
          <p:cNvPr id="1524" name="aurora-cover.png" descr="aurora-cover.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a:ln w="12700">
            <a:miter lim="400000"/>
          </a:ln>
        </p:spPr>
      </p:pic>
      <p:pic>
        <p:nvPicPr>
          <p:cNvPr id="156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348" y="1598601"/>
            <a:ext cx="1536701" cy="1927174"/>
          </a:xfrm>
          <a:prstGeom prst="rect">
            <a:avLst/>
          </a:prstGeom>
          <a:ln w="12700">
            <a:miter lim="400000"/>
          </a:ln>
        </p:spPr>
      </p:pic>
      <p:grpSp>
        <p:nvGrpSpPr>
          <p:cNvPr id="48" name="Group 47">
            <a:extLst>
              <a:ext uri="{FF2B5EF4-FFF2-40B4-BE49-F238E27FC236}">
                <a16:creationId xmlns:a16="http://schemas.microsoft.com/office/drawing/2014/main" id="{523224D3-4EDE-CC44-9950-D806AFA2E185}"/>
              </a:ext>
            </a:extLst>
          </p:cNvPr>
          <p:cNvGrpSpPr/>
          <p:nvPr userDrawn="1"/>
        </p:nvGrpSpPr>
        <p:grpSpPr>
          <a:xfrm>
            <a:off x="-211344" y="-216036"/>
            <a:ext cx="9579553" cy="5572152"/>
            <a:chOff x="-211344" y="-216036"/>
            <a:chExt cx="9579553" cy="5572152"/>
          </a:xfrm>
        </p:grpSpPr>
        <p:grpSp>
          <p:nvGrpSpPr>
            <p:cNvPr id="49" name="Group 48">
              <a:extLst>
                <a:ext uri="{FF2B5EF4-FFF2-40B4-BE49-F238E27FC236}">
                  <a16:creationId xmlns:a16="http://schemas.microsoft.com/office/drawing/2014/main" id="{B444C221-9C3D-A54E-9B52-4AA959C4AA7E}"/>
                </a:ext>
              </a:extLst>
            </p:cNvPr>
            <p:cNvGrpSpPr/>
            <p:nvPr userDrawn="1"/>
          </p:nvGrpSpPr>
          <p:grpSpPr>
            <a:xfrm>
              <a:off x="204788" y="-216036"/>
              <a:ext cx="8742222" cy="182880"/>
              <a:chOff x="204788" y="-201168"/>
              <a:chExt cx="8742222" cy="182880"/>
            </a:xfrm>
          </p:grpSpPr>
          <p:cxnSp>
            <p:nvCxnSpPr>
              <p:cNvPr id="82" name="Straight Connector 81">
                <a:extLst>
                  <a:ext uri="{FF2B5EF4-FFF2-40B4-BE49-F238E27FC236}">
                    <a16:creationId xmlns:a16="http://schemas.microsoft.com/office/drawing/2014/main" id="{E008B9A9-59BE-4F4D-BCF8-062C31B1FC4A}"/>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0E4FDD19-D9FE-424A-BCB0-BC17EB8AAFE1}"/>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D40AF88-C6DC-DD4D-AA40-DF97F84598E9}"/>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6DC3150-F304-4A46-A422-1AC36367FA83}"/>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7D469DFE-9EB4-104F-9774-012FD6DADD38}"/>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2A3F253F-6110-544E-AA28-F87E2EE149AB}"/>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38F9FD8-236A-224F-86B4-3C6335A2BAD4}"/>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03B52E4-10A7-AD41-8BC8-0185E7692E3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10DF7D5-EE91-1848-9160-8C481B317C65}"/>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AF851BCD-E79E-9D49-89B1-090000E36310}"/>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8F59E3A0-86E2-C345-93EE-922FA30FB2FD}"/>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C6299E62-9608-8D4A-A1DC-9A7FB013FE9F}"/>
                </a:ext>
              </a:extLst>
            </p:cNvPr>
            <p:cNvGrpSpPr/>
            <p:nvPr userDrawn="1"/>
          </p:nvGrpSpPr>
          <p:grpSpPr>
            <a:xfrm>
              <a:off x="204788" y="5173236"/>
              <a:ext cx="8742222" cy="182880"/>
              <a:chOff x="204788" y="-201168"/>
              <a:chExt cx="8742222" cy="182880"/>
            </a:xfrm>
          </p:grpSpPr>
          <p:cxnSp>
            <p:nvCxnSpPr>
              <p:cNvPr id="71" name="Straight Connector 70">
                <a:extLst>
                  <a:ext uri="{FF2B5EF4-FFF2-40B4-BE49-F238E27FC236}">
                    <a16:creationId xmlns:a16="http://schemas.microsoft.com/office/drawing/2014/main" id="{CAB7C2BE-FFB5-014A-AD7E-5F790D1F3B2D}"/>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8CC8394-2764-0948-8751-14C4044AC402}"/>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7116B836-D3E1-9A4B-B5B0-70697FCDDA18}"/>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B84E4ADD-44D9-DA43-BB96-9E7472B4B00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388CB84-2AD5-344B-974C-7DB9C71F907C}"/>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4260EA3-D9CB-C741-AFA3-8588DED203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63B65C04-0596-0F4C-8334-8026C725DD69}"/>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16342FB-4C88-844B-93EE-A310EFE09A80}"/>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814DC040-EFF4-BE45-99A2-559A21A97DF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4C7CF0B-2B43-4242-BAE6-46AED3682CB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E478E9E-656F-1E4F-87F6-9120A4BBDF12}"/>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0489EA8B-B0EF-B44C-89E1-E73270ABA4BD}"/>
                </a:ext>
              </a:extLst>
            </p:cNvPr>
            <p:cNvGrpSpPr/>
            <p:nvPr userDrawn="1"/>
          </p:nvGrpSpPr>
          <p:grpSpPr>
            <a:xfrm>
              <a:off x="-211344" y="203195"/>
              <a:ext cx="182881" cy="4740007"/>
              <a:chOff x="-211344" y="203195"/>
              <a:chExt cx="182881" cy="4740007"/>
            </a:xfrm>
          </p:grpSpPr>
          <p:cxnSp>
            <p:nvCxnSpPr>
              <p:cNvPr id="62" name="Straight Connector 61">
                <a:extLst>
                  <a:ext uri="{FF2B5EF4-FFF2-40B4-BE49-F238E27FC236}">
                    <a16:creationId xmlns:a16="http://schemas.microsoft.com/office/drawing/2014/main" id="{34D45B44-3BAC-F943-889B-2A0A314414C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F261ECB-C3D4-524C-9BB1-7A05A995783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85D3375-A09A-3A4F-9E85-56F3D06E22E6}"/>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DD5F7618-67A8-044A-93C3-46DEC5A6248F}"/>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E2595BB5-B621-694A-851E-48A3279FCB3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0B919AEE-D2FA-DE47-B951-DF2A74A2A10A}"/>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14C1140-E89F-A648-AE72-D4A319A06C7A}"/>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4B105C6A-2804-1745-BBD9-C2BF6C90C93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E1AF501-D636-C947-9193-B92DF341BD22}"/>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AE0B59DA-740E-7540-8064-7971A6D02EFA}"/>
                </a:ext>
              </a:extLst>
            </p:cNvPr>
            <p:cNvGrpSpPr/>
            <p:nvPr userDrawn="1"/>
          </p:nvGrpSpPr>
          <p:grpSpPr>
            <a:xfrm>
              <a:off x="9185328" y="203195"/>
              <a:ext cx="182881" cy="4740007"/>
              <a:chOff x="-211344" y="203195"/>
              <a:chExt cx="182881" cy="4740007"/>
            </a:xfrm>
          </p:grpSpPr>
          <p:cxnSp>
            <p:nvCxnSpPr>
              <p:cNvPr id="53" name="Straight Connector 52">
                <a:extLst>
                  <a:ext uri="{FF2B5EF4-FFF2-40B4-BE49-F238E27FC236}">
                    <a16:creationId xmlns:a16="http://schemas.microsoft.com/office/drawing/2014/main" id="{83C8845A-E0F3-1B48-B661-712CDB5CC24A}"/>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DBECC022-EF2A-394F-826B-3FC3EB1EB81D}"/>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6CC83A2-AEEB-D24C-9043-A491FA9410B5}"/>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E6DDBB2-70D5-0F49-BA4A-109CBFB9B507}"/>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67521B5-1BE7-DD4F-89F1-C0BBD6975A61}"/>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E320FBB-488F-324A-9306-B6B65016C2D3}"/>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A88D649-87AB-D346-ABD9-13885E09AE0E}"/>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7BB0781-5B9B-D74F-84F1-0E5F6EDE0A2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9571080-0B6E-2F48-9813-C79962891238}"/>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1158444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estions - Light Background">
    <p:bg>
      <p:bgPr>
        <a:solidFill>
          <a:srgbClr val="F2F3F8"/>
        </a:solidFill>
        <a:effectLst/>
      </p:bgPr>
    </p:bg>
    <p:spTree>
      <p:nvGrpSpPr>
        <p:cNvPr id="1" name=""/>
        <p:cNvGrpSpPr/>
        <p:nvPr/>
      </p:nvGrpSpPr>
      <p:grpSpPr>
        <a:xfrm>
          <a:off x="0" y="0"/>
          <a:ext cx="0" cy="0"/>
          <a:chOff x="0" y="0"/>
          <a:chExt cx="0" cy="0"/>
        </a:xfrm>
      </p:grpSpPr>
      <p:pic>
        <p:nvPicPr>
          <p:cNvPr id="1588"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96" y="4626863"/>
            <a:ext cx="1592288" cy="502920"/>
          </a:xfrm>
          <a:prstGeom prst="rect">
            <a:avLst/>
          </a:prstGeom>
          <a:ln w="12700">
            <a:miter lim="400000"/>
          </a:ln>
        </p:spPr>
      </p:pic>
      <p:sp>
        <p:nvSpPr>
          <p:cNvPr id="2" name="Title 1">
            <a:extLst>
              <a:ext uri="{FF2B5EF4-FFF2-40B4-BE49-F238E27FC236}">
                <a16:creationId xmlns:a16="http://schemas.microsoft.com/office/drawing/2014/main" id="{3C3E1F27-C40A-174F-A5E9-A43A2BB08C10}"/>
              </a:ext>
            </a:extLst>
          </p:cNvPr>
          <p:cNvSpPr>
            <a:spLocks noGrp="1"/>
          </p:cNvSpPr>
          <p:nvPr>
            <p:ph type="title" hasCustomPrompt="1"/>
          </p:nvPr>
        </p:nvSpPr>
        <p:spPr>
          <a:xfrm>
            <a:off x="178783" y="168828"/>
            <a:ext cx="4196367" cy="4189291"/>
          </a:xfrm>
        </p:spPr>
        <p:txBody>
          <a:bodyPr/>
          <a:lstStyle>
            <a:lvl1pPr>
              <a:defRPr>
                <a:solidFill>
                  <a:schemeClr val="tx1"/>
                </a:solidFill>
                <a:latin typeface="+mn-lt"/>
              </a:defRPr>
            </a:lvl1pPr>
          </a:lstStyle>
          <a:p>
            <a:r>
              <a:rPr lang="en-US" dirty="0"/>
              <a:t>Questions?</a:t>
            </a:r>
          </a:p>
        </p:txBody>
      </p:sp>
      <p:pic>
        <p:nvPicPr>
          <p:cNvPr id="7" name="Picture 6">
            <a:extLst>
              <a:ext uri="{FF2B5EF4-FFF2-40B4-BE49-F238E27FC236}">
                <a16:creationId xmlns:a16="http://schemas.microsoft.com/office/drawing/2014/main" id="{F21EEE6F-8C20-B540-B823-554279DD656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599538" y="4806293"/>
            <a:ext cx="347472" cy="138639"/>
          </a:xfrm>
          <a:prstGeom prst="rect">
            <a:avLst/>
          </a:prstGeom>
          <a:ln w="12700">
            <a:miter lim="400000"/>
          </a:ln>
        </p:spPr>
      </p:pic>
      <p:grpSp>
        <p:nvGrpSpPr>
          <p:cNvPr id="8" name="Group 7">
            <a:extLst>
              <a:ext uri="{FF2B5EF4-FFF2-40B4-BE49-F238E27FC236}">
                <a16:creationId xmlns:a16="http://schemas.microsoft.com/office/drawing/2014/main" id="{209A237E-2553-8D43-A510-261280E39F28}"/>
              </a:ext>
            </a:extLst>
          </p:cNvPr>
          <p:cNvGrpSpPr/>
          <p:nvPr userDrawn="1"/>
        </p:nvGrpSpPr>
        <p:grpSpPr>
          <a:xfrm>
            <a:off x="-211344" y="-216036"/>
            <a:ext cx="9579553" cy="5572152"/>
            <a:chOff x="-211344" y="-216036"/>
            <a:chExt cx="9579553" cy="5572152"/>
          </a:xfrm>
        </p:grpSpPr>
        <p:grpSp>
          <p:nvGrpSpPr>
            <p:cNvPr id="9" name="Group 8">
              <a:extLst>
                <a:ext uri="{FF2B5EF4-FFF2-40B4-BE49-F238E27FC236}">
                  <a16:creationId xmlns:a16="http://schemas.microsoft.com/office/drawing/2014/main" id="{5EA30BFA-0E1B-9945-991C-8E150A81F216}"/>
                </a:ext>
              </a:extLst>
            </p:cNvPr>
            <p:cNvGrpSpPr/>
            <p:nvPr userDrawn="1"/>
          </p:nvGrpSpPr>
          <p:grpSpPr>
            <a:xfrm>
              <a:off x="204788" y="-216036"/>
              <a:ext cx="8742222" cy="182880"/>
              <a:chOff x="204788" y="-201168"/>
              <a:chExt cx="8742222" cy="182880"/>
            </a:xfrm>
          </p:grpSpPr>
          <p:cxnSp>
            <p:nvCxnSpPr>
              <p:cNvPr id="42" name="Straight Connector 41">
                <a:extLst>
                  <a:ext uri="{FF2B5EF4-FFF2-40B4-BE49-F238E27FC236}">
                    <a16:creationId xmlns:a16="http://schemas.microsoft.com/office/drawing/2014/main" id="{2F2C4AE7-18C1-974B-BBCF-70DBAED19BA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A0E7C6C-FB79-0449-BF25-E4E854A2014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3C0258C-B52B-1C4B-83E7-51EE829DD690}"/>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18ACBE0-D230-9241-9AE6-31CD46B75462}"/>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827398E-4F15-2948-A8E9-BA90D1637CB0}"/>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2520DA2-D0CC-9841-9634-87A83739C23D}"/>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7E64CB0-A3B3-7148-9C0D-83159BF0CBC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2419620-C9B8-844F-8B2E-0CBE0A1CCE0A}"/>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1D5360E-885F-BB4E-974B-574F5F4CD15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0F9E21E-3B57-5A4B-B030-9E9A15F6E93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FFBA8E9-6BDC-8A43-AA71-4AA84C16C568}"/>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AC3E0A61-3ADE-144C-8EE7-F467C4DCADC5}"/>
                </a:ext>
              </a:extLst>
            </p:cNvPr>
            <p:cNvGrpSpPr/>
            <p:nvPr userDrawn="1"/>
          </p:nvGrpSpPr>
          <p:grpSpPr>
            <a:xfrm>
              <a:off x="204788" y="5173236"/>
              <a:ext cx="8742222" cy="182880"/>
              <a:chOff x="204788" y="-201168"/>
              <a:chExt cx="8742222" cy="182880"/>
            </a:xfrm>
          </p:grpSpPr>
          <p:cxnSp>
            <p:nvCxnSpPr>
              <p:cNvPr id="31" name="Straight Connector 30">
                <a:extLst>
                  <a:ext uri="{FF2B5EF4-FFF2-40B4-BE49-F238E27FC236}">
                    <a16:creationId xmlns:a16="http://schemas.microsoft.com/office/drawing/2014/main" id="{7D468668-C45B-BA46-8832-4F0BA46099F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8457485-6F72-7742-861C-C74DF3D5B3EB}"/>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36FD8A4-300D-F945-A671-E2A7644A6500}"/>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208A5EE-E905-DD4B-876E-C9E19423F6DB}"/>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40982F3-89F6-CF4B-83B9-F4579021308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E51B42D-A4F2-6F4F-BFC3-E0E15DEC6FDE}"/>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F4A65B8-B19C-7A46-87FA-BDAFD163A1DD}"/>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D2DF002-A7E3-164C-B4AA-259CEA06B848}"/>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2EB1141-E214-3F47-B876-3D560435B632}"/>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28E9766-B510-4040-BF1B-50A910DFF9FB}"/>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EF66863-2E12-F847-AB6B-D3CBBEB42E53}"/>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068F1BFD-17B4-4749-8103-DEDF6EEAE251}"/>
                </a:ext>
              </a:extLst>
            </p:cNvPr>
            <p:cNvGrpSpPr/>
            <p:nvPr userDrawn="1"/>
          </p:nvGrpSpPr>
          <p:grpSpPr>
            <a:xfrm>
              <a:off x="-211344" y="203195"/>
              <a:ext cx="182881" cy="4740007"/>
              <a:chOff x="-211344" y="203195"/>
              <a:chExt cx="182881" cy="4740007"/>
            </a:xfrm>
          </p:grpSpPr>
          <p:cxnSp>
            <p:nvCxnSpPr>
              <p:cNvPr id="22" name="Straight Connector 21">
                <a:extLst>
                  <a:ext uri="{FF2B5EF4-FFF2-40B4-BE49-F238E27FC236}">
                    <a16:creationId xmlns:a16="http://schemas.microsoft.com/office/drawing/2014/main" id="{4E5F3412-6770-5A47-9262-F3023EF0389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2BA4F8-7A29-254F-8876-7D82A6516F30}"/>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6E7F812-C527-0E4B-A4DE-E748D4F592CC}"/>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55A7E62-B040-E24F-A96D-363F6B310988}"/>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002372B-2952-D94B-990E-B9E8AEE671ED}"/>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5D6418E-C022-D14F-AC49-D31C39878DA2}"/>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93D744E-688E-E94A-9B89-B557C9EB47F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A1AED25-5F87-9945-9095-9F4351C2ABD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E2A519E-5361-5340-8817-349E2A32D02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852CC9C-C565-8C47-B7D6-6D10306351BD}"/>
                </a:ext>
              </a:extLst>
            </p:cNvPr>
            <p:cNvGrpSpPr/>
            <p:nvPr userDrawn="1"/>
          </p:nvGrpSpPr>
          <p:grpSpPr>
            <a:xfrm>
              <a:off x="9185328" y="203195"/>
              <a:ext cx="182881" cy="4740007"/>
              <a:chOff x="-211344" y="203195"/>
              <a:chExt cx="182881" cy="4740007"/>
            </a:xfrm>
          </p:grpSpPr>
          <p:cxnSp>
            <p:nvCxnSpPr>
              <p:cNvPr id="13" name="Straight Connector 12">
                <a:extLst>
                  <a:ext uri="{FF2B5EF4-FFF2-40B4-BE49-F238E27FC236}">
                    <a16:creationId xmlns:a16="http://schemas.microsoft.com/office/drawing/2014/main" id="{55331D3E-06CB-9949-ADF0-0A0745ACCC1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648F766-47D3-2046-A85F-DD0AC31D825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3FCFCBD-C840-8740-8FF9-9672BF8A56A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B6E45AB-8786-E043-80AC-3EDE4859C94F}"/>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44BEC5D-867D-3448-87C8-B4851C6BC0A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41E40F8-89D6-9C43-A5FB-204751F2B1D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F5FE2F-E05B-F74B-8D04-400493507D2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D7094DB-E3EE-ED46-A165-2BA078CF546A}"/>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BD2D2F0-F083-8946-A3BB-E5E8C7742CFB}"/>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72354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Questions - Dark Background">
    <p:spTree>
      <p:nvGrpSpPr>
        <p:cNvPr id="1" name=""/>
        <p:cNvGrpSpPr/>
        <p:nvPr/>
      </p:nvGrpSpPr>
      <p:grpSpPr>
        <a:xfrm>
          <a:off x="0" y="0"/>
          <a:ext cx="0" cy="0"/>
          <a:chOff x="0" y="0"/>
          <a:chExt cx="0" cy="0"/>
        </a:xfrm>
      </p:grpSpPr>
      <p:pic>
        <p:nvPicPr>
          <p:cNvPr id="1576" name="aurora-cover.png" descr="aurora-cover.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350585"/>
          </a:xfrm>
          <a:prstGeom prst="rect">
            <a:avLst/>
          </a:prstGeom>
          <a:ln w="12700">
            <a:miter lim="400000"/>
          </a:ln>
        </p:spPr>
      </p:pic>
      <p:sp>
        <p:nvSpPr>
          <p:cNvPr id="2" name="Title 1">
            <a:extLst>
              <a:ext uri="{FF2B5EF4-FFF2-40B4-BE49-F238E27FC236}">
                <a16:creationId xmlns:a16="http://schemas.microsoft.com/office/drawing/2014/main" id="{C3B35272-6066-6340-AB7B-F70639DF03DD}"/>
              </a:ext>
            </a:extLst>
          </p:cNvPr>
          <p:cNvSpPr>
            <a:spLocks noGrp="1"/>
          </p:cNvSpPr>
          <p:nvPr>
            <p:ph type="title" hasCustomPrompt="1"/>
          </p:nvPr>
        </p:nvSpPr>
        <p:spPr>
          <a:xfrm>
            <a:off x="178783" y="168828"/>
            <a:ext cx="4196367" cy="4189291"/>
          </a:xfrm>
        </p:spPr>
        <p:txBody>
          <a:bodyPr/>
          <a:lstStyle/>
          <a:p>
            <a:r>
              <a:rPr lang="en-US" dirty="0"/>
              <a:t>Questions?</a:t>
            </a:r>
          </a:p>
        </p:txBody>
      </p:sp>
      <p:grpSp>
        <p:nvGrpSpPr>
          <p:cNvPr id="8" name="Group 7">
            <a:extLst>
              <a:ext uri="{FF2B5EF4-FFF2-40B4-BE49-F238E27FC236}">
                <a16:creationId xmlns:a16="http://schemas.microsoft.com/office/drawing/2014/main" id="{114A6B05-85DA-0542-A575-C897B5707A6B}"/>
              </a:ext>
            </a:extLst>
          </p:cNvPr>
          <p:cNvGrpSpPr/>
          <p:nvPr userDrawn="1"/>
        </p:nvGrpSpPr>
        <p:grpSpPr>
          <a:xfrm>
            <a:off x="-211344" y="-216036"/>
            <a:ext cx="9579553" cy="5572152"/>
            <a:chOff x="-211344" y="-216036"/>
            <a:chExt cx="9579553" cy="5572152"/>
          </a:xfrm>
        </p:grpSpPr>
        <p:grpSp>
          <p:nvGrpSpPr>
            <p:cNvPr id="9" name="Group 8">
              <a:extLst>
                <a:ext uri="{FF2B5EF4-FFF2-40B4-BE49-F238E27FC236}">
                  <a16:creationId xmlns:a16="http://schemas.microsoft.com/office/drawing/2014/main" id="{F8F1B888-8FFB-6A4A-8841-206A392D3A35}"/>
                </a:ext>
              </a:extLst>
            </p:cNvPr>
            <p:cNvGrpSpPr/>
            <p:nvPr userDrawn="1"/>
          </p:nvGrpSpPr>
          <p:grpSpPr>
            <a:xfrm>
              <a:off x="204788" y="-216036"/>
              <a:ext cx="8742222" cy="182880"/>
              <a:chOff x="204788" y="-201168"/>
              <a:chExt cx="8742222" cy="182880"/>
            </a:xfrm>
          </p:grpSpPr>
          <p:cxnSp>
            <p:nvCxnSpPr>
              <p:cNvPr id="42" name="Straight Connector 41">
                <a:extLst>
                  <a:ext uri="{FF2B5EF4-FFF2-40B4-BE49-F238E27FC236}">
                    <a16:creationId xmlns:a16="http://schemas.microsoft.com/office/drawing/2014/main" id="{15637591-EF88-5A45-9D8B-F28A46582A74}"/>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5D2F67C-04A8-5E4B-96DE-3050C649E457}"/>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F23FC27-79C6-5342-8965-A84C0750CBCD}"/>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7A898E3-BBC9-7447-AA45-5F1F30CF921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9670EBA-FCAA-554E-887C-899B69C4374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67990CD-7B88-5245-B400-CBF50EA786B9}"/>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EB7678F8-D301-E44F-B3AE-9F3C29C0B9AB}"/>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E3451E3-D5E6-FC48-B543-826F04FBE571}"/>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D46DE2B-8814-8B4A-8EBC-92E18E829C7C}"/>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234E86E-B4DE-014D-B52D-6AF12528CE1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3BBF6F3-4C55-3143-92B8-3F4A8F75782E}"/>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ECBAFB42-AFFD-B947-9E82-408D2D561358}"/>
                </a:ext>
              </a:extLst>
            </p:cNvPr>
            <p:cNvGrpSpPr/>
            <p:nvPr userDrawn="1"/>
          </p:nvGrpSpPr>
          <p:grpSpPr>
            <a:xfrm>
              <a:off x="204788" y="5173236"/>
              <a:ext cx="8742222" cy="182880"/>
              <a:chOff x="204788" y="-201168"/>
              <a:chExt cx="8742222" cy="182880"/>
            </a:xfrm>
          </p:grpSpPr>
          <p:cxnSp>
            <p:nvCxnSpPr>
              <p:cNvPr id="31" name="Straight Connector 30">
                <a:extLst>
                  <a:ext uri="{FF2B5EF4-FFF2-40B4-BE49-F238E27FC236}">
                    <a16:creationId xmlns:a16="http://schemas.microsoft.com/office/drawing/2014/main" id="{D60D4D5B-88F0-D640-8EA8-1D8359B6004E}"/>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5C1086B-7006-5A46-A57B-07C9BB7807D5}"/>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B8D0BF-C5AE-8442-B5EA-7143F389D5E1}"/>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01C2BB3-EE56-AA48-BE0E-905D28A9AEE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1F5B503-1608-6747-891B-8509F9A0AF52}"/>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4F67ED7-DBCA-0548-A9DF-AF3524F2C977}"/>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11B51A8-DBF7-FD4A-8EAE-9D4C28274E86}"/>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69C3044-6ED0-6B49-892B-5FE81047719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8449DC4-0C07-1844-B794-8581E656BBE7}"/>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A4E7C13-9835-874F-BB2D-11A6530A09B3}"/>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1DEE128-81FC-784F-8239-6EDE4070A99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FE09CEE5-896C-7F42-825C-D332853C3DEF}"/>
                </a:ext>
              </a:extLst>
            </p:cNvPr>
            <p:cNvGrpSpPr/>
            <p:nvPr userDrawn="1"/>
          </p:nvGrpSpPr>
          <p:grpSpPr>
            <a:xfrm>
              <a:off x="-211344" y="203195"/>
              <a:ext cx="182881" cy="4740007"/>
              <a:chOff x="-211344" y="203195"/>
              <a:chExt cx="182881" cy="4740007"/>
            </a:xfrm>
          </p:grpSpPr>
          <p:cxnSp>
            <p:nvCxnSpPr>
              <p:cNvPr id="22" name="Straight Connector 21">
                <a:extLst>
                  <a:ext uri="{FF2B5EF4-FFF2-40B4-BE49-F238E27FC236}">
                    <a16:creationId xmlns:a16="http://schemas.microsoft.com/office/drawing/2014/main" id="{B189A5E9-75A6-1746-A01B-DC472480700C}"/>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FD9DC1F-3102-DA4C-8EBC-706919FFB22F}"/>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263138B-9430-6647-9D61-F1F267A96A8A}"/>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2C3B78C-105C-E74C-926D-F5D996CD1E9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E1E70DF-EDEB-AF44-87A3-DB6C7BDCCC1B}"/>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0F89ED9-274C-4C40-B180-698204766C5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B480E7-8A7A-D640-9E96-2B4C674E432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7A27728-9AD6-DC4B-98CB-E3D58EFFF097}"/>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59FE330-43DB-EB44-A329-D5A3AFF7D2E4}"/>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93562B5-4A21-7E42-A6A4-C55952574631}"/>
                </a:ext>
              </a:extLst>
            </p:cNvPr>
            <p:cNvGrpSpPr/>
            <p:nvPr userDrawn="1"/>
          </p:nvGrpSpPr>
          <p:grpSpPr>
            <a:xfrm>
              <a:off x="9185328" y="203195"/>
              <a:ext cx="182881" cy="4740007"/>
              <a:chOff x="-211344" y="203195"/>
              <a:chExt cx="182881" cy="4740007"/>
            </a:xfrm>
          </p:grpSpPr>
          <p:cxnSp>
            <p:nvCxnSpPr>
              <p:cNvPr id="13" name="Straight Connector 12">
                <a:extLst>
                  <a:ext uri="{FF2B5EF4-FFF2-40B4-BE49-F238E27FC236}">
                    <a16:creationId xmlns:a16="http://schemas.microsoft.com/office/drawing/2014/main" id="{10703018-F63B-A045-8796-0D455FAF09C1}"/>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4CBBD4F-13B8-7541-8C20-EE902D80D49A}"/>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4C7FDA-1F33-AD42-A54C-C0B72E946757}"/>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1D221A0-35B5-6B4B-B981-5C8ACA2E82A1}"/>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78B3721-9C00-AC4D-8BA4-C499542BD04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F5C27A9-85F1-274E-980C-B411853C01DC}"/>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229BC29-99CF-A34C-8680-05D73D3041B8}"/>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3AA0265-CF4D-FA44-A607-2BFFE1E421B3}"/>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F76AE9D-E102-0744-BB0F-C3FE97D38637}"/>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3" name="Picture 8" descr="Picture 8">
            <a:extLst>
              <a:ext uri="{FF2B5EF4-FFF2-40B4-BE49-F238E27FC236}">
                <a16:creationId xmlns:a16="http://schemas.microsoft.com/office/drawing/2014/main" id="{F6924337-81C0-0745-85E7-1F284CBEEE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54" name="Picture 6" descr="Picture 6">
            <a:extLst>
              <a:ext uri="{FF2B5EF4-FFF2-40B4-BE49-F238E27FC236}">
                <a16:creationId xmlns:a16="http://schemas.microsoft.com/office/drawing/2014/main" id="{D3B2C474-B2B5-F24E-B41A-DC1F8352F4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Tree>
    <p:extLst>
      <p:ext uri="{BB962C8B-B14F-4D97-AF65-F5344CB8AC3E}">
        <p14:creationId xmlns:p14="http://schemas.microsoft.com/office/powerpoint/2010/main" val="3150449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ck Bkgd - Mandatory Thank You Slide">
    <p:spTree>
      <p:nvGrpSpPr>
        <p:cNvPr id="1" name=""/>
        <p:cNvGrpSpPr/>
        <p:nvPr/>
      </p:nvGrpSpPr>
      <p:grpSpPr>
        <a:xfrm>
          <a:off x="0" y="0"/>
          <a:ext cx="0" cy="0"/>
          <a:chOff x="0" y="0"/>
          <a:chExt cx="0" cy="0"/>
        </a:xfrm>
      </p:grpSpPr>
      <p:sp>
        <p:nvSpPr>
          <p:cNvPr id="1597" name="Text Placeholder 4"/>
          <p:cNvSpPr txBox="1"/>
          <p:nvPr/>
        </p:nvSpPr>
        <p:spPr>
          <a:xfrm>
            <a:off x="4784890" y="1395566"/>
            <a:ext cx="4142719" cy="1526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spcBef>
                <a:spcPts val="1100"/>
              </a:spcBef>
              <a:defRPr sz="600">
                <a:solidFill>
                  <a:srgbClr val="868D95"/>
                </a:solidFill>
              </a:defRPr>
            </a:pPr>
            <a:r>
              <a:rPr dirty="0">
                <a:solidFill>
                  <a:srgbClr val="868D95"/>
                </a:solidFill>
              </a:rPr>
              <a:t>© Copyright IBM Corporation 20</a:t>
            </a:r>
            <a:r>
              <a:rPr lang="en-US" dirty="0">
                <a:solidFill>
                  <a:srgbClr val="868D95"/>
                </a:solidFill>
              </a:rPr>
              <a:t>21</a:t>
            </a:r>
            <a:r>
              <a:rPr dirty="0">
                <a:solidFill>
                  <a:srgbClr val="868D95"/>
                </a:solidFill>
              </a:rPr>
              <a:t>.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a:t>
            </a:r>
            <a:r>
              <a:rPr lang="en-US" dirty="0">
                <a:solidFill>
                  <a:srgbClr val="868D95"/>
                </a:solidFill>
              </a:rPr>
              <a:t> </a:t>
            </a:r>
            <a:r>
              <a:rPr dirty="0">
                <a:solidFill>
                  <a:srgbClr val="868D95"/>
                </a:solidFill>
              </a:rPr>
              <a:t>IBM, the IBM logo, and other IBM products and services are trademarks of the International Business Machines Corporation, in the United States, other countries or both. Other company, product, or service names may be trademarks or service marks of others.</a:t>
            </a:r>
            <a:endParaRPr sz="900" dirty="0">
              <a:solidFill>
                <a:srgbClr val="868D95"/>
              </a:solidFill>
            </a:endParaRPr>
          </a:p>
          <a:p>
            <a:pPr>
              <a:spcBef>
                <a:spcPts val="1100"/>
              </a:spcBef>
              <a:defRPr sz="600">
                <a:solidFill>
                  <a:srgbClr val="868D95"/>
                </a:solidFill>
              </a:defRPr>
            </a:pPr>
            <a:r>
              <a:rPr dirty="0">
                <a:solidFill>
                  <a:srgbClr val="868D95"/>
                </a:solidFill>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a:t>
            </a:r>
            <a:r>
              <a:rPr lang="en-US" dirty="0">
                <a:solidFill>
                  <a:srgbClr val="868D95"/>
                </a:solidFill>
              </a:rPr>
              <a:t> </a:t>
            </a:r>
            <a:r>
              <a:rPr dirty="0">
                <a:solidFill>
                  <a:srgbClr val="868D95"/>
                </a:solidFill>
              </a:rPr>
              <a:t>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grpSp>
        <p:nvGrpSpPr>
          <p:cNvPr id="9" name="Group 8">
            <a:extLst>
              <a:ext uri="{FF2B5EF4-FFF2-40B4-BE49-F238E27FC236}">
                <a16:creationId xmlns:a16="http://schemas.microsoft.com/office/drawing/2014/main" id="{9682220B-A7EC-EF41-83B7-CB9673C8649B}"/>
              </a:ext>
            </a:extLst>
          </p:cNvPr>
          <p:cNvGrpSpPr/>
          <p:nvPr userDrawn="1"/>
        </p:nvGrpSpPr>
        <p:grpSpPr>
          <a:xfrm>
            <a:off x="-211344" y="-216036"/>
            <a:ext cx="9579553" cy="5572152"/>
            <a:chOff x="-211344" y="-216036"/>
            <a:chExt cx="9579553" cy="5572152"/>
          </a:xfrm>
        </p:grpSpPr>
        <p:grpSp>
          <p:nvGrpSpPr>
            <p:cNvPr id="10" name="Group 9">
              <a:extLst>
                <a:ext uri="{FF2B5EF4-FFF2-40B4-BE49-F238E27FC236}">
                  <a16:creationId xmlns:a16="http://schemas.microsoft.com/office/drawing/2014/main" id="{7DA099BC-68DF-6649-B01B-F1134EE05EBA}"/>
                </a:ext>
              </a:extLst>
            </p:cNvPr>
            <p:cNvGrpSpPr/>
            <p:nvPr userDrawn="1"/>
          </p:nvGrpSpPr>
          <p:grpSpPr>
            <a:xfrm>
              <a:off x="204788" y="-216036"/>
              <a:ext cx="8742222" cy="182880"/>
              <a:chOff x="204788" y="-201168"/>
              <a:chExt cx="8742222" cy="182880"/>
            </a:xfrm>
          </p:grpSpPr>
          <p:cxnSp>
            <p:nvCxnSpPr>
              <p:cNvPr id="43" name="Straight Connector 42">
                <a:extLst>
                  <a:ext uri="{FF2B5EF4-FFF2-40B4-BE49-F238E27FC236}">
                    <a16:creationId xmlns:a16="http://schemas.microsoft.com/office/drawing/2014/main" id="{2724AEB9-4F3E-2C44-B999-A2EBE6BA2DC9}"/>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B9F2D08-9E00-864A-9236-48D30452B01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D12F267-9D1A-FA4D-A841-043BCFD5533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7850D13-EFE4-BF4B-8AB4-F119CFEA909D}"/>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F24CDF-95CF-BB45-AEE0-AB9EC507AF7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847F5D95-17DF-E342-97EA-81A912551802}"/>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B637463-804A-9F4B-8FCE-DE70A49499B8}"/>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1107AD4-1605-2240-96BB-C20353BEA5C2}"/>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10AAA16-A849-114C-BEF5-F71C6469373C}"/>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0186EDD-C167-BE4D-B4B9-C46A88761CC0}"/>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6D2B7E2-EB86-1147-A219-C5F5FF59C1E4}"/>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35EC0C2E-B1D0-0F4E-90DF-19408F83713E}"/>
                </a:ext>
              </a:extLst>
            </p:cNvPr>
            <p:cNvGrpSpPr/>
            <p:nvPr userDrawn="1"/>
          </p:nvGrpSpPr>
          <p:grpSpPr>
            <a:xfrm>
              <a:off x="204788" y="5173236"/>
              <a:ext cx="8742222" cy="182880"/>
              <a:chOff x="204788" y="-201168"/>
              <a:chExt cx="8742222" cy="182880"/>
            </a:xfrm>
          </p:grpSpPr>
          <p:cxnSp>
            <p:nvCxnSpPr>
              <p:cNvPr id="32" name="Straight Connector 31">
                <a:extLst>
                  <a:ext uri="{FF2B5EF4-FFF2-40B4-BE49-F238E27FC236}">
                    <a16:creationId xmlns:a16="http://schemas.microsoft.com/office/drawing/2014/main" id="{F49CCCD9-A083-7D40-98FD-B6B1FE12FE35}"/>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7210014-E625-B048-9805-43E2EC64AD6E}"/>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2B53C5B-7B21-A04A-9A88-D972046DB372}"/>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B5BF24D-F4A7-7842-874E-68CD6896C111}"/>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BA9288-E327-4A49-B2A7-0865CBC1DF8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2F8F212-557B-474F-87BD-2477D5C61A2A}"/>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2F96B29-E797-8F46-929F-CD782704AC52}"/>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5265413-2FE1-CE4D-8593-BF0727C5A7C9}"/>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B8CE831-A7D4-D54D-8759-D3CE63611501}"/>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7215901-249A-1C40-B500-232AB2AC3B6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86E4438-E757-AA4F-9A01-2449CD323C60}"/>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C85C829-1DBA-6F4B-9041-72CDAEB80F06}"/>
                </a:ext>
              </a:extLst>
            </p:cNvPr>
            <p:cNvGrpSpPr/>
            <p:nvPr userDrawn="1"/>
          </p:nvGrpSpPr>
          <p:grpSpPr>
            <a:xfrm>
              <a:off x="-211344" y="203195"/>
              <a:ext cx="182881" cy="4740007"/>
              <a:chOff x="-211344" y="203195"/>
              <a:chExt cx="182881" cy="4740007"/>
            </a:xfrm>
          </p:grpSpPr>
          <p:cxnSp>
            <p:nvCxnSpPr>
              <p:cNvPr id="23" name="Straight Connector 22">
                <a:extLst>
                  <a:ext uri="{FF2B5EF4-FFF2-40B4-BE49-F238E27FC236}">
                    <a16:creationId xmlns:a16="http://schemas.microsoft.com/office/drawing/2014/main" id="{23109D52-3238-F94D-B2A4-A28A386413B7}"/>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8634C4C-EBAE-3C42-94B0-5C682D67B3FD}"/>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1847BD4-9FAA-2C48-9FBA-96FDBBE21643}"/>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20CCAEF-4FCA-6F48-B607-CC7831B8C3D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6C4207A-1F01-F240-A184-B4620CFA99F7}"/>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69E6F37-0360-F348-BF8C-3FC6C8450FBF}"/>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941637D-7A8A-AC4A-8B20-4CFF29B62CA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8C0720A-783E-0E41-9612-BBF095AEC049}"/>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0B4B641-8AC2-0A4D-94EC-0B93C469D4BD}"/>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074ADBC3-23D9-274E-8EC9-A23C0F9F702B}"/>
                </a:ext>
              </a:extLst>
            </p:cNvPr>
            <p:cNvGrpSpPr/>
            <p:nvPr userDrawn="1"/>
          </p:nvGrpSpPr>
          <p:grpSpPr>
            <a:xfrm>
              <a:off x="9185328" y="203195"/>
              <a:ext cx="182881" cy="4740007"/>
              <a:chOff x="-211344" y="203195"/>
              <a:chExt cx="182881" cy="4740007"/>
            </a:xfrm>
          </p:grpSpPr>
          <p:cxnSp>
            <p:nvCxnSpPr>
              <p:cNvPr id="14" name="Straight Connector 13">
                <a:extLst>
                  <a:ext uri="{FF2B5EF4-FFF2-40B4-BE49-F238E27FC236}">
                    <a16:creationId xmlns:a16="http://schemas.microsoft.com/office/drawing/2014/main" id="{4B248514-85C7-2347-B3C7-2F1E46E91022}"/>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94EB772-7A88-9C43-BF7A-B26C3E1FD7C9}"/>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91901FA-AEDA-4242-BC00-3764381FE17B}"/>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23CC132-D516-A24F-97BD-03B748B8236D}"/>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8D2B0BA-68E3-134B-8EBF-73015775E06A}"/>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14FAE80-220A-6243-AFEE-9724239BA675}"/>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46CB18B-11BB-894F-8FDD-378283B2633D}"/>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57373BF-B196-5D4D-8EF9-81CF5CB1A1C0}"/>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CA5386-767B-4B4D-ADCF-26C8181D614E}"/>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pic>
        <p:nvPicPr>
          <p:cNvPr id="54" name="Picture 8" descr="Picture 8">
            <a:extLst>
              <a:ext uri="{FF2B5EF4-FFF2-40B4-BE49-F238E27FC236}">
                <a16:creationId xmlns:a16="http://schemas.microsoft.com/office/drawing/2014/main" id="{448FB0CE-E09D-B643-9906-D6D6CDE309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55" name="Picture 6" descr="Picture 6">
            <a:extLst>
              <a:ext uri="{FF2B5EF4-FFF2-40B4-BE49-F238E27FC236}">
                <a16:creationId xmlns:a16="http://schemas.microsoft.com/office/drawing/2014/main" id="{3FBD70AE-6D88-C94C-8B5C-00006C2210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
        <p:nvSpPr>
          <p:cNvPr id="57" name="Text Placeholder 5">
            <a:extLst>
              <a:ext uri="{FF2B5EF4-FFF2-40B4-BE49-F238E27FC236}">
                <a16:creationId xmlns:a16="http://schemas.microsoft.com/office/drawing/2014/main" id="{E57C1B4D-5D08-354E-8B55-319D72F3B98C}"/>
              </a:ext>
            </a:extLst>
          </p:cNvPr>
          <p:cNvSpPr txBox="1">
            <a:spLocks/>
          </p:cNvSpPr>
          <p:nvPr userDrawn="1"/>
        </p:nvSpPr>
        <p:spPr>
          <a:xfrm>
            <a:off x="216390" y="1395566"/>
            <a:ext cx="4155583" cy="2357702"/>
          </a:xfrm>
          <a:prstGeom prst="rect">
            <a:avLst/>
          </a:prstGeom>
        </p:spPr>
        <p:txBody>
          <a:bodyPr lIns="0" tIns="0" rIns="0" bIns="0"/>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b="0" i="0" kern="0" dirty="0">
                <a:solidFill>
                  <a:schemeClr val="bg1"/>
                </a:solidFill>
                <a:latin typeface="IBM Plex Sans" panose="020B0503050203000203" pitchFamily="34" charset="0"/>
              </a:rPr>
              <a:t>Follow us on:</a:t>
            </a:r>
          </a:p>
          <a:p>
            <a:pPr defTabSz="914400"/>
            <a:r>
              <a:rPr lang="en-US" b="0" i="0" kern="0" dirty="0">
                <a:solidFill>
                  <a:schemeClr val="accent2"/>
                </a:solidFill>
                <a:latin typeface="IBM Plex Sans" panose="020B0503050203000203" pitchFamily="34" charset="0"/>
                <a:hlinkClick r:id="rId4">
                  <a:extLst>
                    <a:ext uri="{A12FA001-AC4F-418D-AE19-62706E023703}">
                      <ahyp:hlinkClr xmlns:ahyp="http://schemas.microsoft.com/office/drawing/2018/hyperlinkcolor" val="tx"/>
                    </a:ext>
                  </a:extLst>
                </a:hlinkClick>
              </a:rPr>
              <a:t>ibm.com/security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5">
                  <a:extLst>
                    <a:ext uri="{A12FA001-AC4F-418D-AE19-62706E023703}">
                      <ahyp:hlinkClr xmlns:ahyp="http://schemas.microsoft.com/office/drawing/2018/hyperlinkcolor" val="tx"/>
                    </a:ext>
                  </a:extLst>
                </a:hlinkClick>
              </a:rPr>
              <a:t>securityintelligence.com</a:t>
            </a:r>
            <a:endParaRPr lang="en-US" b="0" i="0" kern="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6">
                  <a:extLst>
                    <a:ext uri="{A12FA001-AC4F-418D-AE19-62706E023703}">
                      <ahyp:hlinkClr xmlns:ahyp="http://schemas.microsoft.com/office/drawing/2018/hyperlinkcolor" val="tx"/>
                    </a:ext>
                  </a:extLst>
                </a:hlinkClick>
              </a:rPr>
              <a:t>ibm.com/security/community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7">
                  <a:extLst>
                    <a:ext uri="{A12FA001-AC4F-418D-AE19-62706E023703}">
                      <ahyp:hlinkClr xmlns:ahyp="http://schemas.microsoft.com/office/drawing/2018/hyperlinkcolor" val="tx"/>
                    </a:ext>
                  </a:extLst>
                </a:hlinkClick>
              </a:rPr>
              <a:t>xforce.ibmcloud.com</a:t>
            </a:r>
            <a:endParaRPr lang="en-US" b="0" i="0" kern="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8">
                  <a:extLst>
                    <a:ext uri="{A12FA001-AC4F-418D-AE19-62706E023703}">
                      <ahyp:hlinkClr xmlns:ahyp="http://schemas.microsoft.com/office/drawing/2018/hyperlinkcolor" val="tx"/>
                    </a:ext>
                  </a:extLst>
                </a:hlinkClick>
              </a:rPr>
              <a:t>@ibmsecurity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9">
                  <a:extLst>
                    <a:ext uri="{A12FA001-AC4F-418D-AE19-62706E023703}">
                      <ahyp:hlinkClr xmlns:ahyp="http://schemas.microsoft.com/office/drawing/2018/hyperlinkcolor" val="tx"/>
                    </a:ext>
                  </a:extLst>
                </a:hlinkClick>
              </a:rPr>
              <a:t>youtube.com</a:t>
            </a:r>
            <a:r>
              <a:rPr lang="en-US" b="0" i="0" kern="0">
                <a:solidFill>
                  <a:schemeClr val="accent2"/>
                </a:solidFill>
                <a:latin typeface="IBM Plex Sans" panose="020B0503050203000203" pitchFamily="34" charset="0"/>
                <a:hlinkClick r:id="rId9">
                  <a:extLst>
                    <a:ext uri="{A12FA001-AC4F-418D-AE19-62706E023703}">
                      <ahyp:hlinkClr xmlns:ahyp="http://schemas.microsoft.com/office/drawing/2018/hyperlinkcolor" val="tx"/>
                    </a:ext>
                  </a:extLst>
                </a:hlinkClick>
              </a:rPr>
              <a:t>/ibmsecurity</a:t>
            </a:r>
            <a:endParaRPr lang="en-US" b="0" i="0" kern="0">
              <a:solidFill>
                <a:schemeClr val="accent2"/>
              </a:solidFill>
              <a:latin typeface="IBM Plex Sans" panose="020B0503050203000203" pitchFamily="34" charset="0"/>
            </a:endParaRPr>
          </a:p>
        </p:txBody>
      </p:sp>
      <p:sp>
        <p:nvSpPr>
          <p:cNvPr id="58" name="Title 1">
            <a:extLst>
              <a:ext uri="{FF2B5EF4-FFF2-40B4-BE49-F238E27FC236}">
                <a16:creationId xmlns:a16="http://schemas.microsoft.com/office/drawing/2014/main" id="{769989D0-5257-1E44-9FD9-8A790A19A190}"/>
              </a:ext>
            </a:extLst>
          </p:cNvPr>
          <p:cNvSpPr txBox="1">
            <a:spLocks/>
          </p:cNvSpPr>
          <p:nvPr userDrawn="1"/>
        </p:nvSpPr>
        <p:spPr>
          <a:xfrm>
            <a:off x="178783" y="168828"/>
            <a:ext cx="4196367" cy="615397"/>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i="0">
                <a:solidFill>
                  <a:schemeClr val="tx1"/>
                </a:solidFill>
                <a:latin typeface="+mn-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r>
              <a:rPr lang="en-US" kern="0" dirty="0">
                <a:solidFill>
                  <a:schemeClr val="bg1"/>
                </a:solidFill>
              </a:rPr>
              <a:t>Thank you</a:t>
            </a:r>
          </a:p>
        </p:txBody>
      </p:sp>
    </p:spTree>
    <p:extLst>
      <p:ext uri="{BB962C8B-B14F-4D97-AF65-F5344CB8AC3E}">
        <p14:creationId xmlns:p14="http://schemas.microsoft.com/office/powerpoint/2010/main" val="39234634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IBM sign-off">
    <p:bg>
      <p:bgPr>
        <a:solidFill>
          <a:srgbClr val="F2F3F8"/>
        </a:solidFill>
        <a:effectLst/>
      </p:bgPr>
    </p:bg>
    <p:spTree>
      <p:nvGrpSpPr>
        <p:cNvPr id="1" name=""/>
        <p:cNvGrpSpPr/>
        <p:nvPr/>
      </p:nvGrpSpPr>
      <p:grpSpPr>
        <a:xfrm>
          <a:off x="0" y="0"/>
          <a:ext cx="0" cy="0"/>
          <a:chOff x="0" y="0"/>
          <a:chExt cx="0" cy="0"/>
        </a:xfrm>
      </p:grpSpPr>
      <p:pic>
        <p:nvPicPr>
          <p:cNvPr id="1621" name="aurora-cover.png" descr="aurora-cover.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a:ln w="12700">
            <a:miter lim="400000"/>
          </a:ln>
        </p:spPr>
      </p:pic>
      <p:pic>
        <p:nvPicPr>
          <p:cNvPr id="1622"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5952" y="2315616"/>
            <a:ext cx="1292096" cy="512270"/>
          </a:xfrm>
          <a:prstGeom prst="rect">
            <a:avLst/>
          </a:prstGeom>
          <a:ln w="12700">
            <a:miter lim="400000"/>
          </a:ln>
        </p:spPr>
      </p:pic>
      <p:grpSp>
        <p:nvGrpSpPr>
          <p:cNvPr id="7" name="Group 6">
            <a:extLst>
              <a:ext uri="{FF2B5EF4-FFF2-40B4-BE49-F238E27FC236}">
                <a16:creationId xmlns:a16="http://schemas.microsoft.com/office/drawing/2014/main" id="{FE06D863-609C-234D-92B9-39509E31AA23}"/>
              </a:ext>
            </a:extLst>
          </p:cNvPr>
          <p:cNvGrpSpPr/>
          <p:nvPr userDrawn="1"/>
        </p:nvGrpSpPr>
        <p:grpSpPr>
          <a:xfrm>
            <a:off x="-211344" y="-216036"/>
            <a:ext cx="9579553" cy="5572152"/>
            <a:chOff x="-211344" y="-216036"/>
            <a:chExt cx="9579553" cy="5572152"/>
          </a:xfrm>
        </p:grpSpPr>
        <p:grpSp>
          <p:nvGrpSpPr>
            <p:cNvPr id="8" name="Group 7">
              <a:extLst>
                <a:ext uri="{FF2B5EF4-FFF2-40B4-BE49-F238E27FC236}">
                  <a16:creationId xmlns:a16="http://schemas.microsoft.com/office/drawing/2014/main" id="{D045F333-B471-2E4C-8956-438F55177C1F}"/>
                </a:ext>
              </a:extLst>
            </p:cNvPr>
            <p:cNvGrpSpPr/>
            <p:nvPr userDrawn="1"/>
          </p:nvGrpSpPr>
          <p:grpSpPr>
            <a:xfrm>
              <a:off x="204788" y="-216036"/>
              <a:ext cx="8742222" cy="182880"/>
              <a:chOff x="204788" y="-201168"/>
              <a:chExt cx="8742222" cy="182880"/>
            </a:xfrm>
          </p:grpSpPr>
          <p:cxnSp>
            <p:nvCxnSpPr>
              <p:cNvPr id="41" name="Straight Connector 40">
                <a:extLst>
                  <a:ext uri="{FF2B5EF4-FFF2-40B4-BE49-F238E27FC236}">
                    <a16:creationId xmlns:a16="http://schemas.microsoft.com/office/drawing/2014/main" id="{2108D64D-226F-044D-956E-9EA13BCAB106}"/>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392605-F422-4B45-9D56-4F39AF442AF6}"/>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5906A91-94F6-CF41-8F28-24B22670790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AA4ADCA-98B5-0A4F-A7B7-CC5072CC685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BDEAC0E-F680-4449-985C-DB95D24543F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B356AE4A-07E1-8640-BE44-CE69FCB303B1}"/>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C2D1FFE-54E3-4D47-8F8D-BC0918D8B3C1}"/>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3EB3E10-A636-7145-9D92-E4114EE56DDD}"/>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498B25A3-B6CE-2B4A-A860-85DA013D0944}"/>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A5916D4-9784-5544-9B3C-023D32155C58}"/>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9DE7932-2B30-9940-BEEA-2AB656755958}"/>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id="{CEC96994-86E5-DB48-A2BF-7EE2B2B9802E}"/>
                </a:ext>
              </a:extLst>
            </p:cNvPr>
            <p:cNvGrpSpPr/>
            <p:nvPr userDrawn="1"/>
          </p:nvGrpSpPr>
          <p:grpSpPr>
            <a:xfrm>
              <a:off x="204788" y="5173236"/>
              <a:ext cx="8742222" cy="182880"/>
              <a:chOff x="204788" y="-201168"/>
              <a:chExt cx="8742222" cy="182880"/>
            </a:xfrm>
          </p:grpSpPr>
          <p:cxnSp>
            <p:nvCxnSpPr>
              <p:cNvPr id="30" name="Straight Connector 29">
                <a:extLst>
                  <a:ext uri="{FF2B5EF4-FFF2-40B4-BE49-F238E27FC236}">
                    <a16:creationId xmlns:a16="http://schemas.microsoft.com/office/drawing/2014/main" id="{718F2740-71C0-1A46-9C25-68CC9ABD58D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816854D-63E9-4548-9282-994B494B77E9}"/>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37236AB-6587-6541-A26F-BEDAA7082C2B}"/>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98D94CF-A28E-AC43-9512-E78FC0294F78}"/>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0101D05-59DC-9348-A7E7-0E3E666C88C6}"/>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42773A99-4CC5-EE42-960B-837BE3130AAC}"/>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1587AD93-EF0B-0043-82FD-C1B63933B9F3}"/>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D7FEFB6-257D-6349-88FF-6A2DC6E3808E}"/>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833654B-8423-A646-A6F0-485AD2FF404A}"/>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CDAA4BC-DD17-E640-BF92-E40E91575B1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90E3725-D73A-AB4A-B15D-52CBE439B5B1}"/>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1CC558FF-E3A6-FB46-A248-69960F5C912D}"/>
                </a:ext>
              </a:extLst>
            </p:cNvPr>
            <p:cNvGrpSpPr/>
            <p:nvPr userDrawn="1"/>
          </p:nvGrpSpPr>
          <p:grpSpPr>
            <a:xfrm>
              <a:off x="-211344" y="203195"/>
              <a:ext cx="182881" cy="4740007"/>
              <a:chOff x="-211344" y="203195"/>
              <a:chExt cx="182881" cy="4740007"/>
            </a:xfrm>
          </p:grpSpPr>
          <p:cxnSp>
            <p:nvCxnSpPr>
              <p:cNvPr id="21" name="Straight Connector 20">
                <a:extLst>
                  <a:ext uri="{FF2B5EF4-FFF2-40B4-BE49-F238E27FC236}">
                    <a16:creationId xmlns:a16="http://schemas.microsoft.com/office/drawing/2014/main" id="{7E616BBE-31CF-4345-A2B6-CE5D0A48DAE8}"/>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C87C166-8DC5-F945-8E3C-01E30D29C3D5}"/>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B288DA9-8FC8-5A43-B12B-5D394F3CEEB4}"/>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071D595-524D-704F-8E6F-94B27D46017E}"/>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B6D0778-C58D-7A45-B98C-14B7B2DBC1E5}"/>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3852A91-F977-2746-BD35-311E1F9CD66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6DCCA2E-B0A6-8D43-AD80-BD40E33D07B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41A5BB2-842A-E24A-B04C-84955467114B}"/>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0D2402D-495D-304D-A1C1-BD1625D15AEF}"/>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83432379-1E1F-0F40-B7AA-142AC10C2BF6}"/>
                </a:ext>
              </a:extLst>
            </p:cNvPr>
            <p:cNvGrpSpPr/>
            <p:nvPr userDrawn="1"/>
          </p:nvGrpSpPr>
          <p:grpSpPr>
            <a:xfrm>
              <a:off x="9185328" y="203195"/>
              <a:ext cx="182881" cy="4740007"/>
              <a:chOff x="-211344" y="203195"/>
              <a:chExt cx="182881" cy="4740007"/>
            </a:xfrm>
          </p:grpSpPr>
          <p:cxnSp>
            <p:nvCxnSpPr>
              <p:cNvPr id="12" name="Straight Connector 11">
                <a:extLst>
                  <a:ext uri="{FF2B5EF4-FFF2-40B4-BE49-F238E27FC236}">
                    <a16:creationId xmlns:a16="http://schemas.microsoft.com/office/drawing/2014/main" id="{E568A0C2-3A40-EB46-B80E-58900612C75D}"/>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3A8DC86-888E-0040-B437-FFF099470C3E}"/>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7E4D844-C57F-E64B-88D9-39F86E6CC993}"/>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354D7F8-B351-3C47-9AA1-D443E527A819}"/>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2947421-D0DE-E744-AF6D-7212B5BE4C0E}"/>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26FB10D-88AB-2043-9781-E335D0787C61}"/>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8B71560-6210-9A46-A70E-BF64DF419EDC}"/>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E6BCE87-748F-5547-A09C-772C5C55C5A8}"/>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F81D094-05BC-6A4E-A8F3-C1B1A7D88EFA}"/>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6203521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Light Bkgd - Mandatory Thank You Slide">
    <p:bg>
      <p:bgPr>
        <a:solidFill>
          <a:schemeClr val="bg2"/>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4776788" y="1390650"/>
            <a:ext cx="4162424" cy="2526276"/>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spcAft>
                <a:spcPts val="300"/>
              </a:spcAft>
            </a:pPr>
            <a:r>
              <a:rPr lang="en-US" sz="600" b="0" i="0" kern="0" dirty="0">
                <a:solidFill>
                  <a:srgbClr val="868D95"/>
                </a:solidFill>
                <a:latin typeface="IBM Plex Sans" panose="020B0503050203000203" pitchFamily="34" charset="0"/>
              </a:rPr>
              <a:t>© Copyright IBM Corporation 2021.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914400">
              <a:spcAft>
                <a:spcPts val="300"/>
              </a:spcAft>
            </a:pPr>
            <a:r>
              <a:rPr lang="en-US" sz="600" b="0" i="0" kern="0" dirty="0">
                <a:solidFill>
                  <a:srgbClr val="868D95"/>
                </a:solidFill>
                <a:latin typeface="IBM Plex Sans" panose="020B0503050203000203"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204787" y="1390650"/>
            <a:ext cx="4162423" cy="2362200"/>
          </a:xfrm>
          <a:prstGeom prst="rect">
            <a:avLst/>
          </a:prstGeom>
        </p:spPr>
        <p:txBody>
          <a:bodyPr lIns="0" tIns="0" rIns="0" bIns="0"/>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b="0" i="0" kern="0" dirty="0">
                <a:solidFill>
                  <a:schemeClr val="tx1"/>
                </a:solidFill>
                <a:latin typeface="IBM Plex Sans" panose="020B0503050203000203" pitchFamily="34" charset="0"/>
              </a:rPr>
              <a:t>Follow us on:</a:t>
            </a:r>
          </a:p>
          <a:p>
            <a:pPr defTabSz="914400"/>
            <a:r>
              <a:rPr lang="en-US" b="0" i="0" kern="0" dirty="0">
                <a:solidFill>
                  <a:schemeClr val="accent2"/>
                </a:solidFill>
                <a:latin typeface="IBM Plex Sans" panose="020B0503050203000203" pitchFamily="34" charset="0"/>
                <a:hlinkClick r:id="rId2">
                  <a:extLst>
                    <a:ext uri="{A12FA001-AC4F-418D-AE19-62706E023703}">
                      <ahyp:hlinkClr xmlns:ahyp="http://schemas.microsoft.com/office/drawing/2018/hyperlinkcolor" val="tx"/>
                    </a:ext>
                  </a:extLst>
                </a:hlinkClick>
              </a:rPr>
              <a:t>ibm.com/security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3">
                  <a:extLst>
                    <a:ext uri="{A12FA001-AC4F-418D-AE19-62706E023703}">
                      <ahyp:hlinkClr xmlns:ahyp="http://schemas.microsoft.com/office/drawing/2018/hyperlinkcolor" val="tx"/>
                    </a:ext>
                  </a:extLst>
                </a:hlinkClick>
              </a:rPr>
              <a:t>securityintelligence.com</a:t>
            </a:r>
            <a:endParaRPr lang="en-US" b="0" i="0" kern="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4">
                  <a:extLst>
                    <a:ext uri="{A12FA001-AC4F-418D-AE19-62706E023703}">
                      <ahyp:hlinkClr xmlns:ahyp="http://schemas.microsoft.com/office/drawing/2018/hyperlinkcolor" val="tx"/>
                    </a:ext>
                  </a:extLst>
                </a:hlinkClick>
              </a:rPr>
              <a:t>ibm.com/security/community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5">
                  <a:extLst>
                    <a:ext uri="{A12FA001-AC4F-418D-AE19-62706E023703}">
                      <ahyp:hlinkClr xmlns:ahyp="http://schemas.microsoft.com/office/drawing/2018/hyperlinkcolor" val="tx"/>
                    </a:ext>
                  </a:extLst>
                </a:hlinkClick>
              </a:rPr>
              <a:t>xforce.ibmcloud.com</a:t>
            </a:r>
            <a:endParaRPr lang="en-US" b="0" i="0" kern="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6">
                  <a:extLst>
                    <a:ext uri="{A12FA001-AC4F-418D-AE19-62706E023703}">
                      <ahyp:hlinkClr xmlns:ahyp="http://schemas.microsoft.com/office/drawing/2018/hyperlinkcolor" val="tx"/>
                    </a:ext>
                  </a:extLst>
                </a:hlinkClick>
              </a:rPr>
              <a:t>@ibmsecurity</a:t>
            </a:r>
            <a:endParaRPr lang="en-US" b="0" i="0" kern="0" dirty="0">
              <a:solidFill>
                <a:schemeClr val="accent2"/>
              </a:solidFill>
              <a:latin typeface="IBM Plex Sans" panose="020B0503050203000203" pitchFamily="34" charset="0"/>
            </a:endParaRPr>
          </a:p>
          <a:p>
            <a:pPr defTabSz="914400"/>
            <a:r>
              <a:rPr lang="en-US" b="0" i="0" kern="0" dirty="0">
                <a:solidFill>
                  <a:schemeClr val="accent2"/>
                </a:solidFill>
                <a:latin typeface="IBM Plex Sans" panose="020B0503050203000203" pitchFamily="34" charset="0"/>
                <a:hlinkClick r:id="rId7">
                  <a:extLst>
                    <a:ext uri="{A12FA001-AC4F-418D-AE19-62706E023703}">
                      <ahyp:hlinkClr xmlns:ahyp="http://schemas.microsoft.com/office/drawing/2018/hyperlinkcolor" val="tx"/>
                    </a:ext>
                  </a:extLst>
                </a:hlinkClick>
              </a:rPr>
              <a:t>youtube.com</a:t>
            </a:r>
            <a:r>
              <a:rPr lang="en-US" b="0" i="0" kern="0">
                <a:solidFill>
                  <a:schemeClr val="accent2"/>
                </a:solidFill>
                <a:latin typeface="IBM Plex Sans" panose="020B0503050203000203" pitchFamily="34" charset="0"/>
                <a:hlinkClick r:id="rId7">
                  <a:extLst>
                    <a:ext uri="{A12FA001-AC4F-418D-AE19-62706E023703}">
                      <ahyp:hlinkClr xmlns:ahyp="http://schemas.microsoft.com/office/drawing/2018/hyperlinkcolor" val="tx"/>
                    </a:ext>
                  </a:extLst>
                </a:hlinkClick>
              </a:rPr>
              <a:t>/ibmsecurity</a:t>
            </a:r>
            <a:endParaRPr lang="en-US" b="0" i="0" kern="0">
              <a:solidFill>
                <a:schemeClr val="accent2"/>
              </a:solidFill>
              <a:latin typeface="IBM Plex Sans" panose="020B0503050203000203" pitchFamily="34" charset="0"/>
            </a:endParaRPr>
          </a:p>
        </p:txBody>
      </p:sp>
      <p:pic>
        <p:nvPicPr>
          <p:cNvPr id="11" name="Picture 8" descr="Picture 8">
            <a:extLst>
              <a:ext uri="{FF2B5EF4-FFF2-40B4-BE49-F238E27FC236}">
                <a16:creationId xmlns:a16="http://schemas.microsoft.com/office/drawing/2014/main" id="{5A4CCDDC-18EF-E843-8E3F-C67540F12165}"/>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83434" y="4627845"/>
            <a:ext cx="1591056" cy="502530"/>
          </a:xfrm>
          <a:prstGeom prst="rect">
            <a:avLst/>
          </a:prstGeom>
          <a:ln w="12700">
            <a:miter lim="400000"/>
          </a:ln>
        </p:spPr>
      </p:pic>
      <p:pic>
        <p:nvPicPr>
          <p:cNvPr id="13" name="Picture 6" descr="Picture 6">
            <a:extLst>
              <a:ext uri="{FF2B5EF4-FFF2-40B4-BE49-F238E27FC236}">
                <a16:creationId xmlns:a16="http://schemas.microsoft.com/office/drawing/2014/main" id="{2887178C-C981-0C48-9E4A-FA36F674872F}"/>
              </a:ext>
            </a:extLst>
          </p:cNvPr>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8596503" y="4805583"/>
            <a:ext cx="347472" cy="137760"/>
          </a:xfrm>
          <a:prstGeom prst="rect">
            <a:avLst/>
          </a:prstGeom>
          <a:ln w="12700">
            <a:miter lim="400000"/>
          </a:ln>
        </p:spPr>
      </p:pic>
      <p:sp>
        <p:nvSpPr>
          <p:cNvPr id="14" name="Title 1">
            <a:extLst>
              <a:ext uri="{FF2B5EF4-FFF2-40B4-BE49-F238E27FC236}">
                <a16:creationId xmlns:a16="http://schemas.microsoft.com/office/drawing/2014/main" id="{ECB9455C-E3A5-094F-9317-2A4F025061FD}"/>
              </a:ext>
            </a:extLst>
          </p:cNvPr>
          <p:cNvSpPr txBox="1">
            <a:spLocks/>
          </p:cNvSpPr>
          <p:nvPr userDrawn="1"/>
        </p:nvSpPr>
        <p:spPr>
          <a:xfrm>
            <a:off x="178783" y="168828"/>
            <a:ext cx="4196367" cy="615397"/>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i="0">
                <a:solidFill>
                  <a:schemeClr val="tx1"/>
                </a:solidFill>
                <a:latin typeface="+mn-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r>
              <a:rPr lang="en-US" kern="0" dirty="0"/>
              <a:t>Thank you</a:t>
            </a:r>
          </a:p>
        </p:txBody>
      </p:sp>
    </p:spTree>
    <p:extLst>
      <p:ext uri="{BB962C8B-B14F-4D97-AF65-F5344CB8AC3E}">
        <p14:creationId xmlns:p14="http://schemas.microsoft.com/office/powerpoint/2010/main" val="70240016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01450-92E1-724D-A5F6-473B7ACEECEC}"/>
              </a:ext>
            </a:extLst>
          </p:cNvPr>
          <p:cNvSpPr>
            <a:spLocks noGrp="1"/>
          </p:cNvSpPr>
          <p:nvPr>
            <p:ph type="sldNum" sz="quarter" idx="10"/>
          </p:nvPr>
        </p:nvSpPr>
        <p:spPr/>
        <p:txBody>
          <a:bodyPr/>
          <a:lstStyle/>
          <a:p>
            <a:fld id="{59395FB3-9C97-154F-86B2-7E381B951268}" type="slidenum">
              <a:rPr lang="en-US" smtClean="0"/>
              <a:pPr/>
              <a:t>‹#›</a:t>
            </a:fld>
            <a:endParaRPr lang="en-US" dirty="0"/>
          </a:p>
        </p:txBody>
      </p:sp>
      <p:sp>
        <p:nvSpPr>
          <p:cNvPr id="4" name="Footer Placeholder 3">
            <a:extLst>
              <a:ext uri="{FF2B5EF4-FFF2-40B4-BE49-F238E27FC236}">
                <a16:creationId xmlns:a16="http://schemas.microsoft.com/office/drawing/2014/main" id="{EC2A3E60-1BCD-1B45-9D4B-10459E929C8E}"/>
              </a:ext>
            </a:extLst>
          </p:cNvPr>
          <p:cNvSpPr>
            <a:spLocks noGrp="1"/>
          </p:cNvSpPr>
          <p:nvPr>
            <p:ph type="ftr" sz="quarter" idx="11"/>
          </p:nvPr>
        </p:nvSpPr>
        <p:spPr/>
        <p:txBody>
          <a:bodyPr/>
          <a:lstStyle/>
          <a:p>
            <a:r>
              <a:rPr lang="en-US"/>
              <a:t>IBM Security / © 2019 IBM Corporation</a:t>
            </a:r>
            <a:endParaRPr lang="en-US" dirty="0"/>
          </a:p>
        </p:txBody>
      </p:sp>
      <p:sp>
        <p:nvSpPr>
          <p:cNvPr id="6" name="Content Placeholder 5">
            <a:extLst>
              <a:ext uri="{FF2B5EF4-FFF2-40B4-BE49-F238E27FC236}">
                <a16:creationId xmlns:a16="http://schemas.microsoft.com/office/drawing/2014/main" id="{C659A966-EB36-5A4C-8354-13BD9888A55A}"/>
              </a:ext>
            </a:extLst>
          </p:cNvPr>
          <p:cNvSpPr>
            <a:spLocks noGrp="1"/>
          </p:cNvSpPr>
          <p:nvPr>
            <p:ph sz="quarter" idx="12"/>
          </p:nvPr>
        </p:nvSpPr>
        <p:spPr>
          <a:xfrm>
            <a:off x="228600" y="1280160"/>
            <a:ext cx="6400800" cy="3405188"/>
          </a:xfrm>
        </p:spPr>
        <p:txBody>
          <a:bodyPr/>
          <a:lstStyle>
            <a:lvl1pPr>
              <a:defRPr b="0" i="0">
                <a:solidFill>
                  <a:schemeClr val="tx1"/>
                </a:solidFill>
                <a:latin typeface="Arial" panose="020B0604020202020204" pitchFamily="34" charset="0"/>
                <a:cs typeface="Arial" panose="020B0604020202020204" pitchFamily="34" charset="0"/>
              </a:defRPr>
            </a:lvl1pPr>
            <a:lvl2pPr>
              <a:buClrTx/>
              <a:defRPr b="0" i="0">
                <a:solidFill>
                  <a:schemeClr val="tx1"/>
                </a:solidFill>
                <a:latin typeface="Arial" panose="020B0604020202020204" pitchFamily="34" charset="0"/>
                <a:cs typeface="Arial" panose="020B0604020202020204" pitchFamily="34" charset="0"/>
              </a:defRPr>
            </a:lvl2pPr>
            <a:lvl3pPr>
              <a:buClrTx/>
              <a:defRPr b="0" i="0">
                <a:solidFill>
                  <a:schemeClr val="tx1"/>
                </a:solidFill>
                <a:latin typeface="Arial" panose="020B0604020202020204" pitchFamily="34" charset="0"/>
                <a:cs typeface="Arial" panose="020B0604020202020204" pitchFamily="34" charset="0"/>
              </a:defRPr>
            </a:lvl3pPr>
            <a:lvl4pPr marL="573088" indent="-187325">
              <a:buClrTx/>
              <a:buFont typeface="System Font Regular"/>
              <a:buChar char="–"/>
              <a:tabLst/>
              <a:defRPr b="0" i="0">
                <a:solidFill>
                  <a:schemeClr val="tx1"/>
                </a:solidFill>
                <a:latin typeface="Arial" panose="020B0604020202020204" pitchFamily="34" charset="0"/>
                <a:cs typeface="Arial" panose="020B0604020202020204" pitchFamily="34" charset="0"/>
              </a:defRPr>
            </a:lvl4pPr>
            <a:lvl5pPr marL="742950" indent="-163513">
              <a:buClrTx/>
              <a:buFont typeface="System Font Regular"/>
              <a:buChar char="»"/>
              <a:tabLst/>
              <a:defRPr b="0" i="0">
                <a:solidFill>
                  <a:schemeClr val="tx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4">
            <a:extLst>
              <a:ext uri="{FF2B5EF4-FFF2-40B4-BE49-F238E27FC236}">
                <a16:creationId xmlns:a16="http://schemas.microsoft.com/office/drawing/2014/main" id="{525B0E80-81C6-3D48-A0D3-DAEEC558C1C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551445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ver on purple&gt;blue auror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BDF8C-1817-8247-8AB1-2A718F6A5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itle 2">
            <a:extLst>
              <a:ext uri="{FF2B5EF4-FFF2-40B4-BE49-F238E27FC236}">
                <a16:creationId xmlns:a16="http://schemas.microsoft.com/office/drawing/2014/main" id="{44848B66-AA68-C24D-9965-D0F8C271AE4B}"/>
              </a:ext>
            </a:extLst>
          </p:cNvPr>
          <p:cNvSpPr>
            <a:spLocks noGrp="1"/>
          </p:cNvSpPr>
          <p:nvPr>
            <p:ph type="title"/>
          </p:nvPr>
        </p:nvSpPr>
        <p:spPr>
          <a:xfrm>
            <a:off x="210311" y="201168"/>
            <a:ext cx="6419077" cy="332399"/>
          </a:xfrm>
        </p:spPr>
        <p:txBody>
          <a:bodyPr/>
          <a:lstStyle>
            <a:lvl1pPr>
              <a:defRPr>
                <a:solidFill>
                  <a:srgbClr val="FFFFFF"/>
                </a:solidFill>
              </a:defRPr>
            </a:lvl1pPr>
          </a:lstStyle>
          <a:p>
            <a:r>
              <a:rPr lang="en-GB"/>
              <a:t>Click to edit Master title style</a:t>
            </a:r>
            <a:endParaRPr lang="en-US" dirty="0"/>
          </a:p>
        </p:txBody>
      </p:sp>
    </p:spTree>
    <p:extLst>
      <p:ext uri="{BB962C8B-B14F-4D97-AF65-F5344CB8AC3E}">
        <p14:creationId xmlns:p14="http://schemas.microsoft.com/office/powerpoint/2010/main" val="40638549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theme" Target="../theme/theme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8" Type="http://schemas.openxmlformats.org/officeDocument/2006/relationships/slideLayout" Target="../slideLayouts/slideLayout106.xml"/><Relationship Id="rId3"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theme" Target="../theme/theme4.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8"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 Type="http://schemas.openxmlformats.org/officeDocument/2006/relationships/slideLayout" Target="../slideLayouts/slideLayout170.xml"/><Relationship Id="rId21" Type="http://schemas.openxmlformats.org/officeDocument/2006/relationships/slideLayout" Target="../slideLayouts/slideLayout188.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theme" Target="../theme/theme5.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29" Type="http://schemas.openxmlformats.org/officeDocument/2006/relationships/slideLayout" Target="../slideLayouts/slideLayout196.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8" Type="http://schemas.openxmlformats.org/officeDocument/2006/relationships/slideLayout" Target="../slideLayouts/slideLayout17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theme" Target="../theme/theme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slideLayout" Target="../slideLayouts/slideLayout231.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8" Type="http://schemas.openxmlformats.org/officeDocument/2006/relationships/slideLayout" Target="../slideLayouts/slideLayout20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26" Type="http://schemas.openxmlformats.org/officeDocument/2006/relationships/slideLayout" Target="../slideLayouts/slideLayout257.xml"/><Relationship Id="rId39" Type="http://schemas.openxmlformats.org/officeDocument/2006/relationships/slideLayout" Target="../slideLayouts/slideLayout270.xml"/><Relationship Id="rId21" Type="http://schemas.openxmlformats.org/officeDocument/2006/relationships/slideLayout" Target="../slideLayouts/slideLayout252.xml"/><Relationship Id="rId34" Type="http://schemas.openxmlformats.org/officeDocument/2006/relationships/slideLayout" Target="../slideLayouts/slideLayout265.xml"/><Relationship Id="rId42" Type="http://schemas.openxmlformats.org/officeDocument/2006/relationships/slideLayout" Target="../slideLayouts/slideLayout273.xml"/><Relationship Id="rId47" Type="http://schemas.openxmlformats.org/officeDocument/2006/relationships/slideLayout" Target="../slideLayouts/slideLayout278.xml"/><Relationship Id="rId7" Type="http://schemas.openxmlformats.org/officeDocument/2006/relationships/slideLayout" Target="../slideLayouts/slideLayout23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9" Type="http://schemas.openxmlformats.org/officeDocument/2006/relationships/slideLayout" Target="../slideLayouts/slideLayout260.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24" Type="http://schemas.openxmlformats.org/officeDocument/2006/relationships/slideLayout" Target="../slideLayouts/slideLayout255.xml"/><Relationship Id="rId32" Type="http://schemas.openxmlformats.org/officeDocument/2006/relationships/slideLayout" Target="../slideLayouts/slideLayout263.xml"/><Relationship Id="rId37" Type="http://schemas.openxmlformats.org/officeDocument/2006/relationships/slideLayout" Target="../slideLayouts/slideLayout268.xml"/><Relationship Id="rId40" Type="http://schemas.openxmlformats.org/officeDocument/2006/relationships/slideLayout" Target="../slideLayouts/slideLayout271.xml"/><Relationship Id="rId45" Type="http://schemas.openxmlformats.org/officeDocument/2006/relationships/slideLayout" Target="../slideLayouts/slideLayout276.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23" Type="http://schemas.openxmlformats.org/officeDocument/2006/relationships/slideLayout" Target="../slideLayouts/slideLayout254.xml"/><Relationship Id="rId28" Type="http://schemas.openxmlformats.org/officeDocument/2006/relationships/slideLayout" Target="../slideLayouts/slideLayout259.xml"/><Relationship Id="rId36" Type="http://schemas.openxmlformats.org/officeDocument/2006/relationships/slideLayout" Target="../slideLayouts/slideLayout267.xml"/><Relationship Id="rId10" Type="http://schemas.openxmlformats.org/officeDocument/2006/relationships/slideLayout" Target="../slideLayouts/slideLayout241.xml"/><Relationship Id="rId19" Type="http://schemas.openxmlformats.org/officeDocument/2006/relationships/slideLayout" Target="../slideLayouts/slideLayout250.xml"/><Relationship Id="rId31" Type="http://schemas.openxmlformats.org/officeDocument/2006/relationships/slideLayout" Target="../slideLayouts/slideLayout262.xml"/><Relationship Id="rId44" Type="http://schemas.openxmlformats.org/officeDocument/2006/relationships/slideLayout" Target="../slideLayouts/slideLayout275.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slideLayout" Target="../slideLayouts/slideLayout253.xml"/><Relationship Id="rId27" Type="http://schemas.openxmlformats.org/officeDocument/2006/relationships/slideLayout" Target="../slideLayouts/slideLayout258.xml"/><Relationship Id="rId30" Type="http://schemas.openxmlformats.org/officeDocument/2006/relationships/slideLayout" Target="../slideLayouts/slideLayout261.xml"/><Relationship Id="rId35" Type="http://schemas.openxmlformats.org/officeDocument/2006/relationships/slideLayout" Target="../slideLayouts/slideLayout266.xml"/><Relationship Id="rId43" Type="http://schemas.openxmlformats.org/officeDocument/2006/relationships/slideLayout" Target="../slideLayouts/slideLayout274.xml"/><Relationship Id="rId48" Type="http://schemas.openxmlformats.org/officeDocument/2006/relationships/theme" Target="../theme/theme7.xml"/><Relationship Id="rId8" Type="http://schemas.openxmlformats.org/officeDocument/2006/relationships/slideLayout" Target="../slideLayouts/slideLayout239.xml"/><Relationship Id="rId3" Type="http://schemas.openxmlformats.org/officeDocument/2006/relationships/slideLayout" Target="../slideLayouts/slideLayout234.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5" Type="http://schemas.openxmlformats.org/officeDocument/2006/relationships/slideLayout" Target="../slideLayouts/slideLayout256.xml"/><Relationship Id="rId33" Type="http://schemas.openxmlformats.org/officeDocument/2006/relationships/slideLayout" Target="../slideLayouts/slideLayout264.xml"/><Relationship Id="rId38" Type="http://schemas.openxmlformats.org/officeDocument/2006/relationships/slideLayout" Target="../slideLayouts/slideLayout269.xml"/><Relationship Id="rId46" Type="http://schemas.openxmlformats.org/officeDocument/2006/relationships/slideLayout" Target="../slideLayouts/slideLayout277.xml"/><Relationship Id="rId20" Type="http://schemas.openxmlformats.org/officeDocument/2006/relationships/slideLayout" Target="../slideLayouts/slideLayout251.xml"/><Relationship Id="rId41" Type="http://schemas.openxmlformats.org/officeDocument/2006/relationships/slideLayout" Target="../slideLayouts/slideLayout272.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91.xml"/><Relationship Id="rId18" Type="http://schemas.openxmlformats.org/officeDocument/2006/relationships/slideLayout" Target="../slideLayouts/slideLayout296.xml"/><Relationship Id="rId26" Type="http://schemas.openxmlformats.org/officeDocument/2006/relationships/slideLayout" Target="../slideLayouts/slideLayout304.xml"/><Relationship Id="rId39" Type="http://schemas.openxmlformats.org/officeDocument/2006/relationships/slideLayout" Target="../slideLayouts/slideLayout317.xml"/><Relationship Id="rId21" Type="http://schemas.openxmlformats.org/officeDocument/2006/relationships/slideLayout" Target="../slideLayouts/slideLayout299.xml"/><Relationship Id="rId34" Type="http://schemas.openxmlformats.org/officeDocument/2006/relationships/slideLayout" Target="../slideLayouts/slideLayout312.xml"/><Relationship Id="rId42" Type="http://schemas.openxmlformats.org/officeDocument/2006/relationships/theme" Target="../theme/theme8.xml"/><Relationship Id="rId7" Type="http://schemas.openxmlformats.org/officeDocument/2006/relationships/slideLayout" Target="../slideLayouts/slideLayout285.xml"/><Relationship Id="rId2" Type="http://schemas.openxmlformats.org/officeDocument/2006/relationships/slideLayout" Target="../slideLayouts/slideLayout280.xml"/><Relationship Id="rId16" Type="http://schemas.openxmlformats.org/officeDocument/2006/relationships/slideLayout" Target="../slideLayouts/slideLayout294.xml"/><Relationship Id="rId20" Type="http://schemas.openxmlformats.org/officeDocument/2006/relationships/slideLayout" Target="../slideLayouts/slideLayout298.xml"/><Relationship Id="rId29" Type="http://schemas.openxmlformats.org/officeDocument/2006/relationships/slideLayout" Target="../slideLayouts/slideLayout307.xml"/><Relationship Id="rId41" Type="http://schemas.openxmlformats.org/officeDocument/2006/relationships/slideLayout" Target="../slideLayouts/slideLayout319.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24" Type="http://schemas.openxmlformats.org/officeDocument/2006/relationships/slideLayout" Target="../slideLayouts/slideLayout302.xml"/><Relationship Id="rId32" Type="http://schemas.openxmlformats.org/officeDocument/2006/relationships/slideLayout" Target="../slideLayouts/slideLayout310.xml"/><Relationship Id="rId37" Type="http://schemas.openxmlformats.org/officeDocument/2006/relationships/slideLayout" Target="../slideLayouts/slideLayout315.xml"/><Relationship Id="rId40" Type="http://schemas.openxmlformats.org/officeDocument/2006/relationships/slideLayout" Target="../slideLayouts/slideLayout318.xml"/><Relationship Id="rId5" Type="http://schemas.openxmlformats.org/officeDocument/2006/relationships/slideLayout" Target="../slideLayouts/slideLayout283.xml"/><Relationship Id="rId15" Type="http://schemas.openxmlformats.org/officeDocument/2006/relationships/slideLayout" Target="../slideLayouts/slideLayout293.xml"/><Relationship Id="rId23" Type="http://schemas.openxmlformats.org/officeDocument/2006/relationships/slideLayout" Target="../slideLayouts/slideLayout301.xml"/><Relationship Id="rId28" Type="http://schemas.openxmlformats.org/officeDocument/2006/relationships/slideLayout" Target="../slideLayouts/slideLayout306.xml"/><Relationship Id="rId36" Type="http://schemas.openxmlformats.org/officeDocument/2006/relationships/slideLayout" Target="../slideLayouts/slideLayout314.xml"/><Relationship Id="rId10" Type="http://schemas.openxmlformats.org/officeDocument/2006/relationships/slideLayout" Target="../slideLayouts/slideLayout288.xml"/><Relationship Id="rId19" Type="http://schemas.openxmlformats.org/officeDocument/2006/relationships/slideLayout" Target="../slideLayouts/slideLayout297.xml"/><Relationship Id="rId31" Type="http://schemas.openxmlformats.org/officeDocument/2006/relationships/slideLayout" Target="../slideLayouts/slideLayout309.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 Id="rId22" Type="http://schemas.openxmlformats.org/officeDocument/2006/relationships/slideLayout" Target="../slideLayouts/slideLayout300.xml"/><Relationship Id="rId27" Type="http://schemas.openxmlformats.org/officeDocument/2006/relationships/slideLayout" Target="../slideLayouts/slideLayout305.xml"/><Relationship Id="rId30" Type="http://schemas.openxmlformats.org/officeDocument/2006/relationships/slideLayout" Target="../slideLayouts/slideLayout308.xml"/><Relationship Id="rId35" Type="http://schemas.openxmlformats.org/officeDocument/2006/relationships/slideLayout" Target="../slideLayouts/slideLayout313.xml"/><Relationship Id="rId8" Type="http://schemas.openxmlformats.org/officeDocument/2006/relationships/slideLayout" Target="../slideLayouts/slideLayout286.xml"/><Relationship Id="rId3" Type="http://schemas.openxmlformats.org/officeDocument/2006/relationships/slideLayout" Target="../slideLayouts/slideLayout281.xml"/><Relationship Id="rId12" Type="http://schemas.openxmlformats.org/officeDocument/2006/relationships/slideLayout" Target="../slideLayouts/slideLayout290.xml"/><Relationship Id="rId17" Type="http://schemas.openxmlformats.org/officeDocument/2006/relationships/slideLayout" Target="../slideLayouts/slideLayout295.xml"/><Relationship Id="rId25" Type="http://schemas.openxmlformats.org/officeDocument/2006/relationships/slideLayout" Target="../slideLayouts/slideLayout303.xml"/><Relationship Id="rId33" Type="http://schemas.openxmlformats.org/officeDocument/2006/relationships/slideLayout" Target="../slideLayouts/slideLayout311.xml"/><Relationship Id="rId38" Type="http://schemas.openxmlformats.org/officeDocument/2006/relationships/slideLayout" Target="../slideLayouts/slideLayout316.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26" Type="http://schemas.openxmlformats.org/officeDocument/2006/relationships/slideLayout" Target="../slideLayouts/slideLayout345.xml"/><Relationship Id="rId39" Type="http://schemas.openxmlformats.org/officeDocument/2006/relationships/slideLayout" Target="../slideLayouts/slideLayout358.xml"/><Relationship Id="rId21" Type="http://schemas.openxmlformats.org/officeDocument/2006/relationships/slideLayout" Target="../slideLayouts/slideLayout340.xml"/><Relationship Id="rId34" Type="http://schemas.openxmlformats.org/officeDocument/2006/relationships/slideLayout" Target="../slideLayouts/slideLayout353.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5" Type="http://schemas.openxmlformats.org/officeDocument/2006/relationships/slideLayout" Target="../slideLayouts/slideLayout344.xml"/><Relationship Id="rId33" Type="http://schemas.openxmlformats.org/officeDocument/2006/relationships/slideLayout" Target="../slideLayouts/slideLayout352.xml"/><Relationship Id="rId38" Type="http://schemas.openxmlformats.org/officeDocument/2006/relationships/slideLayout" Target="../slideLayouts/slideLayout357.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29" Type="http://schemas.openxmlformats.org/officeDocument/2006/relationships/slideLayout" Target="../slideLayouts/slideLayout348.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24" Type="http://schemas.openxmlformats.org/officeDocument/2006/relationships/slideLayout" Target="../slideLayouts/slideLayout343.xml"/><Relationship Id="rId32" Type="http://schemas.openxmlformats.org/officeDocument/2006/relationships/slideLayout" Target="../slideLayouts/slideLayout351.xml"/><Relationship Id="rId37" Type="http://schemas.openxmlformats.org/officeDocument/2006/relationships/slideLayout" Target="../slideLayouts/slideLayout356.xml"/><Relationship Id="rId40" Type="http://schemas.openxmlformats.org/officeDocument/2006/relationships/theme" Target="../theme/theme9.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slideLayout" Target="../slideLayouts/slideLayout342.xml"/><Relationship Id="rId28" Type="http://schemas.openxmlformats.org/officeDocument/2006/relationships/slideLayout" Target="../slideLayouts/slideLayout347.xml"/><Relationship Id="rId36" Type="http://schemas.openxmlformats.org/officeDocument/2006/relationships/slideLayout" Target="../slideLayouts/slideLayout355.xml"/><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31" Type="http://schemas.openxmlformats.org/officeDocument/2006/relationships/slideLayout" Target="../slideLayouts/slideLayout350.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slideLayout" Target="../slideLayouts/slideLayout341.xml"/><Relationship Id="rId27" Type="http://schemas.openxmlformats.org/officeDocument/2006/relationships/slideLayout" Target="../slideLayouts/slideLayout346.xml"/><Relationship Id="rId30" Type="http://schemas.openxmlformats.org/officeDocument/2006/relationships/slideLayout" Target="../slideLayouts/slideLayout349.xml"/><Relationship Id="rId35" Type="http://schemas.openxmlformats.org/officeDocument/2006/relationships/slideLayout" Target="../slideLayouts/slideLayout354.xml"/><Relationship Id="rId8" Type="http://schemas.openxmlformats.org/officeDocument/2006/relationships/slideLayout" Target="../slideLayouts/slideLayout327.xml"/><Relationship Id="rId3" Type="http://schemas.openxmlformats.org/officeDocument/2006/relationships/slideLayout" Target="../slideLayouts/slideLayout3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175608" y="168828"/>
            <a:ext cx="4196367" cy="4189291"/>
          </a:xfrm>
          <a:prstGeom prst="rect">
            <a:avLst/>
          </a:prstGeom>
        </p:spPr>
        <p:txBody>
          <a:bodyPr vert="horz" lIns="0" tIns="0" rIns="0" bIns="0" rtlCol="0" anchor="t">
            <a:noAutofit/>
          </a:bodyPr>
          <a:lstStyle/>
          <a:p>
            <a:r>
              <a:rPr lang="en-GB"/>
              <a:t>Click to edit Master title style</a:t>
            </a:r>
            <a:endParaRPr lang="en-US" dirty="0"/>
          </a:p>
        </p:txBody>
      </p:sp>
      <p:sp>
        <p:nvSpPr>
          <p:cNvPr id="5" name="Text Placeholder 4"/>
          <p:cNvSpPr>
            <a:spLocks noGrp="1"/>
          </p:cNvSpPr>
          <p:nvPr>
            <p:ph type="body" idx="1"/>
          </p:nvPr>
        </p:nvSpPr>
        <p:spPr>
          <a:xfrm>
            <a:off x="4763103" y="164324"/>
            <a:ext cx="4179252" cy="419378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marL="628650" marR="0" lvl="3" indent="-193675" algn="l" defTabSz="914400" rtl="0" eaLnBrk="1" fontAlgn="base" latinLnBrk="0" hangingPunct="1">
              <a:lnSpc>
                <a:spcPct val="100000"/>
              </a:lnSpc>
              <a:spcBef>
                <a:spcPts val="1100"/>
              </a:spcBef>
              <a:spcAft>
                <a:spcPct val="0"/>
              </a:spcAft>
              <a:buClr>
                <a:schemeClr val="bg1"/>
              </a:buClr>
              <a:buSzPct val="100000"/>
              <a:buFont typeface=".AppleSystemUIFont" charset="-120"/>
              <a:buChar char="–"/>
              <a:tabLst/>
              <a:defRPr/>
            </a:pPr>
            <a:r>
              <a:rPr kumimoji="0" lang="en-US" sz="1400" b="0" i="0" u="none" strike="noStrike" kern="0" cap="none" spc="0" normalizeH="0" baseline="0" noProof="0" dirty="0">
                <a:ln>
                  <a:noFill/>
                </a:ln>
                <a:solidFill>
                  <a:srgbClr val="FFFFFF"/>
                </a:solidFill>
                <a:effectLst/>
                <a:uLnTx/>
                <a:uFillTx/>
                <a:latin typeface="IBM Plex Sans" charset="0"/>
              </a:rPr>
              <a:t>Fifth level</a:t>
            </a:r>
          </a:p>
          <a:p>
            <a:pPr lvl="4"/>
            <a:r>
              <a:rPr lang="en-US" dirty="0"/>
              <a:t>Fifth level</a:t>
            </a:r>
          </a:p>
        </p:txBody>
      </p:sp>
      <p:sp>
        <p:nvSpPr>
          <p:cNvPr id="7" name="Footer Placeholder 6"/>
          <p:cNvSpPr>
            <a:spLocks noGrp="1"/>
          </p:cNvSpPr>
          <p:nvPr>
            <p:ph type="ftr" sz="quarter" idx="3"/>
          </p:nvPr>
        </p:nvSpPr>
        <p:spPr>
          <a:xfrm>
            <a:off x="202971" y="4837444"/>
            <a:ext cx="415668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rgbClr val="868D95"/>
                </a:solidFill>
              </a:defRPr>
            </a:lvl1pPr>
          </a:lstStyle>
          <a:p>
            <a:r>
              <a:rPr lang="en-US" dirty="0"/>
              <a:t>IBM Security / © 2020 IBM Corporation</a:t>
            </a:r>
          </a:p>
        </p:txBody>
      </p:sp>
      <p:sp>
        <p:nvSpPr>
          <p:cNvPr id="8" name="Slide Number Placeholder 7"/>
          <p:cNvSpPr>
            <a:spLocks noGrp="1"/>
          </p:cNvSpPr>
          <p:nvPr>
            <p:ph type="sldNum" sz="quarter" idx="4"/>
          </p:nvPr>
        </p:nvSpPr>
        <p:spPr>
          <a:xfrm>
            <a:off x="8346714" y="4837444"/>
            <a:ext cx="595641" cy="166687"/>
          </a:xfrm>
          <a:prstGeom prst="rect">
            <a:avLst/>
          </a:prstGeom>
        </p:spPr>
        <p:txBody>
          <a:bodyPr vert="horz" lIns="0" tIns="0" rIns="0" bIns="0" rtlCol="0" anchor="ctr"/>
          <a:lstStyle>
            <a:lvl1pPr algn="r">
              <a:defRPr sz="600">
                <a:solidFill>
                  <a:srgbClr val="868D95"/>
                </a:solidFill>
              </a:defRPr>
            </a:lvl1pPr>
          </a:lstStyle>
          <a:p>
            <a:fld id="{59395FB3-9C97-154F-86B2-7E381B951268}" type="slidenum">
              <a:rPr lang="en-US" smtClean="0"/>
              <a:pPr/>
              <a:t>‹#›</a:t>
            </a:fld>
            <a:endParaRPr lang="en-US" dirty="0"/>
          </a:p>
        </p:txBody>
      </p:sp>
      <p:grpSp>
        <p:nvGrpSpPr>
          <p:cNvPr id="151" name="Group 150">
            <a:extLst>
              <a:ext uri="{FF2B5EF4-FFF2-40B4-BE49-F238E27FC236}">
                <a16:creationId xmlns:a16="http://schemas.microsoft.com/office/drawing/2014/main" id="{59F4099B-E5AB-9443-BADC-7C55EBED87E1}"/>
              </a:ext>
            </a:extLst>
          </p:cNvPr>
          <p:cNvGrpSpPr/>
          <p:nvPr userDrawn="1"/>
        </p:nvGrpSpPr>
        <p:grpSpPr>
          <a:xfrm>
            <a:off x="-211344" y="-216036"/>
            <a:ext cx="9579553" cy="5572152"/>
            <a:chOff x="-211344" y="-216036"/>
            <a:chExt cx="9579553" cy="5572152"/>
          </a:xfrm>
        </p:grpSpPr>
        <p:grpSp>
          <p:nvGrpSpPr>
            <p:cNvPr id="152" name="Group 151">
              <a:extLst>
                <a:ext uri="{FF2B5EF4-FFF2-40B4-BE49-F238E27FC236}">
                  <a16:creationId xmlns:a16="http://schemas.microsoft.com/office/drawing/2014/main" id="{D3A2EF69-DA2C-5C46-BE00-F2454C41947A}"/>
                </a:ext>
              </a:extLst>
            </p:cNvPr>
            <p:cNvGrpSpPr/>
            <p:nvPr userDrawn="1"/>
          </p:nvGrpSpPr>
          <p:grpSpPr>
            <a:xfrm>
              <a:off x="204788" y="-216036"/>
              <a:ext cx="8742222" cy="182880"/>
              <a:chOff x="204788" y="-201168"/>
              <a:chExt cx="8742222" cy="182880"/>
            </a:xfrm>
          </p:grpSpPr>
          <p:cxnSp>
            <p:nvCxnSpPr>
              <p:cNvPr id="185" name="Straight Connector 184">
                <a:extLst>
                  <a:ext uri="{FF2B5EF4-FFF2-40B4-BE49-F238E27FC236}">
                    <a16:creationId xmlns:a16="http://schemas.microsoft.com/office/drawing/2014/main" id="{538A8D22-E757-2243-B65A-F6211021C95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AE8D31F5-5D97-6E45-B2D2-8C4E1E0984CA}"/>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13B38562-4A0D-A74A-99B6-F0FEB4A56DFA}"/>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77816FC2-B90B-9C4C-92F6-0E9632B76A9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B6E2EB9F-B018-EE49-9A2C-42B4BBCD472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1600E84D-0667-F247-9C64-0FF6945A6508}"/>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597948D8-D474-6D49-B226-871C6056FBC5}"/>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222AE04F-FCF0-E243-A493-AAEC5D980B65}"/>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BD451845-673D-7E4D-AD58-FEA1A0C62E6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37ED9C78-E383-874A-B99C-486E0353657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DA91FB0F-956E-734F-9317-EFA13474D61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15307BE0-1351-524A-B1D0-3DABE8B333E8}"/>
                </a:ext>
              </a:extLst>
            </p:cNvPr>
            <p:cNvGrpSpPr/>
            <p:nvPr userDrawn="1"/>
          </p:nvGrpSpPr>
          <p:grpSpPr>
            <a:xfrm>
              <a:off x="204788" y="5173236"/>
              <a:ext cx="8742222" cy="182880"/>
              <a:chOff x="204788" y="-201168"/>
              <a:chExt cx="8742222" cy="182880"/>
            </a:xfrm>
          </p:grpSpPr>
          <p:cxnSp>
            <p:nvCxnSpPr>
              <p:cNvPr id="174" name="Straight Connector 173">
                <a:extLst>
                  <a:ext uri="{FF2B5EF4-FFF2-40B4-BE49-F238E27FC236}">
                    <a16:creationId xmlns:a16="http://schemas.microsoft.com/office/drawing/2014/main" id="{5533D584-3717-A34C-A482-EDF1ABA72D9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92B8611-7A7F-DF4C-BE0C-6A6F81D18527}"/>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68313FC6-CF0A-854D-B542-D9A7B9DC34A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6216B962-8C1C-884D-BC62-D63DE813B5A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96F308B9-4535-BA4C-B67A-B9A415068D4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532C94D6-336E-5348-A30A-3FB02409E8FA}"/>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272D5E8B-3516-1E41-928A-2BFDF31997C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B0793429-868C-2E43-BF0F-CCC9108346F9}"/>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6C3C0F7B-C5F5-994B-9110-50944AD5BE99}"/>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076770F5-5121-6F4E-A149-05D94A82CCC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7D159D7E-25B4-4B41-8860-49E49A1BC23A}"/>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4" name="Group 153">
              <a:extLst>
                <a:ext uri="{FF2B5EF4-FFF2-40B4-BE49-F238E27FC236}">
                  <a16:creationId xmlns:a16="http://schemas.microsoft.com/office/drawing/2014/main" id="{2DD3929C-81E4-7040-AAAB-91A307715E7A}"/>
                </a:ext>
              </a:extLst>
            </p:cNvPr>
            <p:cNvGrpSpPr/>
            <p:nvPr userDrawn="1"/>
          </p:nvGrpSpPr>
          <p:grpSpPr>
            <a:xfrm>
              <a:off x="-211344" y="203195"/>
              <a:ext cx="182881" cy="4740007"/>
              <a:chOff x="-211344" y="203195"/>
              <a:chExt cx="182881" cy="4740007"/>
            </a:xfrm>
          </p:grpSpPr>
          <p:cxnSp>
            <p:nvCxnSpPr>
              <p:cNvPr id="165" name="Straight Connector 164">
                <a:extLst>
                  <a:ext uri="{FF2B5EF4-FFF2-40B4-BE49-F238E27FC236}">
                    <a16:creationId xmlns:a16="http://schemas.microsoft.com/office/drawing/2014/main" id="{CA9567D7-1918-814A-903C-6AC0D830FBB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6635AFAB-5B82-BC4A-A1F9-B76287D13DC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BCE34DE-5085-4044-8EC6-A21923CD6F7A}"/>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0B9030F-0703-DC41-B9E7-8EAA7CC20862}"/>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2251B59F-01DF-8348-8346-8FA60E608064}"/>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75146BA3-EF2E-3742-87D7-112402A49A2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1DE1BAB4-0555-5144-A6DA-5F0162826B33}"/>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965EB8C7-FD3F-E74B-B916-FE23FA44BC1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2DC34E0F-0E83-1F46-95CF-E19BB3412B8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5" name="Group 154">
              <a:extLst>
                <a:ext uri="{FF2B5EF4-FFF2-40B4-BE49-F238E27FC236}">
                  <a16:creationId xmlns:a16="http://schemas.microsoft.com/office/drawing/2014/main" id="{EDE712D4-7D30-8341-A18B-C83002796896}"/>
                </a:ext>
              </a:extLst>
            </p:cNvPr>
            <p:cNvGrpSpPr/>
            <p:nvPr userDrawn="1"/>
          </p:nvGrpSpPr>
          <p:grpSpPr>
            <a:xfrm>
              <a:off x="9185328" y="203195"/>
              <a:ext cx="182881" cy="4740007"/>
              <a:chOff x="-211344" y="203195"/>
              <a:chExt cx="182881" cy="4740007"/>
            </a:xfrm>
          </p:grpSpPr>
          <p:cxnSp>
            <p:nvCxnSpPr>
              <p:cNvPr id="156" name="Straight Connector 155">
                <a:extLst>
                  <a:ext uri="{FF2B5EF4-FFF2-40B4-BE49-F238E27FC236}">
                    <a16:creationId xmlns:a16="http://schemas.microsoft.com/office/drawing/2014/main" id="{655C6AD4-ACF3-D340-B005-B7BE547887A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B75A795C-B8AB-BE40-831F-86FFB931324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B973D691-3597-9748-85EE-A71A9457D1F4}"/>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F4E67386-BB58-BB4C-95B0-805538A2EFAA}"/>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92B13309-5AB5-714A-8226-70DCEAE3DF4B}"/>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370160F-1306-F249-BDFC-5AC234A194F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F65E68F2-F65D-604A-9510-CC90B4E0801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39A84512-E825-5348-9AAC-DD2139E8997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F4E6F5DD-32ED-4F44-A8C3-101F70D6CCFF}"/>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974" r:id="rId1"/>
    <p:sldLayoutId id="2147483825" r:id="rId2"/>
    <p:sldLayoutId id="2147483973" r:id="rId3"/>
    <p:sldLayoutId id="2147483975" r:id="rId4"/>
    <p:sldLayoutId id="2147483976"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8" r:id="rId15"/>
    <p:sldLayoutId id="2147483989" r:id="rId16"/>
    <p:sldLayoutId id="2147483990" r:id="rId17"/>
    <p:sldLayoutId id="2147483991" r:id="rId18"/>
    <p:sldLayoutId id="2147483992" r:id="rId19"/>
    <p:sldLayoutId id="2147483994" r:id="rId20"/>
    <p:sldLayoutId id="2147483995" r:id="rId21"/>
    <p:sldLayoutId id="2147483997" r:id="rId22"/>
    <p:sldLayoutId id="2147483998" r:id="rId23"/>
    <p:sldLayoutId id="2147483999" r:id="rId24"/>
    <p:sldLayoutId id="2147484000" r:id="rId25"/>
    <p:sldLayoutId id="2147484001" r:id="rId26"/>
    <p:sldLayoutId id="2147483828" r:id="rId27"/>
    <p:sldLayoutId id="2147484002" r:id="rId28"/>
    <p:sldLayoutId id="2147484003" r:id="rId29"/>
    <p:sldLayoutId id="2147484004" r:id="rId30"/>
    <p:sldLayoutId id="2147484022" r:id="rId31"/>
    <p:sldLayoutId id="2147484006" r:id="rId32"/>
    <p:sldLayoutId id="2147484007" r:id="rId33"/>
    <p:sldLayoutId id="2147484008" r:id="rId34"/>
    <p:sldLayoutId id="2147484009" r:id="rId35"/>
    <p:sldLayoutId id="2147484010" r:id="rId36"/>
    <p:sldLayoutId id="2147484024" r:id="rId37"/>
    <p:sldLayoutId id="2147484023" r:id="rId38"/>
    <p:sldLayoutId id="2147484013" r:id="rId39"/>
    <p:sldLayoutId id="2147484014" r:id="rId40"/>
    <p:sldLayoutId id="2147484015" r:id="rId41"/>
    <p:sldLayoutId id="2147484016" r:id="rId42"/>
    <p:sldLayoutId id="2147484017" r:id="rId43"/>
    <p:sldLayoutId id="2147484018" r:id="rId44"/>
    <p:sldLayoutId id="2147484019" r:id="rId45"/>
    <p:sldLayoutId id="2147484020" r:id="rId46"/>
    <p:sldLayoutId id="2147484021" r:id="rId47"/>
    <p:sldLayoutId id="2147484410" r:id="rId48"/>
    <p:sldLayoutId id="2147484411" r:id="rId49"/>
  </p:sldLayoutIdLst>
  <p:hf hdr="0" dt="0"/>
  <p:txStyles>
    <p:titleStyle>
      <a:lvl1pPr algn="l" rtl="0" eaLnBrk="1" fontAlgn="base" hangingPunct="1">
        <a:lnSpc>
          <a:spcPct val="90000"/>
        </a:lnSpc>
        <a:spcBef>
          <a:spcPct val="0"/>
        </a:spcBef>
        <a:spcAft>
          <a:spcPct val="0"/>
        </a:spcAft>
        <a:defRPr sz="2400" b="0" i="0">
          <a:solidFill>
            <a:schemeClr val="bg1"/>
          </a:solidFill>
          <a:latin typeface="+mj-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IBM Plex Sans" charset="0"/>
          <a:ea typeface="IBM Plex Sans" charset="0"/>
          <a:cs typeface="IBM Plex Sans" charset="0"/>
        </a:defRPr>
      </a:lvl4pPr>
      <a:lvl5pPr marL="803275" marR="0" indent="-171450" algn="l" defTabSz="914400" rtl="0" eaLnBrk="1" fontAlgn="base" latinLnBrk="0" hangingPunct="1">
        <a:lnSpc>
          <a:spcPct val="100000"/>
        </a:lnSpc>
        <a:spcBef>
          <a:spcPts val="1100"/>
        </a:spcBef>
        <a:spcAft>
          <a:spcPct val="0"/>
        </a:spcAft>
        <a:buClr>
          <a:srgbClr val="FFFFFF"/>
        </a:buClr>
        <a:buSzTx/>
        <a:buFont typeface=".AppleSystemUIFont" charset="-120"/>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 userDrawn="1">
          <p15:clr>
            <a:srgbClr val="F26B43"/>
          </p15:clr>
        </p15:guide>
        <p15:guide id="2" pos="129" userDrawn="1">
          <p15:clr>
            <a:srgbClr val="F26B43"/>
          </p15:clr>
        </p15:guide>
        <p15:guide id="3" pos="5634" userDrawn="1">
          <p15:clr>
            <a:srgbClr val="F26B43"/>
          </p15:clr>
        </p15:guide>
        <p15:guide id="4" orient="horz" pos="2746" userDrawn="1">
          <p15:clr>
            <a:srgbClr val="F26B43"/>
          </p15:clr>
        </p15:guide>
        <p15:guide id="5" orient="horz" pos="3114" userDrawn="1">
          <p15:clr>
            <a:srgbClr val="F26B43"/>
          </p15:clr>
        </p15:guide>
        <p15:guide id="6" pos="2880">
          <p15:clr>
            <a:srgbClr val="F26B43"/>
          </p15:clr>
        </p15:guide>
        <p15:guide id="7" pos="2754" userDrawn="1">
          <p15:clr>
            <a:srgbClr val="F26B43"/>
          </p15:clr>
        </p15:guide>
        <p15:guide id="8" pos="1440">
          <p15:clr>
            <a:srgbClr val="F26B43"/>
          </p15:clr>
        </p15:guide>
        <p15:guide id="9" pos="3009" userDrawn="1">
          <p15:clr>
            <a:srgbClr val="F26B43"/>
          </p15:clr>
        </p15:guide>
        <p15:guide id="10" pos="1314" userDrawn="1">
          <p15:clr>
            <a:srgbClr val="F26B43"/>
          </p15:clr>
        </p15:guide>
        <p15:guide id="11" pos="1569" userDrawn="1">
          <p15:clr>
            <a:srgbClr val="F26B43"/>
          </p15:clr>
        </p15:guide>
        <p15:guide id="12" pos="4320" userDrawn="1">
          <p15:clr>
            <a:srgbClr val="F26B43"/>
          </p15:clr>
        </p15:guide>
        <p15:guide id="13" pos="4191" userDrawn="1">
          <p15:clr>
            <a:srgbClr val="F26B43"/>
          </p15:clr>
        </p15:guide>
        <p15:guide id="14" pos="4449" userDrawn="1">
          <p15:clr>
            <a:srgbClr val="F26B43"/>
          </p15:clr>
        </p15:guide>
        <p15:guide id="15" orient="horz" pos="494" userDrawn="1">
          <p15:clr>
            <a:srgbClr val="F26B43"/>
          </p15:clr>
        </p15:guide>
        <p15:guide id="18" orient="horz" pos="1620">
          <p15:clr>
            <a:srgbClr val="F26B43"/>
          </p15:clr>
        </p15:guide>
        <p15:guide id="19" orient="horz" pos="1247" userDrawn="1">
          <p15:clr>
            <a:srgbClr val="F26B43"/>
          </p15:clr>
        </p15:guide>
        <p15:guide id="20" orient="horz" pos="1996" userDrawn="1">
          <p15:clr>
            <a:srgbClr val="F26B43"/>
          </p15:clr>
        </p15:guide>
        <p15:guide id="21" orient="horz" pos="2364" userDrawn="1">
          <p15:clr>
            <a:srgbClr val="F26B43"/>
          </p15:clr>
        </p15:guide>
        <p15:guide id="22" orient="horz" pos="8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175608" y="168828"/>
            <a:ext cx="4196367" cy="4189291"/>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4"/>
          <p:cNvSpPr>
            <a:spLocks noGrp="1"/>
          </p:cNvSpPr>
          <p:nvPr>
            <p:ph type="body" idx="1"/>
          </p:nvPr>
        </p:nvSpPr>
        <p:spPr>
          <a:xfrm>
            <a:off x="4763103" y="164324"/>
            <a:ext cx="4179252" cy="419378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marL="628650" marR="0" lvl="3" indent="-193675" algn="l" defTabSz="914400" rtl="0" eaLnBrk="1" fontAlgn="base" latinLnBrk="0" hangingPunct="1">
              <a:lnSpc>
                <a:spcPct val="100000"/>
              </a:lnSpc>
              <a:spcBef>
                <a:spcPts val="1100"/>
              </a:spcBef>
              <a:spcAft>
                <a:spcPct val="0"/>
              </a:spcAft>
              <a:buClr>
                <a:schemeClr val="bg1"/>
              </a:buClr>
              <a:buSzPct val="100000"/>
              <a:buFont typeface=".AppleSystemUIFont" charset="-120"/>
              <a:buChar char="–"/>
              <a:tabLst/>
              <a:defRPr/>
            </a:pPr>
            <a:r>
              <a:rPr kumimoji="0" lang="en-US" sz="1400" b="0" i="0" u="none" strike="noStrike" kern="0" cap="none" spc="0" normalizeH="0" baseline="0" noProof="0" dirty="0">
                <a:ln>
                  <a:noFill/>
                </a:ln>
                <a:solidFill>
                  <a:srgbClr val="FFFFFF"/>
                </a:solidFill>
                <a:effectLst/>
                <a:uLnTx/>
                <a:uFillTx/>
                <a:latin typeface="IBM Plex Sans" charset="0"/>
              </a:rPr>
              <a:t>Fifth level</a:t>
            </a:r>
          </a:p>
          <a:p>
            <a:pPr lvl="4"/>
            <a:r>
              <a:rPr lang="en-US" dirty="0"/>
              <a:t>Fifth level</a:t>
            </a:r>
          </a:p>
        </p:txBody>
      </p:sp>
      <p:sp>
        <p:nvSpPr>
          <p:cNvPr id="7" name="Footer Placeholder 6"/>
          <p:cNvSpPr>
            <a:spLocks noGrp="1"/>
          </p:cNvSpPr>
          <p:nvPr>
            <p:ph type="ftr" sz="quarter" idx="3"/>
          </p:nvPr>
        </p:nvSpPr>
        <p:spPr>
          <a:xfrm>
            <a:off x="202971" y="4837444"/>
            <a:ext cx="415668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rgbClr val="868D95"/>
                </a:solidFill>
              </a:defRPr>
            </a:lvl1pPr>
          </a:lstStyle>
          <a:p>
            <a:r>
              <a:rPr lang="en-US" dirty="0"/>
              <a:t>IBM Security / © IBM Corporation 2021</a:t>
            </a:r>
          </a:p>
        </p:txBody>
      </p:sp>
      <p:sp>
        <p:nvSpPr>
          <p:cNvPr id="8" name="Slide Number Placeholder 7"/>
          <p:cNvSpPr>
            <a:spLocks noGrp="1"/>
          </p:cNvSpPr>
          <p:nvPr>
            <p:ph type="sldNum" sz="quarter" idx="4"/>
          </p:nvPr>
        </p:nvSpPr>
        <p:spPr>
          <a:xfrm>
            <a:off x="8346714" y="4837444"/>
            <a:ext cx="595641" cy="166687"/>
          </a:xfrm>
          <a:prstGeom prst="rect">
            <a:avLst/>
          </a:prstGeom>
        </p:spPr>
        <p:txBody>
          <a:bodyPr vert="horz" lIns="0" tIns="0" rIns="0" bIns="0" rtlCol="0" anchor="ctr"/>
          <a:lstStyle>
            <a:lvl1pPr algn="r">
              <a:defRPr sz="600">
                <a:solidFill>
                  <a:srgbClr val="868D95"/>
                </a:solidFill>
              </a:defRPr>
            </a:lvl1pPr>
          </a:lstStyle>
          <a:p>
            <a:fld id="{59395FB3-9C97-154F-86B2-7E381B951268}" type="slidenum">
              <a:rPr lang="en-US" smtClean="0"/>
              <a:pPr/>
              <a:t>‹#›</a:t>
            </a:fld>
            <a:endParaRPr lang="en-US" dirty="0"/>
          </a:p>
        </p:txBody>
      </p:sp>
      <p:grpSp>
        <p:nvGrpSpPr>
          <p:cNvPr id="151" name="Group 150">
            <a:extLst>
              <a:ext uri="{FF2B5EF4-FFF2-40B4-BE49-F238E27FC236}">
                <a16:creationId xmlns:a16="http://schemas.microsoft.com/office/drawing/2014/main" id="{59F4099B-E5AB-9443-BADC-7C55EBED87E1}"/>
              </a:ext>
            </a:extLst>
          </p:cNvPr>
          <p:cNvGrpSpPr/>
          <p:nvPr userDrawn="1"/>
        </p:nvGrpSpPr>
        <p:grpSpPr>
          <a:xfrm>
            <a:off x="-211344" y="-216036"/>
            <a:ext cx="9579553" cy="5572152"/>
            <a:chOff x="-211344" y="-216036"/>
            <a:chExt cx="9579553" cy="5572152"/>
          </a:xfrm>
        </p:grpSpPr>
        <p:grpSp>
          <p:nvGrpSpPr>
            <p:cNvPr id="152" name="Group 151">
              <a:extLst>
                <a:ext uri="{FF2B5EF4-FFF2-40B4-BE49-F238E27FC236}">
                  <a16:creationId xmlns:a16="http://schemas.microsoft.com/office/drawing/2014/main" id="{D3A2EF69-DA2C-5C46-BE00-F2454C41947A}"/>
                </a:ext>
              </a:extLst>
            </p:cNvPr>
            <p:cNvGrpSpPr/>
            <p:nvPr userDrawn="1"/>
          </p:nvGrpSpPr>
          <p:grpSpPr>
            <a:xfrm>
              <a:off x="204788" y="-216036"/>
              <a:ext cx="8742222" cy="182880"/>
              <a:chOff x="204788" y="-201168"/>
              <a:chExt cx="8742222" cy="182880"/>
            </a:xfrm>
          </p:grpSpPr>
          <p:cxnSp>
            <p:nvCxnSpPr>
              <p:cNvPr id="185" name="Straight Connector 184">
                <a:extLst>
                  <a:ext uri="{FF2B5EF4-FFF2-40B4-BE49-F238E27FC236}">
                    <a16:creationId xmlns:a16="http://schemas.microsoft.com/office/drawing/2014/main" id="{538A8D22-E757-2243-B65A-F6211021C95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AE8D31F5-5D97-6E45-B2D2-8C4E1E0984CA}"/>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13B38562-4A0D-A74A-99B6-F0FEB4A56DFA}"/>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77816FC2-B90B-9C4C-92F6-0E9632B76A9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B6E2EB9F-B018-EE49-9A2C-42B4BBCD472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1600E84D-0667-F247-9C64-0FF6945A6508}"/>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597948D8-D474-6D49-B226-871C6056FBC5}"/>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222AE04F-FCF0-E243-A493-AAEC5D980B65}"/>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BD451845-673D-7E4D-AD58-FEA1A0C62E6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37ED9C78-E383-874A-B99C-486E0353657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DA91FB0F-956E-734F-9317-EFA13474D61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15307BE0-1351-524A-B1D0-3DABE8B333E8}"/>
                </a:ext>
              </a:extLst>
            </p:cNvPr>
            <p:cNvGrpSpPr/>
            <p:nvPr userDrawn="1"/>
          </p:nvGrpSpPr>
          <p:grpSpPr>
            <a:xfrm>
              <a:off x="204788" y="5173236"/>
              <a:ext cx="8742222" cy="182880"/>
              <a:chOff x="204788" y="-201168"/>
              <a:chExt cx="8742222" cy="182880"/>
            </a:xfrm>
          </p:grpSpPr>
          <p:cxnSp>
            <p:nvCxnSpPr>
              <p:cNvPr id="174" name="Straight Connector 173">
                <a:extLst>
                  <a:ext uri="{FF2B5EF4-FFF2-40B4-BE49-F238E27FC236}">
                    <a16:creationId xmlns:a16="http://schemas.microsoft.com/office/drawing/2014/main" id="{5533D584-3717-A34C-A482-EDF1ABA72D9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92B8611-7A7F-DF4C-BE0C-6A6F81D18527}"/>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68313FC6-CF0A-854D-B542-D9A7B9DC34A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6216B962-8C1C-884D-BC62-D63DE813B5A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96F308B9-4535-BA4C-B67A-B9A415068D4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532C94D6-336E-5348-A30A-3FB02409E8FA}"/>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272D5E8B-3516-1E41-928A-2BFDF31997C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B0793429-868C-2E43-BF0F-CCC9108346F9}"/>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6C3C0F7B-C5F5-994B-9110-50944AD5BE99}"/>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076770F5-5121-6F4E-A149-05D94A82CCC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7D159D7E-25B4-4B41-8860-49E49A1BC23A}"/>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4" name="Group 153">
              <a:extLst>
                <a:ext uri="{FF2B5EF4-FFF2-40B4-BE49-F238E27FC236}">
                  <a16:creationId xmlns:a16="http://schemas.microsoft.com/office/drawing/2014/main" id="{2DD3929C-81E4-7040-AAAB-91A307715E7A}"/>
                </a:ext>
              </a:extLst>
            </p:cNvPr>
            <p:cNvGrpSpPr/>
            <p:nvPr userDrawn="1"/>
          </p:nvGrpSpPr>
          <p:grpSpPr>
            <a:xfrm>
              <a:off x="-211344" y="203195"/>
              <a:ext cx="182881" cy="4740007"/>
              <a:chOff x="-211344" y="203195"/>
              <a:chExt cx="182881" cy="4740007"/>
            </a:xfrm>
          </p:grpSpPr>
          <p:cxnSp>
            <p:nvCxnSpPr>
              <p:cNvPr id="165" name="Straight Connector 164">
                <a:extLst>
                  <a:ext uri="{FF2B5EF4-FFF2-40B4-BE49-F238E27FC236}">
                    <a16:creationId xmlns:a16="http://schemas.microsoft.com/office/drawing/2014/main" id="{CA9567D7-1918-814A-903C-6AC0D830FBB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6635AFAB-5B82-BC4A-A1F9-B76287D13DC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BCE34DE-5085-4044-8EC6-A21923CD6F7A}"/>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0B9030F-0703-DC41-B9E7-8EAA7CC20862}"/>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2251B59F-01DF-8348-8346-8FA60E608064}"/>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75146BA3-EF2E-3742-87D7-112402A49A2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1DE1BAB4-0555-5144-A6DA-5F0162826B33}"/>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965EB8C7-FD3F-E74B-B916-FE23FA44BC1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2DC34E0F-0E83-1F46-95CF-E19BB3412B8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5" name="Group 154">
              <a:extLst>
                <a:ext uri="{FF2B5EF4-FFF2-40B4-BE49-F238E27FC236}">
                  <a16:creationId xmlns:a16="http://schemas.microsoft.com/office/drawing/2014/main" id="{EDE712D4-7D30-8341-A18B-C83002796896}"/>
                </a:ext>
              </a:extLst>
            </p:cNvPr>
            <p:cNvGrpSpPr/>
            <p:nvPr userDrawn="1"/>
          </p:nvGrpSpPr>
          <p:grpSpPr>
            <a:xfrm>
              <a:off x="9185328" y="203195"/>
              <a:ext cx="182881" cy="4740007"/>
              <a:chOff x="-211344" y="203195"/>
              <a:chExt cx="182881" cy="4740007"/>
            </a:xfrm>
          </p:grpSpPr>
          <p:cxnSp>
            <p:nvCxnSpPr>
              <p:cNvPr id="156" name="Straight Connector 155">
                <a:extLst>
                  <a:ext uri="{FF2B5EF4-FFF2-40B4-BE49-F238E27FC236}">
                    <a16:creationId xmlns:a16="http://schemas.microsoft.com/office/drawing/2014/main" id="{655C6AD4-ACF3-D340-B005-B7BE547887A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B75A795C-B8AB-BE40-831F-86FFB931324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B973D691-3597-9748-85EE-A71A9457D1F4}"/>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F4E67386-BB58-BB4C-95B0-805538A2EFAA}"/>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92B13309-5AB5-714A-8226-70DCEAE3DF4B}"/>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370160F-1306-F249-BDFC-5AC234A194F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F65E68F2-F65D-604A-9510-CC90B4E0801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39A84512-E825-5348-9AAC-DD2139E8997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F4E6F5DD-32ED-4F44-A8C3-101F70D6CCFF}"/>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4417751"/>
      </p:ext>
    </p:extLst>
  </p:cSld>
  <p:clrMap bg1="dk1" tx1="lt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 id="2147484051" r:id="rId25"/>
    <p:sldLayoutId id="2147484052" r:id="rId26"/>
    <p:sldLayoutId id="2147484053" r:id="rId27"/>
    <p:sldLayoutId id="2147484054" r:id="rId28"/>
    <p:sldLayoutId id="2147484055" r:id="rId29"/>
    <p:sldLayoutId id="2147484056" r:id="rId30"/>
    <p:sldLayoutId id="2147484057" r:id="rId31"/>
    <p:sldLayoutId id="2147484058" r:id="rId32"/>
    <p:sldLayoutId id="2147484059" r:id="rId33"/>
    <p:sldLayoutId id="2147484060" r:id="rId34"/>
    <p:sldLayoutId id="2147484061" r:id="rId35"/>
    <p:sldLayoutId id="2147484062" r:id="rId36"/>
    <p:sldLayoutId id="2147484063" r:id="rId37"/>
    <p:sldLayoutId id="2147484064" r:id="rId38"/>
    <p:sldLayoutId id="2147484065" r:id="rId39"/>
    <p:sldLayoutId id="2147484066" r:id="rId40"/>
    <p:sldLayoutId id="2147484067" r:id="rId41"/>
    <p:sldLayoutId id="2147484068" r:id="rId42"/>
    <p:sldLayoutId id="2147484069" r:id="rId43"/>
    <p:sldLayoutId id="2147484070" r:id="rId44"/>
    <p:sldLayoutId id="2147484071" r:id="rId45"/>
    <p:sldLayoutId id="2147484072" r:id="rId46"/>
    <p:sldLayoutId id="2147484073" r:id="rId47"/>
    <p:sldLayoutId id="2147484074" r:id="rId48"/>
    <p:sldLayoutId id="2147484412" r:id="rId49"/>
  </p:sldLayoutIdLst>
  <p:hf hdr="0" dt="0"/>
  <p:txStyles>
    <p:titleStyle>
      <a:lvl1pPr algn="l" rtl="0" eaLnBrk="1" fontAlgn="base" hangingPunct="1">
        <a:lnSpc>
          <a:spcPct val="90000"/>
        </a:lnSpc>
        <a:spcBef>
          <a:spcPct val="0"/>
        </a:spcBef>
        <a:spcAft>
          <a:spcPct val="0"/>
        </a:spcAft>
        <a:defRPr sz="2400" b="0" i="0">
          <a:solidFill>
            <a:schemeClr val="bg1"/>
          </a:solidFill>
          <a:latin typeface="+mn-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Tx/>
        <a:buSzPct val="90000"/>
        <a:buFont typeface="Wingdings" pitchFamily="2" charset="2"/>
        <a:buNone/>
        <a:defRPr sz="1400">
          <a:solidFill>
            <a:schemeClr val="bg1"/>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Tx/>
        <a:buSzPct val="100000"/>
        <a:buFont typeface=".AppleSystemUIFont" charset="-12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Tx/>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Tx/>
        <a:buSzPct val="100000"/>
        <a:buFont typeface=".AppleSystemUIFont" charset="-120"/>
        <a:buChar char="–"/>
        <a:tabLst/>
        <a:defRPr sz="1400" baseline="0">
          <a:solidFill>
            <a:schemeClr val="bg1"/>
          </a:solidFill>
          <a:latin typeface="IBM Plex Sans" charset="0"/>
          <a:ea typeface="IBM Plex Sans" charset="0"/>
          <a:cs typeface="IBM Plex Sans" charset="0"/>
        </a:defRPr>
      </a:lvl4pPr>
      <a:lvl5pPr marL="803275" marR="0" indent="-171450" algn="l" defTabSz="914400" rtl="0" eaLnBrk="1" fontAlgn="base" latinLnBrk="0" hangingPunct="1">
        <a:lnSpc>
          <a:spcPct val="100000"/>
        </a:lnSpc>
        <a:spcBef>
          <a:spcPts val="1100"/>
        </a:spcBef>
        <a:spcAft>
          <a:spcPct val="0"/>
        </a:spcAft>
        <a:buClrTx/>
        <a:buSzTx/>
        <a:buFont typeface=".AppleSystemUIFont" charset="-120"/>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
          <p15:clr>
            <a:srgbClr val="F26B43"/>
          </p15:clr>
        </p15:guide>
        <p15:guide id="2" pos="129">
          <p15:clr>
            <a:srgbClr val="F26B43"/>
          </p15:clr>
        </p15:guide>
        <p15:guide id="3" pos="5634">
          <p15:clr>
            <a:srgbClr val="F26B43"/>
          </p15:clr>
        </p15:guide>
        <p15:guide id="4" orient="horz" pos="2746">
          <p15:clr>
            <a:srgbClr val="F26B43"/>
          </p15:clr>
        </p15:guide>
        <p15:guide id="5" orient="horz" pos="3114">
          <p15:clr>
            <a:srgbClr val="F26B43"/>
          </p15:clr>
        </p15:guide>
        <p15:guide id="6" pos="2880">
          <p15:clr>
            <a:srgbClr val="F26B43"/>
          </p15:clr>
        </p15:guide>
        <p15:guide id="7" pos="2754">
          <p15:clr>
            <a:srgbClr val="F26B43"/>
          </p15:clr>
        </p15:guide>
        <p15:guide id="8" pos="1440">
          <p15:clr>
            <a:srgbClr val="F26B43"/>
          </p15:clr>
        </p15:guide>
        <p15:guide id="9" pos="3009">
          <p15:clr>
            <a:srgbClr val="F26B43"/>
          </p15:clr>
        </p15:guide>
        <p15:guide id="10" pos="1314">
          <p15:clr>
            <a:srgbClr val="F26B43"/>
          </p15:clr>
        </p15:guide>
        <p15:guide id="11" pos="1569">
          <p15:clr>
            <a:srgbClr val="F26B43"/>
          </p15:clr>
        </p15:guide>
        <p15:guide id="12" pos="4320">
          <p15:clr>
            <a:srgbClr val="F26B43"/>
          </p15:clr>
        </p15:guide>
        <p15:guide id="13" pos="4191">
          <p15:clr>
            <a:srgbClr val="F26B43"/>
          </p15:clr>
        </p15:guide>
        <p15:guide id="14" pos="4449">
          <p15:clr>
            <a:srgbClr val="F26B43"/>
          </p15:clr>
        </p15:guide>
        <p15:guide id="15" orient="horz" pos="494">
          <p15:clr>
            <a:srgbClr val="F26B43"/>
          </p15:clr>
        </p15:guide>
        <p15:guide id="18" orient="horz" pos="1620">
          <p15:clr>
            <a:srgbClr val="F26B43"/>
          </p15:clr>
        </p15:guide>
        <p15:guide id="19" orient="horz" pos="1247">
          <p15:clr>
            <a:srgbClr val="F26B43"/>
          </p15:clr>
        </p15:guide>
        <p15:guide id="20" orient="horz" pos="1996">
          <p15:clr>
            <a:srgbClr val="F26B43"/>
          </p15:clr>
        </p15:guide>
        <p15:guide id="21" orient="horz" pos="2364">
          <p15:clr>
            <a:srgbClr val="F26B43"/>
          </p15:clr>
        </p15:guide>
        <p15:guide id="22" orient="horz" pos="8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1" y="201168"/>
            <a:ext cx="6419077" cy="332399"/>
          </a:xfrm>
          <a:prstGeom prst="rect">
            <a:avLst/>
          </a:prstGeom>
        </p:spPr>
        <p:txBody>
          <a:bodyPr vert="horz" wrap="square" lIns="0" tIns="0" rIns="0" bIns="0" rtlCol="0" anchor="t">
            <a:spAutoFit/>
          </a:bodyPr>
          <a:lstStyle/>
          <a:p>
            <a:r>
              <a:rPr lang="en-GB"/>
              <a:t>Click to edit Master title style</a:t>
            </a:r>
            <a:endParaRPr lang="en-US" dirty="0"/>
          </a:p>
        </p:txBody>
      </p:sp>
      <p:sp>
        <p:nvSpPr>
          <p:cNvPr id="5" name="Text Placeholder 4"/>
          <p:cNvSpPr>
            <a:spLocks noGrp="1"/>
          </p:cNvSpPr>
          <p:nvPr>
            <p:ph type="body" idx="1"/>
          </p:nvPr>
        </p:nvSpPr>
        <p:spPr>
          <a:xfrm>
            <a:off x="228599" y="1276351"/>
            <a:ext cx="4123943" cy="321945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7"/>
          <p:cNvSpPr>
            <a:spLocks noGrp="1"/>
          </p:cNvSpPr>
          <p:nvPr>
            <p:ph type="sldNum" sz="quarter" idx="4"/>
          </p:nvPr>
        </p:nvSpPr>
        <p:spPr>
          <a:xfrm>
            <a:off x="8815946" y="4825077"/>
            <a:ext cx="99386" cy="92333"/>
          </a:xfrm>
          <a:prstGeom prst="rect">
            <a:avLst/>
          </a:prstGeom>
        </p:spPr>
        <p:txBody>
          <a:bodyPr vert="horz" wrap="none" lIns="0" tIns="0" rIns="0" bIns="0" rtlCol="0" anchor="ctr" anchorCtr="0">
            <a:spAutoFit/>
          </a:bodyPr>
          <a:lstStyle>
            <a:lvl1pPr algn="r">
              <a:defRPr sz="600" b="0" i="0">
                <a:solidFill>
                  <a:srgbClr val="868D95"/>
                </a:solidFill>
                <a:latin typeface="IBM Plex Sans Light" panose="020B0403050203000203" pitchFamily="34" charset="77"/>
              </a:defRPr>
            </a:lvl1pPr>
          </a:lstStyle>
          <a:p>
            <a:fld id="{59395FB3-9C97-154F-86B2-7E381B951268}" type="slidenum">
              <a:rPr lang="en-US" smtClean="0"/>
              <a:pPr/>
              <a:t>‹#›</a:t>
            </a:fld>
            <a:endParaRPr lang="en-US" dirty="0"/>
          </a:p>
        </p:txBody>
      </p:sp>
      <p:grpSp>
        <p:nvGrpSpPr>
          <p:cNvPr id="6" name="Group 5">
            <a:extLst>
              <a:ext uri="{FF2B5EF4-FFF2-40B4-BE49-F238E27FC236}">
                <a16:creationId xmlns:a16="http://schemas.microsoft.com/office/drawing/2014/main" id="{6282FD61-4E0D-9C49-8626-D0382824EAA0}"/>
              </a:ext>
            </a:extLst>
          </p:cNvPr>
          <p:cNvGrpSpPr/>
          <p:nvPr userDrawn="1"/>
        </p:nvGrpSpPr>
        <p:grpSpPr>
          <a:xfrm>
            <a:off x="-109730" y="-109728"/>
            <a:ext cx="9364220" cy="5364480"/>
            <a:chOff x="-109730" y="-109728"/>
            <a:chExt cx="9364220" cy="5364480"/>
          </a:xfrm>
        </p:grpSpPr>
        <p:grpSp>
          <p:nvGrpSpPr>
            <p:cNvPr id="60" name="Group 59"/>
            <p:cNvGrpSpPr/>
            <p:nvPr userDrawn="1"/>
          </p:nvGrpSpPr>
          <p:grpSpPr>
            <a:xfrm>
              <a:off x="228600" y="-109728"/>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3312"/>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73" name="Straight Connector 72"/>
            <p:cNvCxnSpPr/>
            <p:nvPr userDrawn="1"/>
          </p:nvCxnSpPr>
          <p:spPr bwMode="auto">
            <a:xfrm flipH="1">
              <a:off x="-109730" y="65455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a:cxnSpLocks/>
            </p:cNvCxnSpPr>
            <p:nvPr userDrawn="1"/>
          </p:nvCxnSpPr>
          <p:spPr bwMode="auto">
            <a:xfrm flipH="1">
              <a:off x="-109730" y="127635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301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1752"/>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103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5038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503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85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962"/>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Straight Connector 63"/>
            <p:cNvCxnSpPr/>
            <p:nvPr userDrawn="1"/>
          </p:nvCxnSpPr>
          <p:spPr bwMode="auto">
            <a:xfrm flipH="1">
              <a:off x="9163050" y="65455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9163050" y="127635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9163050" y="19301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9163050" y="25702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9163050" y="32103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9163050" y="385038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9163050" y="449503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9163050" y="2385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9163050" y="49019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 name="Footer Placeholder 2">
            <a:extLst>
              <a:ext uri="{FF2B5EF4-FFF2-40B4-BE49-F238E27FC236}">
                <a16:creationId xmlns:a16="http://schemas.microsoft.com/office/drawing/2014/main" id="{7BF6398D-7806-1B44-8D41-15A98F113185}"/>
              </a:ext>
            </a:extLst>
          </p:cNvPr>
          <p:cNvSpPr>
            <a:spLocks noGrp="1"/>
          </p:cNvSpPr>
          <p:nvPr userDrawn="1">
            <p:ph type="ftr" sz="quarter" idx="3"/>
          </p:nvPr>
        </p:nvSpPr>
        <p:spPr>
          <a:xfrm>
            <a:off x="228599"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2838415018"/>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 id="2147484096" r:id="rId20"/>
    <p:sldLayoutId id="2147484097" r:id="rId21"/>
    <p:sldLayoutId id="2147484098" r:id="rId22"/>
    <p:sldLayoutId id="2147484099" r:id="rId23"/>
    <p:sldLayoutId id="2147484100" r:id="rId24"/>
    <p:sldLayoutId id="2147484101" r:id="rId25"/>
    <p:sldLayoutId id="2147484102" r:id="rId26"/>
    <p:sldLayoutId id="2147484103" r:id="rId27"/>
    <p:sldLayoutId id="2147484104" r:id="rId28"/>
    <p:sldLayoutId id="2147484105" r:id="rId29"/>
    <p:sldLayoutId id="2147484106" r:id="rId30"/>
    <p:sldLayoutId id="2147484107" r:id="rId31"/>
    <p:sldLayoutId id="2147484108" r:id="rId32"/>
    <p:sldLayoutId id="2147484109" r:id="rId33"/>
    <p:sldLayoutId id="2147484110" r:id="rId34"/>
    <p:sldLayoutId id="2147484111" r:id="rId35"/>
    <p:sldLayoutId id="2147484112" r:id="rId36"/>
    <p:sldLayoutId id="2147484113" r:id="rId37"/>
  </p:sldLayoutIdLst>
  <p:hf hdr="0" dt="0"/>
  <p:txStyles>
    <p:title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0" indent="-171450"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0" indent="-141288"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20">
          <p15:clr>
            <a:srgbClr val="F26B43"/>
          </p15:clr>
        </p15:guide>
        <p15:guide id="18" orient="horz" pos="1620">
          <p15:clr>
            <a:srgbClr val="F26B43"/>
          </p15:clr>
        </p15:guide>
        <p15:guide id="19" orient="horz" pos="1212">
          <p15:clr>
            <a:srgbClr val="F26B43"/>
          </p15:clr>
        </p15:guide>
        <p15:guide id="20" orient="horz" pos="2022">
          <p15:clr>
            <a:srgbClr val="F26B43"/>
          </p15:clr>
        </p15:guide>
        <p15:guide id="21" orient="horz" pos="2424">
          <p15:clr>
            <a:srgbClr val="F26B43"/>
          </p15:clr>
        </p15:guide>
        <p15:guide id="22" orient="horz" pos="8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01558523"/>
      </p:ext>
    </p:extLst>
  </p:cSld>
  <p:clrMap bg1="dk1" tx1="lt1" bg2="dk2" tx2="lt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 id="2147484135" r:id="rId21"/>
    <p:sldLayoutId id="2147484136" r:id="rId22"/>
    <p:sldLayoutId id="2147484137" r:id="rId23"/>
    <p:sldLayoutId id="2147484138" r:id="rId24"/>
    <p:sldLayoutId id="2147484139" r:id="rId25"/>
    <p:sldLayoutId id="2147484140" r:id="rId26"/>
    <p:sldLayoutId id="2147484141" r:id="rId27"/>
    <p:sldLayoutId id="2147484142" r:id="rId28"/>
    <p:sldLayoutId id="2147484143" r:id="rId29"/>
    <p:sldLayoutId id="2147484144" r:id="rId30"/>
    <p:sldLayoutId id="2147484145" r:id="rId31"/>
    <p:sldLayoutId id="2147484146" r:id="rId32"/>
  </p:sldLayoutIdLst>
  <p:hf sldNum="0" hdr="0" ftr="0" dt="0"/>
  <p:txStyles>
    <p:titleStyle>
      <a:lvl1pPr algn="l" rtl="0" eaLnBrk="1" fontAlgn="base" hangingPunct="1">
        <a:lnSpc>
          <a:spcPct val="90000"/>
        </a:lnSpc>
        <a:spcBef>
          <a:spcPct val="0"/>
        </a:spcBef>
        <a:spcAft>
          <a:spcPct val="0"/>
        </a:spcAft>
        <a:defRPr sz="2400" b="0" i="0">
          <a:solidFill>
            <a:schemeClr val="tx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p:titleStyle>
    <p:bodyStyle>
      <a:lvl1pPr marL="0" indent="0" algn="l" rtl="0" eaLnBrk="1" fontAlgn="base" hangingPunct="1">
        <a:lnSpc>
          <a:spcPct val="100000"/>
        </a:lnSpc>
        <a:spcBef>
          <a:spcPts val="1100"/>
        </a:spcBef>
        <a:spcAft>
          <a:spcPct val="0"/>
        </a:spcAft>
        <a:buClr>
          <a:schemeClr val="tx1"/>
        </a:buClr>
        <a:buSzPct val="90000"/>
        <a:buFont typeface="IBM Plex San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628056154"/>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 id="2147484165" r:id="rId18"/>
    <p:sldLayoutId id="2147484166" r:id="rId19"/>
    <p:sldLayoutId id="2147484167" r:id="rId20"/>
    <p:sldLayoutId id="2147484168" r:id="rId21"/>
    <p:sldLayoutId id="2147484169" r:id="rId22"/>
    <p:sldLayoutId id="2147484170" r:id="rId23"/>
    <p:sldLayoutId id="2147484171" r:id="rId24"/>
    <p:sldLayoutId id="2147484172" r:id="rId25"/>
    <p:sldLayoutId id="2147484173" r:id="rId26"/>
    <p:sldLayoutId id="2147484174" r:id="rId27"/>
    <p:sldLayoutId id="2147484175" r:id="rId28"/>
    <p:sldLayoutId id="2147484176" r:id="rId29"/>
    <p:sldLayoutId id="2147484177" r:id="rId30"/>
    <p:sldLayoutId id="2147484178" r:id="rId31"/>
    <p:sldLayoutId id="2147484179" r:id="rId32"/>
  </p:sldLayoutIdLst>
  <p:hf hdr="0" ftr="0" dt="0"/>
  <p:txStyles>
    <p:titleStyle>
      <a:lvl1pPr algn="l" rtl="0" eaLnBrk="1" fontAlgn="base" hangingPunct="1">
        <a:lnSpc>
          <a:spcPct val="90000"/>
        </a:lnSpc>
        <a:spcBef>
          <a:spcPct val="0"/>
        </a:spcBef>
        <a:spcAft>
          <a:spcPct val="0"/>
        </a:spcAft>
        <a:defRPr sz="2400" b="0" i="0">
          <a:solidFill>
            <a:schemeClr val="bg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IBM Plex Sans" pitchFamily="2" charset="2"/>
        <a:buNone/>
        <a:defRPr sz="1400" b="0" i="0">
          <a:solidFill>
            <a:schemeClr val="bg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baseline="0">
          <a:solidFill>
            <a:schemeClr val="bg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bg1"/>
        </a:buClr>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201168"/>
            <a:ext cx="4142232" cy="99719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4"/>
          <p:cNvSpPr>
            <a:spLocks noGrp="1"/>
          </p:cNvSpPr>
          <p:nvPr>
            <p:ph type="body" idx="1"/>
          </p:nvPr>
        </p:nvSpPr>
        <p:spPr>
          <a:xfrm>
            <a:off x="228599" y="1289304"/>
            <a:ext cx="4123943" cy="320496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228666" y="4825077"/>
            <a:ext cx="1338508" cy="92333"/>
          </a:xfrm>
          <a:prstGeom prst="rect">
            <a:avLst/>
          </a:prstGeom>
        </p:spPr>
        <p:txBody>
          <a:bodyPr vert="horz" wrap="none" lIns="0" tIns="0" rIns="0" bIns="0" rtlCol="0" anchor="ctr">
            <a:spAutoFit/>
          </a:bodyPr>
          <a:lstStyle>
            <a:lvl1pPr marL="0" marR="0" indent="0" algn="l" defTabSz="685983" rtl="0" eaLnBrk="1" fontAlgn="auto" latinLnBrk="0" hangingPunct="1">
              <a:lnSpc>
                <a:spcPct val="100000"/>
              </a:lnSpc>
              <a:spcBef>
                <a:spcPts val="0"/>
              </a:spcBef>
              <a:spcAft>
                <a:spcPts val="0"/>
              </a:spcAft>
              <a:buClrTx/>
              <a:buSzTx/>
              <a:buFontTx/>
              <a:buNone/>
              <a:tabLst/>
              <a:defRPr sz="600" b="0" i="0">
                <a:solidFill>
                  <a:srgbClr val="868D95"/>
                </a:solidFill>
                <a:latin typeface="IBM Plex Sans Light" panose="020B0403050203000203" pitchFamily="34" charset="77"/>
              </a:defRPr>
            </a:lvl1pPr>
          </a:lstStyle>
          <a:p>
            <a:r>
              <a:rPr lang="en-US" dirty="0"/>
              <a:t>IBM Security / © 2019 IBM Corporation</a:t>
            </a:r>
          </a:p>
        </p:txBody>
      </p:sp>
      <p:sp>
        <p:nvSpPr>
          <p:cNvPr id="8" name="Slide Number Placeholder 7"/>
          <p:cNvSpPr>
            <a:spLocks noGrp="1"/>
          </p:cNvSpPr>
          <p:nvPr>
            <p:ph type="sldNum" sz="quarter" idx="4"/>
          </p:nvPr>
        </p:nvSpPr>
        <p:spPr>
          <a:xfrm>
            <a:off x="8815946" y="4825077"/>
            <a:ext cx="99386" cy="92333"/>
          </a:xfrm>
          <a:prstGeom prst="rect">
            <a:avLst/>
          </a:prstGeom>
        </p:spPr>
        <p:txBody>
          <a:bodyPr vert="horz" wrap="none" lIns="0" tIns="0" rIns="0" bIns="0" rtlCol="0" anchor="ctr">
            <a:spAutoFit/>
          </a:bodyPr>
          <a:lstStyle>
            <a:lvl1pPr algn="r">
              <a:defRPr sz="600" b="0" i="0">
                <a:solidFill>
                  <a:srgbClr val="868D95"/>
                </a:solidFill>
                <a:latin typeface="IBM Plex Sans Light" panose="020B0403050203000203" pitchFamily="34" charset="77"/>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319810320"/>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Lst>
  <p:hf hdr="0" dt="0"/>
  <p:txStyles>
    <p:titleStyle>
      <a:lvl1pPr algn="l" rtl="0" eaLnBrk="1" fontAlgn="base" hangingPunct="1">
        <a:lnSpc>
          <a:spcPct val="90000"/>
        </a:lnSpc>
        <a:spcBef>
          <a:spcPct val="0"/>
        </a:spcBef>
        <a:spcAft>
          <a:spcPct val="0"/>
        </a:spcAft>
        <a:defRPr sz="2400" b="0">
          <a:solidFill>
            <a:schemeClr val="bg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175608" y="168828"/>
            <a:ext cx="4196367" cy="4189291"/>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4"/>
          <p:cNvSpPr>
            <a:spLocks noGrp="1"/>
          </p:cNvSpPr>
          <p:nvPr>
            <p:ph type="body" idx="1"/>
          </p:nvPr>
        </p:nvSpPr>
        <p:spPr>
          <a:xfrm>
            <a:off x="4763103" y="164324"/>
            <a:ext cx="4179252" cy="419378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marL="628650" marR="0" lvl="3" indent="-193675" algn="l" defTabSz="914400" rtl="0" eaLnBrk="1" fontAlgn="base" latinLnBrk="0" hangingPunct="1">
              <a:lnSpc>
                <a:spcPct val="100000"/>
              </a:lnSpc>
              <a:spcBef>
                <a:spcPts val="1100"/>
              </a:spcBef>
              <a:spcAft>
                <a:spcPct val="0"/>
              </a:spcAft>
              <a:buClr>
                <a:schemeClr val="bg1"/>
              </a:buClr>
              <a:buSzPct val="100000"/>
              <a:buFont typeface=".AppleSystemUIFont" charset="-120"/>
              <a:buChar char="–"/>
              <a:tabLst/>
              <a:defRPr/>
            </a:pPr>
            <a:r>
              <a:rPr kumimoji="0" lang="en-US" sz="1400" b="0" i="0" u="none" strike="noStrike" kern="0" cap="none" spc="0" normalizeH="0" baseline="0" noProof="0" dirty="0">
                <a:ln>
                  <a:noFill/>
                </a:ln>
                <a:solidFill>
                  <a:srgbClr val="FFFFFF"/>
                </a:solidFill>
                <a:effectLst/>
                <a:uLnTx/>
                <a:uFillTx/>
                <a:latin typeface="IBM Plex Sans" charset="0"/>
              </a:rPr>
              <a:t>Fifth level</a:t>
            </a:r>
          </a:p>
          <a:p>
            <a:pPr lvl="4"/>
            <a:r>
              <a:rPr lang="en-US" dirty="0"/>
              <a:t>Fifth level</a:t>
            </a:r>
          </a:p>
        </p:txBody>
      </p:sp>
      <p:sp>
        <p:nvSpPr>
          <p:cNvPr id="7" name="Footer Placeholder 6"/>
          <p:cNvSpPr>
            <a:spLocks noGrp="1"/>
          </p:cNvSpPr>
          <p:nvPr>
            <p:ph type="ftr" sz="quarter" idx="3"/>
          </p:nvPr>
        </p:nvSpPr>
        <p:spPr>
          <a:xfrm>
            <a:off x="202971" y="4837444"/>
            <a:ext cx="415668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rgbClr val="868D95"/>
                </a:solidFill>
              </a:defRPr>
            </a:lvl1pPr>
          </a:lstStyle>
          <a:p>
            <a:r>
              <a:rPr lang="en-US" dirty="0"/>
              <a:t>IBM Security / © 2020 IBM Corporation</a:t>
            </a:r>
          </a:p>
        </p:txBody>
      </p:sp>
      <p:sp>
        <p:nvSpPr>
          <p:cNvPr id="8" name="Slide Number Placeholder 7"/>
          <p:cNvSpPr>
            <a:spLocks noGrp="1"/>
          </p:cNvSpPr>
          <p:nvPr>
            <p:ph type="sldNum" sz="quarter" idx="4"/>
          </p:nvPr>
        </p:nvSpPr>
        <p:spPr>
          <a:xfrm>
            <a:off x="8346714" y="4837444"/>
            <a:ext cx="595641" cy="166687"/>
          </a:xfrm>
          <a:prstGeom prst="rect">
            <a:avLst/>
          </a:prstGeom>
        </p:spPr>
        <p:txBody>
          <a:bodyPr vert="horz" lIns="0" tIns="0" rIns="0" bIns="0" rtlCol="0" anchor="ctr"/>
          <a:lstStyle>
            <a:lvl1pPr algn="r">
              <a:defRPr sz="600">
                <a:solidFill>
                  <a:srgbClr val="868D95"/>
                </a:solidFill>
              </a:defRPr>
            </a:lvl1pPr>
          </a:lstStyle>
          <a:p>
            <a:fld id="{59395FB3-9C97-154F-86B2-7E381B951268}" type="slidenum">
              <a:rPr lang="en-US" smtClean="0"/>
              <a:pPr/>
              <a:t>‹#›</a:t>
            </a:fld>
            <a:endParaRPr lang="en-US" dirty="0"/>
          </a:p>
        </p:txBody>
      </p:sp>
      <p:grpSp>
        <p:nvGrpSpPr>
          <p:cNvPr id="151" name="Group 150">
            <a:extLst>
              <a:ext uri="{FF2B5EF4-FFF2-40B4-BE49-F238E27FC236}">
                <a16:creationId xmlns:a16="http://schemas.microsoft.com/office/drawing/2014/main" id="{59F4099B-E5AB-9443-BADC-7C55EBED87E1}"/>
              </a:ext>
            </a:extLst>
          </p:cNvPr>
          <p:cNvGrpSpPr/>
          <p:nvPr userDrawn="1"/>
        </p:nvGrpSpPr>
        <p:grpSpPr>
          <a:xfrm>
            <a:off x="-211344" y="-216036"/>
            <a:ext cx="9579553" cy="5572152"/>
            <a:chOff x="-211344" y="-216036"/>
            <a:chExt cx="9579553" cy="5572152"/>
          </a:xfrm>
        </p:grpSpPr>
        <p:grpSp>
          <p:nvGrpSpPr>
            <p:cNvPr id="152" name="Group 151">
              <a:extLst>
                <a:ext uri="{FF2B5EF4-FFF2-40B4-BE49-F238E27FC236}">
                  <a16:creationId xmlns:a16="http://schemas.microsoft.com/office/drawing/2014/main" id="{D3A2EF69-DA2C-5C46-BE00-F2454C41947A}"/>
                </a:ext>
              </a:extLst>
            </p:cNvPr>
            <p:cNvGrpSpPr/>
            <p:nvPr userDrawn="1"/>
          </p:nvGrpSpPr>
          <p:grpSpPr>
            <a:xfrm>
              <a:off x="204788" y="-216036"/>
              <a:ext cx="8742222" cy="182880"/>
              <a:chOff x="204788" y="-201168"/>
              <a:chExt cx="8742222" cy="182880"/>
            </a:xfrm>
          </p:grpSpPr>
          <p:cxnSp>
            <p:nvCxnSpPr>
              <p:cNvPr id="185" name="Straight Connector 184">
                <a:extLst>
                  <a:ext uri="{FF2B5EF4-FFF2-40B4-BE49-F238E27FC236}">
                    <a16:creationId xmlns:a16="http://schemas.microsoft.com/office/drawing/2014/main" id="{538A8D22-E757-2243-B65A-F6211021C95F}"/>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AE8D31F5-5D97-6E45-B2D2-8C4E1E0984CA}"/>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13B38562-4A0D-A74A-99B6-F0FEB4A56DFA}"/>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77816FC2-B90B-9C4C-92F6-0E9632B76A9F}"/>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B6E2EB9F-B018-EE49-9A2C-42B4BBCD4725}"/>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1600E84D-0667-F247-9C64-0FF6945A6508}"/>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597948D8-D474-6D49-B226-871C6056FBC5}"/>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222AE04F-FCF0-E243-A493-AAEC5D980B65}"/>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BD451845-673D-7E4D-AD58-FEA1A0C62E6D}"/>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37ED9C78-E383-874A-B99C-486E03536579}"/>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DA91FB0F-956E-734F-9317-EFA13474D61F}"/>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15307BE0-1351-524A-B1D0-3DABE8B333E8}"/>
                </a:ext>
              </a:extLst>
            </p:cNvPr>
            <p:cNvGrpSpPr/>
            <p:nvPr userDrawn="1"/>
          </p:nvGrpSpPr>
          <p:grpSpPr>
            <a:xfrm>
              <a:off x="204788" y="5173236"/>
              <a:ext cx="8742222" cy="182880"/>
              <a:chOff x="204788" y="-201168"/>
              <a:chExt cx="8742222" cy="182880"/>
            </a:xfrm>
          </p:grpSpPr>
          <p:cxnSp>
            <p:nvCxnSpPr>
              <p:cNvPr id="174" name="Straight Connector 173">
                <a:extLst>
                  <a:ext uri="{FF2B5EF4-FFF2-40B4-BE49-F238E27FC236}">
                    <a16:creationId xmlns:a16="http://schemas.microsoft.com/office/drawing/2014/main" id="{5533D584-3717-A34C-A482-EDF1ABA72D90}"/>
                  </a:ext>
                </a:extLst>
              </p:cNvPr>
              <p:cNvCxnSpPr/>
              <p:nvPr userDrawn="1"/>
            </p:nvCxnSpPr>
            <p:spPr bwMode="auto">
              <a:xfrm>
                <a:off x="204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92B8611-7A7F-DF4C-BE0C-6A6F81D18527}"/>
                  </a:ext>
                </a:extLst>
              </p:cNvPr>
              <p:cNvCxnSpPr/>
              <p:nvPr userDrawn="1"/>
            </p:nvCxnSpPr>
            <p:spPr bwMode="auto">
              <a:xfrm>
                <a:off x="248716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68313FC6-CF0A-854D-B542-D9A7B9DC34A4}"/>
                  </a:ext>
                </a:extLst>
              </p:cNvPr>
              <p:cNvCxnSpPr/>
              <p:nvPr userDrawn="1"/>
            </p:nvCxnSpPr>
            <p:spPr bwMode="auto">
              <a:xfrm>
                <a:off x="228600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6216B962-8C1C-884D-BC62-D63DE813B5AE}"/>
                  </a:ext>
                </a:extLst>
              </p:cNvPr>
              <p:cNvCxnSpPr/>
              <p:nvPr userDrawn="1"/>
            </p:nvCxnSpPr>
            <p:spPr bwMode="auto">
              <a:xfrm>
                <a:off x="208483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96F308B9-4535-BA4C-B67A-B9A415068D4B}"/>
                  </a:ext>
                </a:extLst>
              </p:cNvPr>
              <p:cNvCxnSpPr/>
              <p:nvPr userDrawn="1"/>
            </p:nvCxnSpPr>
            <p:spPr bwMode="auto">
              <a:xfrm>
                <a:off x="894701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532C94D6-336E-5348-A30A-3FB02409E8FA}"/>
                  </a:ext>
                </a:extLst>
              </p:cNvPr>
              <p:cNvCxnSpPr/>
              <p:nvPr userDrawn="1"/>
            </p:nvCxnSpPr>
            <p:spPr bwMode="auto">
              <a:xfrm>
                <a:off x="7057581"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272D5E8B-3516-1E41-928A-2BFDF31997C7}"/>
                  </a:ext>
                </a:extLst>
              </p:cNvPr>
              <p:cNvCxnSpPr/>
              <p:nvPr userDrawn="1"/>
            </p:nvCxnSpPr>
            <p:spPr bwMode="auto">
              <a:xfrm>
                <a:off x="6856413"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B0793429-868C-2E43-BF0F-CCC9108346F9}"/>
                  </a:ext>
                </a:extLst>
              </p:cNvPr>
              <p:cNvCxnSpPr/>
              <p:nvPr userDrawn="1"/>
            </p:nvCxnSpPr>
            <p:spPr bwMode="auto">
              <a:xfrm>
                <a:off x="6655245"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6C3C0F7B-C5F5-994B-9110-50944AD5BE99}"/>
                  </a:ext>
                </a:extLst>
              </p:cNvPr>
              <p:cNvCxnSpPr/>
              <p:nvPr userDrawn="1"/>
            </p:nvCxnSpPr>
            <p:spPr bwMode="auto">
              <a:xfrm>
                <a:off x="4776788"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076770F5-5121-6F4E-A149-05D94A82CCC2}"/>
                  </a:ext>
                </a:extLst>
              </p:cNvPr>
              <p:cNvCxnSpPr/>
              <p:nvPr userDrawn="1"/>
            </p:nvCxnSpPr>
            <p:spPr bwMode="auto">
              <a:xfrm>
                <a:off x="4575620"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7D159D7E-25B4-4B41-8860-49E49A1BC23A}"/>
                  </a:ext>
                </a:extLst>
              </p:cNvPr>
              <p:cNvCxnSpPr/>
              <p:nvPr userDrawn="1"/>
            </p:nvCxnSpPr>
            <p:spPr bwMode="auto">
              <a:xfrm>
                <a:off x="4374452" y="-20116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4" name="Group 153">
              <a:extLst>
                <a:ext uri="{FF2B5EF4-FFF2-40B4-BE49-F238E27FC236}">
                  <a16:creationId xmlns:a16="http://schemas.microsoft.com/office/drawing/2014/main" id="{2DD3929C-81E4-7040-AAAB-91A307715E7A}"/>
                </a:ext>
              </a:extLst>
            </p:cNvPr>
            <p:cNvGrpSpPr/>
            <p:nvPr userDrawn="1"/>
          </p:nvGrpSpPr>
          <p:grpSpPr>
            <a:xfrm>
              <a:off x="-211344" y="203195"/>
              <a:ext cx="182881" cy="4740007"/>
              <a:chOff x="-211344" y="203195"/>
              <a:chExt cx="182881" cy="4740007"/>
            </a:xfrm>
          </p:grpSpPr>
          <p:cxnSp>
            <p:nvCxnSpPr>
              <p:cNvPr id="165" name="Straight Connector 164">
                <a:extLst>
                  <a:ext uri="{FF2B5EF4-FFF2-40B4-BE49-F238E27FC236}">
                    <a16:creationId xmlns:a16="http://schemas.microsoft.com/office/drawing/2014/main" id="{CA9567D7-1918-814A-903C-6AC0D830FBB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6635AFAB-5B82-BC4A-A1F9-B76287D13DCB}"/>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BCE34DE-5085-4044-8EC6-A21923CD6F7A}"/>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0B9030F-0703-DC41-B9E7-8EAA7CC20862}"/>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2251B59F-01DF-8348-8346-8FA60E608064}"/>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75146BA3-EF2E-3742-87D7-112402A49A2E}"/>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1DE1BAB4-0555-5144-A6DA-5F0162826B33}"/>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965EB8C7-FD3F-E74B-B916-FE23FA44BC15}"/>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2DC34E0F-0E83-1F46-95CF-E19BB3412B85}"/>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nvGrpSpPr>
            <p:cNvPr id="155" name="Group 154">
              <a:extLst>
                <a:ext uri="{FF2B5EF4-FFF2-40B4-BE49-F238E27FC236}">
                  <a16:creationId xmlns:a16="http://schemas.microsoft.com/office/drawing/2014/main" id="{EDE712D4-7D30-8341-A18B-C83002796896}"/>
                </a:ext>
              </a:extLst>
            </p:cNvPr>
            <p:cNvGrpSpPr/>
            <p:nvPr userDrawn="1"/>
          </p:nvGrpSpPr>
          <p:grpSpPr>
            <a:xfrm>
              <a:off x="9185328" y="203195"/>
              <a:ext cx="182881" cy="4740007"/>
              <a:chOff x="-211344" y="203195"/>
              <a:chExt cx="182881" cy="4740007"/>
            </a:xfrm>
          </p:grpSpPr>
          <p:cxnSp>
            <p:nvCxnSpPr>
              <p:cNvPr id="156" name="Straight Connector 155">
                <a:extLst>
                  <a:ext uri="{FF2B5EF4-FFF2-40B4-BE49-F238E27FC236}">
                    <a16:creationId xmlns:a16="http://schemas.microsoft.com/office/drawing/2014/main" id="{655C6AD4-ACF3-D340-B005-B7BE547887A4}"/>
                  </a:ext>
                </a:extLst>
              </p:cNvPr>
              <p:cNvCxnSpPr/>
              <p:nvPr userDrawn="1"/>
            </p:nvCxnSpPr>
            <p:spPr bwMode="auto">
              <a:xfrm rot="16200000">
                <a:off x="-119903" y="485176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B75A795C-B8AB-BE40-831F-86FFB9313248}"/>
                  </a:ext>
                </a:extLst>
              </p:cNvPr>
              <p:cNvCxnSpPr/>
              <p:nvPr userDrawn="1"/>
            </p:nvCxnSpPr>
            <p:spPr bwMode="auto">
              <a:xfrm rot="16200000">
                <a:off x="-119903" y="3666761"/>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B973D691-3597-9748-85EE-A71A9457D1F4}"/>
                  </a:ext>
                </a:extLst>
              </p:cNvPr>
              <p:cNvCxnSpPr/>
              <p:nvPr userDrawn="1"/>
            </p:nvCxnSpPr>
            <p:spPr bwMode="auto">
              <a:xfrm rot="16200000">
                <a:off x="-119903" y="4266666"/>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F4E67386-BB58-BB4C-95B0-805538A2EFAA}"/>
                  </a:ext>
                </a:extLst>
              </p:cNvPr>
              <p:cNvCxnSpPr/>
              <p:nvPr userDrawn="1"/>
            </p:nvCxnSpPr>
            <p:spPr bwMode="auto">
              <a:xfrm rot="16200000">
                <a:off x="-119904" y="111755"/>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92B13309-5AB5-714A-8226-70DCEAE3DF4B}"/>
                  </a:ext>
                </a:extLst>
              </p:cNvPr>
              <p:cNvCxnSpPr/>
              <p:nvPr userDrawn="1"/>
            </p:nvCxnSpPr>
            <p:spPr bwMode="auto">
              <a:xfrm rot="16200000">
                <a:off x="-119904" y="696852"/>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370160F-1306-F249-BDFC-5AC234A194F7}"/>
                  </a:ext>
                </a:extLst>
              </p:cNvPr>
              <p:cNvCxnSpPr/>
              <p:nvPr userDrawn="1"/>
            </p:nvCxnSpPr>
            <p:spPr bwMode="auto">
              <a:xfrm rot="16200000">
                <a:off x="-119904" y="1296757"/>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F65E68F2-F65D-604A-9510-CC90B4E08015}"/>
                  </a:ext>
                </a:extLst>
              </p:cNvPr>
              <p:cNvCxnSpPr/>
              <p:nvPr userDrawn="1"/>
            </p:nvCxnSpPr>
            <p:spPr bwMode="auto">
              <a:xfrm rot="16200000">
                <a:off x="-119904" y="1889258"/>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39A84512-E825-5348-9AAC-DD2139E8997F}"/>
                  </a:ext>
                </a:extLst>
              </p:cNvPr>
              <p:cNvCxnSpPr/>
              <p:nvPr userDrawn="1"/>
            </p:nvCxnSpPr>
            <p:spPr bwMode="auto">
              <a:xfrm rot="16200000">
                <a:off x="-119904" y="2481759"/>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F4E6F5DD-32ED-4F44-A8C3-101F70D6CCFF}"/>
                  </a:ext>
                </a:extLst>
              </p:cNvPr>
              <p:cNvCxnSpPr/>
              <p:nvPr userDrawn="1"/>
            </p:nvCxnSpPr>
            <p:spPr bwMode="auto">
              <a:xfrm rot="16200000">
                <a:off x="-119903" y="3074260"/>
                <a:ext cx="0" cy="182880"/>
              </a:xfrm>
              <a:prstGeom prst="line">
                <a:avLst/>
              </a:prstGeom>
              <a:ln w="9525">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576220068"/>
      </p:ext>
    </p:extLst>
  </p:cSld>
  <p:clrMap bg1="dk1" tx1="lt1" bg2="dk2"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30" r:id="rId15"/>
    <p:sldLayoutId id="2147484231" r:id="rId16"/>
    <p:sldLayoutId id="2147484232" r:id="rId17"/>
    <p:sldLayoutId id="2147484233" r:id="rId18"/>
    <p:sldLayoutId id="2147484234" r:id="rId19"/>
    <p:sldLayoutId id="2147484235" r:id="rId20"/>
    <p:sldLayoutId id="2147484236" r:id="rId21"/>
    <p:sldLayoutId id="2147484237" r:id="rId22"/>
    <p:sldLayoutId id="2147484238" r:id="rId23"/>
    <p:sldLayoutId id="2147484239" r:id="rId24"/>
    <p:sldLayoutId id="2147484240" r:id="rId25"/>
    <p:sldLayoutId id="2147484241" r:id="rId26"/>
    <p:sldLayoutId id="2147484242" r:id="rId27"/>
    <p:sldLayoutId id="2147484243" r:id="rId28"/>
    <p:sldLayoutId id="2147484244" r:id="rId29"/>
    <p:sldLayoutId id="2147484245" r:id="rId30"/>
    <p:sldLayoutId id="2147484246" r:id="rId31"/>
    <p:sldLayoutId id="2147484247" r:id="rId32"/>
    <p:sldLayoutId id="2147484248" r:id="rId33"/>
    <p:sldLayoutId id="2147484249" r:id="rId34"/>
    <p:sldLayoutId id="2147484250" r:id="rId35"/>
    <p:sldLayoutId id="2147484251" r:id="rId36"/>
    <p:sldLayoutId id="2147484252" r:id="rId37"/>
    <p:sldLayoutId id="2147484253" r:id="rId38"/>
    <p:sldLayoutId id="2147484254" r:id="rId39"/>
    <p:sldLayoutId id="2147484255" r:id="rId40"/>
    <p:sldLayoutId id="2147484256" r:id="rId41"/>
    <p:sldLayoutId id="2147484257" r:id="rId42"/>
    <p:sldLayoutId id="2147484258" r:id="rId43"/>
    <p:sldLayoutId id="2147484259" r:id="rId44"/>
    <p:sldLayoutId id="2147484260" r:id="rId45"/>
    <p:sldLayoutId id="2147484261" r:id="rId46"/>
    <p:sldLayoutId id="2147484262" r:id="rId47"/>
  </p:sldLayoutIdLst>
  <p:hf hdr="0" dt="0"/>
  <p:txStyles>
    <p:titleStyle>
      <a:lvl1pPr algn="l" rtl="0" eaLnBrk="1" fontAlgn="base" hangingPunct="1">
        <a:lnSpc>
          <a:spcPct val="90000"/>
        </a:lnSpc>
        <a:spcBef>
          <a:spcPct val="0"/>
        </a:spcBef>
        <a:spcAft>
          <a:spcPct val="0"/>
        </a:spcAft>
        <a:defRPr sz="2400" b="0" i="0">
          <a:solidFill>
            <a:schemeClr val="bg1"/>
          </a:solidFill>
          <a:latin typeface="+mn-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IBM Plex Sans" charset="0"/>
          <a:ea typeface="IBM Plex Sans" charset="0"/>
          <a:cs typeface="IBM Plex Sans" charset="0"/>
        </a:defRPr>
      </a:lvl4pPr>
      <a:lvl5pPr marL="803275" marR="0" indent="-171450" algn="l" defTabSz="914400" rtl="0" eaLnBrk="1" fontAlgn="base" latinLnBrk="0" hangingPunct="1">
        <a:lnSpc>
          <a:spcPct val="100000"/>
        </a:lnSpc>
        <a:spcBef>
          <a:spcPts val="1100"/>
        </a:spcBef>
        <a:spcAft>
          <a:spcPct val="0"/>
        </a:spcAft>
        <a:buClr>
          <a:srgbClr val="FFFFFF"/>
        </a:buClr>
        <a:buSzTx/>
        <a:buFont typeface=".AppleSystemUIFont" charset="-120"/>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
          <p15:clr>
            <a:srgbClr val="F26B43"/>
          </p15:clr>
        </p15:guide>
        <p15:guide id="2" pos="129">
          <p15:clr>
            <a:srgbClr val="F26B43"/>
          </p15:clr>
        </p15:guide>
        <p15:guide id="3" pos="5634">
          <p15:clr>
            <a:srgbClr val="F26B43"/>
          </p15:clr>
        </p15:guide>
        <p15:guide id="4" orient="horz" pos="2746">
          <p15:clr>
            <a:srgbClr val="F26B43"/>
          </p15:clr>
        </p15:guide>
        <p15:guide id="5" orient="horz" pos="3114">
          <p15:clr>
            <a:srgbClr val="F26B43"/>
          </p15:clr>
        </p15:guide>
        <p15:guide id="6" pos="2880">
          <p15:clr>
            <a:srgbClr val="F26B43"/>
          </p15:clr>
        </p15:guide>
        <p15:guide id="7" pos="2754">
          <p15:clr>
            <a:srgbClr val="F26B43"/>
          </p15:clr>
        </p15:guide>
        <p15:guide id="8" pos="1440">
          <p15:clr>
            <a:srgbClr val="F26B43"/>
          </p15:clr>
        </p15:guide>
        <p15:guide id="9" pos="3009">
          <p15:clr>
            <a:srgbClr val="F26B43"/>
          </p15:clr>
        </p15:guide>
        <p15:guide id="10" pos="1314">
          <p15:clr>
            <a:srgbClr val="F26B43"/>
          </p15:clr>
        </p15:guide>
        <p15:guide id="11" pos="1569">
          <p15:clr>
            <a:srgbClr val="F26B43"/>
          </p15:clr>
        </p15:guide>
        <p15:guide id="12" pos="4320">
          <p15:clr>
            <a:srgbClr val="F26B43"/>
          </p15:clr>
        </p15:guide>
        <p15:guide id="13" pos="4191">
          <p15:clr>
            <a:srgbClr val="F26B43"/>
          </p15:clr>
        </p15:guide>
        <p15:guide id="14" pos="4449">
          <p15:clr>
            <a:srgbClr val="F26B43"/>
          </p15:clr>
        </p15:guide>
        <p15:guide id="15" orient="horz" pos="494">
          <p15:clr>
            <a:srgbClr val="F26B43"/>
          </p15:clr>
        </p15:guide>
        <p15:guide id="18" orient="horz" pos="1620">
          <p15:clr>
            <a:srgbClr val="F26B43"/>
          </p15:clr>
        </p15:guide>
        <p15:guide id="19" orient="horz" pos="1247">
          <p15:clr>
            <a:srgbClr val="F26B43"/>
          </p15:clr>
        </p15:guide>
        <p15:guide id="20" orient="horz" pos="1996">
          <p15:clr>
            <a:srgbClr val="F26B43"/>
          </p15:clr>
        </p15:guide>
        <p15:guide id="21" orient="horz" pos="2364">
          <p15:clr>
            <a:srgbClr val="F26B43"/>
          </p15:clr>
        </p15:guide>
        <p15:guide id="22" orient="horz" pos="87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201169"/>
            <a:ext cx="6419077" cy="3323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5" name="Text Placeholder 4"/>
          <p:cNvSpPr>
            <a:spLocks noGrp="1"/>
          </p:cNvSpPr>
          <p:nvPr>
            <p:ph type="body" idx="1"/>
          </p:nvPr>
        </p:nvSpPr>
        <p:spPr>
          <a:xfrm>
            <a:off x="228600" y="1276351"/>
            <a:ext cx="4123943" cy="3219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8814343" y="4825078"/>
            <a:ext cx="100990" cy="92333"/>
          </a:xfrm>
          <a:prstGeom prst="rect">
            <a:avLst/>
          </a:prstGeom>
        </p:spPr>
        <p:txBody>
          <a:bodyPr vert="horz" wrap="none" lIns="0" tIns="0" rIns="0" bIns="0" rtlCol="0" anchor="ctr" anchorCtr="0">
            <a:spAutoFit/>
          </a:bodyPr>
          <a:lstStyle>
            <a:lvl1pPr algn="r">
              <a:defRPr sz="600" b="0" i="0">
                <a:solidFill>
                  <a:srgbClr val="868D95"/>
                </a:solidFill>
                <a:latin typeface="IBM Plex Sans Light" panose="020B0403050203000203" pitchFamily="34" charset="77"/>
              </a:defRPr>
            </a:lvl1pPr>
          </a:lstStyle>
          <a:p>
            <a:fld id="{59395FB3-9C97-154F-86B2-7E381B951268}" type="slidenum">
              <a:rPr lang="en-US" smtClean="0"/>
              <a:pPr/>
              <a:t>‹#›</a:t>
            </a:fld>
            <a:endParaRPr lang="en-US" dirty="0"/>
          </a:p>
        </p:txBody>
      </p:sp>
      <p:grpSp>
        <p:nvGrpSpPr>
          <p:cNvPr id="6" name="Group 5">
            <a:extLst>
              <a:ext uri="{FF2B5EF4-FFF2-40B4-BE49-F238E27FC236}">
                <a16:creationId xmlns:a16="http://schemas.microsoft.com/office/drawing/2014/main" id="{6282FD61-4E0D-9C49-8626-D0382824EAA0}"/>
              </a:ext>
            </a:extLst>
          </p:cNvPr>
          <p:cNvGrpSpPr/>
          <p:nvPr userDrawn="1"/>
        </p:nvGrpSpPr>
        <p:grpSpPr>
          <a:xfrm>
            <a:off x="-109730" y="-109728"/>
            <a:ext cx="9364220" cy="5364480"/>
            <a:chOff x="-109730" y="-109728"/>
            <a:chExt cx="9364220" cy="5364480"/>
          </a:xfrm>
        </p:grpSpPr>
        <p:grpSp>
          <p:nvGrpSpPr>
            <p:cNvPr id="60" name="Group 59"/>
            <p:cNvGrpSpPr/>
            <p:nvPr userDrawn="1"/>
          </p:nvGrpSpPr>
          <p:grpSpPr>
            <a:xfrm>
              <a:off x="228600" y="-109728"/>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3312"/>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73" name="Straight Connector 72"/>
            <p:cNvCxnSpPr/>
            <p:nvPr userDrawn="1"/>
          </p:nvCxnSpPr>
          <p:spPr bwMode="auto">
            <a:xfrm flipH="1">
              <a:off x="-109730" y="65455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a:cxnSpLocks/>
            </p:cNvCxnSpPr>
            <p:nvPr userDrawn="1"/>
          </p:nvCxnSpPr>
          <p:spPr bwMode="auto">
            <a:xfrm flipH="1">
              <a:off x="-109730" y="127635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301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1752"/>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103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5038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503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85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962"/>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Straight Connector 63"/>
            <p:cNvCxnSpPr/>
            <p:nvPr userDrawn="1"/>
          </p:nvCxnSpPr>
          <p:spPr bwMode="auto">
            <a:xfrm flipH="1">
              <a:off x="9163050" y="65455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9163050" y="127635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9163050" y="19301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9163050" y="25702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9163050" y="32103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9163050" y="385038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9163050" y="449503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9163050" y="2385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9163050" y="49019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 name="Footer Placeholder 2">
            <a:extLst>
              <a:ext uri="{FF2B5EF4-FFF2-40B4-BE49-F238E27FC236}">
                <a16:creationId xmlns:a16="http://schemas.microsoft.com/office/drawing/2014/main" id="{7BF6398D-7806-1B44-8D41-15A98F113185}"/>
              </a:ext>
            </a:extLst>
          </p:cNvPr>
          <p:cNvSpPr>
            <a:spLocks noGrp="1"/>
          </p:cNvSpPr>
          <p:nvPr userDrawn="1">
            <p:ph type="ftr" sz="quarter" idx="3"/>
          </p:nvPr>
        </p:nvSpPr>
        <p:spPr>
          <a:xfrm>
            <a:off x="228600" y="4825970"/>
            <a:ext cx="1916722" cy="91440"/>
          </a:xfrm>
          <a:prstGeom prst="rect">
            <a:avLst/>
          </a:prstGeom>
        </p:spPr>
        <p:txBody>
          <a:bodyPr vert="horz" wrap="none" lIns="0" tIns="0" rIns="0" bIns="0" rtlCol="0" anchor="ctr" anchorCtr="0">
            <a:noAutofit/>
          </a:bodyPr>
          <a:lstStyle>
            <a:lvl1pPr>
              <a:defRPr lang="en-US" sz="600" b="0" i="0">
                <a:solidFill>
                  <a:srgbClr val="868D95"/>
                </a:solidFill>
                <a:latin typeface="IBM Plex Sans Light" panose="020B0403050203000203" pitchFamily="34" charset="77"/>
              </a:defRPr>
            </a:lvl1pPr>
          </a:lstStyle>
          <a:p>
            <a:r>
              <a:rPr lang="en-US" dirty="0"/>
              <a:t>IBM Security / © 2020 IBM Corporation</a:t>
            </a:r>
          </a:p>
        </p:txBody>
      </p:sp>
    </p:spTree>
    <p:extLst>
      <p:ext uri="{BB962C8B-B14F-4D97-AF65-F5344CB8AC3E}">
        <p14:creationId xmlns:p14="http://schemas.microsoft.com/office/powerpoint/2010/main" val="1265118608"/>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 id="2147484290" r:id="rId26"/>
    <p:sldLayoutId id="2147484291" r:id="rId27"/>
    <p:sldLayoutId id="2147484292" r:id="rId28"/>
    <p:sldLayoutId id="2147484293" r:id="rId29"/>
    <p:sldLayoutId id="2147484294" r:id="rId30"/>
    <p:sldLayoutId id="2147484295" r:id="rId31"/>
    <p:sldLayoutId id="2147484296" r:id="rId32"/>
    <p:sldLayoutId id="2147484297" r:id="rId33"/>
    <p:sldLayoutId id="2147484298" r:id="rId34"/>
    <p:sldLayoutId id="2147484299" r:id="rId35"/>
    <p:sldLayoutId id="2147484300" r:id="rId36"/>
    <p:sldLayoutId id="2147484301" r:id="rId37"/>
    <p:sldLayoutId id="2147484302" r:id="rId38"/>
    <p:sldLayoutId id="2147484303" r:id="rId39"/>
    <p:sldLayoutId id="2147484304" r:id="rId40"/>
    <p:sldLayoutId id="2147484305" r:id="rId41"/>
  </p:sldLayoutIdLst>
  <p:hf hdr="0" dt="0"/>
  <p:txStyles>
    <p:title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55"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12"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66"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22"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46" indent="-171446"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892" indent="-141284"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34" indent="-193670"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55" indent="-171446"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662" indent="-129665" algn="l" rtl="0" eaLnBrk="1" fontAlgn="base" hangingPunct="1">
        <a:spcBef>
          <a:spcPct val="20000"/>
        </a:spcBef>
        <a:spcAft>
          <a:spcPct val="0"/>
        </a:spcAft>
        <a:buClr>
          <a:schemeClr val="bg1"/>
        </a:buClr>
        <a:buChar char="»"/>
        <a:defRPr sz="1269">
          <a:solidFill>
            <a:schemeClr val="bg1"/>
          </a:solidFill>
          <a:latin typeface="Arial" charset="0"/>
        </a:defRPr>
      </a:lvl6pPr>
      <a:lvl7pPr marL="1946217" indent="-129665" algn="l" rtl="0" eaLnBrk="1" fontAlgn="base" hangingPunct="1">
        <a:spcBef>
          <a:spcPct val="20000"/>
        </a:spcBef>
        <a:spcAft>
          <a:spcPct val="0"/>
        </a:spcAft>
        <a:buClr>
          <a:schemeClr val="bg1"/>
        </a:buClr>
        <a:buChar char="»"/>
        <a:defRPr sz="1269">
          <a:solidFill>
            <a:schemeClr val="bg1"/>
          </a:solidFill>
          <a:latin typeface="Arial" charset="0"/>
        </a:defRPr>
      </a:lvl7pPr>
      <a:lvl8pPr marL="2308773" indent="-129665" algn="l" rtl="0" eaLnBrk="1" fontAlgn="base" hangingPunct="1">
        <a:spcBef>
          <a:spcPct val="20000"/>
        </a:spcBef>
        <a:spcAft>
          <a:spcPct val="0"/>
        </a:spcAft>
        <a:buClr>
          <a:schemeClr val="bg1"/>
        </a:buClr>
        <a:buChar char="»"/>
        <a:defRPr sz="1269">
          <a:solidFill>
            <a:schemeClr val="bg1"/>
          </a:solidFill>
          <a:latin typeface="Arial" charset="0"/>
        </a:defRPr>
      </a:lvl8pPr>
      <a:lvl9pPr marL="2671329" indent="-129665"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12" rtl="0" eaLnBrk="1" latinLnBrk="0" hangingPunct="1">
        <a:defRPr sz="1428" kern="1200">
          <a:solidFill>
            <a:schemeClr val="tx1"/>
          </a:solidFill>
          <a:latin typeface="+mn-lt"/>
          <a:ea typeface="+mn-ea"/>
          <a:cs typeface="+mn-cs"/>
        </a:defRPr>
      </a:lvl1pPr>
      <a:lvl2pPr marL="362555" algn="l" defTabSz="725112" rtl="0" eaLnBrk="1" latinLnBrk="0" hangingPunct="1">
        <a:defRPr sz="1428" kern="1200">
          <a:solidFill>
            <a:schemeClr val="tx1"/>
          </a:solidFill>
          <a:latin typeface="+mn-lt"/>
          <a:ea typeface="+mn-ea"/>
          <a:cs typeface="+mn-cs"/>
        </a:defRPr>
      </a:lvl2pPr>
      <a:lvl3pPr marL="725112" algn="l" defTabSz="725112" rtl="0" eaLnBrk="1" latinLnBrk="0" hangingPunct="1">
        <a:defRPr sz="1428" kern="1200">
          <a:solidFill>
            <a:schemeClr val="tx1"/>
          </a:solidFill>
          <a:latin typeface="+mn-lt"/>
          <a:ea typeface="+mn-ea"/>
          <a:cs typeface="+mn-cs"/>
        </a:defRPr>
      </a:lvl3pPr>
      <a:lvl4pPr marL="1087666" algn="l" defTabSz="725112" rtl="0" eaLnBrk="1" latinLnBrk="0" hangingPunct="1">
        <a:defRPr sz="1428" kern="1200">
          <a:solidFill>
            <a:schemeClr val="tx1"/>
          </a:solidFill>
          <a:latin typeface="+mn-lt"/>
          <a:ea typeface="+mn-ea"/>
          <a:cs typeface="+mn-cs"/>
        </a:defRPr>
      </a:lvl4pPr>
      <a:lvl5pPr marL="1450222" algn="l" defTabSz="725112" rtl="0" eaLnBrk="1" latinLnBrk="0" hangingPunct="1">
        <a:defRPr sz="1428" kern="1200">
          <a:solidFill>
            <a:schemeClr val="tx1"/>
          </a:solidFill>
          <a:latin typeface="+mn-lt"/>
          <a:ea typeface="+mn-ea"/>
          <a:cs typeface="+mn-cs"/>
        </a:defRPr>
      </a:lvl5pPr>
      <a:lvl6pPr marL="1812778" algn="l" defTabSz="725112" rtl="0" eaLnBrk="1" latinLnBrk="0" hangingPunct="1">
        <a:defRPr sz="1428" kern="1200">
          <a:solidFill>
            <a:schemeClr val="tx1"/>
          </a:solidFill>
          <a:latin typeface="+mn-lt"/>
          <a:ea typeface="+mn-ea"/>
          <a:cs typeface="+mn-cs"/>
        </a:defRPr>
      </a:lvl6pPr>
      <a:lvl7pPr marL="2175332" algn="l" defTabSz="725112" rtl="0" eaLnBrk="1" latinLnBrk="0" hangingPunct="1">
        <a:defRPr sz="1428" kern="1200">
          <a:solidFill>
            <a:schemeClr val="tx1"/>
          </a:solidFill>
          <a:latin typeface="+mn-lt"/>
          <a:ea typeface="+mn-ea"/>
          <a:cs typeface="+mn-cs"/>
        </a:defRPr>
      </a:lvl7pPr>
      <a:lvl8pPr marL="2537888" algn="l" defTabSz="725112" rtl="0" eaLnBrk="1" latinLnBrk="0" hangingPunct="1">
        <a:defRPr sz="1428" kern="1200">
          <a:solidFill>
            <a:schemeClr val="tx1"/>
          </a:solidFill>
          <a:latin typeface="+mn-lt"/>
          <a:ea typeface="+mn-ea"/>
          <a:cs typeface="+mn-cs"/>
        </a:defRPr>
      </a:lvl8pPr>
      <a:lvl9pPr marL="2900444" algn="l" defTabSz="725112"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20">
          <p15:clr>
            <a:srgbClr val="F26B43"/>
          </p15:clr>
        </p15:guide>
        <p15:guide id="18" orient="horz" pos="1620">
          <p15:clr>
            <a:srgbClr val="F26B43"/>
          </p15:clr>
        </p15:guide>
        <p15:guide id="19" orient="horz" pos="1212">
          <p15:clr>
            <a:srgbClr val="F26B43"/>
          </p15:clr>
        </p15:guide>
        <p15:guide id="20" orient="horz" pos="2022">
          <p15:clr>
            <a:srgbClr val="F26B43"/>
          </p15:clr>
        </p15:guide>
        <p15:guide id="21" orient="horz" pos="2424">
          <p15:clr>
            <a:srgbClr val="F26B43"/>
          </p15:clr>
        </p15:guide>
        <p15:guide id="22" orient="horz" pos="8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en-US"/>
              <a:t>IBM Security / © 2020 IBM Corporation</a:t>
            </a:r>
            <a:endParaRPr lang="en-US" dirty="0"/>
          </a:p>
        </p:txBody>
      </p:sp>
    </p:spTree>
    <p:extLst>
      <p:ext uri="{BB962C8B-B14F-4D97-AF65-F5344CB8AC3E}">
        <p14:creationId xmlns:p14="http://schemas.microsoft.com/office/powerpoint/2010/main" val="3632854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 id="2147484387" r:id="rId23"/>
    <p:sldLayoutId id="2147484388" r:id="rId24"/>
    <p:sldLayoutId id="2147484389" r:id="rId25"/>
    <p:sldLayoutId id="2147484390" r:id="rId26"/>
    <p:sldLayoutId id="2147484391" r:id="rId27"/>
    <p:sldLayoutId id="2147484392" r:id="rId28"/>
    <p:sldLayoutId id="2147484393" r:id="rId29"/>
    <p:sldLayoutId id="2147484394" r:id="rId30"/>
    <p:sldLayoutId id="2147484395" r:id="rId31"/>
    <p:sldLayoutId id="2147484396" r:id="rId32"/>
    <p:sldLayoutId id="2147484397" r:id="rId33"/>
    <p:sldLayoutId id="2147484398" r:id="rId34"/>
    <p:sldLayoutId id="2147484399" r:id="rId35"/>
    <p:sldLayoutId id="2147484400" r:id="rId36"/>
    <p:sldLayoutId id="2147484401" r:id="rId37"/>
    <p:sldLayoutId id="2147484402" r:id="rId38"/>
    <p:sldLayoutId id="2147484404" r:id="rId39"/>
  </p:sldLayoutIdLst>
  <p:hf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7.xml"/></Relationships>
</file>

<file path=ppt/slides/_rels/slide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1.xml"/></Relationships>
</file>

<file path=ppt/slides/_rels/slide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xml"/><Relationship Id="rId1" Type="http://schemas.openxmlformats.org/officeDocument/2006/relationships/slideLayout" Target="../slideLayouts/slideLayout291.xml"/></Relationships>
</file>

<file path=ppt/slides/_rels/slide4.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image" Target="../media/image78.emf"/><Relationship Id="rId3" Type="http://schemas.openxmlformats.org/officeDocument/2006/relationships/image" Target="../media/image68.emf"/><Relationship Id="rId7" Type="http://schemas.openxmlformats.org/officeDocument/2006/relationships/image" Target="../media/image72.emf"/><Relationship Id="rId12" Type="http://schemas.openxmlformats.org/officeDocument/2006/relationships/image" Target="../media/image77.emf"/><Relationship Id="rId2" Type="http://schemas.openxmlformats.org/officeDocument/2006/relationships/notesSlide" Target="../notesSlides/notesSlide3.xml"/><Relationship Id="rId16" Type="http://schemas.openxmlformats.org/officeDocument/2006/relationships/image" Target="../media/image81.emf"/><Relationship Id="rId1" Type="http://schemas.openxmlformats.org/officeDocument/2006/relationships/slideLayout" Target="../slideLayouts/slideLayout281.xml"/><Relationship Id="rId6" Type="http://schemas.openxmlformats.org/officeDocument/2006/relationships/image" Target="../media/image71.emf"/><Relationship Id="rId11" Type="http://schemas.openxmlformats.org/officeDocument/2006/relationships/image" Target="../media/image76.emf"/><Relationship Id="rId5" Type="http://schemas.openxmlformats.org/officeDocument/2006/relationships/image" Target="../media/image70.emf"/><Relationship Id="rId15" Type="http://schemas.openxmlformats.org/officeDocument/2006/relationships/image" Target="../media/image80.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 Id="rId14" Type="http://schemas.openxmlformats.org/officeDocument/2006/relationships/image" Target="../media/image79.emf"/></Relationships>
</file>

<file path=ppt/slides/_rels/slide5.xml.rels><?xml version="1.0" encoding="UTF-8" standalone="yes"?>
<Relationships xmlns="http://schemas.openxmlformats.org/package/2006/relationships"><Relationship Id="rId3" Type="http://schemas.openxmlformats.org/officeDocument/2006/relationships/hyperlink" Target="https://www.ibm.com/products/maas360" TargetMode="External"/><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82.tiff"/><Relationship Id="rId4" Type="http://schemas.openxmlformats.org/officeDocument/2006/relationships/hyperlink" Target="https://www.securitylearningacadem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FE694-78CF-3B4A-9636-BF52EFCDF9F0}"/>
              </a:ext>
            </a:extLst>
          </p:cNvPr>
          <p:cNvSpPr>
            <a:spLocks noGrp="1"/>
          </p:cNvSpPr>
          <p:nvPr>
            <p:ph type="sldNum" sz="quarter" idx="2"/>
          </p:nvPr>
        </p:nvSpPr>
        <p:spPr/>
        <p:txBody>
          <a:bodyPr/>
          <a:lstStyle/>
          <a:p>
            <a:fld id="{59395FB3-9C97-154F-86B2-7E381B951268}" type="slidenum">
              <a:rPr lang="en-US" smtClean="0"/>
              <a:pPr/>
              <a:t>1</a:t>
            </a:fld>
            <a:endParaRPr lang="en-US" dirty="0"/>
          </a:p>
        </p:txBody>
      </p:sp>
      <p:sp>
        <p:nvSpPr>
          <p:cNvPr id="5" name="Text Placeholder 4">
            <a:extLst>
              <a:ext uri="{FF2B5EF4-FFF2-40B4-BE49-F238E27FC236}">
                <a16:creationId xmlns:a16="http://schemas.microsoft.com/office/drawing/2014/main" id="{65D05142-EEDF-BE46-B74B-72EA167BB1A8}"/>
              </a:ext>
            </a:extLst>
          </p:cNvPr>
          <p:cNvSpPr>
            <a:spLocks noGrp="1"/>
          </p:cNvSpPr>
          <p:nvPr>
            <p:ph type="body" idx="13"/>
          </p:nvPr>
        </p:nvSpPr>
        <p:spPr/>
        <p:txBody>
          <a:bodyPr/>
          <a:lstStyle/>
          <a:p>
            <a:r>
              <a:rPr lang="en-GB" b="1" i="0" dirty="0">
                <a:effectLst/>
                <a:latin typeface="-apple-system"/>
              </a:rPr>
              <a:t>Unleash the Potential of Endpoint Management with MaaS360</a:t>
            </a:r>
          </a:p>
          <a:p>
            <a:endParaRPr lang="en-BE" dirty="0"/>
          </a:p>
        </p:txBody>
      </p:sp>
      <p:sp>
        <p:nvSpPr>
          <p:cNvPr id="6" name="Text Placeholder 5">
            <a:extLst>
              <a:ext uri="{FF2B5EF4-FFF2-40B4-BE49-F238E27FC236}">
                <a16:creationId xmlns:a16="http://schemas.microsoft.com/office/drawing/2014/main" id="{F3E4E88B-B3BD-9F49-8815-C154BBB84615}"/>
              </a:ext>
            </a:extLst>
          </p:cNvPr>
          <p:cNvSpPr>
            <a:spLocks noGrp="1"/>
          </p:cNvSpPr>
          <p:nvPr>
            <p:ph type="body" sz="quarter" idx="14"/>
          </p:nvPr>
        </p:nvSpPr>
        <p:spPr/>
        <p:txBody>
          <a:bodyPr/>
          <a:lstStyle/>
          <a:p>
            <a:endParaRPr lang="en-BE"/>
          </a:p>
        </p:txBody>
      </p:sp>
      <p:sp>
        <p:nvSpPr>
          <p:cNvPr id="3" name="Footer Placeholder 2">
            <a:extLst>
              <a:ext uri="{FF2B5EF4-FFF2-40B4-BE49-F238E27FC236}">
                <a16:creationId xmlns:a16="http://schemas.microsoft.com/office/drawing/2014/main" id="{9C203ABA-62F6-4E4E-A09B-06B444AB2A1C}"/>
              </a:ext>
            </a:extLst>
          </p:cNvPr>
          <p:cNvSpPr>
            <a:spLocks noGrp="1"/>
          </p:cNvSpPr>
          <p:nvPr>
            <p:ph type="ftr" sz="quarter" idx="15"/>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141017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28D8-E927-BAD5-37A3-F5821B40A918}"/>
              </a:ext>
            </a:extLst>
          </p:cNvPr>
          <p:cNvSpPr>
            <a:spLocks noGrp="1"/>
          </p:cNvSpPr>
          <p:nvPr>
            <p:ph type="title"/>
          </p:nvPr>
        </p:nvSpPr>
        <p:spPr/>
        <p:txBody>
          <a:bodyPr/>
          <a:lstStyle/>
          <a:p>
            <a:endParaRPr lang="en-BE"/>
          </a:p>
        </p:txBody>
      </p:sp>
      <p:sp>
        <p:nvSpPr>
          <p:cNvPr id="3" name="Slide Number Placeholder 2">
            <a:extLst>
              <a:ext uri="{FF2B5EF4-FFF2-40B4-BE49-F238E27FC236}">
                <a16:creationId xmlns:a16="http://schemas.microsoft.com/office/drawing/2014/main" id="{75920CE6-2DDB-D039-474C-06AE42A2FA72}"/>
              </a:ext>
            </a:extLst>
          </p:cNvPr>
          <p:cNvSpPr>
            <a:spLocks noGrp="1"/>
          </p:cNvSpPr>
          <p:nvPr>
            <p:ph type="sldNum" sz="quarter" idx="11"/>
          </p:nvPr>
        </p:nvSpPr>
        <p:spPr/>
        <p:txBody>
          <a:bodyPr/>
          <a:lstStyle/>
          <a:p>
            <a:fld id="{59395FB3-9C97-154F-86B2-7E381B951268}" type="slidenum">
              <a:rPr lang="en-US" smtClean="0"/>
              <a:pPr/>
              <a:t>2</a:t>
            </a:fld>
            <a:endParaRPr lang="en-US" dirty="0"/>
          </a:p>
        </p:txBody>
      </p:sp>
      <p:sp>
        <p:nvSpPr>
          <p:cNvPr id="4" name="Footer Placeholder 3">
            <a:extLst>
              <a:ext uri="{FF2B5EF4-FFF2-40B4-BE49-F238E27FC236}">
                <a16:creationId xmlns:a16="http://schemas.microsoft.com/office/drawing/2014/main" id="{3A3BD3F1-C083-949F-E1A2-66938BD7FA03}"/>
              </a:ext>
            </a:extLst>
          </p:cNvPr>
          <p:cNvSpPr>
            <a:spLocks noGrp="1"/>
          </p:cNvSpPr>
          <p:nvPr>
            <p:ph type="ftr" sz="quarter" idx="3"/>
          </p:nvPr>
        </p:nvSpPr>
        <p:spPr/>
        <p:txBody>
          <a:bodyPr/>
          <a:lstStyle/>
          <a:p>
            <a:r>
              <a:rPr lang="en-US"/>
              <a:t>IBM Security / © 2020 IBM Corporation</a:t>
            </a:r>
            <a:endParaRPr lang="en-US" dirty="0"/>
          </a:p>
        </p:txBody>
      </p:sp>
      <p:pic>
        <p:nvPicPr>
          <p:cNvPr id="5" name="Picture 4">
            <a:extLst>
              <a:ext uri="{FF2B5EF4-FFF2-40B4-BE49-F238E27FC236}">
                <a16:creationId xmlns:a16="http://schemas.microsoft.com/office/drawing/2014/main" id="{77862B6E-D278-D2DC-2984-80CB4B9FE3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44"/>
            <a:ext cx="9144000" cy="5150987"/>
          </a:xfrm>
          <a:prstGeom prst="rect">
            <a:avLst/>
          </a:prstGeom>
        </p:spPr>
      </p:pic>
    </p:spTree>
    <p:extLst>
      <p:ext uri="{BB962C8B-B14F-4D97-AF65-F5344CB8AC3E}">
        <p14:creationId xmlns:p14="http://schemas.microsoft.com/office/powerpoint/2010/main" val="47650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2CFBC4-0679-FE44-8C1B-7579287DD908}"/>
              </a:ext>
            </a:extLst>
          </p:cNvPr>
          <p:cNvSpPr>
            <a:spLocks noGrp="1"/>
          </p:cNvSpPr>
          <p:nvPr>
            <p:ph type="sldNum" sz="quarter" idx="11"/>
          </p:nvPr>
        </p:nvSpPr>
        <p:spPr>
          <a:xfrm>
            <a:off x="11794136" y="6448826"/>
            <a:ext cx="92975" cy="92333"/>
          </a:xfrm>
        </p:spPr>
        <p:txBody>
          <a:bodyPr/>
          <a:lstStyle/>
          <a:p>
            <a:pPr defTabSz="685966"/>
            <a:fld id="{59395FB3-9C97-154F-86B2-7E381B951268}" type="slidenum">
              <a:rPr lang="en-US"/>
              <a:pPr defTabSz="685966"/>
              <a:t>3</a:t>
            </a:fld>
            <a:endParaRPr lang="en-US" dirty="0"/>
          </a:p>
        </p:txBody>
      </p:sp>
      <p:sp>
        <p:nvSpPr>
          <p:cNvPr id="2" name="Title 1">
            <a:extLst>
              <a:ext uri="{FF2B5EF4-FFF2-40B4-BE49-F238E27FC236}">
                <a16:creationId xmlns:a16="http://schemas.microsoft.com/office/drawing/2014/main" id="{E15F9782-DF30-294F-A488-0859E8704C00}"/>
              </a:ext>
            </a:extLst>
          </p:cNvPr>
          <p:cNvSpPr>
            <a:spLocks noGrp="1"/>
          </p:cNvSpPr>
          <p:nvPr>
            <p:ph type="title"/>
          </p:nvPr>
        </p:nvSpPr>
        <p:spPr>
          <a:xfrm>
            <a:off x="210312" y="201169"/>
            <a:ext cx="7217894" cy="332399"/>
          </a:xfrm>
        </p:spPr>
        <p:txBody>
          <a:bodyPr/>
          <a:lstStyle/>
          <a:p>
            <a:r>
              <a:rPr lang="en-US" altLang="en-GB" dirty="0">
                <a:ea typeface="ＭＳ Ｐゴシック"/>
              </a:rPr>
              <a:t>Take control of any device in a single, unified console</a:t>
            </a:r>
            <a:endParaRPr lang="en-US" dirty="0"/>
          </a:p>
        </p:txBody>
      </p:sp>
      <p:sp>
        <p:nvSpPr>
          <p:cNvPr id="4" name="Footer Placeholder 3">
            <a:extLst>
              <a:ext uri="{FF2B5EF4-FFF2-40B4-BE49-F238E27FC236}">
                <a16:creationId xmlns:a16="http://schemas.microsoft.com/office/drawing/2014/main" id="{79800C7F-4A08-8147-BD43-A503C813F744}"/>
              </a:ext>
            </a:extLst>
          </p:cNvPr>
          <p:cNvSpPr>
            <a:spLocks noGrp="1"/>
          </p:cNvSpPr>
          <p:nvPr>
            <p:ph type="ftr" sz="quarter" idx="3"/>
          </p:nvPr>
        </p:nvSpPr>
        <p:spPr/>
        <p:txBody>
          <a:bodyPr/>
          <a:lstStyle/>
          <a:p>
            <a:pPr defTabSz="685966"/>
            <a:r>
              <a:rPr lang="en-US" dirty="0"/>
              <a:t>IBM Security / © 2023 IBM Corporation</a:t>
            </a:r>
          </a:p>
        </p:txBody>
      </p:sp>
      <p:sp>
        <p:nvSpPr>
          <p:cNvPr id="5" name="Oval 4">
            <a:extLst>
              <a:ext uri="{FF2B5EF4-FFF2-40B4-BE49-F238E27FC236}">
                <a16:creationId xmlns:a16="http://schemas.microsoft.com/office/drawing/2014/main" id="{C818D034-3AC1-AB4F-92D7-7B2DF8AB8E53}"/>
              </a:ext>
            </a:extLst>
          </p:cNvPr>
          <p:cNvSpPr/>
          <p:nvPr/>
        </p:nvSpPr>
        <p:spPr>
          <a:xfrm>
            <a:off x="2786028" y="987197"/>
            <a:ext cx="3571942" cy="3571941"/>
          </a:xfrm>
          <a:prstGeom prst="ellipse">
            <a:avLst/>
          </a:prstGeom>
          <a:noFill/>
          <a:ln w="12700">
            <a:solidFill>
              <a:schemeClr val="bg2">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2940">
              <a:defRPr/>
            </a:pPr>
            <a:endParaRPr lang="en-US" sz="1260" dirty="0">
              <a:solidFill>
                <a:srgbClr val="FFFFFF"/>
              </a:solidFill>
              <a:latin typeface="Arial"/>
              <a:ea typeface="ＭＳ Ｐゴシック"/>
            </a:endParaRPr>
          </a:p>
        </p:txBody>
      </p:sp>
      <p:sp>
        <p:nvSpPr>
          <p:cNvPr id="16" name="Rectangle 15">
            <a:extLst>
              <a:ext uri="{FF2B5EF4-FFF2-40B4-BE49-F238E27FC236}">
                <a16:creationId xmlns:a16="http://schemas.microsoft.com/office/drawing/2014/main" id="{C8D84A64-9C49-5E4B-8168-42ED5DB5DDA7}"/>
              </a:ext>
            </a:extLst>
          </p:cNvPr>
          <p:cNvSpPr>
            <a:spLocks noChangeArrowheads="1"/>
          </p:cNvSpPr>
          <p:nvPr/>
        </p:nvSpPr>
        <p:spPr bwMode="auto">
          <a:xfrm>
            <a:off x="3391970" y="1183459"/>
            <a:ext cx="2360058" cy="664196"/>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tIns="91440" rIns="182880" anchor="t" anchorCtr="0"/>
          <a:lstStyle/>
          <a:p>
            <a:pPr marL="171446" indent="-171446" defTabSz="822940">
              <a:lnSpc>
                <a:spcPct val="110000"/>
              </a:lnSpc>
              <a:spcBef>
                <a:spcPts val="400"/>
              </a:spcBef>
              <a:buClr>
                <a:srgbClr val="000000"/>
              </a:buClr>
              <a:buSzPct val="90000"/>
              <a:buFont typeface="System Font Regular"/>
              <a:buChar char="—"/>
              <a:defRPr/>
            </a:pPr>
            <a:r>
              <a:rPr lang="en-US" sz="900" dirty="0">
                <a:solidFill>
                  <a:srgbClr val="000000"/>
                </a:solidFill>
                <a:latin typeface="IBM Plex Sans" panose="020B0503050203000203" pitchFamily="34" charset="0"/>
                <a:ea typeface="ＭＳ Ｐゴシック"/>
                <a:cs typeface="Arial" pitchFamily="34" charset="0"/>
              </a:rPr>
              <a:t>Email, apps, and policy are configured on devices out-of-the-box</a:t>
            </a:r>
          </a:p>
        </p:txBody>
      </p:sp>
      <p:sp>
        <p:nvSpPr>
          <p:cNvPr id="17" name="Rectangle 21">
            <a:extLst>
              <a:ext uri="{FF2B5EF4-FFF2-40B4-BE49-F238E27FC236}">
                <a16:creationId xmlns:a16="http://schemas.microsoft.com/office/drawing/2014/main" id="{E19D9492-1E1B-804A-9F7C-FB1F665CA407}"/>
              </a:ext>
            </a:extLst>
          </p:cNvPr>
          <p:cNvSpPr>
            <a:spLocks noChangeArrowheads="1"/>
          </p:cNvSpPr>
          <p:nvPr/>
        </p:nvSpPr>
        <p:spPr bwMode="auto">
          <a:xfrm>
            <a:off x="3391972" y="879894"/>
            <a:ext cx="2360057" cy="306913"/>
          </a:xfrm>
          <a:prstGeom prst="rect">
            <a:avLst/>
          </a:prstGeom>
          <a:solidFill>
            <a:schemeClr val="accent2"/>
          </a:solidFill>
          <a:ln>
            <a:noFill/>
          </a:ln>
          <a:effectLst/>
        </p:spPr>
        <p:txBody>
          <a:bodyPr lIns="91440" tIns="0" rIns="0" bIns="0" anchor="ctr" anchorCtr="0"/>
          <a:lstStyle/>
          <a:p>
            <a:pPr defTabSz="822940">
              <a:buClr>
                <a:srgbClr val="4D4D4D"/>
              </a:buClr>
              <a:buSzPct val="25000"/>
              <a:tabLst>
                <a:tab pos="160016" algn="l"/>
              </a:tabLst>
              <a:defRPr/>
            </a:pPr>
            <a:r>
              <a:rPr lang="en-US" sz="1100" dirty="0">
                <a:solidFill>
                  <a:srgbClr val="FFFFFF"/>
                </a:solidFill>
                <a:latin typeface="IBM Plex Sans" panose="020B0503050203000203" pitchFamily="34" charset="0"/>
                <a:ea typeface="Arial" charset="0"/>
                <a:cs typeface="Arial" pitchFamily="34" charset="0"/>
              </a:rPr>
              <a:t>Automated device setup</a:t>
            </a:r>
          </a:p>
        </p:txBody>
      </p:sp>
      <p:sp>
        <p:nvSpPr>
          <p:cNvPr id="11" name="Rectangle 21">
            <a:extLst>
              <a:ext uri="{FF2B5EF4-FFF2-40B4-BE49-F238E27FC236}">
                <a16:creationId xmlns:a16="http://schemas.microsoft.com/office/drawing/2014/main" id="{E5CE164C-92B5-7B4D-85BB-B3932BD92757}"/>
              </a:ext>
            </a:extLst>
          </p:cNvPr>
          <p:cNvSpPr>
            <a:spLocks noChangeArrowheads="1"/>
          </p:cNvSpPr>
          <p:nvPr/>
        </p:nvSpPr>
        <p:spPr bwMode="auto">
          <a:xfrm>
            <a:off x="3392798" y="3700287"/>
            <a:ext cx="2360057" cy="306913"/>
          </a:xfrm>
          <a:prstGeom prst="rect">
            <a:avLst/>
          </a:prstGeom>
          <a:solidFill>
            <a:schemeClr val="accent2"/>
          </a:solidFill>
          <a:ln>
            <a:noFill/>
          </a:ln>
          <a:effectLst/>
        </p:spPr>
        <p:txBody>
          <a:bodyPr tIns="0" rIns="0" bIns="0" anchor="ctr" anchorCtr="0"/>
          <a:lstStyle/>
          <a:p>
            <a:pPr defTabSz="822940">
              <a:buClr>
                <a:srgbClr val="4D4D4D"/>
              </a:buClr>
              <a:buSzPct val="25000"/>
              <a:tabLst>
                <a:tab pos="160016" algn="l"/>
              </a:tabLst>
              <a:defRPr/>
            </a:pPr>
            <a:r>
              <a:rPr lang="en-US" sz="1100" dirty="0">
                <a:solidFill>
                  <a:srgbClr val="FFFFFF"/>
                </a:solidFill>
                <a:latin typeface="IBM Plex Sans" panose="020B0503050203000203" pitchFamily="34" charset="0"/>
                <a:ea typeface="Arial" charset="0"/>
                <a:cs typeface="Arial" pitchFamily="34" charset="0"/>
              </a:rPr>
              <a:t>Data management</a:t>
            </a:r>
          </a:p>
        </p:txBody>
      </p:sp>
      <p:sp>
        <p:nvSpPr>
          <p:cNvPr id="23" name="Content Placeholder 2">
            <a:extLst>
              <a:ext uri="{FF2B5EF4-FFF2-40B4-BE49-F238E27FC236}">
                <a16:creationId xmlns:a16="http://schemas.microsoft.com/office/drawing/2014/main" id="{39063B32-9820-644E-A033-E1ABC453F664}"/>
              </a:ext>
            </a:extLst>
          </p:cNvPr>
          <p:cNvSpPr txBox="1">
            <a:spLocks/>
          </p:cNvSpPr>
          <p:nvPr/>
        </p:nvSpPr>
        <p:spPr>
          <a:xfrm>
            <a:off x="3391146" y="4007200"/>
            <a:ext cx="2360057" cy="659241"/>
          </a:xfrm>
          <a:prstGeom prst="rect">
            <a:avLst/>
          </a:prstGeom>
          <a:solidFill>
            <a:schemeClr val="bg2"/>
          </a:solidFill>
        </p:spPr>
        <p:txBody>
          <a:bodyPr lIns="91440" tIns="91440" rIns="45720" bIns="45720"/>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0" indent="-171450"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0" indent="-141288"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171446" lvl="1" indent="-171446" defTabSz="914378">
              <a:spcBef>
                <a:spcPts val="400"/>
              </a:spcBef>
              <a:buSzPct val="90000"/>
              <a:buFont typeface="System Font Regular"/>
              <a:buChar char="—"/>
            </a:pPr>
            <a:r>
              <a:rPr lang="en-US" sz="900" kern="0" dirty="0">
                <a:solidFill>
                  <a:srgbClr val="000000"/>
                </a:solidFill>
                <a:cs typeface="Arial" panose="020B0604020202020204" pitchFamily="34" charset="0"/>
              </a:rPr>
              <a:t>Cap, throttle, or block data usage</a:t>
            </a:r>
          </a:p>
          <a:p>
            <a:pPr marL="171446" lvl="1" indent="-171446" defTabSz="914378">
              <a:spcBef>
                <a:spcPts val="400"/>
              </a:spcBef>
              <a:buSzPct val="90000"/>
              <a:buFont typeface="System Font Regular"/>
              <a:buChar char="—"/>
            </a:pPr>
            <a:r>
              <a:rPr lang="en-US" sz="900" kern="0" dirty="0" err="1">
                <a:solidFill>
                  <a:srgbClr val="000000"/>
                </a:solidFill>
                <a:cs typeface="Arial" panose="020B0604020202020204" pitchFamily="34" charset="0"/>
              </a:rPr>
              <a:t>WiFi</a:t>
            </a:r>
            <a:r>
              <a:rPr lang="en-US" sz="900" kern="0" dirty="0">
                <a:solidFill>
                  <a:srgbClr val="000000"/>
                </a:solidFill>
                <a:cs typeface="Arial" panose="020B0604020202020204" pitchFamily="34" charset="0"/>
              </a:rPr>
              <a:t>-only app enforcement</a:t>
            </a:r>
          </a:p>
        </p:txBody>
      </p:sp>
      <p:sp>
        <p:nvSpPr>
          <p:cNvPr id="7" name="Rectangle 21">
            <a:extLst>
              <a:ext uri="{FF2B5EF4-FFF2-40B4-BE49-F238E27FC236}">
                <a16:creationId xmlns:a16="http://schemas.microsoft.com/office/drawing/2014/main" id="{60AD1FBE-AC22-0945-A2F8-0469F05C9EDA}"/>
              </a:ext>
            </a:extLst>
          </p:cNvPr>
          <p:cNvSpPr>
            <a:spLocks noChangeArrowheads="1"/>
          </p:cNvSpPr>
          <p:nvPr/>
        </p:nvSpPr>
        <p:spPr bwMode="auto">
          <a:xfrm>
            <a:off x="1031089" y="2571751"/>
            <a:ext cx="2360057" cy="68697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tIns="91440" rIns="91440" anchor="t" anchorCtr="0"/>
          <a:lstStyle/>
          <a:p>
            <a:pPr marL="171446" indent="-171446" defTabSz="822940">
              <a:spcBef>
                <a:spcPts val="400"/>
              </a:spcBef>
              <a:buClr>
                <a:srgbClr val="000000"/>
              </a:buClr>
              <a:buSzPct val="90000"/>
              <a:buFont typeface="System Font Regular"/>
              <a:buChar char="—"/>
              <a:defRPr/>
            </a:pPr>
            <a:r>
              <a:rPr lang="en-US" sz="900" dirty="0">
                <a:solidFill>
                  <a:srgbClr val="000000"/>
                </a:solidFill>
                <a:latin typeface="IBM Plex Sans" panose="020B0503050203000203" pitchFamily="34" charset="0"/>
                <a:ea typeface="ＭＳ Ｐゴシック"/>
                <a:cs typeface="Arial" pitchFamily="34" charset="0"/>
              </a:rPr>
              <a:t>Lock, Locate, Wipe, Selective Wipe</a:t>
            </a:r>
          </a:p>
          <a:p>
            <a:pPr marL="171446" indent="-171446" defTabSz="822940">
              <a:spcBef>
                <a:spcPts val="400"/>
              </a:spcBef>
              <a:buClr>
                <a:srgbClr val="000000"/>
              </a:buClr>
              <a:buSzPct val="90000"/>
              <a:buFont typeface="System Font Regular"/>
              <a:buChar char="—"/>
              <a:defRPr/>
            </a:pPr>
            <a:r>
              <a:rPr lang="en-US" sz="900" dirty="0">
                <a:solidFill>
                  <a:srgbClr val="000000"/>
                </a:solidFill>
                <a:latin typeface="IBM Plex Sans" panose="020B0503050203000203" pitchFamily="34" charset="0"/>
                <a:ea typeface="ＭＳ Ｐゴシック"/>
                <a:cs typeface="Arial" pitchFamily="34" charset="0"/>
              </a:rPr>
              <a:t>Buzz, Send Message</a:t>
            </a:r>
          </a:p>
          <a:p>
            <a:pPr marL="171446" indent="-171446" defTabSz="822940">
              <a:spcBef>
                <a:spcPts val="400"/>
              </a:spcBef>
              <a:buClr>
                <a:srgbClr val="000000"/>
              </a:buClr>
              <a:buSzPct val="90000"/>
              <a:buFont typeface="System Font Regular"/>
              <a:buChar char="—"/>
              <a:defRPr/>
            </a:pPr>
            <a:r>
              <a:rPr lang="en-US" sz="900" dirty="0">
                <a:solidFill>
                  <a:srgbClr val="000000"/>
                </a:solidFill>
                <a:latin typeface="IBM Plex Sans" panose="020B0503050203000203" pitchFamily="34" charset="0"/>
                <a:ea typeface="ＭＳ Ｐゴシック"/>
                <a:cs typeface="Arial" pitchFamily="34" charset="0"/>
              </a:rPr>
              <a:t>Remote Support via TeamViewer</a:t>
            </a:r>
          </a:p>
        </p:txBody>
      </p:sp>
      <p:sp>
        <p:nvSpPr>
          <p:cNvPr id="8" name="Rectangle 21">
            <a:extLst>
              <a:ext uri="{FF2B5EF4-FFF2-40B4-BE49-F238E27FC236}">
                <a16:creationId xmlns:a16="http://schemas.microsoft.com/office/drawing/2014/main" id="{C5C3FCCF-2DC9-8840-A659-E0EFFD99023D}"/>
              </a:ext>
            </a:extLst>
          </p:cNvPr>
          <p:cNvSpPr>
            <a:spLocks noChangeArrowheads="1"/>
          </p:cNvSpPr>
          <p:nvPr/>
        </p:nvSpPr>
        <p:spPr bwMode="auto">
          <a:xfrm>
            <a:off x="1031089" y="2264838"/>
            <a:ext cx="2360057" cy="306913"/>
          </a:xfrm>
          <a:prstGeom prst="rect">
            <a:avLst/>
          </a:prstGeom>
          <a:solidFill>
            <a:schemeClr val="accent2"/>
          </a:solidFill>
          <a:ln>
            <a:noFill/>
          </a:ln>
          <a:effectLst/>
        </p:spPr>
        <p:txBody>
          <a:bodyPr tIns="0" rIns="0" bIns="0" anchor="ctr" anchorCtr="0"/>
          <a:lstStyle/>
          <a:p>
            <a:pPr defTabSz="822940">
              <a:buClr>
                <a:srgbClr val="4D4D4D"/>
              </a:buClr>
              <a:buSzPct val="25000"/>
              <a:tabLst>
                <a:tab pos="160016" algn="l"/>
              </a:tabLst>
              <a:defRPr/>
            </a:pPr>
            <a:r>
              <a:rPr lang="en-US" sz="1100" dirty="0">
                <a:solidFill>
                  <a:srgbClr val="FFFFFF"/>
                </a:solidFill>
                <a:latin typeface="IBM Plex Sans" panose="020B0503050203000203" pitchFamily="34" charset="0"/>
                <a:ea typeface="Arial" charset="0"/>
                <a:cs typeface="Arial" pitchFamily="34" charset="0"/>
              </a:rPr>
              <a:t>Remote actions</a:t>
            </a:r>
          </a:p>
        </p:txBody>
      </p:sp>
      <p:sp>
        <p:nvSpPr>
          <p:cNvPr id="14" name="Rectangle 21">
            <a:extLst>
              <a:ext uri="{FF2B5EF4-FFF2-40B4-BE49-F238E27FC236}">
                <a16:creationId xmlns:a16="http://schemas.microsoft.com/office/drawing/2014/main" id="{D93D74C4-41E7-2E48-A4DC-80FF3AA026A7}"/>
              </a:ext>
            </a:extLst>
          </p:cNvPr>
          <p:cNvSpPr>
            <a:spLocks noChangeArrowheads="1"/>
          </p:cNvSpPr>
          <p:nvPr/>
        </p:nvSpPr>
        <p:spPr bwMode="auto">
          <a:xfrm>
            <a:off x="5751204" y="2287614"/>
            <a:ext cx="2361707" cy="306913"/>
          </a:xfrm>
          <a:prstGeom prst="rect">
            <a:avLst/>
          </a:prstGeom>
          <a:solidFill>
            <a:schemeClr val="accent2"/>
          </a:solidFill>
          <a:ln>
            <a:noFill/>
          </a:ln>
          <a:effectLst/>
        </p:spPr>
        <p:txBody>
          <a:bodyPr lIns="91440" tIns="0" rIns="0" bIns="0" anchor="ctr" anchorCtr="0"/>
          <a:lstStyle/>
          <a:p>
            <a:pPr defTabSz="822940">
              <a:buClr>
                <a:srgbClr val="4D4D4D"/>
              </a:buClr>
              <a:buSzPct val="25000"/>
              <a:tabLst>
                <a:tab pos="160016" algn="l"/>
              </a:tabLst>
              <a:defRPr/>
            </a:pPr>
            <a:r>
              <a:rPr lang="en-US" sz="1100" dirty="0">
                <a:solidFill>
                  <a:srgbClr val="FFFFFF"/>
                </a:solidFill>
                <a:latin typeface="IBM Plex Sans" panose="020B0503050203000203" pitchFamily="34" charset="0"/>
                <a:ea typeface="Arial" charset="0"/>
                <a:cs typeface="Arial" pitchFamily="34" charset="0"/>
              </a:rPr>
              <a:t>Advanced policy controls </a:t>
            </a:r>
          </a:p>
        </p:txBody>
      </p:sp>
      <p:sp>
        <p:nvSpPr>
          <p:cNvPr id="25" name="Content Placeholder 2">
            <a:extLst>
              <a:ext uri="{FF2B5EF4-FFF2-40B4-BE49-F238E27FC236}">
                <a16:creationId xmlns:a16="http://schemas.microsoft.com/office/drawing/2014/main" id="{EC1474AB-79C6-2749-8284-70EB16F6CC80}"/>
              </a:ext>
            </a:extLst>
          </p:cNvPr>
          <p:cNvSpPr txBox="1">
            <a:spLocks/>
          </p:cNvSpPr>
          <p:nvPr/>
        </p:nvSpPr>
        <p:spPr>
          <a:xfrm>
            <a:off x="5751203" y="2594527"/>
            <a:ext cx="2360058" cy="664196"/>
          </a:xfrm>
          <a:prstGeom prst="rect">
            <a:avLst/>
          </a:prstGeom>
          <a:solidFill>
            <a:schemeClr val="bg2"/>
          </a:solidFill>
        </p:spPr>
        <p:txBody>
          <a:bodyPr lIns="91440" tIns="91440" rIns="45720" bIns="45720"/>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0" indent="-171450"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0" indent="-141288"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171446" lvl="1" indent="-171446" defTabSz="914378">
              <a:spcBef>
                <a:spcPts val="400"/>
              </a:spcBef>
              <a:buSzPct val="90000"/>
              <a:buFont typeface="System Font Regular"/>
              <a:buChar char="—"/>
            </a:pPr>
            <a:r>
              <a:rPr lang="en-US" sz="900" kern="0" dirty="0">
                <a:solidFill>
                  <a:srgbClr val="000000"/>
                </a:solidFill>
                <a:cs typeface="Arial" panose="020B0604020202020204" pitchFamily="34" charset="0"/>
              </a:rPr>
              <a:t>Granular policy configuration</a:t>
            </a:r>
          </a:p>
          <a:p>
            <a:pPr marL="171446" lvl="1" indent="-171446" defTabSz="914378">
              <a:spcBef>
                <a:spcPts val="400"/>
              </a:spcBef>
              <a:buSzPct val="90000"/>
              <a:buFont typeface="System Font Regular"/>
              <a:buChar char="—"/>
            </a:pPr>
            <a:r>
              <a:rPr lang="en-US" sz="900" kern="0" dirty="0">
                <a:solidFill>
                  <a:srgbClr val="000000"/>
                </a:solidFill>
                <a:cs typeface="Arial" panose="020B0604020202020204" pitchFamily="34" charset="0"/>
              </a:rPr>
              <a:t>AI policy recommendation to</a:t>
            </a:r>
            <a:br>
              <a:rPr lang="en-US" sz="900" kern="0" dirty="0">
                <a:solidFill>
                  <a:srgbClr val="000000"/>
                </a:solidFill>
                <a:cs typeface="Arial" panose="020B0604020202020204" pitchFamily="34" charset="0"/>
              </a:rPr>
            </a:br>
            <a:r>
              <a:rPr lang="en-US" sz="900" kern="0" dirty="0">
                <a:solidFill>
                  <a:srgbClr val="000000"/>
                </a:solidFill>
                <a:cs typeface="Arial" panose="020B0604020202020204" pitchFamily="34" charset="0"/>
              </a:rPr>
              <a:t>align with best practices</a:t>
            </a:r>
          </a:p>
        </p:txBody>
      </p:sp>
      <p:sp>
        <p:nvSpPr>
          <p:cNvPr id="24" name="Oval 23">
            <a:extLst>
              <a:ext uri="{FF2B5EF4-FFF2-40B4-BE49-F238E27FC236}">
                <a16:creationId xmlns:a16="http://schemas.microsoft.com/office/drawing/2014/main" id="{0A5E0FED-C627-2146-87C8-7EA350F3E4A7}"/>
              </a:ext>
            </a:extLst>
          </p:cNvPr>
          <p:cNvSpPr/>
          <p:nvPr/>
        </p:nvSpPr>
        <p:spPr>
          <a:xfrm>
            <a:off x="3872498" y="2074492"/>
            <a:ext cx="1397349" cy="1397349"/>
          </a:xfrm>
          <a:prstGeom prst="ellipse">
            <a:avLst/>
          </a:prstGeom>
          <a:solidFill>
            <a:schemeClr val="bg2"/>
          </a:solidFill>
          <a:ln w="19050" cap="flat" cmpd="sng" algn="ctr">
            <a:noFill/>
            <a:prstDash val="solid"/>
          </a:ln>
          <a:effectLst/>
        </p:spPr>
        <p:txBody>
          <a:bodyPr rtlCol="0" anchor="ctr"/>
          <a:lstStyle/>
          <a:p>
            <a:pPr algn="ctr" defTabSz="914378"/>
            <a:endParaRPr lang="en-US" sz="1400" kern="0" dirty="0">
              <a:solidFill>
                <a:srgbClr val="FFFFFF"/>
              </a:solidFill>
              <a:latin typeface="IBM Plex Sans"/>
              <a:cs typeface="Arial" panose="020B0604020202020204" pitchFamily="34" charset="0"/>
            </a:endParaRPr>
          </a:p>
        </p:txBody>
      </p:sp>
      <p:pic>
        <p:nvPicPr>
          <p:cNvPr id="13" name="Picture 12">
            <a:extLst>
              <a:ext uri="{FF2B5EF4-FFF2-40B4-BE49-F238E27FC236}">
                <a16:creationId xmlns:a16="http://schemas.microsoft.com/office/drawing/2014/main" id="{AB964C97-0D32-334D-B36F-0427A2D8F83B}"/>
              </a:ext>
            </a:extLst>
          </p:cNvPr>
          <p:cNvPicPr>
            <a:picLocks noChangeAspect="1"/>
          </p:cNvPicPr>
          <p:nvPr/>
        </p:nvPicPr>
        <p:blipFill>
          <a:blip r:embed="rId3"/>
          <a:stretch>
            <a:fillRect/>
          </a:stretch>
        </p:blipFill>
        <p:spPr>
          <a:xfrm>
            <a:off x="4158423" y="2406904"/>
            <a:ext cx="825500" cy="825500"/>
          </a:xfrm>
          <a:prstGeom prst="rect">
            <a:avLst/>
          </a:prstGeom>
        </p:spPr>
      </p:pic>
    </p:spTree>
    <p:extLst>
      <p:ext uri="{BB962C8B-B14F-4D97-AF65-F5344CB8AC3E}">
        <p14:creationId xmlns:p14="http://schemas.microsoft.com/office/powerpoint/2010/main" val="35345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EC9F9E60-3A0C-DE4F-B2C6-E905F1C2FCC2}"/>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82E46D5E-583F-C548-A3AE-7DC091676D92}"/>
              </a:ext>
            </a:extLst>
          </p:cNvPr>
          <p:cNvSpPr>
            <a:spLocks noGrp="1"/>
          </p:cNvSpPr>
          <p:nvPr>
            <p:ph type="sldNum" sz="quarter" idx="11"/>
          </p:nvPr>
        </p:nvSpPr>
        <p:spPr>
          <a:xfrm>
            <a:off x="11747649" y="6448826"/>
            <a:ext cx="139462" cy="92333"/>
          </a:xfrm>
        </p:spPr>
        <p:txBody>
          <a:bodyPr/>
          <a:lstStyle/>
          <a:p>
            <a:pPr defTabSz="685966"/>
            <a:fld id="{59395FB3-9C97-154F-86B2-7E381B951268}" type="slidenum">
              <a:rPr lang="en-US"/>
              <a:pPr defTabSz="685966"/>
              <a:t>4</a:t>
            </a:fld>
            <a:endParaRPr lang="en-US" dirty="0"/>
          </a:p>
        </p:txBody>
      </p:sp>
      <p:sp>
        <p:nvSpPr>
          <p:cNvPr id="5" name="Footer Placeholder 4">
            <a:extLst>
              <a:ext uri="{FF2B5EF4-FFF2-40B4-BE49-F238E27FC236}">
                <a16:creationId xmlns:a16="http://schemas.microsoft.com/office/drawing/2014/main" id="{1A965D80-BFA5-7E4C-B255-732AF07B12E8}"/>
              </a:ext>
            </a:extLst>
          </p:cNvPr>
          <p:cNvSpPr>
            <a:spLocks noGrp="1"/>
          </p:cNvSpPr>
          <p:nvPr>
            <p:ph type="ftr" sz="quarter" idx="3"/>
          </p:nvPr>
        </p:nvSpPr>
        <p:spPr/>
        <p:txBody>
          <a:bodyPr/>
          <a:lstStyle/>
          <a:p>
            <a:pPr defTabSz="685966"/>
            <a:r>
              <a:rPr lang="en-US" dirty="0"/>
              <a:t>IBM Security / © 2023 IBM Corporation</a:t>
            </a:r>
          </a:p>
        </p:txBody>
      </p:sp>
      <p:sp>
        <p:nvSpPr>
          <p:cNvPr id="3" name="Rectangle 2">
            <a:extLst>
              <a:ext uri="{FF2B5EF4-FFF2-40B4-BE49-F238E27FC236}">
                <a16:creationId xmlns:a16="http://schemas.microsoft.com/office/drawing/2014/main" id="{92502AE0-28E0-1040-9F3E-05BF3E74B77B}"/>
              </a:ext>
            </a:extLst>
          </p:cNvPr>
          <p:cNvSpPr/>
          <p:nvPr/>
        </p:nvSpPr>
        <p:spPr bwMode="auto">
          <a:xfrm>
            <a:off x="1362463" y="731651"/>
            <a:ext cx="6419077" cy="437634"/>
          </a:xfrm>
          <a:prstGeom prst="rect">
            <a:avLst/>
          </a:prstGeom>
          <a:solidFill>
            <a:schemeClr val="accent4"/>
          </a:solidFill>
          <a:ln w="1905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8" fontAlgn="base">
              <a:spcBef>
                <a:spcPct val="0"/>
              </a:spcBef>
              <a:spcAft>
                <a:spcPct val="0"/>
              </a:spcAft>
            </a:pPr>
            <a:endParaRPr lang="en-US" sz="1400" dirty="0">
              <a:solidFill>
                <a:srgbClr val="191919"/>
              </a:solidFill>
              <a:latin typeface="IBM Plex Sans" panose="020B0503050203000203" pitchFamily="34" charset="77"/>
            </a:endParaRPr>
          </a:p>
        </p:txBody>
      </p:sp>
      <p:sp>
        <p:nvSpPr>
          <p:cNvPr id="10" name="Rectangle 9">
            <a:extLst>
              <a:ext uri="{FF2B5EF4-FFF2-40B4-BE49-F238E27FC236}">
                <a16:creationId xmlns:a16="http://schemas.microsoft.com/office/drawing/2014/main" id="{7CD3C028-7FB0-244C-8319-6FE503AA4A42}"/>
              </a:ext>
            </a:extLst>
          </p:cNvPr>
          <p:cNvSpPr/>
          <p:nvPr/>
        </p:nvSpPr>
        <p:spPr bwMode="auto">
          <a:xfrm>
            <a:off x="1362463" y="2191163"/>
            <a:ext cx="6419077" cy="316408"/>
          </a:xfrm>
          <a:prstGeom prst="rect">
            <a:avLst/>
          </a:prstGeom>
          <a:solidFill>
            <a:schemeClr val="accent2"/>
          </a:solidFill>
          <a:ln w="1905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8" fontAlgn="base">
              <a:spcBef>
                <a:spcPct val="0"/>
              </a:spcBef>
              <a:spcAft>
                <a:spcPct val="0"/>
              </a:spcAft>
            </a:pPr>
            <a:endParaRPr lang="en-US" sz="1400" dirty="0">
              <a:solidFill>
                <a:srgbClr val="191919"/>
              </a:solidFill>
              <a:latin typeface="IBM Plex Sans" panose="020B0503050203000203" pitchFamily="34" charset="77"/>
            </a:endParaRPr>
          </a:p>
        </p:txBody>
      </p:sp>
      <p:sp>
        <p:nvSpPr>
          <p:cNvPr id="11" name="Rectangle 10">
            <a:extLst>
              <a:ext uri="{FF2B5EF4-FFF2-40B4-BE49-F238E27FC236}">
                <a16:creationId xmlns:a16="http://schemas.microsoft.com/office/drawing/2014/main" id="{211F94A4-7850-0F47-9064-47E025FD31E6}"/>
              </a:ext>
            </a:extLst>
          </p:cNvPr>
          <p:cNvSpPr/>
          <p:nvPr/>
        </p:nvSpPr>
        <p:spPr bwMode="auto">
          <a:xfrm>
            <a:off x="1362463" y="3504069"/>
            <a:ext cx="6419077" cy="316408"/>
          </a:xfrm>
          <a:prstGeom prst="rect">
            <a:avLst/>
          </a:prstGeom>
          <a:solidFill>
            <a:schemeClr val="tx1"/>
          </a:solidFill>
          <a:ln w="1905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8" fontAlgn="base">
              <a:spcBef>
                <a:spcPct val="0"/>
              </a:spcBef>
              <a:spcAft>
                <a:spcPct val="0"/>
              </a:spcAft>
            </a:pPr>
            <a:endParaRPr lang="en-US" sz="1400" dirty="0">
              <a:solidFill>
                <a:srgbClr val="191919"/>
              </a:solidFill>
              <a:latin typeface="IBM Plex Sans" panose="020B0503050203000203" pitchFamily="34" charset="77"/>
            </a:endParaRPr>
          </a:p>
        </p:txBody>
      </p:sp>
      <p:sp>
        <p:nvSpPr>
          <p:cNvPr id="6" name="TextBox 5">
            <a:extLst>
              <a:ext uri="{FF2B5EF4-FFF2-40B4-BE49-F238E27FC236}">
                <a16:creationId xmlns:a16="http://schemas.microsoft.com/office/drawing/2014/main" id="{11470555-EA82-E346-A1F8-5A16BB6DDCB5}"/>
              </a:ext>
            </a:extLst>
          </p:cNvPr>
          <p:cNvSpPr txBox="1"/>
          <p:nvPr/>
        </p:nvSpPr>
        <p:spPr>
          <a:xfrm>
            <a:off x="1527543" y="800739"/>
            <a:ext cx="4275696" cy="391700"/>
          </a:xfrm>
          <a:prstGeom prst="rect">
            <a:avLst/>
          </a:prstGeom>
        </p:spPr>
        <p:txBody>
          <a:bodyPr vert="horz" wrap="square" lIns="0" tIns="0" rIns="0" bIns="0" rtlCol="0" anchor="t">
            <a:noAutofit/>
          </a:bodyPr>
          <a:lstStyle/>
          <a:p>
            <a:pPr defTabSz="914378"/>
            <a:r>
              <a:rPr lang="en-US" sz="1000" b="1" kern="0" dirty="0">
                <a:solidFill>
                  <a:srgbClr val="F2F3F8"/>
                </a:solidFill>
                <a:latin typeface="IBM Plex Sans" panose="020B0503050203000203" pitchFamily="34" charset="0"/>
              </a:rPr>
              <a:t>Advisor</a:t>
            </a:r>
            <a:br>
              <a:rPr lang="en-US" sz="1000" b="1" kern="0" dirty="0">
                <a:solidFill>
                  <a:srgbClr val="F2F3F8"/>
                </a:solidFill>
                <a:latin typeface="IBM Plex Sans" panose="020B0503050203000203" pitchFamily="34" charset="0"/>
              </a:rPr>
            </a:br>
            <a:r>
              <a:rPr lang="en-US" sz="800" b="1" kern="0" dirty="0">
                <a:solidFill>
                  <a:srgbClr val="F2F3F8"/>
                </a:solidFill>
                <a:latin typeface="IBM Plex Sans" panose="020B0503050203000203" pitchFamily="34" charset="0"/>
              </a:rPr>
              <a:t>with Watson</a:t>
            </a:r>
            <a:endParaRPr lang="en-US" sz="1000" b="1" kern="0" dirty="0">
              <a:solidFill>
                <a:srgbClr val="F2F3F8"/>
              </a:solidFill>
              <a:latin typeface="IBM Plex Sans" panose="020B0503050203000203" pitchFamily="34" charset="0"/>
            </a:endParaRPr>
          </a:p>
        </p:txBody>
      </p:sp>
      <p:sp>
        <p:nvSpPr>
          <p:cNvPr id="12" name="TextBox 11">
            <a:extLst>
              <a:ext uri="{FF2B5EF4-FFF2-40B4-BE49-F238E27FC236}">
                <a16:creationId xmlns:a16="http://schemas.microsoft.com/office/drawing/2014/main" id="{652F68AE-5F5F-B040-9D63-0FE6285F04B8}"/>
              </a:ext>
            </a:extLst>
          </p:cNvPr>
          <p:cNvSpPr txBox="1"/>
          <p:nvPr/>
        </p:nvSpPr>
        <p:spPr>
          <a:xfrm>
            <a:off x="1527544" y="2260250"/>
            <a:ext cx="3012707" cy="247321"/>
          </a:xfrm>
          <a:prstGeom prst="rect">
            <a:avLst/>
          </a:prstGeom>
        </p:spPr>
        <p:txBody>
          <a:bodyPr vert="horz" wrap="square" lIns="0" tIns="0" rIns="0" bIns="0" rtlCol="0">
            <a:noAutofit/>
          </a:bodyPr>
          <a:lstStyle/>
          <a:p>
            <a:pPr defTabSz="914378"/>
            <a:r>
              <a:rPr lang="en-US" sz="1000" b="1" kern="0" dirty="0">
                <a:solidFill>
                  <a:srgbClr val="FFFFFF"/>
                </a:solidFill>
                <a:latin typeface="IBM Plex Sans" panose="020B0503050203000203" pitchFamily="34" charset="0"/>
              </a:rPr>
              <a:t>Apps and content</a:t>
            </a:r>
          </a:p>
        </p:txBody>
      </p:sp>
      <p:sp>
        <p:nvSpPr>
          <p:cNvPr id="13" name="TextBox 12">
            <a:extLst>
              <a:ext uri="{FF2B5EF4-FFF2-40B4-BE49-F238E27FC236}">
                <a16:creationId xmlns:a16="http://schemas.microsoft.com/office/drawing/2014/main" id="{B31642A9-E435-DB45-9649-F95D13419EEA}"/>
              </a:ext>
            </a:extLst>
          </p:cNvPr>
          <p:cNvSpPr txBox="1"/>
          <p:nvPr/>
        </p:nvSpPr>
        <p:spPr>
          <a:xfrm>
            <a:off x="4705332" y="2260250"/>
            <a:ext cx="3117134" cy="247321"/>
          </a:xfrm>
          <a:prstGeom prst="rect">
            <a:avLst/>
          </a:prstGeom>
        </p:spPr>
        <p:txBody>
          <a:bodyPr vert="horz" wrap="square" lIns="0" tIns="0" rIns="0" bIns="0" rtlCol="0">
            <a:noAutofit/>
          </a:bodyPr>
          <a:lstStyle/>
          <a:p>
            <a:pPr defTabSz="914378"/>
            <a:r>
              <a:rPr lang="en-US" sz="1000" b="1" kern="0" dirty="0">
                <a:solidFill>
                  <a:srgbClr val="FFFFFF"/>
                </a:solidFill>
                <a:latin typeface="IBM Plex Sans" panose="020B0503050203000203" pitchFamily="34" charset="0"/>
              </a:rPr>
              <a:t>People and identity</a:t>
            </a:r>
          </a:p>
        </p:txBody>
      </p:sp>
      <p:sp>
        <p:nvSpPr>
          <p:cNvPr id="14" name="TextBox 13">
            <a:extLst>
              <a:ext uri="{FF2B5EF4-FFF2-40B4-BE49-F238E27FC236}">
                <a16:creationId xmlns:a16="http://schemas.microsoft.com/office/drawing/2014/main" id="{A66F397A-7F73-CA41-B063-D8460189784D}"/>
              </a:ext>
            </a:extLst>
          </p:cNvPr>
          <p:cNvSpPr txBox="1"/>
          <p:nvPr/>
        </p:nvSpPr>
        <p:spPr>
          <a:xfrm>
            <a:off x="1527544" y="3573158"/>
            <a:ext cx="3012707" cy="247321"/>
          </a:xfrm>
          <a:prstGeom prst="rect">
            <a:avLst/>
          </a:prstGeom>
        </p:spPr>
        <p:txBody>
          <a:bodyPr vert="horz" wrap="square" lIns="0" tIns="0" rIns="0" bIns="0" rtlCol="0">
            <a:noAutofit/>
          </a:bodyPr>
          <a:lstStyle/>
          <a:p>
            <a:pPr defTabSz="914378"/>
            <a:r>
              <a:rPr lang="en-US" sz="1000" b="1" kern="0" dirty="0">
                <a:solidFill>
                  <a:srgbClr val="FFFFFF"/>
                </a:solidFill>
                <a:latin typeface="IBM Plex Sans" panose="020B0503050203000203" pitchFamily="34" charset="0"/>
              </a:rPr>
              <a:t>Devices and things</a:t>
            </a:r>
          </a:p>
        </p:txBody>
      </p:sp>
      <p:pic>
        <p:nvPicPr>
          <p:cNvPr id="15" name="Picture 14">
            <a:extLst>
              <a:ext uri="{FF2B5EF4-FFF2-40B4-BE49-F238E27FC236}">
                <a16:creationId xmlns:a16="http://schemas.microsoft.com/office/drawing/2014/main" id="{935295F6-F834-7947-8C22-64CC46809BDF}"/>
              </a:ext>
            </a:extLst>
          </p:cNvPr>
          <p:cNvPicPr>
            <a:picLocks noChangeAspect="1"/>
          </p:cNvPicPr>
          <p:nvPr/>
        </p:nvPicPr>
        <p:blipFill>
          <a:blip r:embed="rId3"/>
          <a:stretch>
            <a:fillRect/>
          </a:stretch>
        </p:blipFill>
        <p:spPr>
          <a:xfrm>
            <a:off x="2108212" y="1239264"/>
            <a:ext cx="635000" cy="622300"/>
          </a:xfrm>
          <a:prstGeom prst="rect">
            <a:avLst/>
          </a:prstGeom>
        </p:spPr>
      </p:pic>
      <p:pic>
        <p:nvPicPr>
          <p:cNvPr id="16" name="Picture 15">
            <a:extLst>
              <a:ext uri="{FF2B5EF4-FFF2-40B4-BE49-F238E27FC236}">
                <a16:creationId xmlns:a16="http://schemas.microsoft.com/office/drawing/2014/main" id="{F07F6A36-FF27-984C-9A82-9A2D0F6425BB}"/>
              </a:ext>
            </a:extLst>
          </p:cNvPr>
          <p:cNvPicPr>
            <a:picLocks noChangeAspect="1"/>
          </p:cNvPicPr>
          <p:nvPr/>
        </p:nvPicPr>
        <p:blipFill>
          <a:blip r:embed="rId4"/>
          <a:stretch>
            <a:fillRect/>
          </a:stretch>
        </p:blipFill>
        <p:spPr>
          <a:xfrm>
            <a:off x="4260851" y="1239264"/>
            <a:ext cx="622300" cy="622300"/>
          </a:xfrm>
          <a:prstGeom prst="rect">
            <a:avLst/>
          </a:prstGeom>
        </p:spPr>
      </p:pic>
      <p:pic>
        <p:nvPicPr>
          <p:cNvPr id="17" name="Picture 16">
            <a:extLst>
              <a:ext uri="{FF2B5EF4-FFF2-40B4-BE49-F238E27FC236}">
                <a16:creationId xmlns:a16="http://schemas.microsoft.com/office/drawing/2014/main" id="{D34698CB-68EE-154C-8E85-B22344B29B00}"/>
              </a:ext>
            </a:extLst>
          </p:cNvPr>
          <p:cNvPicPr>
            <a:picLocks noChangeAspect="1"/>
          </p:cNvPicPr>
          <p:nvPr/>
        </p:nvPicPr>
        <p:blipFill>
          <a:blip r:embed="rId5"/>
          <a:stretch>
            <a:fillRect/>
          </a:stretch>
        </p:blipFill>
        <p:spPr>
          <a:xfrm>
            <a:off x="6400788" y="1239264"/>
            <a:ext cx="457200" cy="622300"/>
          </a:xfrm>
          <a:prstGeom prst="rect">
            <a:avLst/>
          </a:prstGeom>
        </p:spPr>
      </p:pic>
      <p:sp>
        <p:nvSpPr>
          <p:cNvPr id="18" name="Rectangle 17">
            <a:extLst>
              <a:ext uri="{FF2B5EF4-FFF2-40B4-BE49-F238E27FC236}">
                <a16:creationId xmlns:a16="http://schemas.microsoft.com/office/drawing/2014/main" id="{B941192E-210D-D148-BDF8-2A79BDE9DA74}"/>
              </a:ext>
            </a:extLst>
          </p:cNvPr>
          <p:cNvSpPr/>
          <p:nvPr/>
        </p:nvSpPr>
        <p:spPr>
          <a:xfrm>
            <a:off x="1841257" y="1916201"/>
            <a:ext cx="1168910" cy="230832"/>
          </a:xfrm>
          <a:prstGeom prst="rect">
            <a:avLst/>
          </a:prstGeom>
        </p:spPr>
        <p:txBody>
          <a:bodyPr wrap="none">
            <a:spAutoFit/>
          </a:bodyPr>
          <a:lstStyle/>
          <a:p>
            <a:pPr defTabSz="685966"/>
            <a:r>
              <a:rPr lang="en-US" sz="900" dirty="0">
                <a:solidFill>
                  <a:srgbClr val="000000"/>
                </a:solidFill>
                <a:latin typeface="IBM Plex Sans"/>
              </a:rPr>
              <a:t>Actionable insights</a:t>
            </a:r>
          </a:p>
        </p:txBody>
      </p:sp>
      <p:sp>
        <p:nvSpPr>
          <p:cNvPr id="19" name="Rectangle 18">
            <a:extLst>
              <a:ext uri="{FF2B5EF4-FFF2-40B4-BE49-F238E27FC236}">
                <a16:creationId xmlns:a16="http://schemas.microsoft.com/office/drawing/2014/main" id="{EAC03594-596E-A04E-AAE7-069C6B8951DB}"/>
              </a:ext>
            </a:extLst>
          </p:cNvPr>
          <p:cNvSpPr/>
          <p:nvPr/>
        </p:nvSpPr>
        <p:spPr>
          <a:xfrm>
            <a:off x="3922133" y="1912682"/>
            <a:ext cx="1236236" cy="230832"/>
          </a:xfrm>
          <a:prstGeom prst="rect">
            <a:avLst/>
          </a:prstGeom>
        </p:spPr>
        <p:txBody>
          <a:bodyPr wrap="none">
            <a:spAutoFit/>
          </a:bodyPr>
          <a:lstStyle/>
          <a:p>
            <a:pPr defTabSz="685966"/>
            <a:r>
              <a:rPr lang="en-US" sz="900" dirty="0">
                <a:solidFill>
                  <a:srgbClr val="000000"/>
                </a:solidFill>
                <a:latin typeface="IBM Plex Sans"/>
              </a:rPr>
              <a:t>Contextual analytics</a:t>
            </a:r>
          </a:p>
        </p:txBody>
      </p:sp>
      <p:sp>
        <p:nvSpPr>
          <p:cNvPr id="20" name="Rectangle 19">
            <a:extLst>
              <a:ext uri="{FF2B5EF4-FFF2-40B4-BE49-F238E27FC236}">
                <a16:creationId xmlns:a16="http://schemas.microsoft.com/office/drawing/2014/main" id="{8123F330-1F87-A54B-8CBB-B59DAA22EA36}"/>
              </a:ext>
            </a:extLst>
          </p:cNvPr>
          <p:cNvSpPr/>
          <p:nvPr/>
        </p:nvSpPr>
        <p:spPr>
          <a:xfrm>
            <a:off x="6075390" y="1912682"/>
            <a:ext cx="1107996" cy="230832"/>
          </a:xfrm>
          <a:prstGeom prst="rect">
            <a:avLst/>
          </a:prstGeom>
        </p:spPr>
        <p:txBody>
          <a:bodyPr wrap="none">
            <a:spAutoFit/>
          </a:bodyPr>
          <a:lstStyle/>
          <a:p>
            <a:pPr defTabSz="685966"/>
            <a:r>
              <a:rPr lang="en-US" sz="900" dirty="0">
                <a:solidFill>
                  <a:srgbClr val="000000"/>
                </a:solidFill>
                <a:latin typeface="IBM Plex Sans"/>
              </a:rPr>
              <a:t>Risk Management</a:t>
            </a:r>
          </a:p>
        </p:txBody>
      </p:sp>
      <p:cxnSp>
        <p:nvCxnSpPr>
          <p:cNvPr id="22" name="Straight Connector 21">
            <a:extLst>
              <a:ext uri="{FF2B5EF4-FFF2-40B4-BE49-F238E27FC236}">
                <a16:creationId xmlns:a16="http://schemas.microsoft.com/office/drawing/2014/main" id="{B3DD8A3F-B733-D046-8F47-3223523CA483}"/>
              </a:ext>
            </a:extLst>
          </p:cNvPr>
          <p:cNvCxnSpPr>
            <a:cxnSpLocks/>
          </p:cNvCxnSpPr>
          <p:nvPr/>
        </p:nvCxnSpPr>
        <p:spPr bwMode="auto">
          <a:xfrm>
            <a:off x="3474720" y="1229639"/>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7170EF0-D32B-8E42-BA12-72321C2E8DC8}"/>
              </a:ext>
            </a:extLst>
          </p:cNvPr>
          <p:cNvCxnSpPr>
            <a:cxnSpLocks/>
          </p:cNvCxnSpPr>
          <p:nvPr/>
        </p:nvCxnSpPr>
        <p:spPr bwMode="auto">
          <a:xfrm>
            <a:off x="5611529" y="1229638"/>
            <a:ext cx="0" cy="905256"/>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4521314B-EEAD-964E-A37A-3269286F7954}"/>
              </a:ext>
            </a:extLst>
          </p:cNvPr>
          <p:cNvPicPr>
            <a:picLocks noChangeAspect="1"/>
          </p:cNvPicPr>
          <p:nvPr/>
        </p:nvPicPr>
        <p:blipFill>
          <a:blip r:embed="rId6">
            <a:duotone>
              <a:schemeClr val="accent2">
                <a:shade val="45000"/>
                <a:satMod val="135000"/>
              </a:schemeClr>
              <a:prstClr val="white"/>
            </a:duotone>
          </a:blip>
          <a:stretch>
            <a:fillRect/>
          </a:stretch>
        </p:blipFill>
        <p:spPr>
          <a:xfrm>
            <a:off x="1478370" y="2617703"/>
            <a:ext cx="622300" cy="584200"/>
          </a:xfrm>
          <a:prstGeom prst="rect">
            <a:avLst/>
          </a:prstGeom>
        </p:spPr>
      </p:pic>
      <p:pic>
        <p:nvPicPr>
          <p:cNvPr id="27" name="Picture 26">
            <a:extLst>
              <a:ext uri="{FF2B5EF4-FFF2-40B4-BE49-F238E27FC236}">
                <a16:creationId xmlns:a16="http://schemas.microsoft.com/office/drawing/2014/main" id="{195CEF23-6340-CE4B-8AD7-539AFB1BD947}"/>
              </a:ext>
            </a:extLst>
          </p:cNvPr>
          <p:cNvPicPr>
            <a:picLocks noChangeAspect="1"/>
          </p:cNvPicPr>
          <p:nvPr/>
        </p:nvPicPr>
        <p:blipFill>
          <a:blip r:embed="rId7">
            <a:duotone>
              <a:schemeClr val="accent2">
                <a:shade val="45000"/>
                <a:satMod val="135000"/>
              </a:schemeClr>
              <a:prstClr val="white"/>
            </a:duotone>
          </a:blip>
          <a:stretch>
            <a:fillRect/>
          </a:stretch>
        </p:blipFill>
        <p:spPr>
          <a:xfrm>
            <a:off x="2596298" y="2662152"/>
            <a:ext cx="622300" cy="495300"/>
          </a:xfrm>
          <a:prstGeom prst="rect">
            <a:avLst/>
          </a:prstGeom>
        </p:spPr>
      </p:pic>
      <p:pic>
        <p:nvPicPr>
          <p:cNvPr id="28" name="Picture 27">
            <a:extLst>
              <a:ext uri="{FF2B5EF4-FFF2-40B4-BE49-F238E27FC236}">
                <a16:creationId xmlns:a16="http://schemas.microsoft.com/office/drawing/2014/main" id="{BEAFF05F-52CB-FF4A-BA15-28C6C822311A}"/>
              </a:ext>
            </a:extLst>
          </p:cNvPr>
          <p:cNvPicPr>
            <a:picLocks noChangeAspect="1"/>
          </p:cNvPicPr>
          <p:nvPr/>
        </p:nvPicPr>
        <p:blipFill>
          <a:blip r:embed="rId8">
            <a:duotone>
              <a:schemeClr val="accent2">
                <a:shade val="45000"/>
                <a:satMod val="135000"/>
              </a:schemeClr>
              <a:prstClr val="white"/>
            </a:duotone>
          </a:blip>
          <a:stretch>
            <a:fillRect/>
          </a:stretch>
        </p:blipFill>
        <p:spPr>
          <a:xfrm>
            <a:off x="3689547" y="2598653"/>
            <a:ext cx="622300" cy="622300"/>
          </a:xfrm>
          <a:prstGeom prst="rect">
            <a:avLst/>
          </a:prstGeom>
        </p:spPr>
      </p:pic>
      <p:pic>
        <p:nvPicPr>
          <p:cNvPr id="29" name="Picture 28">
            <a:extLst>
              <a:ext uri="{FF2B5EF4-FFF2-40B4-BE49-F238E27FC236}">
                <a16:creationId xmlns:a16="http://schemas.microsoft.com/office/drawing/2014/main" id="{E62242F6-E4AF-3D4B-B513-57E4D050EA14}"/>
              </a:ext>
            </a:extLst>
          </p:cNvPr>
          <p:cNvPicPr>
            <a:picLocks noChangeAspect="1"/>
          </p:cNvPicPr>
          <p:nvPr/>
        </p:nvPicPr>
        <p:blipFill>
          <a:blip r:embed="rId9">
            <a:duotone>
              <a:schemeClr val="accent2">
                <a:shade val="45000"/>
                <a:satMod val="135000"/>
              </a:schemeClr>
              <a:prstClr val="white"/>
            </a:duotone>
          </a:blip>
          <a:stretch>
            <a:fillRect/>
          </a:stretch>
        </p:blipFill>
        <p:spPr>
          <a:xfrm>
            <a:off x="4807475" y="2598653"/>
            <a:ext cx="622300" cy="622300"/>
          </a:xfrm>
          <a:prstGeom prst="rect">
            <a:avLst/>
          </a:prstGeom>
        </p:spPr>
      </p:pic>
      <p:pic>
        <p:nvPicPr>
          <p:cNvPr id="30" name="Picture 29">
            <a:extLst>
              <a:ext uri="{FF2B5EF4-FFF2-40B4-BE49-F238E27FC236}">
                <a16:creationId xmlns:a16="http://schemas.microsoft.com/office/drawing/2014/main" id="{B863AF9B-6B41-524A-ACCC-9D4CE97E54DC}"/>
              </a:ext>
            </a:extLst>
          </p:cNvPr>
          <p:cNvPicPr>
            <a:picLocks noChangeAspect="1"/>
          </p:cNvPicPr>
          <p:nvPr/>
        </p:nvPicPr>
        <p:blipFill>
          <a:blip r:embed="rId10">
            <a:duotone>
              <a:schemeClr val="accent2">
                <a:shade val="45000"/>
                <a:satMod val="135000"/>
              </a:schemeClr>
              <a:prstClr val="white"/>
            </a:duotone>
          </a:blip>
          <a:stretch>
            <a:fillRect/>
          </a:stretch>
        </p:blipFill>
        <p:spPr>
          <a:xfrm>
            <a:off x="5925402" y="2598653"/>
            <a:ext cx="622300" cy="622300"/>
          </a:xfrm>
          <a:prstGeom prst="rect">
            <a:avLst/>
          </a:prstGeom>
        </p:spPr>
      </p:pic>
      <p:pic>
        <p:nvPicPr>
          <p:cNvPr id="31" name="Picture 30">
            <a:extLst>
              <a:ext uri="{FF2B5EF4-FFF2-40B4-BE49-F238E27FC236}">
                <a16:creationId xmlns:a16="http://schemas.microsoft.com/office/drawing/2014/main" id="{4B0F6F36-ABF1-C943-A080-1F8676E9CD7C}"/>
              </a:ext>
            </a:extLst>
          </p:cNvPr>
          <p:cNvPicPr>
            <a:picLocks noChangeAspect="1"/>
          </p:cNvPicPr>
          <p:nvPr/>
        </p:nvPicPr>
        <p:blipFill>
          <a:blip r:embed="rId11">
            <a:duotone>
              <a:schemeClr val="accent2">
                <a:shade val="45000"/>
                <a:satMod val="135000"/>
              </a:schemeClr>
              <a:prstClr val="white"/>
            </a:duotone>
          </a:blip>
          <a:stretch>
            <a:fillRect/>
          </a:stretch>
        </p:blipFill>
        <p:spPr>
          <a:xfrm>
            <a:off x="7043331" y="2598653"/>
            <a:ext cx="622300" cy="622300"/>
          </a:xfrm>
          <a:prstGeom prst="rect">
            <a:avLst/>
          </a:prstGeom>
        </p:spPr>
      </p:pic>
      <p:pic>
        <p:nvPicPr>
          <p:cNvPr id="32" name="Picture 31">
            <a:extLst>
              <a:ext uri="{FF2B5EF4-FFF2-40B4-BE49-F238E27FC236}">
                <a16:creationId xmlns:a16="http://schemas.microsoft.com/office/drawing/2014/main" id="{E2512451-09B3-4946-85F8-1A676AAE87B9}"/>
              </a:ext>
            </a:extLst>
          </p:cNvPr>
          <p:cNvPicPr>
            <a:picLocks noChangeAspect="1"/>
          </p:cNvPicPr>
          <p:nvPr/>
        </p:nvPicPr>
        <p:blipFill>
          <a:blip r:embed="rId12"/>
          <a:stretch>
            <a:fillRect/>
          </a:stretch>
        </p:blipFill>
        <p:spPr>
          <a:xfrm>
            <a:off x="1599019" y="3919296"/>
            <a:ext cx="381000" cy="622300"/>
          </a:xfrm>
          <a:prstGeom prst="rect">
            <a:avLst/>
          </a:prstGeom>
        </p:spPr>
      </p:pic>
      <p:pic>
        <p:nvPicPr>
          <p:cNvPr id="33" name="Picture 32">
            <a:extLst>
              <a:ext uri="{FF2B5EF4-FFF2-40B4-BE49-F238E27FC236}">
                <a16:creationId xmlns:a16="http://schemas.microsoft.com/office/drawing/2014/main" id="{CF854697-B0AD-FE42-B7B2-E1919C9C8A11}"/>
              </a:ext>
            </a:extLst>
          </p:cNvPr>
          <p:cNvPicPr>
            <a:picLocks noChangeAspect="1"/>
          </p:cNvPicPr>
          <p:nvPr/>
        </p:nvPicPr>
        <p:blipFill>
          <a:blip r:embed="rId13"/>
          <a:stretch>
            <a:fillRect/>
          </a:stretch>
        </p:blipFill>
        <p:spPr>
          <a:xfrm>
            <a:off x="2818752" y="3919296"/>
            <a:ext cx="622300" cy="622300"/>
          </a:xfrm>
          <a:prstGeom prst="rect">
            <a:avLst/>
          </a:prstGeom>
        </p:spPr>
      </p:pic>
      <p:pic>
        <p:nvPicPr>
          <p:cNvPr id="34" name="Picture 33">
            <a:extLst>
              <a:ext uri="{FF2B5EF4-FFF2-40B4-BE49-F238E27FC236}">
                <a16:creationId xmlns:a16="http://schemas.microsoft.com/office/drawing/2014/main" id="{1663D454-C2A4-C744-BCC8-448E4B6F1FAE}"/>
              </a:ext>
            </a:extLst>
          </p:cNvPr>
          <p:cNvPicPr>
            <a:picLocks noChangeAspect="1"/>
          </p:cNvPicPr>
          <p:nvPr/>
        </p:nvPicPr>
        <p:blipFill>
          <a:blip r:embed="rId14"/>
          <a:stretch>
            <a:fillRect/>
          </a:stretch>
        </p:blipFill>
        <p:spPr>
          <a:xfrm>
            <a:off x="4260851" y="3919296"/>
            <a:ext cx="622300" cy="622300"/>
          </a:xfrm>
          <a:prstGeom prst="rect">
            <a:avLst/>
          </a:prstGeom>
        </p:spPr>
      </p:pic>
      <p:pic>
        <p:nvPicPr>
          <p:cNvPr id="35" name="Picture 34">
            <a:extLst>
              <a:ext uri="{FF2B5EF4-FFF2-40B4-BE49-F238E27FC236}">
                <a16:creationId xmlns:a16="http://schemas.microsoft.com/office/drawing/2014/main" id="{38BBB7A7-DF3C-8F49-BB36-B02AC8C685E1}"/>
              </a:ext>
            </a:extLst>
          </p:cNvPr>
          <p:cNvPicPr>
            <a:picLocks noChangeAspect="1"/>
          </p:cNvPicPr>
          <p:nvPr/>
        </p:nvPicPr>
        <p:blipFill>
          <a:blip r:embed="rId15"/>
          <a:stretch>
            <a:fillRect/>
          </a:stretch>
        </p:blipFill>
        <p:spPr>
          <a:xfrm>
            <a:off x="5651444" y="3919296"/>
            <a:ext cx="622300" cy="622300"/>
          </a:xfrm>
          <a:prstGeom prst="rect">
            <a:avLst/>
          </a:prstGeom>
        </p:spPr>
      </p:pic>
      <p:pic>
        <p:nvPicPr>
          <p:cNvPr id="36" name="Picture 35">
            <a:extLst>
              <a:ext uri="{FF2B5EF4-FFF2-40B4-BE49-F238E27FC236}">
                <a16:creationId xmlns:a16="http://schemas.microsoft.com/office/drawing/2014/main" id="{FC9115C5-38CD-F149-B4F5-8E5CAF868B39}"/>
              </a:ext>
            </a:extLst>
          </p:cNvPr>
          <p:cNvPicPr>
            <a:picLocks noChangeAspect="1"/>
          </p:cNvPicPr>
          <p:nvPr/>
        </p:nvPicPr>
        <p:blipFill>
          <a:blip r:embed="rId16"/>
          <a:stretch>
            <a:fillRect/>
          </a:stretch>
        </p:blipFill>
        <p:spPr>
          <a:xfrm>
            <a:off x="7042037" y="3919296"/>
            <a:ext cx="622300" cy="622300"/>
          </a:xfrm>
          <a:prstGeom prst="rect">
            <a:avLst/>
          </a:prstGeom>
        </p:spPr>
      </p:pic>
      <p:sp>
        <p:nvSpPr>
          <p:cNvPr id="37" name="Rectangle 36">
            <a:extLst>
              <a:ext uri="{FF2B5EF4-FFF2-40B4-BE49-F238E27FC236}">
                <a16:creationId xmlns:a16="http://schemas.microsoft.com/office/drawing/2014/main" id="{E6E5FE97-CE8F-904D-AD55-EB4FDD7F13CE}"/>
              </a:ext>
            </a:extLst>
          </p:cNvPr>
          <p:cNvSpPr/>
          <p:nvPr/>
        </p:nvSpPr>
        <p:spPr>
          <a:xfrm>
            <a:off x="1564938" y="3247559"/>
            <a:ext cx="449162" cy="230832"/>
          </a:xfrm>
          <a:prstGeom prst="rect">
            <a:avLst/>
          </a:prstGeom>
        </p:spPr>
        <p:txBody>
          <a:bodyPr wrap="none">
            <a:spAutoFit/>
          </a:bodyPr>
          <a:lstStyle/>
          <a:p>
            <a:pPr defTabSz="685966"/>
            <a:r>
              <a:rPr lang="en-US" sz="900" dirty="0">
                <a:solidFill>
                  <a:srgbClr val="000000"/>
                </a:solidFill>
                <a:latin typeface="IBM Plex Sans"/>
              </a:rPr>
              <a:t>Apps</a:t>
            </a:r>
          </a:p>
        </p:txBody>
      </p:sp>
      <p:sp>
        <p:nvSpPr>
          <p:cNvPr id="38" name="Rectangle 37">
            <a:extLst>
              <a:ext uri="{FF2B5EF4-FFF2-40B4-BE49-F238E27FC236}">
                <a16:creationId xmlns:a16="http://schemas.microsoft.com/office/drawing/2014/main" id="{BC172FA2-D8DA-EC4B-A68A-19E7044125A5}"/>
              </a:ext>
            </a:extLst>
          </p:cNvPr>
          <p:cNvSpPr/>
          <p:nvPr/>
        </p:nvSpPr>
        <p:spPr>
          <a:xfrm>
            <a:off x="2604698" y="3247559"/>
            <a:ext cx="596638" cy="230832"/>
          </a:xfrm>
          <a:prstGeom prst="rect">
            <a:avLst/>
          </a:prstGeom>
        </p:spPr>
        <p:txBody>
          <a:bodyPr wrap="none">
            <a:spAutoFit/>
          </a:bodyPr>
          <a:lstStyle/>
          <a:p>
            <a:pPr defTabSz="685966"/>
            <a:r>
              <a:rPr lang="en-US" sz="900" dirty="0">
                <a:solidFill>
                  <a:srgbClr val="000000"/>
                </a:solidFill>
                <a:latin typeface="IBM Plex Sans"/>
              </a:rPr>
              <a:t>Content</a:t>
            </a:r>
          </a:p>
        </p:txBody>
      </p:sp>
      <p:sp>
        <p:nvSpPr>
          <p:cNvPr id="39" name="Rectangle 38">
            <a:extLst>
              <a:ext uri="{FF2B5EF4-FFF2-40B4-BE49-F238E27FC236}">
                <a16:creationId xmlns:a16="http://schemas.microsoft.com/office/drawing/2014/main" id="{D970BFE7-2B4D-494D-A84B-0AA44EBDC79E}"/>
              </a:ext>
            </a:extLst>
          </p:cNvPr>
          <p:cNvSpPr/>
          <p:nvPr/>
        </p:nvSpPr>
        <p:spPr>
          <a:xfrm>
            <a:off x="3791935" y="3247559"/>
            <a:ext cx="423514" cy="230832"/>
          </a:xfrm>
          <a:prstGeom prst="rect">
            <a:avLst/>
          </a:prstGeom>
        </p:spPr>
        <p:txBody>
          <a:bodyPr wrap="none">
            <a:spAutoFit/>
          </a:bodyPr>
          <a:lstStyle/>
          <a:p>
            <a:pPr defTabSz="685966"/>
            <a:r>
              <a:rPr lang="en-US" sz="900" dirty="0">
                <a:solidFill>
                  <a:srgbClr val="000000"/>
                </a:solidFill>
                <a:latin typeface="IBM Plex Sans"/>
              </a:rPr>
              <a:t>Data</a:t>
            </a:r>
          </a:p>
        </p:txBody>
      </p:sp>
      <p:sp>
        <p:nvSpPr>
          <p:cNvPr id="40" name="Rectangle 39">
            <a:extLst>
              <a:ext uri="{FF2B5EF4-FFF2-40B4-BE49-F238E27FC236}">
                <a16:creationId xmlns:a16="http://schemas.microsoft.com/office/drawing/2014/main" id="{4368F06D-7EB0-C943-A110-D3F536DC7C9B}"/>
              </a:ext>
            </a:extLst>
          </p:cNvPr>
          <p:cNvSpPr/>
          <p:nvPr/>
        </p:nvSpPr>
        <p:spPr>
          <a:xfrm>
            <a:off x="4825997" y="3247559"/>
            <a:ext cx="595035" cy="230832"/>
          </a:xfrm>
          <a:prstGeom prst="rect">
            <a:avLst/>
          </a:prstGeom>
        </p:spPr>
        <p:txBody>
          <a:bodyPr wrap="none">
            <a:spAutoFit/>
          </a:bodyPr>
          <a:lstStyle/>
          <a:p>
            <a:pPr defTabSz="685966"/>
            <a:r>
              <a:rPr lang="en-US" sz="900" dirty="0">
                <a:solidFill>
                  <a:srgbClr val="000000"/>
                </a:solidFill>
                <a:latin typeface="IBM Plex Sans"/>
              </a:rPr>
              <a:t>Identity</a:t>
            </a:r>
          </a:p>
        </p:txBody>
      </p:sp>
      <p:sp>
        <p:nvSpPr>
          <p:cNvPr id="41" name="Rectangle 40">
            <a:extLst>
              <a:ext uri="{FF2B5EF4-FFF2-40B4-BE49-F238E27FC236}">
                <a16:creationId xmlns:a16="http://schemas.microsoft.com/office/drawing/2014/main" id="{C5DCDA97-07E5-FA49-A246-BFC441328C07}"/>
              </a:ext>
            </a:extLst>
          </p:cNvPr>
          <p:cNvSpPr/>
          <p:nvPr/>
        </p:nvSpPr>
        <p:spPr>
          <a:xfrm>
            <a:off x="5947050" y="3247559"/>
            <a:ext cx="579005" cy="230832"/>
          </a:xfrm>
          <a:prstGeom prst="rect">
            <a:avLst/>
          </a:prstGeom>
        </p:spPr>
        <p:txBody>
          <a:bodyPr wrap="none">
            <a:spAutoFit/>
          </a:bodyPr>
          <a:lstStyle/>
          <a:p>
            <a:pPr defTabSz="685966"/>
            <a:r>
              <a:rPr lang="en-US" sz="900" dirty="0">
                <a:solidFill>
                  <a:srgbClr val="000000"/>
                </a:solidFill>
                <a:latin typeface="IBM Plex Sans"/>
              </a:rPr>
              <a:t>Threats</a:t>
            </a:r>
          </a:p>
        </p:txBody>
      </p:sp>
      <p:sp>
        <p:nvSpPr>
          <p:cNvPr id="42" name="Rectangle 41">
            <a:extLst>
              <a:ext uri="{FF2B5EF4-FFF2-40B4-BE49-F238E27FC236}">
                <a16:creationId xmlns:a16="http://schemas.microsoft.com/office/drawing/2014/main" id="{4333FF16-7DE1-5243-AF59-2E8E7218F27C}"/>
              </a:ext>
            </a:extLst>
          </p:cNvPr>
          <p:cNvSpPr/>
          <p:nvPr/>
        </p:nvSpPr>
        <p:spPr>
          <a:xfrm>
            <a:off x="6941548" y="3247559"/>
            <a:ext cx="825867" cy="230832"/>
          </a:xfrm>
          <a:prstGeom prst="rect">
            <a:avLst/>
          </a:prstGeom>
        </p:spPr>
        <p:txBody>
          <a:bodyPr wrap="none">
            <a:spAutoFit/>
          </a:bodyPr>
          <a:lstStyle/>
          <a:p>
            <a:pPr defTabSz="685966"/>
            <a:r>
              <a:rPr lang="en-US" sz="900" dirty="0">
                <a:solidFill>
                  <a:srgbClr val="000000"/>
                </a:solidFill>
                <a:latin typeface="IBM Plex Sans"/>
              </a:rPr>
              <a:t>Connectivity</a:t>
            </a:r>
          </a:p>
        </p:txBody>
      </p:sp>
      <p:sp>
        <p:nvSpPr>
          <p:cNvPr id="43" name="Rectangle 42">
            <a:extLst>
              <a:ext uri="{FF2B5EF4-FFF2-40B4-BE49-F238E27FC236}">
                <a16:creationId xmlns:a16="http://schemas.microsoft.com/office/drawing/2014/main" id="{A4DE1B6A-34A8-C843-A004-9C07596884D1}"/>
              </a:ext>
            </a:extLst>
          </p:cNvPr>
          <p:cNvSpPr/>
          <p:nvPr/>
        </p:nvSpPr>
        <p:spPr>
          <a:xfrm>
            <a:off x="1350136" y="4553338"/>
            <a:ext cx="878767" cy="230832"/>
          </a:xfrm>
          <a:prstGeom prst="rect">
            <a:avLst/>
          </a:prstGeom>
        </p:spPr>
        <p:txBody>
          <a:bodyPr wrap="none">
            <a:spAutoFit/>
          </a:bodyPr>
          <a:lstStyle/>
          <a:p>
            <a:pPr defTabSz="685966"/>
            <a:r>
              <a:rPr lang="en-US" sz="900" dirty="0">
                <a:solidFill>
                  <a:srgbClr val="000000"/>
                </a:solidFill>
                <a:latin typeface="IBM Plex Sans"/>
              </a:rPr>
              <a:t>Smartphones</a:t>
            </a:r>
          </a:p>
        </p:txBody>
      </p:sp>
      <p:sp>
        <p:nvSpPr>
          <p:cNvPr id="44" name="Rectangle 43">
            <a:extLst>
              <a:ext uri="{FF2B5EF4-FFF2-40B4-BE49-F238E27FC236}">
                <a16:creationId xmlns:a16="http://schemas.microsoft.com/office/drawing/2014/main" id="{60DEEF74-7383-164B-91CA-ACAD2F245C7A}"/>
              </a:ext>
            </a:extLst>
          </p:cNvPr>
          <p:cNvSpPr/>
          <p:nvPr/>
        </p:nvSpPr>
        <p:spPr>
          <a:xfrm>
            <a:off x="2847133" y="4553338"/>
            <a:ext cx="570990" cy="230832"/>
          </a:xfrm>
          <a:prstGeom prst="rect">
            <a:avLst/>
          </a:prstGeom>
        </p:spPr>
        <p:txBody>
          <a:bodyPr wrap="none">
            <a:spAutoFit/>
          </a:bodyPr>
          <a:lstStyle/>
          <a:p>
            <a:pPr defTabSz="685966"/>
            <a:r>
              <a:rPr lang="en-US" sz="900" dirty="0">
                <a:solidFill>
                  <a:srgbClr val="000000"/>
                </a:solidFill>
                <a:latin typeface="IBM Plex Sans"/>
              </a:rPr>
              <a:t>Tablets</a:t>
            </a:r>
          </a:p>
        </p:txBody>
      </p:sp>
      <p:sp>
        <p:nvSpPr>
          <p:cNvPr id="45" name="Rectangle 44">
            <a:extLst>
              <a:ext uri="{FF2B5EF4-FFF2-40B4-BE49-F238E27FC236}">
                <a16:creationId xmlns:a16="http://schemas.microsoft.com/office/drawing/2014/main" id="{5C90C18E-A694-B34B-A425-B3016EBC12E0}"/>
              </a:ext>
            </a:extLst>
          </p:cNvPr>
          <p:cNvSpPr/>
          <p:nvPr/>
        </p:nvSpPr>
        <p:spPr>
          <a:xfrm>
            <a:off x="4272880" y="4553338"/>
            <a:ext cx="598241" cy="230832"/>
          </a:xfrm>
          <a:prstGeom prst="rect">
            <a:avLst/>
          </a:prstGeom>
        </p:spPr>
        <p:txBody>
          <a:bodyPr wrap="none">
            <a:spAutoFit/>
          </a:bodyPr>
          <a:lstStyle/>
          <a:p>
            <a:pPr defTabSz="685966"/>
            <a:r>
              <a:rPr lang="en-US" sz="900" dirty="0">
                <a:solidFill>
                  <a:srgbClr val="000000"/>
                </a:solidFill>
                <a:latin typeface="IBM Plex Sans"/>
              </a:rPr>
              <a:t>Laptops</a:t>
            </a:r>
          </a:p>
        </p:txBody>
      </p:sp>
      <p:sp>
        <p:nvSpPr>
          <p:cNvPr id="46" name="Rectangle 45">
            <a:extLst>
              <a:ext uri="{FF2B5EF4-FFF2-40B4-BE49-F238E27FC236}">
                <a16:creationId xmlns:a16="http://schemas.microsoft.com/office/drawing/2014/main" id="{AD116D47-5F3C-8742-949E-53E3E18B0573}"/>
              </a:ext>
            </a:extLst>
          </p:cNvPr>
          <p:cNvSpPr/>
          <p:nvPr/>
        </p:nvSpPr>
        <p:spPr>
          <a:xfrm>
            <a:off x="5558155" y="4553338"/>
            <a:ext cx="734496" cy="230832"/>
          </a:xfrm>
          <a:prstGeom prst="rect">
            <a:avLst/>
          </a:prstGeom>
        </p:spPr>
        <p:txBody>
          <a:bodyPr wrap="none">
            <a:spAutoFit/>
          </a:bodyPr>
          <a:lstStyle/>
          <a:p>
            <a:pPr defTabSz="685966"/>
            <a:r>
              <a:rPr lang="en-US" sz="900" dirty="0">
                <a:solidFill>
                  <a:srgbClr val="000000"/>
                </a:solidFill>
                <a:latin typeface="IBM Plex Sans"/>
              </a:rPr>
              <a:t>Wearables</a:t>
            </a:r>
          </a:p>
        </p:txBody>
      </p:sp>
      <p:sp>
        <p:nvSpPr>
          <p:cNvPr id="47" name="Rectangle 46">
            <a:extLst>
              <a:ext uri="{FF2B5EF4-FFF2-40B4-BE49-F238E27FC236}">
                <a16:creationId xmlns:a16="http://schemas.microsoft.com/office/drawing/2014/main" id="{614CC52C-2A6E-F545-8723-598B5EA59D26}"/>
              </a:ext>
            </a:extLst>
          </p:cNvPr>
          <p:cNvSpPr/>
          <p:nvPr/>
        </p:nvSpPr>
        <p:spPr>
          <a:xfrm>
            <a:off x="6797585" y="4553338"/>
            <a:ext cx="1111202" cy="230832"/>
          </a:xfrm>
          <a:prstGeom prst="rect">
            <a:avLst/>
          </a:prstGeom>
        </p:spPr>
        <p:txBody>
          <a:bodyPr wrap="none">
            <a:spAutoFit/>
          </a:bodyPr>
          <a:lstStyle/>
          <a:p>
            <a:pPr defTabSz="685966"/>
            <a:r>
              <a:rPr lang="en-US" sz="900" dirty="0">
                <a:solidFill>
                  <a:srgbClr val="000000"/>
                </a:solidFill>
                <a:latin typeface="IBM Plex Sans"/>
              </a:rPr>
              <a:t>Internet of Things</a:t>
            </a:r>
          </a:p>
        </p:txBody>
      </p:sp>
      <p:cxnSp>
        <p:nvCxnSpPr>
          <p:cNvPr id="49" name="Straight Connector 48">
            <a:extLst>
              <a:ext uri="{FF2B5EF4-FFF2-40B4-BE49-F238E27FC236}">
                <a16:creationId xmlns:a16="http://schemas.microsoft.com/office/drawing/2014/main" id="{1E2D338F-56A1-E647-94E7-6444D7495BFF}"/>
              </a:ext>
            </a:extLst>
          </p:cNvPr>
          <p:cNvCxnSpPr>
            <a:cxnSpLocks/>
          </p:cNvCxnSpPr>
          <p:nvPr/>
        </p:nvCxnSpPr>
        <p:spPr bwMode="auto">
          <a:xfrm>
            <a:off x="2338939" y="2548300"/>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6B5D8C5F-DBE0-5B4E-A86A-CF3E5778B590}"/>
              </a:ext>
            </a:extLst>
          </p:cNvPr>
          <p:cNvCxnSpPr>
            <a:cxnSpLocks/>
          </p:cNvCxnSpPr>
          <p:nvPr/>
        </p:nvCxnSpPr>
        <p:spPr bwMode="auto">
          <a:xfrm>
            <a:off x="3445844" y="2548300"/>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30CFCC7-207F-B145-A241-E9922C0912F3}"/>
              </a:ext>
            </a:extLst>
          </p:cNvPr>
          <p:cNvCxnSpPr>
            <a:cxnSpLocks/>
          </p:cNvCxnSpPr>
          <p:nvPr/>
        </p:nvCxnSpPr>
        <p:spPr bwMode="auto">
          <a:xfrm>
            <a:off x="4562375" y="2548300"/>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BC960A0-CDC8-C144-92F9-BEB4AB76E730}"/>
              </a:ext>
            </a:extLst>
          </p:cNvPr>
          <p:cNvCxnSpPr>
            <a:cxnSpLocks/>
          </p:cNvCxnSpPr>
          <p:nvPr/>
        </p:nvCxnSpPr>
        <p:spPr bwMode="auto">
          <a:xfrm>
            <a:off x="5688530" y="2548300"/>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78FDF8C-6F98-3348-914E-430B8700B9FC}"/>
              </a:ext>
            </a:extLst>
          </p:cNvPr>
          <p:cNvCxnSpPr>
            <a:cxnSpLocks/>
          </p:cNvCxnSpPr>
          <p:nvPr/>
        </p:nvCxnSpPr>
        <p:spPr bwMode="auto">
          <a:xfrm>
            <a:off x="6756934" y="2548300"/>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2BE8DDB-438A-174D-B1E2-E2497B26D4F2}"/>
              </a:ext>
            </a:extLst>
          </p:cNvPr>
          <p:cNvCxnSpPr>
            <a:cxnSpLocks/>
          </p:cNvCxnSpPr>
          <p:nvPr/>
        </p:nvCxnSpPr>
        <p:spPr bwMode="auto">
          <a:xfrm>
            <a:off x="6629388" y="3862291"/>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47491EF-E3C8-A44B-995B-A441FBD11210}"/>
              </a:ext>
            </a:extLst>
          </p:cNvPr>
          <p:cNvCxnSpPr>
            <a:cxnSpLocks/>
          </p:cNvCxnSpPr>
          <p:nvPr/>
        </p:nvCxnSpPr>
        <p:spPr bwMode="auto">
          <a:xfrm>
            <a:off x="5272225" y="3862291"/>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A39C44FE-F4BA-4546-9CC6-2085BF94D6D4}"/>
              </a:ext>
            </a:extLst>
          </p:cNvPr>
          <p:cNvCxnSpPr>
            <a:cxnSpLocks/>
          </p:cNvCxnSpPr>
          <p:nvPr/>
        </p:nvCxnSpPr>
        <p:spPr bwMode="auto">
          <a:xfrm>
            <a:off x="3866936" y="3862291"/>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99B57A28-7962-8946-847C-0BD8C901FF23}"/>
              </a:ext>
            </a:extLst>
          </p:cNvPr>
          <p:cNvCxnSpPr>
            <a:cxnSpLocks/>
          </p:cNvCxnSpPr>
          <p:nvPr/>
        </p:nvCxnSpPr>
        <p:spPr bwMode="auto">
          <a:xfrm>
            <a:off x="2461647" y="3862291"/>
            <a:ext cx="0" cy="904251"/>
          </a:xfrm>
          <a:prstGeom prst="line">
            <a:avLst/>
          </a:prstGeom>
          <a:ln w="12700">
            <a:solidFill>
              <a:schemeClr val="accent6"/>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046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D56E-9F95-9B40-9338-E48F4261E3F4}"/>
              </a:ext>
            </a:extLst>
          </p:cNvPr>
          <p:cNvSpPr>
            <a:spLocks noGrp="1"/>
          </p:cNvSpPr>
          <p:nvPr>
            <p:ph type="title"/>
          </p:nvPr>
        </p:nvSpPr>
        <p:spPr/>
        <p:txBody>
          <a:bodyPr/>
          <a:lstStyle/>
          <a:p>
            <a:r>
              <a:rPr lang="en-BE" dirty="0">
                <a:solidFill>
                  <a:schemeClr val="tx1"/>
                </a:solidFill>
                <a:latin typeface="IBM Plex Sans" panose="020B0503050203000203" pitchFamily="34" charset="0"/>
              </a:rPr>
              <a:t>Resources</a:t>
            </a:r>
          </a:p>
        </p:txBody>
      </p:sp>
      <p:sp>
        <p:nvSpPr>
          <p:cNvPr id="3" name="Footer Placeholder 2">
            <a:extLst>
              <a:ext uri="{FF2B5EF4-FFF2-40B4-BE49-F238E27FC236}">
                <a16:creationId xmlns:a16="http://schemas.microsoft.com/office/drawing/2014/main" id="{525D498F-5A42-7D4F-9442-88014B6B0EDB}"/>
              </a:ext>
            </a:extLst>
          </p:cNvPr>
          <p:cNvSpPr>
            <a:spLocks noGrp="1"/>
          </p:cNvSpPr>
          <p:nvPr>
            <p:ph type="ftr" sz="quarter" idx="10"/>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IBM Security / © 2019 IBM Corporation</a:t>
            </a:r>
            <a:endParaRPr kumimoji="0" lang="en-US" sz="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927EE2BD-975E-C344-919F-BE071F6D57C5}"/>
              </a:ext>
            </a:extLst>
          </p:cNvPr>
          <p:cNvSpPr>
            <a:spLocks noGrp="1"/>
          </p:cNvSpPr>
          <p:nvPr>
            <p:ph type="sldNum" sz="quarter" idx="11"/>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59395FB3-9C97-154F-86B2-7E381B951268}" type="slidenum">
              <a:rPr kumimoji="0" lang="en-US" sz="600" b="0" i="0" u="none" strike="noStrike" kern="1200" cap="none" spc="0" normalizeH="0" baseline="0" noProof="0" smtClean="0">
                <a:ln>
                  <a:noFill/>
                </a:ln>
                <a:solidFill>
                  <a:srgbClr val="868D95"/>
                </a:solidFill>
                <a:effectLst/>
                <a:uLnTx/>
                <a:uFillTx/>
                <a:latin typeface="Arial" panose="020B0604020202020204" pitchFamily="34" charset="0"/>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srgbClr val="868D95"/>
              </a:solidFill>
              <a:effectLst/>
              <a:uLnTx/>
              <a:uFillTx/>
              <a:latin typeface="Arial" panose="020B0604020202020204" pitchFamily="34" charset="0"/>
              <a:ea typeface="+mn-ea"/>
              <a:cs typeface="+mn-cs"/>
            </a:endParaRPr>
          </a:p>
        </p:txBody>
      </p:sp>
      <p:sp>
        <p:nvSpPr>
          <p:cNvPr id="5" name="Content Placeholder 4">
            <a:extLst>
              <a:ext uri="{FF2B5EF4-FFF2-40B4-BE49-F238E27FC236}">
                <a16:creationId xmlns:a16="http://schemas.microsoft.com/office/drawing/2014/main" id="{20EF38DC-52A1-784A-863D-424845FAF52E}"/>
              </a:ext>
            </a:extLst>
          </p:cNvPr>
          <p:cNvSpPr>
            <a:spLocks noGrp="1"/>
          </p:cNvSpPr>
          <p:nvPr>
            <p:ph sz="quarter" idx="4294967295"/>
          </p:nvPr>
        </p:nvSpPr>
        <p:spPr>
          <a:xfrm>
            <a:off x="299968" y="745681"/>
            <a:ext cx="4149725" cy="4143375"/>
          </a:xfrm>
        </p:spPr>
        <p:txBody>
          <a:bodyPr/>
          <a:lstStyle/>
          <a:p>
            <a:pPr>
              <a:spcBef>
                <a:spcPts val="200"/>
              </a:spcBef>
            </a:pPr>
            <a:r>
              <a:rPr lang="en-GB" sz="1200" dirty="0">
                <a:solidFill>
                  <a:schemeClr val="tx1"/>
                </a:solidFill>
              </a:rPr>
              <a:t>IBM Maas360 Product landing page</a:t>
            </a:r>
          </a:p>
          <a:p>
            <a:pPr marL="171450" lvl="2" indent="0">
              <a:spcBef>
                <a:spcPts val="200"/>
              </a:spcBef>
              <a:buNone/>
            </a:pPr>
            <a:r>
              <a:rPr lang="en-GB" sz="1200" dirty="0">
                <a:solidFill>
                  <a:schemeClr val="tx1"/>
                </a:solidFill>
                <a:hlinkClick r:id="rId3"/>
              </a:rPr>
              <a:t>ibm.com/products/maas360</a:t>
            </a:r>
            <a:endParaRPr lang="en-GB" sz="1200" dirty="0">
              <a:solidFill>
                <a:schemeClr val="tx1"/>
              </a:solidFill>
            </a:endParaRPr>
          </a:p>
          <a:p>
            <a:pPr>
              <a:spcBef>
                <a:spcPts val="200"/>
              </a:spcBef>
            </a:pPr>
            <a:endParaRPr lang="en-BE" sz="1200" dirty="0">
              <a:solidFill>
                <a:schemeClr val="tx1"/>
              </a:solidFill>
            </a:endParaRPr>
          </a:p>
          <a:p>
            <a:pPr>
              <a:spcBef>
                <a:spcPts val="200"/>
              </a:spcBef>
            </a:pPr>
            <a:r>
              <a:rPr lang="en-BE" sz="1200" dirty="0">
                <a:solidFill>
                  <a:schemeClr val="tx1"/>
                </a:solidFill>
              </a:rPr>
              <a:t>IBM Security Learning Academy	</a:t>
            </a:r>
          </a:p>
          <a:p>
            <a:pPr marL="171450" lvl="2" indent="0">
              <a:spcBef>
                <a:spcPts val="200"/>
              </a:spcBef>
              <a:buNone/>
            </a:pPr>
            <a:r>
              <a:rPr lang="en-GB" sz="1200" dirty="0">
                <a:solidFill>
                  <a:schemeClr val="tx1"/>
                </a:solidFill>
                <a:hlinkClick r:id="rId4"/>
              </a:rPr>
              <a:t>securitylearningacademy.com/</a:t>
            </a:r>
            <a:endParaRPr lang="en-GB" sz="1200" dirty="0">
              <a:solidFill>
                <a:schemeClr val="tx1"/>
              </a:solidFill>
            </a:endParaRPr>
          </a:p>
          <a:p>
            <a:pPr marL="171450" lvl="2" indent="0">
              <a:spcBef>
                <a:spcPts val="200"/>
              </a:spcBef>
              <a:buNone/>
            </a:pPr>
            <a:endParaRPr lang="en-GB" sz="1200" dirty="0">
              <a:solidFill>
                <a:schemeClr val="tx1"/>
              </a:solidFill>
            </a:endParaRPr>
          </a:p>
          <a:p>
            <a:endParaRPr lang="en-GB" sz="1200" dirty="0">
              <a:solidFill>
                <a:schemeClr val="tx1"/>
              </a:solidFill>
            </a:endParaRPr>
          </a:p>
          <a:p>
            <a:endParaRPr lang="en-BE" sz="1200" dirty="0">
              <a:solidFill>
                <a:schemeClr val="tx1"/>
              </a:solidFill>
            </a:endParaRPr>
          </a:p>
        </p:txBody>
      </p:sp>
      <p:pic>
        <p:nvPicPr>
          <p:cNvPr id="7" name="Picture 6">
            <a:extLst>
              <a:ext uri="{FF2B5EF4-FFF2-40B4-BE49-F238E27FC236}">
                <a16:creationId xmlns:a16="http://schemas.microsoft.com/office/drawing/2014/main" id="{067021BE-3B1E-C645-8E46-E92D9EEC25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2000" y="0"/>
            <a:ext cx="4572000" cy="5143500"/>
          </a:xfrm>
          <a:prstGeom prst="rect">
            <a:avLst/>
          </a:prstGeom>
        </p:spPr>
      </p:pic>
    </p:spTree>
    <p:extLst>
      <p:ext uri="{BB962C8B-B14F-4D97-AF65-F5344CB8AC3E}">
        <p14:creationId xmlns:p14="http://schemas.microsoft.com/office/powerpoint/2010/main" val="19182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838682"/>
      </p:ext>
    </p:extLst>
  </p:cSld>
  <p:clrMapOvr>
    <a:masterClrMapping/>
  </p:clrMapOvr>
</p:sld>
</file>

<file path=ppt/theme/theme1.xml><?xml version="1.0" encoding="utf-8"?>
<a:theme xmlns:a="http://schemas.openxmlformats.org/drawingml/2006/main" name="IBM Security 2020 template">
  <a:themeElements>
    <a:clrScheme name="IBM Security template (dark)">
      <a:dk1>
        <a:srgbClr val="FFFFFF"/>
      </a:dk1>
      <a:lt1>
        <a:srgbClr val="000000"/>
      </a:lt1>
      <a:dk2>
        <a:srgbClr val="F2F3F8"/>
      </a:dk2>
      <a:lt2>
        <a:srgbClr val="373C41"/>
      </a:lt2>
      <a:accent1>
        <a:srgbClr val="D5D9E0"/>
      </a:accent1>
      <a:accent2>
        <a:srgbClr val="0061FF"/>
      </a:accent2>
      <a:accent3>
        <a:srgbClr val="8A3FFC"/>
      </a:accent3>
      <a:accent4>
        <a:srgbClr val="30B0FF"/>
      </a:accent4>
      <a:accent5>
        <a:srgbClr val="BB8EFF"/>
      </a:accent5>
      <a:accent6>
        <a:srgbClr val="9FA5AD"/>
      </a:accent6>
      <a:hlink>
        <a:srgbClr val="4088FC"/>
      </a:hlink>
      <a:folHlink>
        <a:srgbClr val="4088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err="1" smtClean="0">
            <a:solidFill>
              <a:schemeClr val="tx1"/>
            </a:solidFill>
            <a:latin typeface="+mn-lt"/>
            <a:ea typeface="IBM Plex Sans" charset="0"/>
            <a:cs typeface="IBM Plex Sans"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Presentation5" id="{EF09C987-50F4-1A4B-9107-EC2BCE7E5DB0}" vid="{6C445EE1-AEA7-F940-B955-3826AF1100B5}"/>
    </a:ext>
  </a:extLst>
</a:theme>
</file>

<file path=ppt/theme/theme10.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11.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2.xml><?xml version="1.0" encoding="utf-8"?>
<a:theme xmlns:a="http://schemas.openxmlformats.org/drawingml/2006/main" name="IBM Security 2021 template_v01">
  <a:themeElements>
    <a:clrScheme name="IBM Security template (dark)">
      <a:dk1>
        <a:srgbClr val="FFFFFF"/>
      </a:dk1>
      <a:lt1>
        <a:srgbClr val="000000"/>
      </a:lt1>
      <a:dk2>
        <a:srgbClr val="F2F3F8"/>
      </a:dk2>
      <a:lt2>
        <a:srgbClr val="373C41"/>
      </a:lt2>
      <a:accent1>
        <a:srgbClr val="D5D9E0"/>
      </a:accent1>
      <a:accent2>
        <a:srgbClr val="0061FF"/>
      </a:accent2>
      <a:accent3>
        <a:srgbClr val="8A3FFC"/>
      </a:accent3>
      <a:accent4>
        <a:srgbClr val="30B0FF"/>
      </a:accent4>
      <a:accent5>
        <a:srgbClr val="BB8EFF"/>
      </a:accent5>
      <a:accent6>
        <a:srgbClr val="9FA5AD"/>
      </a:accent6>
      <a:hlink>
        <a:srgbClr val="4088FC"/>
      </a:hlink>
      <a:folHlink>
        <a:srgbClr val="4088FC"/>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IBM_Security_Master_Presentation_2021_v01" id="{CCD28817-9409-1141-9727-4E63CC05E2AA}" vid="{96C072D6-AD24-734A-8A3D-937071BAA504}"/>
    </a:ext>
  </a:extLst>
</a:theme>
</file>

<file path=ppt/theme/theme3.xml><?xml version="1.0" encoding="utf-8"?>
<a:theme xmlns:a="http://schemas.openxmlformats.org/drawingml/2006/main" name="IBM Security Master Template - Plex_v02">
  <a:themeElements>
    <a:clrScheme name="IBM Security_v02">
      <a:dk1>
        <a:srgbClr val="FFFFFF"/>
      </a:dk1>
      <a:lt1>
        <a:srgbClr val="000000"/>
      </a:lt1>
      <a:dk2>
        <a:srgbClr val="F2F3F8"/>
      </a:dk2>
      <a:lt2>
        <a:srgbClr val="373C41"/>
      </a:lt2>
      <a:accent1>
        <a:srgbClr val="D5D9E0"/>
      </a:accent1>
      <a:accent2>
        <a:srgbClr val="0061FF"/>
      </a:accent2>
      <a:accent3>
        <a:srgbClr val="8A3FFC"/>
      </a:accent3>
      <a:accent4>
        <a:srgbClr val="30B0FF"/>
      </a:accent4>
      <a:accent5>
        <a:srgbClr val="BB8EFF"/>
      </a:accent5>
      <a:accent6>
        <a:srgbClr val="9FA5AD"/>
      </a:accent6>
      <a:hlink>
        <a:srgbClr val="4088FC"/>
      </a:hlink>
      <a:folHlink>
        <a:srgbClr val="4088FC"/>
      </a:folHlink>
    </a:clrScheme>
    <a:fontScheme name="Test">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noFill/>
          <a:miter lim="800000"/>
          <a:headEnd type="none" w="med" len="med"/>
          <a:tailEnd type="none" w="med" len="med"/>
        </a:ln>
        <a:effectLst/>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marR="0" algn="l" defTabSz="914400" rtl="0" eaLnBrk="1" fontAlgn="base" latinLnBrk="0" hangingPunct="1">
          <a:lnSpc>
            <a:spcPct val="100000"/>
          </a:lnSpc>
          <a:spcBef>
            <a:spcPct val="0"/>
          </a:spcBef>
          <a:spcAft>
            <a:spcPct val="0"/>
          </a:spcAft>
          <a:buClrTx/>
          <a:buSzTx/>
          <a:tabLst/>
          <a:defRPr kumimoji="0" sz="1400" b="0" i="0" u="none" strike="noStrike" cap="none" normalizeH="0" baseline="0" dirty="0" smtClean="0">
            <a:ln>
              <a:noFill/>
            </a:ln>
            <a:solidFill>
              <a:srgbClr val="191919"/>
            </a:solidFill>
            <a:effectLst/>
            <a:latin typeface="IBM Plex Sans" panose="020B0503050203000203" pitchFamily="34" charset="77"/>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accent2"/>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bodyPr vert="horz" wrap="square" lIns="0" tIns="0" rIns="0" bIns="0" rtlCol="0">
        <a:noAutofit/>
      </a:bodyPr>
      <a:lstStyle>
        <a:defPPr algn="l" defTabSz="914400">
          <a:defRPr sz="1400" b="0" i="0" kern="0" dirty="0" smtClean="0">
            <a:latin typeface="IBM Plex Sans" panose="020B0503050203000203" pitchFamily="34"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Presentation3" id="{6634A3EC-53E8-F049-BE44-6CDA8204D764}" vid="{F91BC5B9-0AA5-A24A-9751-EE7E0B054F13}"/>
    </a:ext>
  </a:extLst>
</a:theme>
</file>

<file path=ppt/theme/theme4.xml><?xml version="1.0" encoding="utf-8"?>
<a:theme xmlns:a="http://schemas.openxmlformats.org/drawingml/2006/main" name="1_IBM 2020 Master template (white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mn-lt"/>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Naked-template" id="{38482274-8AD0-3B48-BC15-CBEB83BC3AA0}" vid="{811E0A52-E040-4B42-8D27-38F35F52C397}"/>
    </a:ext>
  </a:extLst>
</a:theme>
</file>

<file path=ppt/theme/theme5.xml><?xml version="1.0" encoding="utf-8"?>
<a:theme xmlns:a="http://schemas.openxmlformats.org/drawingml/2006/main" name="1_IBM 2020 Master template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a:ln>
              <a:noFill/>
            </a:ln>
            <a:solidFill>
              <a:schemeClr val="tx1"/>
            </a:solidFill>
            <a:effectLst/>
            <a:uLnTx/>
            <a:uFillTx/>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mn-lt"/>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Presentation_Enablement_Template_Arial_2021-Mar-01" id="{1A565672-DFC6-C94C-A613-015F0235D994}" vid="{78DE6C47-EB7F-714F-9662-FFA04EBC10D7}"/>
    </a:ext>
  </a:extLst>
</a:theme>
</file>

<file path=ppt/theme/theme6.xml><?xml version="1.0" encoding="utf-8"?>
<a:theme xmlns:a="http://schemas.openxmlformats.org/drawingml/2006/main" name="IBM Security 2019 black background">
  <a:themeElements>
    <a:clrScheme name="IBM Security template (dark)">
      <a:dk1>
        <a:srgbClr val="FFFFFF"/>
      </a:dk1>
      <a:lt1>
        <a:srgbClr val="000000"/>
      </a:lt1>
      <a:dk2>
        <a:srgbClr val="F2F3F8"/>
      </a:dk2>
      <a:lt2>
        <a:srgbClr val="373C41"/>
      </a:lt2>
      <a:accent1>
        <a:srgbClr val="D5D9E0"/>
      </a:accent1>
      <a:accent2>
        <a:srgbClr val="0061FF"/>
      </a:accent2>
      <a:accent3>
        <a:srgbClr val="8A3FFC"/>
      </a:accent3>
      <a:accent4>
        <a:srgbClr val="30B0FF"/>
      </a:accent4>
      <a:accent5>
        <a:srgbClr val="BB8EFF"/>
      </a:accent5>
      <a:accent6>
        <a:srgbClr val="9FA5AD"/>
      </a:accent6>
      <a:hlink>
        <a:srgbClr val="4088FC"/>
      </a:hlink>
      <a:folHlink>
        <a:srgbClr val="4088FC"/>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IBM_Security_Master_Presentation_2019_V01_Plex_NoInstructions_KB" id="{7FB21E21-C262-ED45-A463-A9BABB90FBDB}" vid="{6571ADD2-CA8D-F245-A360-7B2CDC9A67EA}"/>
    </a:ext>
  </a:extLst>
</a:theme>
</file>

<file path=ppt/theme/theme7.xml><?xml version="1.0" encoding="utf-8"?>
<a:theme xmlns:a="http://schemas.openxmlformats.org/drawingml/2006/main" name="1_IBM Security 2020 template">
  <a:themeElements>
    <a:clrScheme name="IBM Security template (dark)">
      <a:dk1>
        <a:srgbClr val="FFFFFF"/>
      </a:dk1>
      <a:lt1>
        <a:srgbClr val="000000"/>
      </a:lt1>
      <a:dk2>
        <a:srgbClr val="F2F3F8"/>
      </a:dk2>
      <a:lt2>
        <a:srgbClr val="373C41"/>
      </a:lt2>
      <a:accent1>
        <a:srgbClr val="D5D9E0"/>
      </a:accent1>
      <a:accent2>
        <a:srgbClr val="0061FF"/>
      </a:accent2>
      <a:accent3>
        <a:srgbClr val="8A3FFC"/>
      </a:accent3>
      <a:accent4>
        <a:srgbClr val="30B0FF"/>
      </a:accent4>
      <a:accent5>
        <a:srgbClr val="BB8EFF"/>
      </a:accent5>
      <a:accent6>
        <a:srgbClr val="9FA5AD"/>
      </a:accent6>
      <a:hlink>
        <a:srgbClr val="4088FC"/>
      </a:hlink>
      <a:folHlink>
        <a:srgbClr val="4088FC"/>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IBM_Security_Master_Presentation_2020_v03" id="{C27C45E8-6805-3B42-A296-40C5F323B68B}" vid="{BC1F5DA2-41BF-6E4F-95EB-7A5C1A6AB54A}"/>
    </a:ext>
  </a:extLst>
</a:theme>
</file>

<file path=ppt/theme/theme8.xml><?xml version="1.0" encoding="utf-8"?>
<a:theme xmlns:a="http://schemas.openxmlformats.org/drawingml/2006/main" name="1_IBM Security Master Template - Plex_v02">
  <a:themeElements>
    <a:clrScheme name="IBM Security_v02">
      <a:dk1>
        <a:srgbClr val="FFFFFF"/>
      </a:dk1>
      <a:lt1>
        <a:srgbClr val="000000"/>
      </a:lt1>
      <a:dk2>
        <a:srgbClr val="F2F3F8"/>
      </a:dk2>
      <a:lt2>
        <a:srgbClr val="373C41"/>
      </a:lt2>
      <a:accent1>
        <a:srgbClr val="D5D9E0"/>
      </a:accent1>
      <a:accent2>
        <a:srgbClr val="0061FF"/>
      </a:accent2>
      <a:accent3>
        <a:srgbClr val="8A3FFC"/>
      </a:accent3>
      <a:accent4>
        <a:srgbClr val="30B0FF"/>
      </a:accent4>
      <a:accent5>
        <a:srgbClr val="BB8EFF"/>
      </a:accent5>
      <a:accent6>
        <a:srgbClr val="9FA5AD"/>
      </a:accent6>
      <a:hlink>
        <a:srgbClr val="4088FC"/>
      </a:hlink>
      <a:folHlink>
        <a:srgbClr val="4088FC"/>
      </a:folHlink>
    </a:clrScheme>
    <a:fontScheme name="Test">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noFill/>
          <a:miter lim="800000"/>
          <a:headEnd type="none" w="med" len="med"/>
          <a:tailEnd type="none" w="med" len="med"/>
        </a:ln>
        <a:effectLst/>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marR="0" algn="l" defTabSz="914400" rtl="0" eaLnBrk="1" fontAlgn="base" latinLnBrk="0" hangingPunct="1">
          <a:lnSpc>
            <a:spcPct val="100000"/>
          </a:lnSpc>
          <a:spcBef>
            <a:spcPct val="0"/>
          </a:spcBef>
          <a:spcAft>
            <a:spcPct val="0"/>
          </a:spcAft>
          <a:buClrTx/>
          <a:buSzTx/>
          <a:tabLst/>
          <a:defRPr kumimoji="0" sz="1400" b="0" i="0" u="none" strike="noStrike" cap="none" normalizeH="0" baseline="0" dirty="0" smtClean="0">
            <a:ln>
              <a:noFill/>
            </a:ln>
            <a:solidFill>
              <a:srgbClr val="191919"/>
            </a:solidFill>
            <a:effectLst/>
            <a:latin typeface="IBM Plex Sans" panose="020B0503050203000203" pitchFamily="34" charset="77"/>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accent2"/>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bodyPr vert="horz" wrap="square" lIns="0" tIns="0" rIns="0" bIns="0" rtlCol="0">
        <a:noAutofit/>
      </a:bodyPr>
      <a:lstStyle>
        <a:defPPr algn="l" defTabSz="914400">
          <a:defRPr sz="1400" b="0" i="0" kern="0" dirty="0" smtClean="0">
            <a:latin typeface="IBM Plex Sans" panose="020B0503050203000203" pitchFamily="34"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Presentation3" id="{369612AB-7552-5C46-9E49-26F44A10AA07}" vid="{02974C0B-BAB4-4844-AA83-4D16BBCD4E71}"/>
    </a:ext>
  </a:extLst>
</a:theme>
</file>

<file path=ppt/theme/theme9.xml><?xml version="1.0" encoding="utf-8"?>
<a:theme xmlns:a="http://schemas.openxmlformats.org/drawingml/2006/main" name="blk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_Think_2018_Template" id="{DEDEDB99-4D94-7540-9AEC-C1D5D192657B}" vid="{0A8A2757-95C4-E74B-A761-C1301396D4C1}"/>
    </a:ext>
  </a:extLst>
</a:theme>
</file>

<file path=docProps/app.xml><?xml version="1.0" encoding="utf-8"?>
<Properties xmlns="http://schemas.openxmlformats.org/officeDocument/2006/extended-properties" xmlns:vt="http://schemas.openxmlformats.org/officeDocument/2006/docPropsVTypes">
  <Template>IBM Security 2020 template</Template>
  <TotalTime>3220</TotalTime>
  <Words>205</Words>
  <Application>Microsoft Macintosh PowerPoint</Application>
  <PresentationFormat>On-screen Show (16:9)</PresentationFormat>
  <Paragraphs>57</Paragraphs>
  <Slides>6</Slides>
  <Notes>4</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6</vt:i4>
      </vt:variant>
    </vt:vector>
  </HeadingPairs>
  <TitlesOfParts>
    <vt:vector size="26" baseType="lpstr">
      <vt:lpstr>-apple-system</vt:lpstr>
      <vt:lpstr>.AppleSystemUIFont</vt:lpstr>
      <vt:lpstr>Arial</vt:lpstr>
      <vt:lpstr>HelvNeue Light for IBM</vt:lpstr>
      <vt:lpstr>IBM Plex Sans</vt:lpstr>
      <vt:lpstr>IBM Plex Sans ExtraLight</vt:lpstr>
      <vt:lpstr>IBM Plex Sans Light</vt:lpstr>
      <vt:lpstr>IBM Plex Sans Medium</vt:lpstr>
      <vt:lpstr>IBM Plex Sans SemiBold</vt:lpstr>
      <vt:lpstr>System Font Regular</vt:lpstr>
      <vt:lpstr>Wingdings</vt:lpstr>
      <vt:lpstr>IBM Security 2020 template</vt:lpstr>
      <vt:lpstr>IBM Security 2021 template_v01</vt:lpstr>
      <vt:lpstr>IBM Security Master Template - Plex_v02</vt:lpstr>
      <vt:lpstr>1_IBM 2020 Master template (white background)</vt:lpstr>
      <vt:lpstr>1_IBM 2020 Master template (black background)</vt:lpstr>
      <vt:lpstr>IBM Security 2019 black background</vt:lpstr>
      <vt:lpstr>1_IBM Security 2020 template</vt:lpstr>
      <vt:lpstr>1_IBM Security Master Template - Plex_v02</vt:lpstr>
      <vt:lpstr>blk_background_2017</vt:lpstr>
      <vt:lpstr>PowerPoint Presentation</vt:lpstr>
      <vt:lpstr>PowerPoint Presentation</vt:lpstr>
      <vt:lpstr>Take control of any device in a single, unified console</vt:lpstr>
      <vt:lpstr>PowerPoint Presentation</vt:lpstr>
      <vt:lpstr>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“Digital Trust” Products          Peter Volckaert Sales Engineer</dc:title>
  <dc:subject/>
  <dc:creator>Peter Volckaert</dc:creator>
  <cp:keywords/>
  <dc:description/>
  <cp:lastModifiedBy>Peter Volckaert</cp:lastModifiedBy>
  <cp:revision>17</cp:revision>
  <cp:lastPrinted>2023-02-21T08:57:16Z</cp:lastPrinted>
  <dcterms:created xsi:type="dcterms:W3CDTF">2021-12-01T12:37:18Z</dcterms:created>
  <dcterms:modified xsi:type="dcterms:W3CDTF">2023-03-01T18:16:17Z</dcterms:modified>
  <cp:category/>
</cp:coreProperties>
</file>