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9.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10.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11.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12.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13.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14.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15.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16.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17.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18.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19.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20.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theme/theme21.xml" ContentType="application/vnd.openxmlformats-officedocument.theme+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22.xml" ContentType="application/vnd.openxmlformats-officedocument.theme+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79.jpg" ContentType="image/png"/>
  <Override PartName="/ppt/media/image81.jpg" ContentType="image/png"/>
  <Override PartName="/ppt/media/image82.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29" r:id="rId3"/>
    <p:sldMasterId id="2147483767" r:id="rId4"/>
    <p:sldMasterId id="2147483806" r:id="rId5"/>
    <p:sldMasterId id="2147483854" r:id="rId6"/>
    <p:sldMasterId id="2147483902" r:id="rId7"/>
    <p:sldMasterId id="2147483938" r:id="rId8"/>
    <p:sldMasterId id="2147483971" r:id="rId9"/>
    <p:sldMasterId id="2147484007" r:id="rId10"/>
    <p:sldMasterId id="2147484043" r:id="rId11"/>
    <p:sldMasterId id="2147484090" r:id="rId12"/>
    <p:sldMasterId id="2147484104" r:id="rId13"/>
    <p:sldMasterId id="2147484137" r:id="rId14"/>
    <p:sldMasterId id="2147484171" r:id="rId15"/>
    <p:sldMasterId id="2147484209" r:id="rId16"/>
    <p:sldMasterId id="2147484246" r:id="rId17"/>
    <p:sldMasterId id="2147484282" r:id="rId18"/>
    <p:sldMasterId id="2147484315" r:id="rId19"/>
    <p:sldMasterId id="2147484350" r:id="rId20"/>
    <p:sldMasterId id="2147484383" r:id="rId21"/>
    <p:sldMasterId id="2147484419" r:id="rId22"/>
    <p:sldMasterId id="2147484454" r:id="rId23"/>
  </p:sldMasterIdLst>
  <p:notesMasterIdLst>
    <p:notesMasterId r:id="rId66"/>
  </p:notesMasterIdLst>
  <p:sldIdLst>
    <p:sldId id="2147477688" r:id="rId24"/>
    <p:sldId id="2147376508" r:id="rId25"/>
    <p:sldId id="2147477689" r:id="rId26"/>
    <p:sldId id="2147471767" r:id="rId27"/>
    <p:sldId id="361" r:id="rId28"/>
    <p:sldId id="2147477669" r:id="rId29"/>
    <p:sldId id="2147477670" r:id="rId30"/>
    <p:sldId id="2142533417" r:id="rId31"/>
    <p:sldId id="2142534055" r:id="rId32"/>
    <p:sldId id="2147477679" r:id="rId33"/>
    <p:sldId id="2147477640" r:id="rId34"/>
    <p:sldId id="2147477639" r:id="rId35"/>
    <p:sldId id="307" r:id="rId36"/>
    <p:sldId id="264" r:id="rId37"/>
    <p:sldId id="2147376937" r:id="rId38"/>
    <p:sldId id="2146847243" r:id="rId39"/>
    <p:sldId id="2147376918" r:id="rId40"/>
    <p:sldId id="2147376944" r:id="rId41"/>
    <p:sldId id="2147376912" r:id="rId42"/>
    <p:sldId id="2147376946" r:id="rId43"/>
    <p:sldId id="2147376931" r:id="rId44"/>
    <p:sldId id="2147376930" r:id="rId45"/>
    <p:sldId id="2147376929" r:id="rId46"/>
    <p:sldId id="2147469371" r:id="rId47"/>
    <p:sldId id="2147376915" r:id="rId48"/>
    <p:sldId id="2147470208" r:id="rId49"/>
    <p:sldId id="2147470994" r:id="rId50"/>
    <p:sldId id="2147471012" r:id="rId51"/>
    <p:sldId id="2792" r:id="rId52"/>
    <p:sldId id="282" r:id="rId53"/>
    <p:sldId id="141168068" r:id="rId54"/>
    <p:sldId id="278" r:id="rId55"/>
    <p:sldId id="2147469578" r:id="rId56"/>
    <p:sldId id="2147375828" r:id="rId57"/>
    <p:sldId id="2147375194" r:id="rId58"/>
    <p:sldId id="2147469145" r:id="rId59"/>
    <p:sldId id="2147375328" r:id="rId60"/>
    <p:sldId id="2147375329" r:id="rId61"/>
    <p:sldId id="2147477687" r:id="rId62"/>
    <p:sldId id="2147374327" r:id="rId63"/>
    <p:sldId id="2142534805" r:id="rId64"/>
    <p:sldId id="214747768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81" autoAdjust="0"/>
    <p:restoredTop sz="94660"/>
  </p:normalViewPr>
  <p:slideViewPr>
    <p:cSldViewPr snapToGrid="0">
      <p:cViewPr varScale="1">
        <p:scale>
          <a:sx n="119" d="100"/>
          <a:sy n="119" d="100"/>
        </p:scale>
        <p:origin x="7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charlespearson\Desktop\10664%20IBM%20Security%20Cost%20of%20a%20Data%20Breach\2021%20Global%20charts%20for%20pdf%20-%20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8A3FFC"/>
            </a:solidFill>
            <a:ln>
              <a:noFill/>
            </a:ln>
            <a:effectLst/>
          </c:spPr>
          <c:invertIfNegative val="0"/>
          <c:dLbls>
            <c:dLbl>
              <c:idx val="1"/>
              <c:layout>
                <c:manualLayout>
                  <c:x val="-2.149077440821049E-3"/>
                  <c:y val="7.166984243074760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14-014E-812E-E8506250213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IBM Plex Sans Light" panose="020B040305020300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'Global Charts'!$A$401:$A$404</c:f>
              <c:strCache>
                <c:ptCount val="4"/>
                <c:pt idx="0">
                  <c:v>Mature stage</c:v>
                </c:pt>
                <c:pt idx="1">
                  <c:v>Middle stage</c:v>
                </c:pt>
                <c:pt idx="2">
                  <c:v>Early stage</c:v>
                </c:pt>
                <c:pt idx="3">
                  <c:v>Not started</c:v>
                </c:pt>
              </c:strCache>
            </c:strRef>
          </c:cat>
          <c:val>
            <c:numRef>
              <c:f>'Global Charts'!$B$401:$B$404</c:f>
              <c:numCache>
                <c:formatCode>"$"#,##0.00_);[Red]\("$"#,##0.00\)</c:formatCode>
                <c:ptCount val="4"/>
                <c:pt idx="0">
                  <c:v>3.28</c:v>
                </c:pt>
                <c:pt idx="1">
                  <c:v>3.71</c:v>
                </c:pt>
                <c:pt idx="2">
                  <c:v>4.38</c:v>
                </c:pt>
                <c:pt idx="3">
                  <c:v>5.04</c:v>
                </c:pt>
              </c:numCache>
            </c:numRef>
          </c:val>
          <c:extLst>
            <c:ext xmlns:c16="http://schemas.microsoft.com/office/drawing/2014/chart" uri="{C3380CC4-5D6E-409C-BE32-E72D297353CC}">
              <c16:uniqueId val="{00000001-8814-014E-812E-E85062502137}"/>
            </c:ext>
          </c:extLst>
        </c:ser>
        <c:dLbls>
          <c:showLegendKey val="0"/>
          <c:showVal val="0"/>
          <c:showCatName val="0"/>
          <c:showSerName val="0"/>
          <c:showPercent val="0"/>
          <c:showBubbleSize val="0"/>
        </c:dLbls>
        <c:gapWidth val="221"/>
        <c:overlap val="-27"/>
        <c:axId val="1090163328"/>
        <c:axId val="1090164976"/>
      </c:barChart>
      <c:catAx>
        <c:axId val="109016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IBM Plex Sans Light" panose="020B0403050203000203" pitchFamily="34" charset="0"/>
                <a:ea typeface="+mn-ea"/>
                <a:cs typeface="+mn-cs"/>
              </a:defRPr>
            </a:pPr>
            <a:endParaRPr lang="en-US"/>
          </a:p>
        </c:txPr>
        <c:crossAx val="1090164976"/>
        <c:crosses val="autoZero"/>
        <c:auto val="1"/>
        <c:lblAlgn val="ctr"/>
        <c:lblOffset val="100"/>
        <c:noMultiLvlLbl val="0"/>
      </c:catAx>
      <c:valAx>
        <c:axId val="1090164976"/>
        <c:scaling>
          <c:orientation val="minMax"/>
        </c:scaling>
        <c:delete val="0"/>
        <c:axPos val="l"/>
        <c:majorGridlines>
          <c:spPr>
            <a:ln w="6350" cap="flat" cmpd="sng" algn="ctr">
              <a:solidFill>
                <a:schemeClr val="bg2">
                  <a:lumMod val="90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IBM Plex Sans Light" panose="020B0403050203000203" pitchFamily="34" charset="0"/>
                <a:ea typeface="+mn-ea"/>
                <a:cs typeface="+mn-cs"/>
              </a:defRPr>
            </a:pPr>
            <a:endParaRPr lang="en-US"/>
          </a:p>
        </c:txPr>
        <c:crossAx val="1090163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FF47B-6A54-4A7B-8BAC-8A1961D2D665}" type="datetimeFigureOut">
              <a:rPr lang="en-US" smtClean="0"/>
              <a:t>4/14/23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9A12A-45A2-416B-A46D-C43FE82B794A}" type="slidenum">
              <a:rPr lang="en-US" smtClean="0"/>
              <a:t>‹#›</a:t>
            </a:fld>
            <a:endParaRPr lang="en-US"/>
          </a:p>
        </p:txBody>
      </p:sp>
    </p:spTree>
    <p:extLst>
      <p:ext uri="{BB962C8B-B14F-4D97-AF65-F5344CB8AC3E}">
        <p14:creationId xmlns:p14="http://schemas.microsoft.com/office/powerpoint/2010/main" val="92541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ve.mitre.org/cgi-bin/cvekey.cgi?keyword=VIO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4C17FE3D-C5B0-9942-AFC2-BDFC6A0F8941}"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1</a:t>
            </a:fld>
            <a:endParaRPr kumimoji="0" lang="en-US" sz="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3193260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F86BD0-D8CB-A546-9AA4-C159A869A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756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r>
              <a:rPr lang="en-US" sz="1000" b="0" i="0" kern="1200" dirty="0">
                <a:effectLst/>
                <a:latin typeface="IBM Plex Sans" panose="020B0503050203000203" pitchFamily="34" charset="0"/>
                <a:ea typeface="+mn-ea"/>
                <a:cs typeface="+mn-cs"/>
              </a:rPr>
              <a:t>Using a zero trust approach with IBM – regardless of how or where you start – helps you as a security team advance the business forward in a secure way. </a:t>
            </a:r>
          </a:p>
          <a:p>
            <a:r>
              <a:rPr lang="en-US" sz="1000" b="0" i="0" kern="1200" dirty="0">
                <a:effectLst/>
                <a:latin typeface="IBM Plex Sans" panose="020B0503050203000203" pitchFamily="34" charset="0"/>
                <a:ea typeface="+mn-ea"/>
                <a:cs typeface="+mn-cs"/>
              </a:rPr>
              <a:t> </a:t>
            </a: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US" sz="1000" dirty="0"/>
              <a:t>IBM Security’s zero trust approach unifies and integrates tools and processes to generate context that wraps security around every user, every device, every connection – every single time. </a:t>
            </a:r>
            <a:br>
              <a:rPr lang="en-US" sz="1000" dirty="0"/>
            </a:br>
            <a:br>
              <a:rPr lang="en-US" sz="1000" dirty="0"/>
            </a:br>
            <a:r>
              <a:rPr lang="en-US" sz="1000" dirty="0"/>
              <a:t>This approach provides organizations with adaptive and continuous protection for users, data and assets, as well as the ability to proactively manage threats. Our outcome-based approach to zero trust gives customers the freedom and flexibility to take the risks that fuel business growth and build resiliency. </a:t>
            </a:r>
          </a:p>
          <a:p>
            <a:endParaRPr lang="en-US" sz="1000" b="0" i="0" kern="1200" dirty="0">
              <a:effectLst/>
              <a:latin typeface="IBM Plex Sans" panose="020B0503050203000203" pitchFamily="34" charset="0"/>
              <a:ea typeface="+mn-ea"/>
              <a:cs typeface="+mn-cs"/>
            </a:endParaRPr>
          </a:p>
          <a:p>
            <a:r>
              <a:rPr lang="en-US" sz="1000" b="0" i="0" kern="1200" dirty="0">
                <a:effectLst/>
                <a:latin typeface="IBM Plex Sans" panose="020B0503050203000203" pitchFamily="34" charset="0"/>
                <a:ea typeface="+mn-ea"/>
                <a:cs typeface="+mn-cs"/>
              </a:rPr>
              <a:t>Our customers (like </a:t>
            </a:r>
            <a:r>
              <a:rPr lang="en-US" dirty="0"/>
              <a:t>Mauricio Guerra at </a:t>
            </a:r>
            <a:r>
              <a:rPr lang="en-US" sz="1000" b="0" i="0" kern="1200" dirty="0">
                <a:effectLst/>
                <a:latin typeface="IBM Plex Sans" panose="020B0503050203000203" pitchFamily="34" charset="0"/>
                <a:ea typeface="+mn-ea"/>
                <a:cs typeface="+mn-cs"/>
              </a:rPr>
              <a:t>Dow Chemical) are using zero trust to enable digital transformation in a secure way.  They are implementing zero trust across multiple use cases to help infuse security across the business. </a:t>
            </a:r>
          </a:p>
          <a:p>
            <a:endParaRPr lang="en-US" sz="1000" b="0" i="0" kern="1200" dirty="0">
              <a:effectLst/>
              <a:latin typeface="IBM Plex Sans" panose="020B0503050203000203" pitchFamily="34" charset="0"/>
              <a:ea typeface="+mn-ea"/>
              <a:cs typeface="+mn-cs"/>
            </a:endParaRPr>
          </a:p>
          <a:p>
            <a:pPr marL="0" marR="0" lvl="0" indent="0" algn="l" defTabSz="685983" rtl="0" eaLnBrk="1" fontAlgn="auto" latinLnBrk="0" hangingPunct="1">
              <a:lnSpc>
                <a:spcPct val="100000"/>
              </a:lnSpc>
              <a:spcBef>
                <a:spcPts val="300"/>
              </a:spcBef>
              <a:spcAft>
                <a:spcPts val="0"/>
              </a:spcAft>
              <a:buClrTx/>
              <a:buSzTx/>
              <a:buFontTx/>
              <a:buNone/>
              <a:tabLst/>
              <a:defRPr/>
            </a:pPr>
            <a:r>
              <a:rPr kumimoji="0" lang="en-US" sz="1000" b="0" i="0" u="none" strike="noStrike" kern="1200" cap="none" spc="0" normalizeH="0" baseline="0" noProof="0" dirty="0">
                <a:ln>
                  <a:noFill/>
                </a:ln>
                <a:effectLst/>
                <a:uLnTx/>
                <a:uFillTx/>
                <a:latin typeface="IBM Plex Sans" panose="020B0503050203000203" pitchFamily="34" charset="0"/>
                <a:ea typeface="+mn-ea"/>
                <a:cs typeface="+mn-cs"/>
              </a:rPr>
              <a:t>To reduce the risk of business disruption due to ransomware </a:t>
            </a:r>
            <a:r>
              <a:rPr kumimoji="0" lang="en-US" sz="1000" b="0" i="0" u="none" strike="noStrike" kern="0" cap="none" spc="0" normalizeH="0" baseline="0" noProof="0" dirty="0">
                <a:ln>
                  <a:noFill/>
                </a:ln>
                <a:effectLst/>
                <a:uLnTx/>
                <a:uFillTx/>
                <a:latin typeface="IBM Plex Sans Light"/>
                <a:ea typeface="+mn-ea"/>
                <a:cs typeface="+mn-cs"/>
              </a:rPr>
              <a:t>by securing your connected and distributed information across devices (even IoT)</a:t>
            </a:r>
          </a:p>
          <a:p>
            <a:endParaRPr lang="en-US" sz="1000" b="0" i="0" kern="1200" dirty="0">
              <a:effectLst/>
              <a:latin typeface="IBM Plex Sans" panose="020B0503050203000203" pitchFamily="34" charset="0"/>
              <a:ea typeface="+mn-ea"/>
              <a:cs typeface="+mn-cs"/>
            </a:endParaRPr>
          </a:p>
          <a:p>
            <a:pPr marL="0" marR="0" lvl="0" indent="0" algn="l" defTabSz="914400" rtl="0" eaLnBrk="1" fontAlgn="base" latinLnBrk="0" hangingPunct="1">
              <a:lnSpc>
                <a:spcPct val="100000"/>
              </a:lnSpc>
              <a:spcBef>
                <a:spcPts val="300"/>
              </a:spcBef>
              <a:spcAft>
                <a:spcPct val="0"/>
              </a:spcAft>
              <a:buClr>
                <a:schemeClr val="bg1"/>
              </a:buClr>
              <a:buSzPct val="90000"/>
              <a:buFont typeface="Wingdings" pitchFamily="2" charset="2"/>
              <a:buNone/>
              <a:tabLst/>
              <a:defRPr/>
            </a:pPr>
            <a:r>
              <a:rPr lang="en-US" sz="1000" b="0" i="0" kern="1200" dirty="0">
                <a:effectLst/>
                <a:latin typeface="IBM Plex Sans" panose="020B0503050203000203" pitchFamily="34" charset="0"/>
                <a:ea typeface="+mn-ea"/>
                <a:cs typeface="+mn-cs"/>
              </a:rPr>
              <a:t>&lt;click&gt; </a:t>
            </a:r>
            <a:r>
              <a:rPr lang="en-US" sz="1000" b="0" i="0" kern="1200" dirty="0">
                <a:effectLst/>
                <a:latin typeface="IBM Plex Sans Light"/>
                <a:ea typeface="+mn-ea"/>
                <a:cs typeface="+mn-cs"/>
              </a:rPr>
              <a:t>P</a:t>
            </a:r>
            <a:r>
              <a:rPr lang="en-US" sz="1000" b="0" dirty="0">
                <a:latin typeface="IBM Plex Sans Light"/>
              </a:rPr>
              <a:t>rotecting the hybrid cloud by gaining </a:t>
            </a:r>
            <a:r>
              <a:rPr lang="en-US" sz="1000" kern="0" dirty="0">
                <a:latin typeface="IBM Plex Sans Light" panose="020B0403050203000203" pitchFamily="34" charset="0"/>
              </a:rPr>
              <a:t>visibility over your applications and data no matter where they live  </a:t>
            </a:r>
            <a:endParaRPr lang="en-US" sz="1000" b="0" dirty="0">
              <a:latin typeface="IBM Plex Sans Light"/>
            </a:endParaRPr>
          </a:p>
          <a:p>
            <a:endParaRPr lang="en-US" sz="1000" b="0" i="0" kern="1200" dirty="0">
              <a:effectLst/>
              <a:latin typeface="IBM Plex Sans" panose="020B0503050203000203" pitchFamily="34" charset="0"/>
              <a:ea typeface="+mn-ea"/>
              <a:cs typeface="+mn-cs"/>
            </a:endParaRP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US" sz="1000" b="0" i="0" kern="1200" dirty="0">
                <a:effectLst/>
                <a:latin typeface="IBM Plex Sans" panose="020B0503050203000203" pitchFamily="34" charset="0"/>
                <a:ea typeface="+mn-ea"/>
                <a:cs typeface="+mn-cs"/>
              </a:rPr>
              <a:t>&lt;click&gt; Securing the remote workforce b</a:t>
            </a:r>
            <a:r>
              <a:rPr lang="en-US" sz="1000" kern="0" dirty="0">
                <a:latin typeface="IBM Plex Sans Light" panose="020B0403050203000203" pitchFamily="34" charset="0"/>
              </a:rPr>
              <a:t>y providing  users with secure access all applications using software defined policies</a:t>
            </a:r>
            <a:br>
              <a:rPr lang="en-US" sz="1000" b="0" i="0" kern="1200" dirty="0">
                <a:effectLst/>
                <a:latin typeface="IBM Plex Sans" panose="020B0503050203000203" pitchFamily="34" charset="0"/>
                <a:ea typeface="+mn-ea"/>
                <a:cs typeface="+mn-cs"/>
              </a:rPr>
            </a:br>
            <a:endParaRPr lang="en-US" sz="1000" b="0" i="0" kern="1200" dirty="0">
              <a:effectLst/>
              <a:latin typeface="IBM Plex Sans" panose="020B0503050203000203" pitchFamily="34" charset="0"/>
              <a:ea typeface="+mn-ea"/>
              <a:cs typeface="+mn-cs"/>
            </a:endParaRP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lang="en-US" sz="1000" b="0" i="0" kern="1200" dirty="0">
                <a:effectLst/>
                <a:latin typeface="IBM Plex Sans" panose="020B0503050203000203" pitchFamily="34" charset="0"/>
                <a:ea typeface="+mn-ea"/>
                <a:cs typeface="+mn-cs"/>
              </a:rPr>
              <a:t>&lt;click&gt;And p</a:t>
            </a:r>
            <a:r>
              <a:rPr kumimoji="0" lang="en-US" sz="1000" b="0" i="0" u="none" strike="noStrike" kern="1200" cap="none" spc="0" normalizeH="0" baseline="0" noProof="0" dirty="0">
                <a:ln>
                  <a:noFill/>
                </a:ln>
                <a:effectLst/>
                <a:uLnTx/>
                <a:uFillTx/>
                <a:latin typeface="IBM Plex Sans Light"/>
                <a:ea typeface="+mn-ea"/>
                <a:cs typeface="+mn-cs"/>
              </a:rPr>
              <a:t>reserving customer privacy by designing into new services</a:t>
            </a:r>
            <a:endParaRPr kumimoji="0" lang="en-US" sz="1000" b="0" i="0" u="none" strike="noStrike" kern="0" cap="none" spc="0" normalizeH="0" baseline="0" noProof="0" dirty="0">
              <a:ln>
                <a:noFill/>
              </a:ln>
              <a:effectLst/>
              <a:uLnTx/>
              <a:uFillTx/>
              <a:latin typeface="IBM Plex Sans Light"/>
              <a:ea typeface="+mn-ea"/>
              <a:cs typeface="+mn-cs"/>
            </a:endParaRP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endParaRPr kumimoji="0" lang="en-US" sz="1000" b="0" i="0" u="none" strike="noStrike" kern="0" cap="none" spc="0" normalizeH="0" baseline="0" noProof="0" dirty="0">
              <a:ln>
                <a:noFill/>
              </a:ln>
              <a:effectLst/>
              <a:uLnTx/>
              <a:uFillTx/>
              <a:latin typeface="IBM Plex Sans Light"/>
              <a:ea typeface="+mn-ea"/>
              <a:cs typeface="+mn-cs"/>
            </a:endParaRPr>
          </a:p>
          <a:p>
            <a:pPr marL="0" marR="0" lvl="0" indent="0" algn="l" defTabSz="914400" rtl="0" eaLnBrk="1" fontAlgn="base" latinLnBrk="0" hangingPunct="1">
              <a:lnSpc>
                <a:spcPct val="100000"/>
              </a:lnSpc>
              <a:spcBef>
                <a:spcPts val="600"/>
              </a:spcBef>
              <a:spcAft>
                <a:spcPct val="0"/>
              </a:spcAft>
              <a:buClr>
                <a:schemeClr val="bg1"/>
              </a:buClr>
              <a:buSzPct val="90000"/>
              <a:buFont typeface="Wingdings" pitchFamily="2" charset="2"/>
              <a:buNone/>
              <a:tabLst/>
              <a:defRPr/>
            </a:pPr>
            <a:r>
              <a:rPr kumimoji="0" lang="en-US" sz="1000" b="0" i="1" u="none" strike="noStrike" kern="0" cap="none" spc="0" normalizeH="0" baseline="0" noProof="0" dirty="0">
                <a:ln>
                  <a:noFill/>
                </a:ln>
                <a:effectLst/>
                <a:uLnTx/>
                <a:uFillTx/>
                <a:latin typeface="IBM Plex Sans Light"/>
                <a:ea typeface="+mn-ea"/>
                <a:cs typeface="+mn-cs"/>
              </a:rPr>
              <a:t>&lt;PRESENTER: See slides 19-21 for customer success stories&gt;</a:t>
            </a:r>
          </a:p>
          <a:p>
            <a:endParaRPr kumimoji="0" lang="en-US" b="0" i="0" u="none" strike="noStrike" kern="0" cap="none" spc="0" normalizeH="0" baseline="0" noProof="0" dirty="0">
              <a:ln>
                <a:noFill/>
              </a:ln>
              <a:effectLst/>
              <a:uLnTx/>
              <a:uFillTx/>
              <a:latin typeface="IBM Plex Sans" panose="020B0503050203000203" pitchFamily="34" charset="0"/>
              <a:ea typeface="+mn-ea"/>
              <a:cs typeface="+mn-cs"/>
            </a:endParaRPr>
          </a:p>
        </p:txBody>
      </p:sp>
      <p:sp>
        <p:nvSpPr>
          <p:cNvPr id="6" name="Footer Placeholder 5">
            <a:extLst>
              <a:ext uri="{FF2B5EF4-FFF2-40B4-BE49-F238E27FC236}">
                <a16:creationId xmlns:a16="http://schemas.microsoft.com/office/drawing/2014/main" id="{F0431300-7C2D-F94F-9919-B478D5A60BF1}"/>
              </a:ext>
            </a:extLst>
          </p:cNvPr>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IBM Plex Sans Light"/>
                <a:ea typeface="+mn-ea"/>
                <a:cs typeface="+mn-cs"/>
              </a:rPr>
              <a:t>IBM Security / © IBM Corporation 2021</a:t>
            </a:r>
          </a:p>
        </p:txBody>
      </p:sp>
      <p:sp>
        <p:nvSpPr>
          <p:cNvPr id="7" name="Slide Number Placeholder 6">
            <a:extLst>
              <a:ext uri="{FF2B5EF4-FFF2-40B4-BE49-F238E27FC236}">
                <a16:creationId xmlns:a16="http://schemas.microsoft.com/office/drawing/2014/main" id="{02E9D008-8CA0-2945-B88F-E35C1C92400B}"/>
              </a:ext>
            </a:extLst>
          </p:cNvPr>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dirty="0">
              <a:ln>
                <a:noFill/>
              </a:ln>
              <a:solidFill>
                <a:srgbClr val="000000"/>
              </a:solidFill>
              <a:effectLst/>
              <a:uLnTx/>
              <a:uFillTx/>
              <a:latin typeface="IBM Plex Sans Light"/>
              <a:ea typeface="+mn-ea"/>
              <a:cs typeface="+mn-cs"/>
            </a:endParaRPr>
          </a:p>
        </p:txBody>
      </p:sp>
    </p:spTree>
    <p:extLst>
      <p:ext uri="{BB962C8B-B14F-4D97-AF65-F5344CB8AC3E}">
        <p14:creationId xmlns:p14="http://schemas.microsoft.com/office/powerpoint/2010/main" val="1454598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DDD2D9-DB7C-0B4A-A7D7-DDF575F5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979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effectLst/>
                <a:latin typeface="+mn-lt"/>
                <a:ea typeface="+mn-ea"/>
                <a:cs typeface="+mn-cs"/>
              </a:rPr>
              <a:t>Power10 systems protect sensitive data by leveraging the latest pervasive encryption capabilities across hybrid cloud deployments. The Power10 processor introduces full memory encryption at scale, out of the box. Transparent memory encryption is designed to simplify encryption and support end-to-end security without impacting performance by leveraging hardware features for a seamless user experience.</a:t>
            </a:r>
          </a:p>
          <a:p>
            <a:br>
              <a:rPr lang="en-US" sz="1200" b="0" kern="1200" dirty="0">
                <a:effectLst/>
                <a:latin typeface="+mn-lt"/>
                <a:ea typeface="+mn-ea"/>
                <a:cs typeface="+mn-cs"/>
              </a:rPr>
            </a:br>
            <a:r>
              <a:rPr lang="en-US" sz="1200" b="0" kern="1200" dirty="0">
                <a:effectLst/>
                <a:latin typeface="+mn-lt"/>
                <a:ea typeface="+mn-ea"/>
                <a:cs typeface="+mn-cs"/>
              </a:rPr>
              <a:t>Additionally, workloads on Power10 benefit from cryptographic algorithm acceleration (with 4x the number of cryptographic engines) allowing algorithms like AES, SHA2 and SHA3 to run significantly faster on Power10 than they did on POWER9-based systems (on a per-core basis). This performance acceleration allows features like AIX Logical Volume Encryption to be turned on with very low performance overhead.</a:t>
            </a:r>
          </a:p>
          <a:p>
            <a:endParaRPr lang="en-US" b="0" dirty="0">
              <a:effectLst/>
            </a:endParaRPr>
          </a:p>
          <a:p>
            <a:r>
              <a:rPr lang="en-US" sz="1200" b="0" kern="1200" dirty="0">
                <a:effectLst/>
                <a:latin typeface="+mn-lt"/>
                <a:ea typeface="+mn-ea"/>
                <a:cs typeface="+mn-cs"/>
              </a:rPr>
              <a:t>New technologies bring with them new opportunities, and that of course could be taken advantage of — for the better or worse. In order to be prepared for the Quantum Era, Power10 Systems are built to efficiently support upcoming cryptography techniques such as Quantum-safe Cryptography and Fully Homomorphic Encryption (FHE). Quantum-safe Cryptography refers to the efforts to identify algorithms that are resistant to attacks by both classical and quantum computers – in preparation for the time when large-scale quantum computers are built. Homomorphic encryption refers to encryption techniques that permit systems to perform computations on encrypted data without decrypting the data first. The software libraries for these solutions are optimized for the POWER Instruction Set Architecture (ISA), which today are (or will soon be available) from their respective open-source communities.</a:t>
            </a:r>
          </a:p>
          <a:p>
            <a:endParaRPr lang="en-US" sz="1200" b="0" kern="1200" dirty="0">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SAP Common Crypto Library</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FIPS Validated on AIX 5.2, 6.1 and SLES 12 in 2019 (active)</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AIX LV Encryption uses AES-XTS</a:t>
            </a:r>
            <a:endParaRPr lang="en-US" sz="1200" b="0" i="0" u="none" strike="noStrike" kern="1200" dirty="0">
              <a:solidFill>
                <a:schemeClr val="tx1"/>
              </a:solidFill>
              <a:effectLst/>
              <a:latin typeface="+mn-lt"/>
              <a:ea typeface="+mn-ea"/>
              <a:cs typeface="+mn-cs"/>
            </a:endParaRPr>
          </a:p>
          <a:p>
            <a:endParaRPr lang="en-US" sz="1200" b="0" kern="1200" dirty="0">
              <a:effectLst/>
              <a:latin typeface="+mn-lt"/>
              <a:ea typeface="+mn-ea"/>
              <a:cs typeface="+mn-cs"/>
            </a:endParaRPr>
          </a:p>
        </p:txBody>
      </p:sp>
      <p:sp>
        <p:nvSpPr>
          <p:cNvPr id="5" name="Slide Number Placeholder 3">
            <a:extLst>
              <a:ext uri="{FF2B5EF4-FFF2-40B4-BE49-F238E27FC236}">
                <a16:creationId xmlns:a16="http://schemas.microsoft.com/office/drawing/2014/main" id="{A9BDD897-9274-4072-99E8-D3C898506089}"/>
              </a:ext>
            </a:extLst>
          </p:cNvPr>
          <p:cNvSpPr txBox="1">
            <a:spLocks/>
          </p:cNvSpPr>
          <p:nvPr/>
        </p:nvSpPr>
        <p:spPr>
          <a:xfrm>
            <a:off x="126128" y="8559085"/>
            <a:ext cx="2971800" cy="45878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026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DDD2D9-DB7C-0B4A-A7D7-DDF575F5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622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separation of CPU and Service processor trust domains – this slide shows why this is so important, as several serious vulnerabilities have been disclosed over the last years involving service processors and remote management subsystems. The result of the Power10 enhancements is that it further reduces the threat vector even if a BMC or FSP subsystem is compromised.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DDD2D9-DB7C-0B4A-A7D7-DDF575F5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481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 VIOS): </a:t>
            </a:r>
            <a:r>
              <a:rPr lang="en-US" sz="1200">
                <a:solidFill>
                  <a:schemeClr val="tx1"/>
                </a:solidFill>
                <a:hlinkClick r:id="rId3"/>
              </a:rPr>
              <a:t>63</a:t>
            </a:r>
            <a:endParaRPr lang="en-US" sz="120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2DDD2D9-DB7C-0B4A-A7D7-DDF575F5C7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9012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610DD-3451-8842-B408-17828B8DD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953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F86BD0-D8CB-A546-9AA4-C159A869A6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784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DDD2D9-DB7C-0B4A-A7D7-DDF575F5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751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4C17FE3D-C5B0-9942-AFC2-BDFC6A0F8941}"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2328190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rPr>
              <a:t>IBM and Epic have had a successful partnership for many years.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Epic recognizes IBM as a leader in hardware and software technology, delivering an extremely reliable and complete solution for Epic workloads.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Both IBM Power and IBM Storage, as you can see on the Slide, have enormous advantages to offer the EPIC customer.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IBM Plex Sans" charset="0"/>
              <a:cs typeface="Calibri" panose="020F050202020403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IBM Plex Sans" charset="0"/>
              <a:cs typeface="Calibri" panose="020F050202020403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IBM Plex Sans"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BF9A2-B605-E348-97C7-7DDDAFB764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449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b="1" dirty="0">
              <a:solidFill>
                <a:srgbClr val="FF0000"/>
              </a:solidFill>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B751-EDB2-8640-8F27-14C3EA135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108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E605C-5709-6F42-85D5-73676D2267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476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99CD4-7B02-AE49-B3AD-CBC2F218D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78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a:xfrm>
            <a:off x="227279" y="2308000"/>
            <a:ext cx="6647917" cy="6324181"/>
          </a:xfrm>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l" defTabSz="922338" rtl="0" eaLnBrk="1" fontAlgn="base" latinLnBrk="0" hangingPunct="1">
              <a:lnSpc>
                <a:spcPct val="100000"/>
              </a:lnSpc>
              <a:spcBef>
                <a:spcPct val="0"/>
              </a:spcBef>
              <a:spcAft>
                <a:spcPct val="0"/>
              </a:spcAft>
              <a:buClrTx/>
              <a:buSzTx/>
              <a:buFontTx/>
              <a:buNone/>
              <a:tabLst/>
              <a:defRPr/>
            </a:pPr>
            <a:fld id="{18D02FFD-07D4-5C4F-BD77-921008177348}"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22338" rtl="0" eaLnBrk="1" fontAlgn="base" latinLnBrk="0" hangingPunct="1">
                <a:lnSpc>
                  <a:spcPct val="100000"/>
                </a:lnSpc>
                <a:spcBef>
                  <a:spcPct val="0"/>
                </a:spcBef>
                <a:spcAft>
                  <a:spcPct val="0"/>
                </a:spcAft>
                <a:buClrTx/>
                <a:buSzTx/>
                <a:buFontTx/>
                <a:buNone/>
                <a:tabLst/>
                <a:defRPr/>
              </a:pPr>
              <a:t>31</a:t>
            </a:fld>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0999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IBM Plex Sans" charset="0"/>
              <a:cs typeface="Calibri" panose="020F050202020403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IBM Plex Sans" charset="0"/>
              <a:cs typeface="Calibri" panose="020F050202020403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IBM Plex Sans" charset="0"/>
              <a:cs typeface="Calibri" panose="020F0502020204030204" pitchFamily="34" charset="0"/>
            </a:endParaRPr>
          </a:p>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IBM Plex Sans" charset="0"/>
                <a:cs typeface="Calibri" panose="020F0502020204030204" pitchFamily="34" charset="0"/>
              </a:rPr>
              <a:t>Spectrum Sentinel </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IBM Plex Sans" charset="0"/>
                <a:cs typeface="Calibri" panose="020F0502020204030204" pitchFamily="34" charset="0"/>
              </a:rPr>
              <a:t>includes recovery orchestration SW, and an Anomaly-detection scan engine used to validate Safeguarded Copies created on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IBM Plex Sans" charset="0"/>
                <a:cs typeface="Calibri" panose="020F0502020204030204" pitchFamily="34" charset="0"/>
              </a:rPr>
              <a:t>FlashSystems</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IBM Plex Sans" charset="0"/>
                <a:cs typeface="Calibri" panose="020F0502020204030204" pitchFamily="34" charset="0"/>
              </a:rPr>
              <a:t> Storage.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99CD4-7B02-AE49-B3AD-CBC2F218D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538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5CBBA-3BFA-FF4E-9846-FB539BD10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895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34</a:t>
            </a:fld>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Group Name / DOC ID / Month XX, 2121 / © 2121 IBM Corporation</a:t>
            </a:r>
          </a:p>
        </p:txBody>
      </p:sp>
    </p:spTree>
    <p:extLst>
      <p:ext uri="{BB962C8B-B14F-4D97-AF65-F5344CB8AC3E}">
        <p14:creationId xmlns:p14="http://schemas.microsoft.com/office/powerpoint/2010/main" val="1783486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B751-EDB2-8640-8F27-14C3EA135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822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pPr marL="0" indent="0">
              <a:buNone/>
            </a:pPr>
            <a:endParaRPr lang="en-US" dirty="0"/>
          </a:p>
          <a:p>
            <a:pPr marL="0" inden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1FDE6-09EA-974B-9FD4-C1FA6916FD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6988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4C17FE3D-C5B0-9942-AFC2-BDFC6A0F8941}"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5</a:t>
            </a:fld>
            <a:endParaRPr kumimoji="0" lang="en-US" sz="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2690421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3200" baseline="-25000"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37</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Group Name / DOC ID / Month XX, 2121 / © 2121 IBM Corporation</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0823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38</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Group Name / DOC ID / Month XX, 2020 / © 2020 IBM Corporation</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496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39</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Group Name / DOC ID / Month XX, 2020 / © 2020 IBM Corporation</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3668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CRAT is a benchmark tool, to help a company know how they are doing---</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6F848-7B26-48C7-804B-3CC23AB3E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97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99CD4-7B02-AE49-B3AD-CBC2F218D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07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$10.10M, Healthcare Data breaches represent the highest impacted industry for the 12</a:t>
            </a:r>
            <a:r>
              <a:rPr lang="en-US" baseline="30000" dirty="0"/>
              <a:t>th</a:t>
            </a:r>
            <a:r>
              <a:rPr lang="en-US" dirty="0"/>
              <a:t> year in a row.  Healthcare providers must be extremely protective of health data.  Even long-term debts sold off to 3</a:t>
            </a:r>
            <a:r>
              <a:rPr lang="en-US" baseline="30000" dirty="0"/>
              <a:t>rd</a:t>
            </a:r>
            <a:r>
              <a:rPr lang="en-US" dirty="0"/>
              <a:t> party collectors are potential targets for hackers and data thieves.</a:t>
            </a:r>
          </a:p>
          <a:p>
            <a:endParaRPr lang="en-US" dirty="0"/>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According to IBM Security’s cost of data breach report 2022, healthcare industry has had the highest industry cost of a breach for the last 12 years. The average total cost of a breach in healthcare jumped by 41.6% from USD7.1mn in 2020 to USD10.1mn in 2022. It is 70% higher than the average total cost of a breach in financials, which is the second highest cost industry. Since the onset of the pandemic, healthcare facilities have increasingly been high-profile targets for ransomware attacks and will likely continue due to the large amount of personal-sensitive data and their higher likelihood of paying ransom. In 2022, the number of ransomware attacks on US healthcare organizations has already doubled compared to last year and 61% of the attacked hospitals paid the ransom.</a:t>
            </a:r>
          </a:p>
          <a:p>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99CD4-7B02-AE49-B3AD-CBC2F218DD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269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endParaRPr lang="en-US" dirty="0"/>
          </a:p>
          <a:p>
            <a:r>
              <a:rPr lang="en-US" dirty="0"/>
              <a:t>This is the definition of cyber resilience or resiliency according to the </a:t>
            </a:r>
            <a:r>
              <a:rPr lang="en-US" sz="1000" b="0" i="0" kern="1200" dirty="0">
                <a:solidFill>
                  <a:schemeClr val="bg1"/>
                </a:solidFill>
                <a:effectLst/>
                <a:latin typeface="Arial" panose="020B0604020202020204" pitchFamily="34" charset="0"/>
                <a:ea typeface="+mn-ea"/>
                <a:cs typeface="Arial" panose="020B0604020202020204" pitchFamily="34" charset="0"/>
              </a:rPr>
              <a:t>National Institute of Standards and Technology (NIST) </a:t>
            </a:r>
            <a:r>
              <a:rPr lang="en-US" dirty="0"/>
              <a:t>– “</a:t>
            </a:r>
            <a:r>
              <a:rPr lang="en-US" sz="1000" b="0" i="0" kern="1200" dirty="0">
                <a:solidFill>
                  <a:schemeClr val="bg1"/>
                </a:solidFill>
                <a:effectLst/>
                <a:latin typeface="Arial" panose="020B0604020202020204" pitchFamily="34" charset="0"/>
                <a:ea typeface="+mn-ea"/>
                <a:cs typeface="Arial" panose="020B0604020202020204" pitchFamily="34" charset="0"/>
              </a:rPr>
              <a:t>The ability to anticipate, withstand, recover from, and adapt to adverse conditions, stresses, attacks, or compromises on systems that use or are enabled by cyber resources.” </a:t>
            </a:r>
            <a:r>
              <a:rPr lang="en-US" dirty="0"/>
              <a:t>Source - https://</a:t>
            </a:r>
            <a:r>
              <a:rPr lang="en-US" dirty="0" err="1"/>
              <a:t>csrc.nist.gov</a:t>
            </a:r>
            <a:r>
              <a:rPr lang="en-US" dirty="0"/>
              <a:t>/glossary/term/</a:t>
            </a:r>
            <a:r>
              <a:rPr lang="en-US" dirty="0" err="1"/>
              <a:t>cyber_resiliency</a:t>
            </a:r>
            <a:r>
              <a:rPr lang="en-US" dirty="0"/>
              <a:t>.</a:t>
            </a:r>
            <a:endParaRPr lang="en-US" sz="1000" b="0" i="0" kern="1200" dirty="0">
              <a:solidFill>
                <a:schemeClr val="bg1"/>
              </a:solidFill>
              <a:effectLst/>
              <a:latin typeface="Arial" panose="020B0604020202020204" pitchFamily="34" charset="0"/>
              <a:ea typeface="+mn-ea"/>
              <a:cs typeface="Arial" panose="020B0604020202020204" pitchFamily="34" charset="0"/>
            </a:endParaRPr>
          </a:p>
          <a:p>
            <a:endParaRPr lang="en-US" sz="1000" b="0" i="0" kern="1200" dirty="0">
              <a:solidFill>
                <a:schemeClr val="bg1"/>
              </a:solidFill>
              <a:effectLst/>
              <a:latin typeface="Arial" panose="020B0604020202020204" pitchFamily="34" charset="0"/>
              <a:ea typeface="+mn-ea"/>
              <a:cs typeface="Arial" panose="020B0604020202020204" pitchFamily="34" charset="0"/>
            </a:endParaRPr>
          </a:p>
          <a:p>
            <a:r>
              <a:rPr lang="en-US" sz="1000" b="0" i="0" kern="1200" dirty="0">
                <a:solidFill>
                  <a:schemeClr val="bg1"/>
                </a:solidFill>
                <a:effectLst/>
                <a:latin typeface="Arial" panose="020B0604020202020204" pitchFamily="34" charset="0"/>
                <a:ea typeface="+mn-ea"/>
                <a:cs typeface="Arial" panose="020B0604020202020204" pitchFamily="34" charset="0"/>
              </a:rPr>
              <a:t>This is a pretty broad definition, and the steps across the top are what any organization needs to do to be cyber resilient.  You need to loop across the first 2 steps to identify any potential ways you could “fail” and design a protection mechanism (into the system/solution) for that. </a:t>
            </a:r>
            <a:br>
              <a:rPr lang="en-US" sz="1000" b="0" i="0" kern="1200" dirty="0">
                <a:solidFill>
                  <a:schemeClr val="bg1"/>
                </a:solidFill>
                <a:effectLst/>
                <a:latin typeface="Arial" panose="020B0604020202020204" pitchFamily="34" charset="0"/>
                <a:ea typeface="+mn-ea"/>
                <a:cs typeface="Arial" panose="020B0604020202020204" pitchFamily="34" charset="0"/>
              </a:rPr>
            </a:br>
            <a:br>
              <a:rPr lang="en-US" sz="1000" b="0" i="0" kern="1200" dirty="0">
                <a:solidFill>
                  <a:schemeClr val="bg1"/>
                </a:solidFill>
                <a:effectLst/>
                <a:latin typeface="Arial" panose="020B0604020202020204" pitchFamily="34" charset="0"/>
                <a:ea typeface="+mn-ea"/>
                <a:cs typeface="Arial" panose="020B0604020202020204" pitchFamily="34" charset="0"/>
              </a:rPr>
            </a:br>
            <a:r>
              <a:rPr lang="en-US" sz="1000" b="0" i="0" kern="1200" dirty="0">
                <a:solidFill>
                  <a:schemeClr val="bg1"/>
                </a:solidFill>
                <a:effectLst/>
                <a:latin typeface="Arial" panose="020B0604020202020204" pitchFamily="34" charset="0"/>
                <a:ea typeface="+mn-ea"/>
                <a:cs typeface="Arial" panose="020B0604020202020204" pitchFamily="34" charset="0"/>
              </a:rPr>
              <a:t>For example. How can you do regular system maintenance without downtime? In this case you need redundancy at the processing layer so you can update a system while the work continues and users/clients are not impacted. And you do this for as many risks as you can identify or can afford to protect the system from. These become the design principals for your architected solution. </a:t>
            </a:r>
            <a:endParaRPr lang="en-US" dirty="0"/>
          </a:p>
          <a:p>
            <a:endParaRPr lang="en-US" dirty="0"/>
          </a:p>
          <a:p>
            <a:pPr algn="l"/>
            <a:r>
              <a:rPr lang="en-US" b="0" i="0" dirty="0">
                <a:solidFill>
                  <a:srgbClr val="000000"/>
                </a:solidFill>
                <a:effectLst/>
                <a:latin typeface="Arial" panose="020B0604020202020204" pitchFamily="34" charset="0"/>
                <a:cs typeface="Arial" panose="020B0604020202020204" pitchFamily="34" charset="0"/>
              </a:rPr>
              <a:t>The term “data resiliency” refers to data’s ability to “spring back” in situations where it is compromised. Data resiliency is the preservation of an organization’s data assets in the event of any type of failure or attack by means of redundant components and redundant data. It is essentially an organization’s ability to avoid unexpected disruptions to data workflows.</a:t>
            </a:r>
          </a:p>
          <a:p>
            <a:pPr algn="l"/>
            <a:endParaRPr lang="en-US" b="0" i="0" dirty="0">
              <a:solidFill>
                <a:srgbClr val="000000"/>
              </a:solidFill>
              <a:effectLst/>
              <a:latin typeface="Arial" panose="020B0604020202020204" pitchFamily="34" charset="0"/>
              <a:cs typeface="Arial" panose="020B0604020202020204" pitchFamily="34" charset="0"/>
            </a:endParaRPr>
          </a:p>
          <a:p>
            <a:pPr algn="l"/>
            <a:r>
              <a:rPr lang="en-US" b="0" i="0" dirty="0">
                <a:solidFill>
                  <a:srgbClr val="000000"/>
                </a:solidFill>
                <a:effectLst/>
                <a:latin typeface="Arial" panose="020B0604020202020204" pitchFamily="34" charset="0"/>
                <a:cs typeface="Arial" panose="020B0604020202020204" pitchFamily="34" charset="0"/>
              </a:rPr>
              <a:t>In the event that data in a specific location becomes corrupted or is inaccessible, availability is improved when multiple copies of data are stored in multiple locations. Users and applications are still able to access data so long as they are directed to a secondary location where the same data is not compromised. Ultimately, to ensure data resiliency, organizations must protect data by replicating it across a number of different locations. When data from one location fails, a redundant copy of data seamlessly takes over, allowing users and applications to continue undisrupted.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512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3294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F83D6-66E1-4F55-8F63-C6F5C2A582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506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F83D6-66E1-4F55-8F63-C6F5C2A582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377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E605C-5709-6F42-85D5-73676D2267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711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20.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8" Type="http://schemas.openxmlformats.org/officeDocument/2006/relationships/hyperlink" Target="https://twitter.com/IBMSecurity?ref_src=twsrc%5Egoogle%7Ctwcamp%5Eserp%7Ctwgr%5Eauthor" TargetMode="External"/><Relationship Id="rId3" Type="http://schemas.openxmlformats.org/officeDocument/2006/relationships/image" Target="../media/image20.png"/><Relationship Id="rId7" Type="http://schemas.openxmlformats.org/officeDocument/2006/relationships/hyperlink" Target="https://exchange.xforce.ibmcloud.com/" TargetMode="External"/><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hyperlink" Target="https://www.ibm.com/security/community" TargetMode="External"/><Relationship Id="rId5" Type="http://schemas.openxmlformats.org/officeDocument/2006/relationships/hyperlink" Target="https://securityintelligence.com/" TargetMode="External"/><Relationship Id="rId4" Type="http://schemas.openxmlformats.org/officeDocument/2006/relationships/hyperlink" Target="https://www.ibm.com/security" TargetMode="External"/><Relationship Id="rId9" Type="http://schemas.openxmlformats.org/officeDocument/2006/relationships/hyperlink" Target="https://www.youtube.com/ibmsecurity" TargetMode="Externa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6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6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0.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pic>
        <p:nvPicPr>
          <p:cNvPr id="6" name="Pictur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1753" y="6256740"/>
            <a:ext cx="695452" cy="277477"/>
          </a:xfrm>
          <a:prstGeom prst="rect">
            <a:avLst/>
          </a:prstGeom>
        </p:spPr>
      </p:pic>
    </p:spTree>
    <p:extLst>
      <p:ext uri="{BB962C8B-B14F-4D97-AF65-F5344CB8AC3E}">
        <p14:creationId xmlns:p14="http://schemas.microsoft.com/office/powerpoint/2010/main" val="878701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316422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9515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dirty="0"/>
              <a:t>Click to edit Master title style</a:t>
            </a:r>
          </a:p>
        </p:txBody>
      </p:sp>
      <p:sp>
        <p:nvSpPr>
          <p:cNvPr id="8" name="Text Placeholder 1"/>
          <p:cNvSpPr>
            <a:spLocks noGrp="1"/>
          </p:cNvSpPr>
          <p:nvPr>
            <p:ph type="body" sz="quarter" idx="13"/>
          </p:nvPr>
        </p:nvSpPr>
        <p:spPr>
          <a:xfrm>
            <a:off x="292608" y="1682496"/>
            <a:ext cx="5498592" cy="1746504"/>
          </a:xfrm>
        </p:spPr>
        <p:txBody>
          <a:bodyPr/>
          <a:lstStyle>
            <a:lvl1pPr>
              <a:spcBef>
                <a:spcPts val="0"/>
              </a:spcBef>
              <a:defRPr sz="1333">
                <a:solidFill>
                  <a:schemeClr val="tx1"/>
                </a:solidFill>
              </a:defRPr>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92608" y="4279392"/>
            <a:ext cx="8546592" cy="1743456"/>
          </a:xfrm>
        </p:spPr>
        <p:txBody>
          <a:bodyPr anchor="b"/>
          <a:lstStyle>
            <a:lvl1pPr>
              <a:spcBef>
                <a:spcPts val="400"/>
              </a:spcBef>
              <a:defRPr sz="800">
                <a:solidFill>
                  <a:schemeClr val="tx1"/>
                </a:solidFill>
              </a:defRPr>
            </a:lvl1pPr>
            <a:lvl2pPr>
              <a:defRPr sz="800"/>
            </a:lvl2pPr>
            <a:lvl3pPr>
              <a:defRPr sz="800"/>
            </a:lvl3pPr>
            <a:lvl4pPr>
              <a:defRPr sz="800"/>
            </a:lvl4pPr>
            <a:lvl5pPr>
              <a:defRPr sz="800"/>
            </a:lvl5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2030454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0928" y="3083847"/>
            <a:ext cx="1730144" cy="690309"/>
          </a:xfrm>
          <a:prstGeom prst="rect">
            <a:avLst/>
          </a:prstGeom>
        </p:spPr>
      </p:pic>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1528856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bm sign-off (animated)">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0928" y="3083847"/>
            <a:ext cx="1730144" cy="690309"/>
          </a:xfrm>
          <a:prstGeom prst="rect">
            <a:avLst/>
          </a:prstGeom>
        </p:spPr>
      </p:pic>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5211160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End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6637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endParaRPr lang="en-US" dirty="0"/>
          </a:p>
        </p:txBody>
      </p:sp>
      <p:pic>
        <p:nvPicPr>
          <p:cNvPr id="7"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1750" y="6257437"/>
            <a:ext cx="695452" cy="275721"/>
          </a:xfrm>
          <a:prstGeom prst="rect">
            <a:avLst/>
          </a:prstGeom>
        </p:spPr>
      </p:pic>
    </p:spTree>
    <p:extLst>
      <p:ext uri="{BB962C8B-B14F-4D97-AF65-F5344CB8AC3E}">
        <p14:creationId xmlns:p14="http://schemas.microsoft.com/office/powerpoint/2010/main" val="9552531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75034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549050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832358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9658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305550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711336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361194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523226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381656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696759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532429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085805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925042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313608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27267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8" name="Text Placeholder"/>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969106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158157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67698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231899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389514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41015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913425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34754278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177300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240114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59017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dirty="0"/>
              <a:t>Click to edit Master title style</a:t>
            </a:r>
          </a:p>
        </p:txBody>
      </p:sp>
      <p:sp>
        <p:nvSpPr>
          <p:cNvPr id="6" name="Text Placeholder 1"/>
          <p:cNvSpPr>
            <a:spLocks noGrp="1"/>
          </p:cNvSpPr>
          <p:nvPr>
            <p:ph type="body" sz="quarter" idx="12"/>
          </p:nvPr>
        </p:nvSpPr>
        <p:spPr>
          <a:xfrm>
            <a:off x="6388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9436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574455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507533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00441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275624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295085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6243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587261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34606" y="3087490"/>
            <a:ext cx="1722793" cy="683025"/>
          </a:xfrm>
          <a:prstGeom prst="rect">
            <a:avLst/>
          </a:prstGeom>
        </p:spPr>
      </p:pic>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894365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6BB4-F71A-3A42-BD6F-BD642DAF1F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78982-DF89-0245-825E-C2DBD1498E2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B29F43-4037-5841-A02D-86A4EA76854F}"/>
              </a:ext>
            </a:extLst>
          </p:cNvPr>
          <p:cNvSpPr>
            <a:spLocks noGrp="1"/>
          </p:cNvSpPr>
          <p:nvPr>
            <p:ph type="dt" sz="half" idx="10"/>
          </p:nvPr>
        </p:nvSpPr>
        <p:spPr/>
        <p:txBody>
          <a:bodyPr/>
          <a:lstStyle/>
          <a:p>
            <a:fld id="{BC35AF78-7CDF-5B45-A0DE-A5BFECB6D5E5}" type="datetime1">
              <a:rPr lang="en-US" smtClean="0"/>
              <a:t>4/14/23</a:t>
            </a:fld>
            <a:endParaRPr lang="en-US"/>
          </a:p>
        </p:txBody>
      </p:sp>
      <p:sp>
        <p:nvSpPr>
          <p:cNvPr id="5" name="Footer Placeholder 4">
            <a:extLst>
              <a:ext uri="{FF2B5EF4-FFF2-40B4-BE49-F238E27FC236}">
                <a16:creationId xmlns:a16="http://schemas.microsoft.com/office/drawing/2014/main" id="{EC37F52C-4F7C-604F-83E9-0C239E10D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A6551-EC71-BE47-A91D-A7583A96A2AB}"/>
              </a:ext>
            </a:extLst>
          </p:cNvPr>
          <p:cNvSpPr>
            <a:spLocks noGrp="1"/>
          </p:cNvSpPr>
          <p:nvPr>
            <p:ph type="sldNum" sz="quarter" idx="12"/>
          </p:nvPr>
        </p:nvSpPr>
        <p:spPr/>
        <p:txBody>
          <a:bodyPr/>
          <a:lstStyle/>
          <a:p>
            <a:fld id="{CFEC43AB-6F75-E344-8E35-7C3261A4F6C3}" type="slidenum">
              <a:rPr lang="en-US" smtClean="0"/>
              <a:t>‹#›</a:t>
            </a:fld>
            <a:endParaRPr lang="en-US"/>
          </a:p>
        </p:txBody>
      </p:sp>
    </p:spTree>
    <p:extLst>
      <p:ext uri="{BB962C8B-B14F-4D97-AF65-F5344CB8AC3E}">
        <p14:creationId xmlns:p14="http://schemas.microsoft.com/office/powerpoint/2010/main" val="12179735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B176E-DE00-F64C-9DBA-4DB494F9B27D}"/>
              </a:ext>
            </a:extLst>
          </p:cNvPr>
          <p:cNvSpPr>
            <a:spLocks noGrp="1"/>
          </p:cNvSpPr>
          <p:nvPr>
            <p:ph type="dt" sz="half" idx="10"/>
          </p:nvPr>
        </p:nvSpPr>
        <p:spPr/>
        <p:txBody>
          <a:bodyPr/>
          <a:lstStyle/>
          <a:p>
            <a:fld id="{4B6879F3-B4CD-E14C-87B9-3C9CC16672D3}" type="datetime1">
              <a:rPr lang="en-US" smtClean="0"/>
              <a:t>4/14/23</a:t>
            </a:fld>
            <a:endParaRPr lang="en-US"/>
          </a:p>
        </p:txBody>
      </p:sp>
      <p:sp>
        <p:nvSpPr>
          <p:cNvPr id="3" name="Footer Placeholder 2">
            <a:extLst>
              <a:ext uri="{FF2B5EF4-FFF2-40B4-BE49-F238E27FC236}">
                <a16:creationId xmlns:a16="http://schemas.microsoft.com/office/drawing/2014/main" id="{11A87C87-BE61-D149-BB9E-EBDA3330AE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7A3A3B-ACF2-4947-B73F-CD2C9A42307B}"/>
              </a:ext>
            </a:extLst>
          </p:cNvPr>
          <p:cNvSpPr>
            <a:spLocks noGrp="1"/>
          </p:cNvSpPr>
          <p:nvPr>
            <p:ph type="sldNum" sz="quarter" idx="12"/>
          </p:nvPr>
        </p:nvSpPr>
        <p:spPr/>
        <p:txBody>
          <a:bodyPr/>
          <a:lstStyle/>
          <a:p>
            <a:fld id="{CFEC43AB-6F75-E344-8E35-7C3261A4F6C3}" type="slidenum">
              <a:rPr lang="en-US" smtClean="0"/>
              <a:t>‹#›</a:t>
            </a:fld>
            <a:endParaRPr lang="en-US"/>
          </a:p>
        </p:txBody>
      </p:sp>
      <p:sp>
        <p:nvSpPr>
          <p:cNvPr id="5" name="Title 4">
            <a:extLst>
              <a:ext uri="{FF2B5EF4-FFF2-40B4-BE49-F238E27FC236}">
                <a16:creationId xmlns:a16="http://schemas.microsoft.com/office/drawing/2014/main" id="{DF9F2A6D-F262-C53D-8FA6-B94A417FC7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60422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E8C72-1D21-4A27-9201-2C6413FBF7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301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20" y="268224"/>
            <a:ext cx="5522885" cy="5726176"/>
          </a:xfrm>
        </p:spPr>
        <p:txBody>
          <a:bodyPr/>
          <a:lstStyle/>
          <a:p>
            <a:r>
              <a:rPr lang="en-US" dirty="0"/>
              <a:t>Click to edit Master title style</a:t>
            </a:r>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b="0" i="0" dirty="0">
              <a:solidFill>
                <a:srgbClr val="FFFFFF"/>
              </a:solidFill>
              <a:latin typeface="+mn-lt"/>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000283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B007E-055F-8C4B-82DC-D28A99621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1C3002-5755-B242-8C26-D5495FFB2138}"/>
              </a:ext>
            </a:extLst>
          </p:cNvPr>
          <p:cNvSpPr>
            <a:spLocks noGrp="1"/>
          </p:cNvSpPr>
          <p:nvPr>
            <p:ph type="dt" sz="half" idx="10"/>
          </p:nvPr>
        </p:nvSpPr>
        <p:spPr/>
        <p:txBody>
          <a:bodyPr/>
          <a:lstStyle/>
          <a:p>
            <a:fld id="{E1A98A99-0C15-5847-B647-BE4704273071}" type="datetime1">
              <a:rPr lang="en-US" smtClean="0"/>
              <a:t>4/14/23</a:t>
            </a:fld>
            <a:endParaRPr lang="en-US"/>
          </a:p>
        </p:txBody>
      </p:sp>
      <p:sp>
        <p:nvSpPr>
          <p:cNvPr id="4" name="Footer Placeholder 3">
            <a:extLst>
              <a:ext uri="{FF2B5EF4-FFF2-40B4-BE49-F238E27FC236}">
                <a16:creationId xmlns:a16="http://schemas.microsoft.com/office/drawing/2014/main" id="{B94AE5F0-9C9D-AD45-A735-666DA7E494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47A7C2-BDCF-544B-B0DF-9EFF72006604}"/>
              </a:ext>
            </a:extLst>
          </p:cNvPr>
          <p:cNvSpPr>
            <a:spLocks noGrp="1"/>
          </p:cNvSpPr>
          <p:nvPr>
            <p:ph type="sldNum" sz="quarter" idx="12"/>
          </p:nvPr>
        </p:nvSpPr>
        <p:spPr/>
        <p:txBody>
          <a:bodyPr/>
          <a:lstStyle/>
          <a:p>
            <a:fld id="{CFEC43AB-6F75-E344-8E35-7C3261A4F6C3}" type="slidenum">
              <a:rPr lang="en-US" smtClean="0"/>
              <a:t>‹#›</a:t>
            </a:fld>
            <a:endParaRPr lang="en-US"/>
          </a:p>
        </p:txBody>
      </p:sp>
    </p:spTree>
    <p:extLst>
      <p:ext uri="{BB962C8B-B14F-4D97-AF65-F5344CB8AC3E}">
        <p14:creationId xmlns:p14="http://schemas.microsoft.com/office/powerpoint/2010/main" val="1149448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cSld name="Lef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5A00C-7B64-3F47-A209-3B09382F1877}"/>
              </a:ext>
            </a:extLst>
          </p:cNvPr>
          <p:cNvGrpSpPr/>
          <p:nvPr userDrawn="1"/>
        </p:nvGrpSpPr>
        <p:grpSpPr>
          <a:xfrm>
            <a:off x="667145" y="506338"/>
            <a:ext cx="10040471" cy="5871084"/>
            <a:chOff x="425304" y="742627"/>
            <a:chExt cx="6400800" cy="8610923"/>
          </a:xfrm>
        </p:grpSpPr>
        <p:grpSp>
          <p:nvGrpSpPr>
            <p:cNvPr id="22" name="Group 21">
              <a:extLst>
                <a:ext uri="{FF2B5EF4-FFF2-40B4-BE49-F238E27FC236}">
                  <a16:creationId xmlns:a16="http://schemas.microsoft.com/office/drawing/2014/main" id="{7C99744A-3A77-DD48-8431-32C7002DF635}"/>
                </a:ext>
              </a:extLst>
            </p:cNvPr>
            <p:cNvGrpSpPr/>
            <p:nvPr userDrawn="1"/>
          </p:nvGrpSpPr>
          <p:grpSpPr>
            <a:xfrm>
              <a:off x="425304" y="742627"/>
              <a:ext cx="6400800" cy="8610923"/>
              <a:chOff x="425304" y="742627"/>
              <a:chExt cx="6400800" cy="8610923"/>
            </a:xfrm>
          </p:grpSpPr>
          <p:grpSp>
            <p:nvGrpSpPr>
              <p:cNvPr id="12" name="Group 11">
                <a:extLst>
                  <a:ext uri="{FF2B5EF4-FFF2-40B4-BE49-F238E27FC236}">
                    <a16:creationId xmlns:a16="http://schemas.microsoft.com/office/drawing/2014/main" id="{64FBC15E-C103-F24B-8AE6-2E4835D7A72F}"/>
                  </a:ext>
                </a:extLst>
              </p:cNvPr>
              <p:cNvGrpSpPr/>
              <p:nvPr userDrawn="1"/>
            </p:nvGrpSpPr>
            <p:grpSpPr>
              <a:xfrm>
                <a:off x="425304" y="742627"/>
                <a:ext cx="6400800" cy="8610923"/>
                <a:chOff x="914400" y="742627"/>
                <a:chExt cx="6400800" cy="8610923"/>
              </a:xfrm>
            </p:grpSpPr>
            <p:sp>
              <p:nvSpPr>
                <p:cNvPr id="13" name="Rectangle 12">
                  <a:extLst>
                    <a:ext uri="{FF2B5EF4-FFF2-40B4-BE49-F238E27FC236}">
                      <a16:creationId xmlns:a16="http://schemas.microsoft.com/office/drawing/2014/main" id="{59E632BC-2605-C045-AEBC-2975BFC8BA73}"/>
                    </a:ext>
                  </a:extLst>
                </p:cNvPr>
                <p:cNvSpPr/>
                <p:nvPr userDrawn="1"/>
              </p:nvSpPr>
              <p:spPr>
                <a:xfrm>
                  <a:off x="914400" y="742627"/>
                  <a:ext cx="6400800" cy="861092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7"/>
                </a:p>
              </p:txBody>
            </p:sp>
            <p:sp>
              <p:nvSpPr>
                <p:cNvPr id="16" name="Rectangle 15">
                  <a:extLst>
                    <a:ext uri="{FF2B5EF4-FFF2-40B4-BE49-F238E27FC236}">
                      <a16:creationId xmlns:a16="http://schemas.microsoft.com/office/drawing/2014/main" id="{030051F6-7E1B-9B4B-8DB5-E959AE5F0401}"/>
                    </a:ext>
                  </a:extLst>
                </p:cNvPr>
                <p:cNvSpPr/>
                <p:nvPr userDrawn="1"/>
              </p:nvSpPr>
              <p:spPr>
                <a:xfrm>
                  <a:off x="3947747" y="742627"/>
                  <a:ext cx="334107" cy="861092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7"/>
                </a:p>
              </p:txBody>
            </p:sp>
          </p:grpSp>
          <p:cxnSp>
            <p:nvCxnSpPr>
              <p:cNvPr id="3" name="Straight Connector 2">
                <a:extLst>
                  <a:ext uri="{FF2B5EF4-FFF2-40B4-BE49-F238E27FC236}">
                    <a16:creationId xmlns:a16="http://schemas.microsoft.com/office/drawing/2014/main" id="{2BCCE7C9-F9FD-D543-9358-F7E92ECDFDD1}"/>
                  </a:ext>
                </a:extLst>
              </p:cNvPr>
              <p:cNvCxnSpPr>
                <a:cxnSpLocks/>
              </p:cNvCxnSpPr>
              <p:nvPr userDrawn="1"/>
            </p:nvCxnSpPr>
            <p:spPr>
              <a:xfrm>
                <a:off x="425304" y="1295400"/>
                <a:ext cx="640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86EDB78-8939-B149-9753-358085E6E37D}"/>
                </a:ext>
              </a:extLst>
            </p:cNvPr>
            <p:cNvCxnSpPr>
              <a:cxnSpLocks/>
            </p:cNvCxnSpPr>
            <p:nvPr userDrawn="1"/>
          </p:nvCxnSpPr>
          <p:spPr>
            <a:xfrm>
              <a:off x="425304" y="1143000"/>
              <a:ext cx="640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object 3">
            <a:extLst>
              <a:ext uri="{FF2B5EF4-FFF2-40B4-BE49-F238E27FC236}">
                <a16:creationId xmlns:a16="http://schemas.microsoft.com/office/drawing/2014/main" id="{E07937A7-E34E-4D4C-B0F7-47A144017061}"/>
              </a:ext>
            </a:extLst>
          </p:cNvPr>
          <p:cNvSpPr/>
          <p:nvPr userDrawn="1"/>
        </p:nvSpPr>
        <p:spPr>
          <a:xfrm>
            <a:off x="667144" y="506337"/>
            <a:ext cx="11524856" cy="372512"/>
          </a:xfrm>
          <a:custGeom>
            <a:avLst/>
            <a:gdLst/>
            <a:ahLst/>
            <a:cxnLst/>
            <a:rect l="l" t="t" r="r" b="b"/>
            <a:pathLst>
              <a:path w="7315200">
                <a:moveTo>
                  <a:pt x="0" y="0"/>
                </a:moveTo>
                <a:lnTo>
                  <a:pt x="7315200" y="0"/>
                </a:lnTo>
              </a:path>
            </a:pathLst>
          </a:custGeom>
          <a:ln w="12700">
            <a:solidFill>
              <a:schemeClr val="accent3"/>
            </a:solidFill>
          </a:ln>
        </p:spPr>
        <p:txBody>
          <a:bodyPr wrap="square" lIns="0" tIns="0" rIns="0" bIns="0" rtlCol="0"/>
          <a:lstStyle/>
          <a:p>
            <a:endParaRPr sz="2117"/>
          </a:p>
        </p:txBody>
      </p:sp>
      <p:sp>
        <p:nvSpPr>
          <p:cNvPr id="7" name="object 8">
            <a:extLst>
              <a:ext uri="{FF2B5EF4-FFF2-40B4-BE49-F238E27FC236}">
                <a16:creationId xmlns:a16="http://schemas.microsoft.com/office/drawing/2014/main" id="{14717938-DD8A-3046-8521-038DDE24C1F5}"/>
              </a:ext>
            </a:extLst>
          </p:cNvPr>
          <p:cNvSpPr/>
          <p:nvPr userDrawn="1"/>
        </p:nvSpPr>
        <p:spPr>
          <a:xfrm flipV="1">
            <a:off x="667144" y="6340953"/>
            <a:ext cx="11524856" cy="36467"/>
          </a:xfrm>
          <a:custGeom>
            <a:avLst/>
            <a:gdLst/>
            <a:ahLst/>
            <a:cxnLst/>
            <a:rect l="l" t="t" r="r" b="b"/>
            <a:pathLst>
              <a:path w="7315200">
                <a:moveTo>
                  <a:pt x="0" y="0"/>
                </a:moveTo>
                <a:lnTo>
                  <a:pt x="7315200" y="0"/>
                </a:lnTo>
              </a:path>
            </a:pathLst>
          </a:custGeom>
          <a:ln w="12700">
            <a:solidFill>
              <a:srgbClr val="0078AD"/>
            </a:solidFill>
          </a:ln>
        </p:spPr>
        <p:txBody>
          <a:bodyPr wrap="square" lIns="0" tIns="0" rIns="0" bIns="0" rtlCol="0"/>
          <a:lstStyle/>
          <a:p>
            <a:endParaRPr sz="2117"/>
          </a:p>
        </p:txBody>
      </p:sp>
      <p:sp>
        <p:nvSpPr>
          <p:cNvPr id="8" name="object 9">
            <a:extLst>
              <a:ext uri="{FF2B5EF4-FFF2-40B4-BE49-F238E27FC236}">
                <a16:creationId xmlns:a16="http://schemas.microsoft.com/office/drawing/2014/main" id="{C3890043-3089-B84B-95F6-54683C803B1E}"/>
              </a:ext>
            </a:extLst>
          </p:cNvPr>
          <p:cNvSpPr/>
          <p:nvPr userDrawn="1"/>
        </p:nvSpPr>
        <p:spPr>
          <a:xfrm>
            <a:off x="0" y="0"/>
            <a:ext cx="12192000" cy="60613"/>
          </a:xfrm>
          <a:custGeom>
            <a:avLst/>
            <a:gdLst/>
            <a:ahLst/>
            <a:cxnLst/>
            <a:rect l="l" t="t" r="r" b="b"/>
            <a:pathLst>
              <a:path w="7772400" h="88900">
                <a:moveTo>
                  <a:pt x="0" y="88900"/>
                </a:moveTo>
                <a:lnTo>
                  <a:pt x="7772400" y="88900"/>
                </a:lnTo>
                <a:lnTo>
                  <a:pt x="7772400" y="0"/>
                </a:lnTo>
                <a:lnTo>
                  <a:pt x="0" y="0"/>
                </a:lnTo>
                <a:lnTo>
                  <a:pt x="0" y="88900"/>
                </a:lnTo>
                <a:close/>
              </a:path>
            </a:pathLst>
          </a:custGeom>
          <a:solidFill>
            <a:srgbClr val="0078AD"/>
          </a:solidFill>
        </p:spPr>
        <p:txBody>
          <a:bodyPr wrap="square" lIns="0" tIns="0" rIns="0" bIns="0" rtlCol="0"/>
          <a:lstStyle/>
          <a:p>
            <a:endParaRPr sz="2117"/>
          </a:p>
        </p:txBody>
      </p:sp>
      <p:sp>
        <p:nvSpPr>
          <p:cNvPr id="11" name="object 4">
            <a:extLst>
              <a:ext uri="{FF2B5EF4-FFF2-40B4-BE49-F238E27FC236}">
                <a16:creationId xmlns:a16="http://schemas.microsoft.com/office/drawing/2014/main" id="{81B85918-55A6-6943-A1D1-056BFA70E6FC}"/>
              </a:ext>
            </a:extLst>
          </p:cNvPr>
          <p:cNvSpPr txBox="1"/>
          <p:nvPr userDrawn="1"/>
        </p:nvSpPr>
        <p:spPr>
          <a:xfrm>
            <a:off x="667145" y="311035"/>
            <a:ext cx="10798484" cy="178080"/>
          </a:xfrm>
          <a:prstGeom prst="rect">
            <a:avLst/>
          </a:prstGeom>
        </p:spPr>
        <p:txBody>
          <a:bodyPr vert="horz" wrap="square" lIns="0" tIns="14941" rIns="0" bIns="0" rtlCol="0">
            <a:spAutoFit/>
          </a:bodyPr>
          <a:lstStyle/>
          <a:p>
            <a:pPr marR="5977" algn="l">
              <a:lnSpc>
                <a:spcPct val="100000"/>
              </a:lnSpc>
              <a:spcBef>
                <a:spcPts val="117"/>
              </a:spcBef>
            </a:pPr>
            <a:r>
              <a:rPr lang="en-US" sz="1059" b="0" i="0" spc="-7">
                <a:solidFill>
                  <a:schemeClr val="tx1">
                    <a:lumMod val="65000"/>
                    <a:lumOff val="35000"/>
                  </a:schemeClr>
                </a:solidFill>
                <a:latin typeface="IBM Plex Sans Light" panose="020B0403050203000203" pitchFamily="34" charset="77"/>
                <a:cs typeface="IBMPlexSans-SemiBold"/>
              </a:rPr>
              <a:t>KAISER PERMANENTE </a:t>
            </a:r>
            <a:r>
              <a:rPr lang="en-US" sz="1059" b="0" i="0" spc="-7" dirty="0">
                <a:solidFill>
                  <a:schemeClr val="tx1">
                    <a:lumMod val="65000"/>
                    <a:lumOff val="35000"/>
                  </a:schemeClr>
                </a:solidFill>
                <a:latin typeface="IBM Plex Sans Light" panose="020B0403050203000203" pitchFamily="34" charset="77"/>
                <a:cs typeface="IBMPlexSans-SemiBold"/>
              </a:rPr>
              <a:t>&amp; IBM</a:t>
            </a:r>
          </a:p>
        </p:txBody>
      </p:sp>
      <p:cxnSp>
        <p:nvCxnSpPr>
          <p:cNvPr id="14" name="Straight Connector 13">
            <a:extLst>
              <a:ext uri="{FF2B5EF4-FFF2-40B4-BE49-F238E27FC236}">
                <a16:creationId xmlns:a16="http://schemas.microsoft.com/office/drawing/2014/main" id="{3B852CFE-4102-0142-8512-814DB86AA368}"/>
              </a:ext>
            </a:extLst>
          </p:cNvPr>
          <p:cNvCxnSpPr>
            <a:cxnSpLocks/>
          </p:cNvCxnSpPr>
          <p:nvPr userDrawn="1"/>
        </p:nvCxnSpPr>
        <p:spPr>
          <a:xfrm>
            <a:off x="10538779" y="6479224"/>
            <a:ext cx="0" cy="1193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object 5">
            <a:extLst>
              <a:ext uri="{FF2B5EF4-FFF2-40B4-BE49-F238E27FC236}">
                <a16:creationId xmlns:a16="http://schemas.microsoft.com/office/drawing/2014/main" id="{6E1FB6FF-B54B-024C-80B0-FA2D6214F3EB}"/>
              </a:ext>
            </a:extLst>
          </p:cNvPr>
          <p:cNvSpPr/>
          <p:nvPr userDrawn="1"/>
        </p:nvSpPr>
        <p:spPr>
          <a:xfrm>
            <a:off x="667145" y="6381751"/>
            <a:ext cx="573769" cy="228701"/>
          </a:xfrm>
          <a:custGeom>
            <a:avLst/>
            <a:gdLst/>
            <a:ahLst/>
            <a:cxnLst/>
            <a:rect l="l" t="t" r="r" b="b"/>
            <a:pathLst>
              <a:path w="457200" h="480695">
                <a:moveTo>
                  <a:pt x="0" y="480237"/>
                </a:moveTo>
                <a:lnTo>
                  <a:pt x="457200" y="480237"/>
                </a:lnTo>
                <a:lnTo>
                  <a:pt x="457200" y="0"/>
                </a:lnTo>
                <a:lnTo>
                  <a:pt x="0" y="0"/>
                </a:lnTo>
                <a:lnTo>
                  <a:pt x="0" y="480237"/>
                </a:lnTo>
                <a:close/>
              </a:path>
            </a:pathLst>
          </a:custGeom>
          <a:solidFill>
            <a:srgbClr val="0078AD"/>
          </a:solidFill>
        </p:spPr>
        <p:txBody>
          <a:bodyPr wrap="square" lIns="0" tIns="0" rIns="0" bIns="0" rtlCol="0"/>
          <a:lstStyle/>
          <a:p>
            <a:endParaRPr sz="2117"/>
          </a:p>
        </p:txBody>
      </p:sp>
      <p:sp>
        <p:nvSpPr>
          <p:cNvPr id="20" name="Holder 4">
            <a:extLst>
              <a:ext uri="{FF2B5EF4-FFF2-40B4-BE49-F238E27FC236}">
                <a16:creationId xmlns:a16="http://schemas.microsoft.com/office/drawing/2014/main" id="{46638915-6B47-2F43-916E-C4F9CF2C4E82}"/>
              </a:ext>
            </a:extLst>
          </p:cNvPr>
          <p:cNvSpPr>
            <a:spLocks noGrp="1"/>
          </p:cNvSpPr>
          <p:nvPr>
            <p:ph type="sldNum" sz="quarter" idx="7"/>
          </p:nvPr>
        </p:nvSpPr>
        <p:spPr>
          <a:xfrm>
            <a:off x="667144" y="6381750"/>
            <a:ext cx="563808" cy="228700"/>
          </a:xfrm>
          <a:prstGeom prst="rect">
            <a:avLst/>
          </a:prstGeom>
        </p:spPr>
        <p:txBody>
          <a:bodyPr lIns="0" tIns="0" rIns="0" bIns="0" anchor="ctr" anchorCtr="0"/>
          <a:lstStyle>
            <a:lvl1pPr algn="ctr">
              <a:defRPr sz="1059" b="0" i="0">
                <a:solidFill>
                  <a:schemeClr val="bg1"/>
                </a:solidFill>
                <a:latin typeface="IBM Plex Sans"/>
                <a:cs typeface="IBM Plex Sans"/>
              </a:defRPr>
            </a:lvl1pPr>
          </a:lstStyle>
          <a:p>
            <a:pPr marL="29885">
              <a:spcBef>
                <a:spcPts val="341"/>
              </a:spcBef>
            </a:pPr>
            <a:fld id="{81D60167-4931-47E6-BA6A-407CBD079E47}" type="slidenum">
              <a:rPr lang="en-US" smtClean="0"/>
              <a:pPr marL="29885">
                <a:spcBef>
                  <a:spcPts val="341"/>
                </a:spcBef>
              </a:pPr>
              <a:t>‹#›</a:t>
            </a:fld>
            <a:endParaRPr lang="en-US"/>
          </a:p>
        </p:txBody>
      </p:sp>
      <p:pic>
        <p:nvPicPr>
          <p:cNvPr id="2050" name="Picture 2" descr="Image result for kaiser permanente logo">
            <a:extLst>
              <a:ext uri="{FF2B5EF4-FFF2-40B4-BE49-F238E27FC236}">
                <a16:creationId xmlns:a16="http://schemas.microsoft.com/office/drawing/2014/main" id="{4A10239D-36B6-1F45-8CA5-F1DF4BCCC49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20584" y="6459485"/>
            <a:ext cx="1215216" cy="158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E008262-3909-904D-944F-36BA33B65868}"/>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tretch>
            <a:fillRect/>
          </a:stretch>
        </p:blipFill>
        <p:spPr>
          <a:xfrm>
            <a:off x="10877176" y="6480260"/>
            <a:ext cx="748800" cy="130189"/>
          </a:xfrm>
          <a:prstGeom prst="rect">
            <a:avLst/>
          </a:prstGeom>
        </p:spPr>
      </p:pic>
    </p:spTree>
    <p:extLst>
      <p:ext uri="{BB962C8B-B14F-4D97-AF65-F5344CB8AC3E}">
        <p14:creationId xmlns:p14="http://schemas.microsoft.com/office/powerpoint/2010/main" val="19064426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with Blue Header">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B17605D7-43DD-4214-87C1-9B594B8286B2}"/>
              </a:ext>
            </a:extLst>
          </p:cNvPr>
          <p:cNvSpPr>
            <a:spLocks noGrp="1"/>
          </p:cNvSpPr>
          <p:nvPr>
            <p:ph idx="40" hasCustomPrompt="1"/>
          </p:nvPr>
        </p:nvSpPr>
        <p:spPr>
          <a:xfrm>
            <a:off x="440692" y="1862139"/>
            <a:ext cx="11301984" cy="4343400"/>
          </a:xfrm>
          <a:prstGeom prst="rect">
            <a:avLst/>
          </a:prstGeom>
        </p:spPr>
        <p:txBody>
          <a:bodyPr vert="horz" lIns="0" tIns="0" rIns="0" bIns="0" rtlCol="0">
            <a:noAutofit/>
          </a:bodyPr>
          <a:lstStyle>
            <a:lvl1pPr>
              <a:defRPr sz="1600">
                <a:solidFill>
                  <a:srgbClr val="4F4F4F"/>
                </a:solidFill>
              </a:defRPr>
            </a:lvl1pPr>
            <a:lvl2pPr>
              <a:defRPr sz="1400"/>
            </a:lvl2pPr>
            <a:lvl3pPr>
              <a:defRPr sz="1200">
                <a:solidFill>
                  <a:srgbClr val="4F4F4F"/>
                </a:solidFill>
              </a:defRPr>
            </a:lvl3pPr>
            <a:lvl4pPr>
              <a:defRPr sz="1100">
                <a:solidFill>
                  <a:srgbClr val="4F4F4F"/>
                </a:solidFill>
              </a:defRPr>
            </a:lvl4pPr>
            <a:lvl5pPr>
              <a:defRPr sz="1051">
                <a:solidFill>
                  <a:srgbClr val="4F4F4F"/>
                </a:solidFill>
              </a:defRPr>
            </a:lvl5pPr>
            <a:lvl9pPr>
              <a:spcBef>
                <a:spcPts val="600"/>
              </a:spcBef>
              <a:defRPr sz="1400">
                <a:solidFill>
                  <a:srgbClr val="4F4F4F"/>
                </a:solidFill>
              </a:defRPr>
            </a:lvl9pPr>
          </a:lstStyle>
          <a:p>
            <a:pPr lvl="0"/>
            <a:r>
              <a:rPr lang="en-US" dirty="0"/>
              <a:t>Click icon to add chart</a:t>
            </a:r>
          </a:p>
        </p:txBody>
      </p:sp>
      <p:sp>
        <p:nvSpPr>
          <p:cNvPr id="7" name="Freeform 4">
            <a:extLst>
              <a:ext uri="{FF2B5EF4-FFF2-40B4-BE49-F238E27FC236}">
                <a16:creationId xmlns:a16="http://schemas.microsoft.com/office/drawing/2014/main" id="{2E5F15AD-3BCE-4FC2-A92B-BB2A3DBBCFD7}"/>
              </a:ext>
            </a:extLst>
          </p:cNvPr>
          <p:cNvSpPr/>
          <p:nvPr userDrawn="1"/>
        </p:nvSpPr>
        <p:spPr>
          <a:xfrm>
            <a:off x="423445" y="1228873"/>
            <a:ext cx="11351255" cy="565387"/>
          </a:xfrm>
          <a:custGeom>
            <a:avLst/>
            <a:gdLst/>
            <a:ahLst/>
            <a:cxnLst/>
            <a:rect l="l" t="t" r="r" b="b"/>
            <a:pathLst>
              <a:path w="5490196" h="363355">
                <a:moveTo>
                  <a:pt x="0" y="0"/>
                </a:moveTo>
                <a:lnTo>
                  <a:pt x="5490196" y="0"/>
                </a:lnTo>
                <a:lnTo>
                  <a:pt x="5490196" y="363355"/>
                </a:lnTo>
                <a:lnTo>
                  <a:pt x="0" y="363355"/>
                </a:lnTo>
                <a:close/>
              </a:path>
            </a:pathLst>
          </a:custGeom>
          <a:solidFill>
            <a:schemeClr val="bg2"/>
          </a:solidFill>
        </p:spPr>
        <p:txBody>
          <a:bodyPr/>
          <a:lstStyle/>
          <a:p>
            <a:endParaRPr lang="en-US" sz="1351"/>
          </a:p>
        </p:txBody>
      </p:sp>
      <p:sp>
        <p:nvSpPr>
          <p:cNvPr id="3" name="Title 2">
            <a:extLst>
              <a:ext uri="{FF2B5EF4-FFF2-40B4-BE49-F238E27FC236}">
                <a16:creationId xmlns:a16="http://schemas.microsoft.com/office/drawing/2014/main" id="{F4F82C9D-2375-4405-8F12-124E53A0B50F}"/>
              </a:ext>
            </a:extLst>
          </p:cNvPr>
          <p:cNvSpPr>
            <a:spLocks noGrp="1"/>
          </p:cNvSpPr>
          <p:nvPr>
            <p:ph type="title" hasCustomPrompt="1"/>
          </p:nvPr>
        </p:nvSpPr>
        <p:spPr>
          <a:xfrm>
            <a:off x="440697" y="574767"/>
            <a:ext cx="8876873" cy="579323"/>
          </a:xfrm>
        </p:spPr>
        <p:txBody>
          <a:bodyPr>
            <a:normAutofit/>
          </a:bodyPr>
          <a:lstStyle>
            <a:lvl1pPr>
              <a:defRPr sz="2000"/>
            </a:lvl1pPr>
          </a:lstStyle>
          <a:p>
            <a:r>
              <a:rPr lang="en-US" dirty="0"/>
              <a:t>Click to insert Key Question (max 2 lines) </a:t>
            </a:r>
          </a:p>
        </p:txBody>
      </p:sp>
      <p:sp>
        <p:nvSpPr>
          <p:cNvPr id="12" name="Text Placeholder 3">
            <a:extLst>
              <a:ext uri="{FF2B5EF4-FFF2-40B4-BE49-F238E27FC236}">
                <a16:creationId xmlns:a16="http://schemas.microsoft.com/office/drawing/2014/main" id="{5EE1AC75-84F3-4086-AC45-61D99D10DE38}"/>
              </a:ext>
            </a:extLst>
          </p:cNvPr>
          <p:cNvSpPr>
            <a:spLocks noGrp="1"/>
          </p:cNvSpPr>
          <p:nvPr>
            <p:ph type="body" sz="quarter" idx="26" hasCustomPrompt="1"/>
          </p:nvPr>
        </p:nvSpPr>
        <p:spPr>
          <a:xfrm>
            <a:off x="498371" y="1394964"/>
            <a:ext cx="11201400" cy="233205"/>
          </a:xfrm>
        </p:spPr>
        <p:txBody>
          <a:bodyPr vert="horz" lIns="0" tIns="0" rIns="0" bIns="0" rtlCol="0" anchor="ctr">
            <a:noAutofit/>
          </a:bodyPr>
          <a:lstStyle>
            <a:lvl1pPr>
              <a:defRPr lang="en-IN" sz="1400" b="1" dirty="0">
                <a:solidFill>
                  <a:schemeClr val="bg1"/>
                </a:solidFill>
                <a:latin typeface="+mn-lt"/>
                <a:ea typeface="Open Sans Semibold" panose="020B0706030804020204" pitchFamily="34" charset="0"/>
                <a:cs typeface="Open Sans Semibold" panose="020B0706030804020204" pitchFamily="34" charset="0"/>
              </a:defRPr>
            </a:lvl1pPr>
          </a:lstStyle>
          <a:p>
            <a:pPr lvl="0">
              <a:spcBef>
                <a:spcPts val="0"/>
              </a:spcBef>
            </a:pPr>
            <a:r>
              <a:rPr lang="en-US" dirty="0"/>
              <a:t>Click to insert Survey Question (max 2 lines)</a:t>
            </a:r>
          </a:p>
        </p:txBody>
      </p:sp>
      <p:sp>
        <p:nvSpPr>
          <p:cNvPr id="6" name="Title 6">
            <a:extLst>
              <a:ext uri="{FF2B5EF4-FFF2-40B4-BE49-F238E27FC236}">
                <a16:creationId xmlns:a16="http://schemas.microsoft.com/office/drawing/2014/main" id="{97418AFD-701B-4C4D-9279-DEB4D33E5880}"/>
              </a:ext>
            </a:extLst>
          </p:cNvPr>
          <p:cNvSpPr txBox="1">
            <a:spLocks/>
          </p:cNvSpPr>
          <p:nvPr userDrawn="1"/>
        </p:nvSpPr>
        <p:spPr>
          <a:xfrm>
            <a:off x="440696" y="1"/>
            <a:ext cx="8683507" cy="574767"/>
          </a:xfrm>
          <a:prstGeom prst="rect">
            <a:avLst/>
          </a:prstGeom>
        </p:spPr>
        <p:txBody>
          <a:bodyPr vert="horz" lIns="0" tIns="0" rIns="0" bIns="0" rtlCol="0" anchor="ctr">
            <a:noAutofit/>
          </a:bodyPr>
          <a:lstStyle>
            <a:lvl1pPr algn="l" defTabSz="457200" rtl="0" eaLnBrk="1" latinLnBrk="0" hangingPunct="1">
              <a:spcBef>
                <a:spcPct val="0"/>
              </a:spcBef>
              <a:buNone/>
              <a:defRPr sz="3600" kern="1200">
                <a:solidFill>
                  <a:schemeClr val="tx2"/>
                </a:solidFill>
                <a:latin typeface="Calibri" panose="020F0502020204030204" pitchFamily="34" charset="0"/>
                <a:ea typeface="+mj-ea"/>
                <a:cs typeface="+mj-cs"/>
              </a:defRPr>
            </a:lvl1pPr>
          </a:lstStyle>
          <a:p>
            <a:r>
              <a:rPr lang="en-US" sz="3200" b="1" dirty="0">
                <a:solidFill>
                  <a:srgbClr val="4F4F4F"/>
                </a:solidFill>
                <a:latin typeface="Open Sans Light" panose="020B0306030504020204" pitchFamily="34" charset="0"/>
                <a:ea typeface="Open Sans Light" panose="020B0306030504020204" pitchFamily="34" charset="0"/>
                <a:cs typeface="Open Sans Light" panose="020B0306030504020204" pitchFamily="34" charset="0"/>
              </a:rPr>
              <a:t>IDC Survey Spotlight</a:t>
            </a:r>
            <a:endParaRPr lang="en-US" sz="2000" dirty="0">
              <a:solidFill>
                <a:srgbClr val="4F4F4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Placeholder 20">
            <a:extLst>
              <a:ext uri="{FF2B5EF4-FFF2-40B4-BE49-F238E27FC236}">
                <a16:creationId xmlns:a16="http://schemas.microsoft.com/office/drawing/2014/main" id="{B5836744-34B9-4B57-8CF5-D90C458D6043}"/>
              </a:ext>
            </a:extLst>
          </p:cNvPr>
          <p:cNvSpPr>
            <a:spLocks noGrp="1"/>
          </p:cNvSpPr>
          <p:nvPr>
            <p:ph type="body" sz="quarter" idx="16" hasCustomPrompt="1"/>
          </p:nvPr>
        </p:nvSpPr>
        <p:spPr>
          <a:xfrm>
            <a:off x="9417216" y="1047827"/>
            <a:ext cx="2341032" cy="153888"/>
          </a:xfrm>
        </p:spPr>
        <p:txBody>
          <a:bodyPr wrap="square" lIns="0" rIns="0">
            <a:spAutoFit/>
          </a:bodyPr>
          <a:lstStyle>
            <a:lvl1pPr marL="0" indent="0" algn="ctr">
              <a:buFont typeface="Arial" panose="020B0604020202020204" pitchFamily="34" charset="0"/>
              <a:buNone/>
              <a:defRPr lang="en-US" sz="1000" b="1" dirty="0">
                <a:solidFill>
                  <a:srgbClr val="4F4F4F"/>
                </a:solidFill>
                <a:latin typeface="Open Sans" panose="020B0606030504020204" pitchFamily="34" charset="0"/>
                <a:ea typeface="Open Sans" panose="020B0606030504020204" pitchFamily="34" charset="0"/>
                <a:cs typeface="Open Sans" panose="020B0606030504020204" pitchFamily="34" charset="0"/>
              </a:defRPr>
            </a:lvl1pPr>
          </a:lstStyle>
          <a:p>
            <a:pPr marL="0" lvl="0" algn="ctr"/>
            <a:r>
              <a:rPr lang="en-US" dirty="0"/>
              <a:t>Click to add Analyst Name</a:t>
            </a:r>
          </a:p>
        </p:txBody>
      </p:sp>
      <p:sp>
        <p:nvSpPr>
          <p:cNvPr id="17" name="Picture Placeholder 2">
            <a:extLst>
              <a:ext uri="{FF2B5EF4-FFF2-40B4-BE49-F238E27FC236}">
                <a16:creationId xmlns:a16="http://schemas.microsoft.com/office/drawing/2014/main" id="{B2278B47-1988-4A8D-92D0-0071BC38C2FF}"/>
              </a:ext>
            </a:extLst>
          </p:cNvPr>
          <p:cNvSpPr>
            <a:spLocks noGrp="1"/>
          </p:cNvSpPr>
          <p:nvPr>
            <p:ph type="pic" sz="quarter" idx="18"/>
          </p:nvPr>
        </p:nvSpPr>
        <p:spPr>
          <a:xfrm>
            <a:off x="9947652" y="77454"/>
            <a:ext cx="1280160" cy="934121"/>
          </a:xfrm>
        </p:spPr>
        <p:txBody>
          <a:bodyPr lIns="0" tIns="0" rIns="0" bIns="0">
            <a:normAutofit/>
          </a:bodyPr>
          <a:lstStyle>
            <a:lvl1pPr marL="0" indent="0" algn="ctr">
              <a:buNone/>
              <a:defRPr sz="800" baseline="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endParaRPr lang="en-US" dirty="0"/>
          </a:p>
        </p:txBody>
      </p:sp>
      <p:sp>
        <p:nvSpPr>
          <p:cNvPr id="4" name="Text Placeholder 3">
            <a:extLst>
              <a:ext uri="{FF2B5EF4-FFF2-40B4-BE49-F238E27FC236}">
                <a16:creationId xmlns:a16="http://schemas.microsoft.com/office/drawing/2014/main" id="{CDBD998D-41F5-44EB-AE13-62BF1189A979}"/>
              </a:ext>
            </a:extLst>
          </p:cNvPr>
          <p:cNvSpPr>
            <a:spLocks noGrp="1"/>
          </p:cNvSpPr>
          <p:nvPr>
            <p:ph type="body" sz="quarter" idx="41" hasCustomPrompt="1"/>
          </p:nvPr>
        </p:nvSpPr>
        <p:spPr>
          <a:xfrm>
            <a:off x="1739138" y="6235226"/>
            <a:ext cx="10003543" cy="318831"/>
          </a:xfrm>
        </p:spPr>
        <p:txBody>
          <a:bodyPr vert="horz" lIns="0" tIns="0" rIns="0" bIns="0" rtlCol="0" anchor="b"/>
          <a:lstStyle>
            <a:lvl1pPr>
              <a:spcBef>
                <a:spcPts val="0"/>
              </a:spcBef>
              <a:defRPr lang="fr-FR" sz="1000" dirty="0" smtClean="0">
                <a:latin typeface="+mn-lt"/>
                <a:ea typeface="+mn-ea"/>
                <a:cs typeface="+mn-cs"/>
              </a:defRPr>
            </a:lvl1pPr>
          </a:lstStyle>
          <a:p>
            <a:pPr lvl="0"/>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22990649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12192000" cy="600075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287999" y="6044184"/>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3335316" y="6042370"/>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11138525" y="6263482"/>
            <a:ext cx="819043" cy="304800"/>
          </a:xfrm>
          <a:prstGeom prst="rect">
            <a:avLst/>
          </a:prstGeom>
        </p:spPr>
      </p:pic>
    </p:spTree>
    <p:extLst>
      <p:ext uri="{BB962C8B-B14F-4D97-AF65-F5344CB8AC3E}">
        <p14:creationId xmlns:p14="http://schemas.microsoft.com/office/powerpoint/2010/main" val="157202855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12192000" cy="600075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indent="0" algn="l" defTabSz="457109" rtl="0" eaLnBrk="1" fontAlgn="base" latinLnBrk="0" hangingPunct="1">
              <a:lnSpc>
                <a:spcPct val="100000"/>
              </a:lnSpc>
              <a:spcBef>
                <a:spcPct val="0"/>
              </a:spcBef>
              <a:spcAft>
                <a:spcPct val="0"/>
              </a:spcAft>
              <a:buClrTx/>
              <a:buSzTx/>
              <a:buFont typeface="IBM Plex Sans Light"/>
              <a:buNone/>
              <a:tabLst/>
            </a:pPr>
            <a:endParaRPr kumimoji="0" lang="en-US" sz="700" b="0" i="0" u="none" strike="noStrike" cap="none" normalizeH="0" baseline="0" dirty="0">
              <a:ln>
                <a:noFill/>
              </a:ln>
              <a:solidFill>
                <a:schemeClr val="bg1"/>
              </a:solidFill>
              <a:effectLst/>
              <a:latin typeface="+mn-lt"/>
            </a:endParaRPr>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287999" y="6044184"/>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3335316" y="6042370"/>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11138525" y="6263482"/>
            <a:ext cx="819043" cy="304800"/>
          </a:xfrm>
          <a:prstGeom prst="rect">
            <a:avLst/>
          </a:prstGeom>
        </p:spPr>
      </p:pic>
      <p:sp>
        <p:nvSpPr>
          <p:cNvPr id="7" name="Title 1">
            <a:extLst>
              <a:ext uri="{FF2B5EF4-FFF2-40B4-BE49-F238E27FC236}">
                <a16:creationId xmlns:a16="http://schemas.microsoft.com/office/drawing/2014/main" id="{184617A5-E44D-86DD-8C8E-5D85DFCA435B}"/>
              </a:ext>
            </a:extLst>
          </p:cNvPr>
          <p:cNvSpPr>
            <a:spLocks noGrp="1"/>
          </p:cNvSpPr>
          <p:nvPr>
            <p:ph type="title"/>
          </p:nvPr>
        </p:nvSpPr>
        <p:spPr>
          <a:xfrm>
            <a:off x="287998" y="192024"/>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5529789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11138525" y="6263482"/>
            <a:ext cx="819043" cy="304800"/>
          </a:xfrm>
          <a:prstGeom prst="rect">
            <a:avLst/>
          </a:prstGeom>
        </p:spPr>
      </p:pic>
      <p:sp>
        <p:nvSpPr>
          <p:cNvPr id="4" name="Title 1">
            <a:extLst>
              <a:ext uri="{FF2B5EF4-FFF2-40B4-BE49-F238E27FC236}">
                <a16:creationId xmlns:a16="http://schemas.microsoft.com/office/drawing/2014/main" id="{7CC25B71-827F-9C78-56BA-F30A6070AC9F}"/>
              </a:ext>
            </a:extLst>
          </p:cNvPr>
          <p:cNvSpPr>
            <a:spLocks noGrp="1"/>
          </p:cNvSpPr>
          <p:nvPr>
            <p:ph type="title"/>
          </p:nvPr>
        </p:nvSpPr>
        <p:spPr>
          <a:xfrm>
            <a:off x="287998" y="192024"/>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333133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8"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11138525" y="6263482"/>
            <a:ext cx="819043" cy="304800"/>
          </a:xfrm>
          <a:prstGeom prst="rect">
            <a:avLst/>
          </a:prstGeom>
        </p:spPr>
      </p:pic>
      <p:sp>
        <p:nvSpPr>
          <p:cNvPr id="4" name="Title 1">
            <a:extLst>
              <a:ext uri="{FF2B5EF4-FFF2-40B4-BE49-F238E27FC236}">
                <a16:creationId xmlns:a16="http://schemas.microsoft.com/office/drawing/2014/main" id="{A6AD06EA-1AAE-9258-F68E-D0D307454A33}"/>
              </a:ext>
            </a:extLst>
          </p:cNvPr>
          <p:cNvSpPr>
            <a:spLocks noGrp="1"/>
          </p:cNvSpPr>
          <p:nvPr>
            <p:ph type="title"/>
          </p:nvPr>
        </p:nvSpPr>
        <p:spPr>
          <a:xfrm>
            <a:off x="287998" y="192024"/>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1440672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7"/>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8" cy="5239544"/>
          </a:xfrm>
        </p:spPr>
        <p:txBody>
          <a:bodyPr/>
          <a:lstStyle>
            <a:lvl1pPr>
              <a:lnSpc>
                <a:spcPct val="100000"/>
              </a:lnSpc>
              <a:defRPr sz="4299">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288888" y="6263482"/>
            <a:ext cx="819043" cy="304800"/>
          </a:xfrm>
          <a:prstGeom prst="rect">
            <a:avLst/>
          </a:prstGeom>
        </p:spPr>
      </p:pic>
    </p:spTree>
    <p:extLst>
      <p:ext uri="{BB962C8B-B14F-4D97-AF65-F5344CB8AC3E}">
        <p14:creationId xmlns:p14="http://schemas.microsoft.com/office/powerpoint/2010/main" val="271883404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7"/>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763524"/>
            <a:ext cx="5049180" cy="4668838"/>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7999" y="288036"/>
            <a:ext cx="5049180" cy="285750"/>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4" name="Picture 3">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288888" y="6263482"/>
            <a:ext cx="819043" cy="304800"/>
          </a:xfrm>
          <a:prstGeom prst="rect">
            <a:avLst/>
          </a:prstGeom>
        </p:spPr>
      </p:pic>
    </p:spTree>
    <p:extLst>
      <p:ext uri="{BB962C8B-B14F-4D97-AF65-F5344CB8AC3E}">
        <p14:creationId xmlns:p14="http://schemas.microsoft.com/office/powerpoint/2010/main" val="271135651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2477765" cy="2286794"/>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0919" y="284957"/>
            <a:ext cx="2476178" cy="5715794"/>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9430110" y="284957"/>
            <a:ext cx="2474590" cy="5715794"/>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32079415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dirty="0"/>
              <a:t>Click to edit Master title style</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441552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1429544"/>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3376887477"/>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300" y="210312"/>
            <a:ext cx="8569797" cy="4095750"/>
          </a:xfrm>
        </p:spPr>
        <p:txBody>
          <a:bodyPr/>
          <a:lstStyle>
            <a:lvl1pPr>
              <a:defRPr sz="8598" b="0" i="0">
                <a:solidFill>
                  <a:schemeClr val="tx2"/>
                </a:solidFill>
                <a:latin typeface="IBM Plex Sans ExtraLight" panose="020B03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3096520670"/>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4953942" cy="1429544"/>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6382795" y="224028"/>
            <a:ext cx="5520318" cy="4287044"/>
          </a:xfrm>
        </p:spPr>
        <p:txBody>
          <a:bodyPr/>
          <a:lstStyle>
            <a:lvl1pPr>
              <a:lnSpc>
                <a:spcPct val="100000"/>
              </a:lnSpc>
              <a:spcBef>
                <a:spcPts val="0"/>
              </a:spcBef>
              <a:defRPr sz="3199">
                <a:solidFill>
                  <a:schemeClr val="tx2"/>
                </a:solidFill>
              </a:defRPr>
            </a:lvl1pPr>
            <a:lvl2pPr marL="292549" indent="-292549">
              <a:lnSpc>
                <a:spcPct val="100000"/>
              </a:lnSpc>
              <a:spcBef>
                <a:spcPts val="0"/>
              </a:spcBef>
              <a:defRPr sz="3199">
                <a:solidFill>
                  <a:schemeClr val="tx2"/>
                </a:solidFill>
              </a:defRPr>
            </a:lvl2pPr>
            <a:lvl3pPr marL="548530" indent="-292549">
              <a:lnSpc>
                <a:spcPct val="100000"/>
              </a:lnSpc>
              <a:spcBef>
                <a:spcPts val="0"/>
              </a:spcBef>
              <a:defRPr sz="3199">
                <a:solidFill>
                  <a:schemeClr val="tx2"/>
                </a:solidFill>
              </a:defRPr>
            </a:lvl3pPr>
            <a:lvl4pPr marL="877648">
              <a:lnSpc>
                <a:spcPct val="100000"/>
              </a:lnSpc>
              <a:spcBef>
                <a:spcPts val="0"/>
              </a:spcBef>
              <a:defRPr sz="3199">
                <a:solidFill>
                  <a:schemeClr val="tx2"/>
                </a:solidFill>
              </a:defRPr>
            </a:lvl4pPr>
            <a:lvl5pPr>
              <a:lnSpc>
                <a:spcPct val="100000"/>
              </a:lnSpc>
              <a:spcBef>
                <a:spcPts val="0"/>
              </a:spcBef>
              <a:defRPr sz="3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1073629859"/>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210312"/>
            <a:ext cx="7330121" cy="485854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3153963001"/>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7998" y="4649724"/>
            <a:ext cx="5524575" cy="1771650"/>
          </a:xfrm>
        </p:spPr>
        <p:txBody>
          <a:bodyPr anchor="b"/>
          <a:lstStyle>
            <a:lvl1pPr>
              <a:lnSpc>
                <a:spcPct val="90000"/>
              </a:lnSpc>
              <a:spcBef>
                <a:spcPts val="0"/>
              </a:spcBef>
              <a:defRPr sz="12897" b="0" i="0">
                <a:solidFill>
                  <a:schemeClr val="accent1"/>
                </a:solidFill>
                <a:latin typeface="IBM Plex Sans ExtraLigh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80919" y="4648200"/>
            <a:ext cx="5523781" cy="1771650"/>
          </a:xfrm>
        </p:spPr>
        <p:txBody>
          <a:bodyPr anchor="b"/>
          <a:lstStyle>
            <a:lvl1pPr>
              <a:lnSpc>
                <a:spcPct val="90000"/>
              </a:lnSpc>
              <a:spcBef>
                <a:spcPts val="0"/>
              </a:spcBef>
              <a:defRPr sz="12897" b="0" i="0">
                <a:solidFill>
                  <a:schemeClr val="accent1"/>
                </a:solidFill>
                <a:latin typeface="IBM Plex Sans ExtraLight" panose="020B0303050203000203" pitchFamily="34" charset="0"/>
              </a:defRPr>
            </a:lvl1pPr>
          </a:lstStyle>
          <a:p>
            <a:r>
              <a:rPr lang="en-US" dirty="0"/>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6380919" y="288036"/>
            <a:ext cx="3809504" cy="3144044"/>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287999" y="288036"/>
            <a:ext cx="3811091" cy="3144044"/>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286298116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3301" y="213241"/>
            <a:ext cx="2474590" cy="953294"/>
          </a:xfrm>
        </p:spPr>
        <p:txBody>
          <a:bodyPr/>
          <a:lstStyle>
            <a:lvl1pPr>
              <a:lnSpc>
                <a:spcPct val="90000"/>
              </a:lnSpc>
              <a:defRPr sz="6499">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3" y="214827"/>
            <a:ext cx="2474590" cy="951707"/>
          </a:xfrm>
        </p:spPr>
        <p:txBody>
          <a:bodyPr/>
          <a:lstStyle>
            <a:lvl1pPr>
              <a:lnSpc>
                <a:spcPct val="90000"/>
              </a:lnSpc>
              <a:defRPr sz="6499">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14884"/>
            <a:ext cx="2475384" cy="953956"/>
          </a:xfrm>
        </p:spPr>
        <p:txBody>
          <a:bodyPr/>
          <a:lstStyle>
            <a:lvl1pPr>
              <a:lnSpc>
                <a:spcPct val="90000"/>
              </a:lnSpc>
              <a:defRPr sz="6499">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8"/>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4"/>
            <a:ext cx="2475384" cy="483652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1167327"/>
            <a:ext cx="2476178"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2" y="1166534"/>
            <a:ext cx="2476178"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3969626596"/>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284126"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300" y="201168"/>
            <a:ext cx="2474590" cy="2667794"/>
          </a:xfrm>
        </p:spPr>
        <p:txBody>
          <a:bodyPr/>
          <a:lstStyle>
            <a:lvl1pPr>
              <a:lnSpc>
                <a:spcPct val="100000"/>
              </a:lnSpc>
              <a:defRPr sz="4299">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201168"/>
            <a:ext cx="5523781" cy="2667794"/>
          </a:xfrm>
        </p:spPr>
        <p:txBody>
          <a:bodyPr/>
          <a:lstStyle>
            <a:lvl1pPr>
              <a:lnSpc>
                <a:spcPct val="100000"/>
              </a:lnSpc>
              <a:spcBef>
                <a:spcPts val="0"/>
              </a:spcBef>
              <a:defRPr sz="4299">
                <a:solidFill>
                  <a:schemeClr val="tx1"/>
                </a:solidFill>
              </a:defRPr>
            </a:lvl1pPr>
            <a:lvl2pPr marL="393113" indent="-393113">
              <a:lnSpc>
                <a:spcPct val="100000"/>
              </a:lnSpc>
              <a:spcBef>
                <a:spcPts val="0"/>
              </a:spcBef>
              <a:defRPr sz="4299">
                <a:solidFill>
                  <a:schemeClr val="tx1"/>
                </a:solidFill>
              </a:defRPr>
            </a:lvl2pPr>
            <a:lvl3pPr marL="749658" indent="-393113">
              <a:lnSpc>
                <a:spcPct val="100000"/>
              </a:lnSpc>
              <a:spcBef>
                <a:spcPts val="0"/>
              </a:spcBef>
              <a:defRPr sz="4299">
                <a:solidFill>
                  <a:schemeClr val="tx1"/>
                </a:solidFill>
              </a:defRPr>
            </a:lvl3pPr>
            <a:lvl4pPr marL="1142771" indent="-393113">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300" y="3238500"/>
            <a:ext cx="2474590" cy="2667000"/>
          </a:xfrm>
        </p:spPr>
        <p:txBody>
          <a:bodyPr/>
          <a:lstStyle>
            <a:lvl1pPr>
              <a:lnSpc>
                <a:spcPct val="100000"/>
              </a:lnSpc>
              <a:defRPr sz="4299">
                <a:solidFill>
                  <a:schemeClr val="accent1"/>
                </a:solidFill>
              </a:defRPr>
            </a:lvl1pPr>
            <a:lvl2pPr>
              <a:lnSpc>
                <a:spcPct val="100000"/>
              </a:lnSpc>
              <a:defRPr sz="4299">
                <a:solidFill>
                  <a:schemeClr val="accent1"/>
                </a:solidFill>
              </a:defRPr>
            </a:lvl2pPr>
            <a:lvl3pPr>
              <a:lnSpc>
                <a:spcPct val="100000"/>
              </a:lnSpc>
              <a:defRPr sz="4299">
                <a:solidFill>
                  <a:schemeClr val="accent1"/>
                </a:solidFill>
              </a:defRPr>
            </a:lvl3pPr>
            <a:lvl4pPr>
              <a:lnSpc>
                <a:spcPct val="100000"/>
              </a:lnSpc>
              <a:defRPr sz="4299">
                <a:solidFill>
                  <a:schemeClr val="accent1"/>
                </a:solidFill>
              </a:defRPr>
            </a:lvl4pPr>
            <a:lvl5pPr>
              <a:lnSpc>
                <a:spcPct val="100000"/>
              </a:lnSpc>
              <a:defRPr sz="4299">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38500"/>
            <a:ext cx="5523781" cy="2667000"/>
          </a:xfrm>
        </p:spPr>
        <p:txBody>
          <a:bodyPr/>
          <a:lstStyle>
            <a:lvl1pPr>
              <a:lnSpc>
                <a:spcPct val="100000"/>
              </a:lnSpc>
              <a:spcBef>
                <a:spcPts val="0"/>
              </a:spcBef>
              <a:defRPr sz="4299">
                <a:solidFill>
                  <a:schemeClr val="tx1"/>
                </a:solidFill>
              </a:defRPr>
            </a:lvl1pPr>
            <a:lvl2pPr marL="393113" indent="-393113">
              <a:lnSpc>
                <a:spcPct val="100000"/>
              </a:lnSpc>
              <a:spcBef>
                <a:spcPts val="0"/>
              </a:spcBef>
              <a:defRPr sz="4299">
                <a:solidFill>
                  <a:schemeClr val="tx1"/>
                </a:solidFill>
              </a:defRPr>
            </a:lvl2pPr>
            <a:lvl3pPr marL="749658" indent="-393113">
              <a:lnSpc>
                <a:spcPct val="100000"/>
              </a:lnSpc>
              <a:spcBef>
                <a:spcPts val="0"/>
              </a:spcBef>
              <a:defRPr sz="4299">
                <a:solidFill>
                  <a:schemeClr val="tx1"/>
                </a:solidFill>
              </a:defRPr>
            </a:lvl3pPr>
            <a:lvl4pPr marL="1142771" indent="-393113">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3523462808"/>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3333316" y="4095750"/>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3333316" y="2000250"/>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05740"/>
            <a:ext cx="2475384" cy="1429544"/>
          </a:xfrm>
        </p:spPr>
        <p:txBody>
          <a:bodyPr/>
          <a:lstStyle>
            <a:lvl1pPr>
              <a:lnSpc>
                <a:spcPct val="90000"/>
              </a:lnSpc>
              <a:defRPr sz="6499">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8"/>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a:lnSpc>
                <a:spcPct val="120000"/>
              </a:lnSpc>
              <a:spcBef>
                <a:spcPts val="0"/>
              </a:spcBef>
              <a:defRPr sz="800" b="0" i="0">
                <a:solidFill>
                  <a:schemeClr val="tx1"/>
                </a:solidFill>
                <a:latin typeface="IBM Plex Sans" panose="020B0503050203000203" pitchFamily="34" charset="0"/>
              </a:defRPr>
            </a:lvl2pPr>
            <a:lvl3pPr>
              <a:lnSpc>
                <a:spcPct val="120000"/>
              </a:lnSpc>
              <a:spcBef>
                <a:spcPts val="0"/>
              </a:spcBef>
              <a:defRPr sz="800" b="0" i="0">
                <a:solidFill>
                  <a:schemeClr val="tx1"/>
                </a:solidFill>
                <a:latin typeface="IBM Plex Sans" panose="020B0503050203000203" pitchFamily="34" charset="0"/>
              </a:defRPr>
            </a:lvl3pPr>
            <a:lvl4pPr>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288036"/>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190750"/>
            <a:ext cx="3809504" cy="14287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286250"/>
            <a:ext cx="3809504" cy="14287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093976"/>
            <a:ext cx="2475384" cy="1428753"/>
          </a:xfrm>
        </p:spPr>
        <p:txBody>
          <a:bodyPr/>
          <a:lstStyle>
            <a:lvl1pPr>
              <a:lnSpc>
                <a:spcPct val="90000"/>
              </a:lnSpc>
              <a:defRPr sz="6499">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7" y="4201668"/>
            <a:ext cx="2475383" cy="1428753"/>
          </a:xfrm>
        </p:spPr>
        <p:txBody>
          <a:bodyPr/>
          <a:lstStyle>
            <a:lvl1pPr>
              <a:lnSpc>
                <a:spcPct val="90000"/>
              </a:lnSpc>
              <a:defRPr sz="6499">
                <a:solidFill>
                  <a:schemeClr val="accent1"/>
                </a:solidFill>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3381280312"/>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287999" y="1714500"/>
            <a:ext cx="2477765"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3386924247"/>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4"/>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289681" y="1714500"/>
            <a:ext cx="2475384"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3047603" y="1714500"/>
            <a:ext cx="0" cy="42862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6093683"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9142810"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427075986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061408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284125" y="6402118"/>
            <a:ext cx="2477765" cy="190500"/>
          </a:xfrm>
        </p:spPr>
        <p:txBody>
          <a:bodyPr/>
          <a:lstStyle/>
          <a:p>
            <a:endParaRPr lang="en-US" dirty="0"/>
          </a:p>
        </p:txBody>
      </p:sp>
    </p:spTree>
    <p:extLst>
      <p:ext uri="{BB962C8B-B14F-4D97-AF65-F5344CB8AC3E}">
        <p14:creationId xmlns:p14="http://schemas.microsoft.com/office/powerpoint/2010/main" val="4186279059"/>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7999" y="288036"/>
            <a:ext cx="2474590" cy="1048544"/>
          </a:xfrm>
        </p:spPr>
        <p:txBody>
          <a:bodyPr/>
          <a:lstStyle>
            <a:lvl1pPr>
              <a:lnSpc>
                <a:spcPct val="110000"/>
              </a:lnSpc>
              <a:defRPr sz="12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7999" y="1714500"/>
            <a:ext cx="2477765" cy="2000250"/>
          </a:xfrm>
        </p:spPr>
        <p:txBody>
          <a:bodyPr/>
          <a:lstStyle>
            <a:lvl1pPr>
              <a:lnSpc>
                <a:spcPct val="100000"/>
              </a:lnSpc>
              <a:spcBef>
                <a:spcPts val="0"/>
              </a:spcBef>
              <a:defRPr sz="18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3333316" y="1714500"/>
            <a:ext cx="2475384"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6383185" y="1714500"/>
            <a:ext cx="2470738"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9428523" y="1714500"/>
            <a:ext cx="2476177"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6"/>
            <a:ext cx="607997" cy="608076"/>
          </a:xfrm>
        </p:spPr>
        <p:txBody>
          <a:bodyPr anchor="ctr"/>
          <a:lstStyle>
            <a:lvl1pPr algn="ctr">
              <a:defRPr sz="8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7345" y="288036"/>
            <a:ext cx="607997" cy="608076"/>
          </a:xfrm>
        </p:spPr>
        <p:txBody>
          <a:bodyPr anchor="ctr"/>
          <a:lstStyle>
            <a:lvl1pPr algn="ctr">
              <a:defRPr sz="8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2" y="288036"/>
            <a:ext cx="607997"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9375677"/>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6"/>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5047593"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2554" y="192024"/>
            <a:ext cx="2477765" cy="570706"/>
          </a:xfrm>
        </p:spPr>
        <p:txBody>
          <a:bodyPr/>
          <a:lstStyle>
            <a:lvl1pPr>
              <a:lnSpc>
                <a:spcPct val="100000"/>
              </a:lnSpc>
              <a:spcBef>
                <a:spcPts val="0"/>
              </a:spcBef>
              <a:defRPr sz="3199">
                <a:solidFill>
                  <a:schemeClr val="tx2"/>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951154"/>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7999" y="288036"/>
            <a:ext cx="3711980" cy="95329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287999" y="1714500"/>
            <a:ext cx="5049180" cy="42862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6380919" y="1714500"/>
            <a:ext cx="5047593" cy="42862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22325067"/>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9" y="192024"/>
            <a:ext cx="5522193"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8036"/>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2" y="288036"/>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90480710"/>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8" y="288036"/>
            <a:ext cx="2476178" cy="2286794"/>
          </a:xfrm>
        </p:spPr>
        <p:txBody>
          <a:bodyPr/>
          <a:lstStyle>
            <a:lvl1pPr>
              <a:lnSpc>
                <a:spcPct val="10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4957"/>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2" y="284957"/>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68788312"/>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9" y="192024"/>
            <a:ext cx="5519019"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0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9963086"/>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8" y="288036"/>
            <a:ext cx="2474591" cy="2286000"/>
          </a:xfrm>
        </p:spPr>
        <p:txBody>
          <a:bodyPr rIns="0"/>
          <a:lstStyle>
            <a:lvl1pPr>
              <a:lnSpc>
                <a:spcPct val="100000"/>
              </a:lnSpc>
              <a:defRPr sz="14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1697"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96172382"/>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7"/>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2988"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30591"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7765" cy="570706"/>
          </a:xfrm>
        </p:spPr>
        <p:txBody>
          <a:bodyPr/>
          <a:lstStyle>
            <a:lvl1pPr>
              <a:lnSpc>
                <a:spcPct val="100000"/>
              </a:lnSpc>
              <a:spcBef>
                <a:spcPts val="0"/>
              </a:spcBef>
              <a:defRPr sz="3199">
                <a:solidFill>
                  <a:schemeClr val="tx2"/>
                </a:solidFill>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0919" y="288036"/>
            <a:ext cx="457776" cy="457200"/>
          </a:xfrm>
        </p:spPr>
        <p:txBody>
          <a:bodyPr anchor="ctr"/>
          <a:lstStyle>
            <a:lvl1pPr algn="ctr">
              <a:defRPr sz="8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3" y="288036"/>
            <a:ext cx="457776" cy="457200"/>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609368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87386858"/>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287999" y="1239012"/>
            <a:ext cx="3334903"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6380919" y="1238250"/>
            <a:ext cx="3333316"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287998" y="4192524"/>
            <a:ext cx="3334904"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6380920" y="4191000"/>
            <a:ext cx="3333316"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8" y="288036"/>
            <a:ext cx="607997" cy="608076"/>
          </a:xfrm>
        </p:spPr>
        <p:txBody>
          <a:bodyPr anchor="ctr"/>
          <a:lstStyle>
            <a:lvl1pPr algn="ctr">
              <a:defRPr sz="8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0919" y="288036"/>
            <a:ext cx="607997" cy="608076"/>
          </a:xfrm>
        </p:spPr>
        <p:txBody>
          <a:bodyPr anchor="ctr"/>
          <a:lstStyle>
            <a:lvl1pPr algn="ctr">
              <a:defRPr sz="8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8" y="3236976"/>
            <a:ext cx="607997" cy="608076"/>
          </a:xfrm>
        </p:spPr>
        <p:txBody>
          <a:bodyPr anchor="ctr"/>
          <a:lstStyle>
            <a:lvl1pPr algn="ctr">
              <a:defRPr sz="8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0919" y="3238500"/>
            <a:ext cx="607997" cy="608076"/>
          </a:xfrm>
        </p:spPr>
        <p:txBody>
          <a:bodyPr anchor="ctr"/>
          <a:lstStyle>
            <a:lvl1pPr algn="ctr">
              <a:defRPr sz="8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6095206"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284126"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387172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762222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8" y="841248"/>
            <a:ext cx="2857128" cy="1138428"/>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1681"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6"/>
            <a:ext cx="2477765" cy="570706"/>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561453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763524"/>
            <a:ext cx="5521401" cy="1138428"/>
          </a:xfrm>
        </p:spPr>
        <p:txBody>
          <a:bodyPr rIns="457200"/>
          <a:lstStyle>
            <a:lvl1pPr>
              <a:lnSpc>
                <a:spcPct val="110000"/>
              </a:lnSpc>
              <a:defRPr sz="3199">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4957"/>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4957"/>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6"/>
            <a:ext cx="2477765" cy="224028"/>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18225334"/>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288036"/>
            <a:ext cx="2477765" cy="2286794"/>
          </a:xfrm>
        </p:spPr>
        <p:txBody>
          <a:bodyPr/>
          <a:lstStyle>
            <a:lvl1pPr>
              <a:lnSpc>
                <a:spcPct val="100000"/>
              </a:lnSpc>
              <a:defRPr sz="14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1187"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49"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84091219"/>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192024"/>
            <a:ext cx="5524575"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4362"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49"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84040527"/>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2286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4"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1"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3" name="Straight Connector 2">
            <a:extLst>
              <a:ext uri="{FF2B5EF4-FFF2-40B4-BE49-F238E27FC236}">
                <a16:creationId xmlns:a16="http://schemas.microsoft.com/office/drawing/2014/main" id="{3D492FDB-9D55-98D5-E9DE-229473DD5942}"/>
              </a:ext>
            </a:extLst>
          </p:cNvPr>
          <p:cNvCxnSpPr>
            <a:cxnSpLocks/>
          </p:cNvCxnSpPr>
          <p:nvPr userDrawn="1"/>
        </p:nvCxnSpPr>
        <p:spPr bwMode="auto">
          <a:xfrm>
            <a:off x="3047603"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F6D0C9D-C937-48E3-BE84-3DA0D1BC274C}"/>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B31714F-DB23-BEBB-75A7-6BFF47AECDDF}"/>
              </a:ext>
            </a:extLst>
          </p:cNvPr>
          <p:cNvCxnSpPr/>
          <p:nvPr userDrawn="1"/>
        </p:nvCxnSpPr>
        <p:spPr bwMode="auto">
          <a:xfrm>
            <a:off x="9146201"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48639023"/>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7999" y="288036"/>
            <a:ext cx="2474590" cy="142954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3333316" y="666750"/>
            <a:ext cx="2475384"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6380919" y="666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9428523" y="666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3333316" y="3714750"/>
            <a:ext cx="2475384"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6380920" y="3714750"/>
            <a:ext cx="2475384" cy="1896341"/>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9428523" y="3714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6" y="288036"/>
            <a:ext cx="201142" cy="201613"/>
          </a:xfrm>
        </p:spPr>
        <p:txBody>
          <a:bodyPr/>
          <a:lstStyle>
            <a:lvl1pPr>
              <a:defRPr sz="7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0920" y="288036"/>
            <a:ext cx="201142" cy="201613"/>
          </a:xfrm>
        </p:spPr>
        <p:txBody>
          <a:bodyPr/>
          <a:lstStyle>
            <a:lvl1pPr>
              <a:defRPr sz="7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3" y="288036"/>
            <a:ext cx="201142" cy="201613"/>
          </a:xfrm>
        </p:spPr>
        <p:txBody>
          <a:bodyPr/>
          <a:lstStyle>
            <a:lvl1pPr>
              <a:defRPr sz="7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6" y="3347315"/>
            <a:ext cx="201142" cy="201613"/>
          </a:xfrm>
        </p:spPr>
        <p:txBody>
          <a:bodyPr/>
          <a:lstStyle>
            <a:lvl1pPr>
              <a:defRPr sz="7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0920" y="3347315"/>
            <a:ext cx="201142" cy="201613"/>
          </a:xfrm>
        </p:spPr>
        <p:txBody>
          <a:bodyPr/>
          <a:lstStyle>
            <a:lvl1pPr>
              <a:defRPr sz="7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3" y="3347315"/>
            <a:ext cx="201142" cy="201613"/>
          </a:xfrm>
        </p:spPr>
        <p:txBody>
          <a:bodyPr/>
          <a:lstStyle>
            <a:lvl1pPr>
              <a:defRPr sz="7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3047603"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66363555"/>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192024"/>
            <a:ext cx="5519019" cy="1706563"/>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87998" y="3332988"/>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1"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0"/>
            <a:ext cx="0" cy="29527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7369730"/>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288036"/>
            <a:ext cx="2474590" cy="1706563"/>
          </a:xfrm>
        </p:spPr>
        <p:txBody>
          <a:bodyPr rIns="0"/>
          <a:lstStyle>
            <a:lvl1pPr>
              <a:lnSpc>
                <a:spcPct val="110000"/>
              </a:lnSpc>
              <a:defRPr sz="1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90042"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1"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0"/>
            <a:ext cx="0" cy="29527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50675055"/>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3333316" y="1714500"/>
            <a:ext cx="2475384"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19" y="284957"/>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241390926"/>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3" y="0"/>
            <a:ext cx="9144397"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49558057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8" name="Text Placeholder"/>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6096000" y="3426887"/>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631372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6" y="282576"/>
            <a:ext cx="8574559" cy="6289675"/>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3707410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107859903"/>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4126" y="284957"/>
            <a:ext cx="11620574" cy="6290468"/>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20086068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87999" y="30607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7" y="30607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87999" y="4762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7" y="4762501"/>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87999" y="1333500"/>
            <a:ext cx="1236501" cy="1238250"/>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7" y="13335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6377745" y="30607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6" y="30607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6377745" y="4762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6" y="4762501"/>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6377745" y="1333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6" y="13335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0155135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2286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4957"/>
            <a:ext cx="8571384" cy="5715794"/>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07165696"/>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6897158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0815534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90474" y="6402388"/>
            <a:ext cx="2477765" cy="190500"/>
          </a:xfrm>
        </p:spPr>
        <p:txBody>
          <a:bodyPr/>
          <a:lstStyle/>
          <a:p>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0919"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3933967"/>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2004" y="3084230"/>
            <a:ext cx="1727991" cy="689541"/>
          </a:xfrm>
          <a:prstGeom prst="rect">
            <a:avLst/>
          </a:prstGeom>
        </p:spPr>
      </p:pic>
    </p:spTree>
    <p:extLst>
      <p:ext uri="{BB962C8B-B14F-4D97-AF65-F5344CB8AC3E}">
        <p14:creationId xmlns:p14="http://schemas.microsoft.com/office/powerpoint/2010/main" val="1369362890"/>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167522" y="211778"/>
            <a:ext cx="11094839" cy="1072896"/>
          </a:xfrm>
        </p:spPr>
        <p:txBody>
          <a:bodyPr/>
          <a:lstStyle/>
          <a:p>
            <a:r>
              <a:rPr lang="en-US" dirty="0"/>
              <a:t>Click to edit Master title style</a:t>
            </a:r>
          </a:p>
        </p:txBody>
      </p:sp>
    </p:spTree>
    <p:extLst>
      <p:ext uri="{BB962C8B-B14F-4D97-AF65-F5344CB8AC3E}">
        <p14:creationId xmlns:p14="http://schemas.microsoft.com/office/powerpoint/2010/main" val="1472792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3"/>
          <p:cNvSpPr>
            <a:spLocks noGrp="1"/>
          </p:cNvSpPr>
          <p:nvPr>
            <p:ph sz="quarter" idx="20"/>
          </p:nvPr>
        </p:nvSpPr>
        <p:spPr>
          <a:xfrm>
            <a:off x="0" y="3426887"/>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4"/>
          <p:cNvSpPr>
            <a:spLocks noGrp="1"/>
          </p:cNvSpPr>
          <p:nvPr>
            <p:ph sz="quarter" idx="19"/>
          </p:nvPr>
        </p:nvSpPr>
        <p:spPr>
          <a:xfrm>
            <a:off x="6096000" y="3426887"/>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53544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12192000" cy="600075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287999" y="6044184"/>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3335316" y="6042370"/>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11138525" y="6263482"/>
            <a:ext cx="819043" cy="304800"/>
          </a:xfrm>
          <a:prstGeom prst="rect">
            <a:avLst/>
          </a:prstGeom>
        </p:spPr>
      </p:pic>
    </p:spTree>
    <p:extLst>
      <p:ext uri="{BB962C8B-B14F-4D97-AF65-F5344CB8AC3E}">
        <p14:creationId xmlns:p14="http://schemas.microsoft.com/office/powerpoint/2010/main" val="1992606747"/>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12192000" cy="600075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indent="0" algn="l" defTabSz="457109" rtl="0" eaLnBrk="1" fontAlgn="base" latinLnBrk="0" hangingPunct="1">
              <a:lnSpc>
                <a:spcPct val="100000"/>
              </a:lnSpc>
              <a:spcBef>
                <a:spcPct val="0"/>
              </a:spcBef>
              <a:spcAft>
                <a:spcPct val="0"/>
              </a:spcAft>
              <a:buClrTx/>
              <a:buSzTx/>
              <a:buFont typeface="IBM Plex Sans Light"/>
              <a:buNone/>
              <a:tabLst/>
            </a:pPr>
            <a:endParaRPr kumimoji="0" lang="en-US" sz="7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228679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287999" y="6044184"/>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3335316" y="6042370"/>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11138525" y="6263482"/>
            <a:ext cx="819043" cy="304800"/>
          </a:xfrm>
          <a:prstGeom prst="rect">
            <a:avLst/>
          </a:prstGeom>
        </p:spPr>
      </p:pic>
    </p:spTree>
    <p:extLst>
      <p:ext uri="{BB962C8B-B14F-4D97-AF65-F5344CB8AC3E}">
        <p14:creationId xmlns:p14="http://schemas.microsoft.com/office/powerpoint/2010/main" val="2505688986"/>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2286794"/>
          </a:xfrm>
        </p:spPr>
        <p:txBody>
          <a:bodyPr/>
          <a:lstStyle>
            <a:lvl1pPr>
              <a:lnSpc>
                <a:spcPct val="100000"/>
              </a:lnSpc>
              <a:defRPr sz="4299"/>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11138525" y="6263482"/>
            <a:ext cx="819043" cy="304800"/>
          </a:xfrm>
          <a:prstGeom prst="rect">
            <a:avLst/>
          </a:prstGeom>
        </p:spPr>
      </p:pic>
    </p:spTree>
    <p:extLst>
      <p:ext uri="{BB962C8B-B14F-4D97-AF65-F5344CB8AC3E}">
        <p14:creationId xmlns:p14="http://schemas.microsoft.com/office/powerpoint/2010/main" val="458272977"/>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228679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8"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11138525" y="6263482"/>
            <a:ext cx="819043" cy="304800"/>
          </a:xfrm>
          <a:prstGeom prst="rect">
            <a:avLst/>
          </a:prstGeom>
        </p:spPr>
      </p:pic>
    </p:spTree>
    <p:extLst>
      <p:ext uri="{BB962C8B-B14F-4D97-AF65-F5344CB8AC3E}">
        <p14:creationId xmlns:p14="http://schemas.microsoft.com/office/powerpoint/2010/main" val="1269277679"/>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7"/>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8" cy="5239544"/>
          </a:xfrm>
        </p:spPr>
        <p:txBody>
          <a:bodyPr/>
          <a:lstStyle>
            <a:lvl1pPr>
              <a:lnSpc>
                <a:spcPct val="100000"/>
              </a:lnSpc>
              <a:defRPr sz="4299">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288888" y="6263482"/>
            <a:ext cx="819043" cy="304800"/>
          </a:xfrm>
          <a:prstGeom prst="rect">
            <a:avLst/>
          </a:prstGeom>
        </p:spPr>
      </p:pic>
    </p:spTree>
    <p:extLst>
      <p:ext uri="{BB962C8B-B14F-4D97-AF65-F5344CB8AC3E}">
        <p14:creationId xmlns:p14="http://schemas.microsoft.com/office/powerpoint/2010/main" val="2581170607"/>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7"/>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841248"/>
            <a:ext cx="5049180" cy="4668838"/>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7999" y="288036"/>
            <a:ext cx="5049180" cy="285750"/>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4" name="Picture 3">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288888" y="6263482"/>
            <a:ext cx="819043" cy="304800"/>
          </a:xfrm>
          <a:prstGeom prst="rect">
            <a:avLst/>
          </a:prstGeom>
        </p:spPr>
      </p:pic>
    </p:spTree>
    <p:extLst>
      <p:ext uri="{BB962C8B-B14F-4D97-AF65-F5344CB8AC3E}">
        <p14:creationId xmlns:p14="http://schemas.microsoft.com/office/powerpoint/2010/main" val="308042070"/>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2477765" cy="2286794"/>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0919" y="284957"/>
            <a:ext cx="2476178" cy="5715794"/>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9430110" y="284957"/>
            <a:ext cx="2474590" cy="5715794"/>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3003251852"/>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1429544"/>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3094580868"/>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300" y="210312"/>
            <a:ext cx="8569797" cy="4095750"/>
          </a:xfrm>
        </p:spPr>
        <p:txBody>
          <a:bodyPr/>
          <a:lstStyle>
            <a:lvl1pPr>
              <a:defRPr sz="8598" b="0" i="0">
                <a:solidFill>
                  <a:schemeClr val="tx2"/>
                </a:solidFill>
                <a:latin typeface="IBM Plex Sans ExtraLight" panose="020B03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3346386132"/>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4953942" cy="1429544"/>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6382795" y="224028"/>
            <a:ext cx="5520318" cy="4287044"/>
          </a:xfrm>
        </p:spPr>
        <p:txBody>
          <a:bodyPr/>
          <a:lstStyle>
            <a:lvl1pPr>
              <a:lnSpc>
                <a:spcPct val="100000"/>
              </a:lnSpc>
              <a:spcBef>
                <a:spcPts val="0"/>
              </a:spcBef>
              <a:defRPr sz="3199">
                <a:solidFill>
                  <a:schemeClr val="tx2"/>
                </a:solidFill>
              </a:defRPr>
            </a:lvl1pPr>
            <a:lvl2pPr marL="292549" indent="-292549">
              <a:lnSpc>
                <a:spcPct val="100000"/>
              </a:lnSpc>
              <a:spcBef>
                <a:spcPts val="0"/>
              </a:spcBef>
              <a:defRPr sz="3199">
                <a:solidFill>
                  <a:schemeClr val="tx2"/>
                </a:solidFill>
              </a:defRPr>
            </a:lvl2pPr>
            <a:lvl3pPr marL="548530" indent="-292549">
              <a:lnSpc>
                <a:spcPct val="100000"/>
              </a:lnSpc>
              <a:spcBef>
                <a:spcPts val="0"/>
              </a:spcBef>
              <a:defRPr sz="3199">
                <a:solidFill>
                  <a:schemeClr val="tx2"/>
                </a:solidFill>
              </a:defRPr>
            </a:lvl3pPr>
            <a:lvl4pPr marL="877648">
              <a:lnSpc>
                <a:spcPct val="100000"/>
              </a:lnSpc>
              <a:spcBef>
                <a:spcPts val="0"/>
              </a:spcBef>
              <a:defRPr sz="3199">
                <a:solidFill>
                  <a:schemeClr val="tx2"/>
                </a:solidFill>
              </a:defRPr>
            </a:lvl4pPr>
            <a:lvl5pPr>
              <a:lnSpc>
                <a:spcPct val="100000"/>
              </a:lnSpc>
              <a:spcBef>
                <a:spcPts val="0"/>
              </a:spcBef>
              <a:defRPr sz="3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135476324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28375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3048000" cy="3429001"/>
          </a:xfrm>
          <a:gradFill>
            <a:gsLst>
              <a:gs pos="0">
                <a:srgbClr val="A56EFF"/>
              </a:gs>
              <a:gs pos="100000">
                <a:srgbClr val="0F62FE"/>
              </a:gs>
            </a:gsLst>
            <a:lin ang="270000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lvl1pPr>
              <a:defRPr kumimoji="0" lang="en-US" sz="1400" i="0" u="none" strike="noStrike" kern="1200" cap="none" spc="0" normalizeH="0" baseline="0" dirty="0">
                <a:ln>
                  <a:noFill/>
                </a:ln>
                <a:effectLst/>
                <a:uLnTx/>
                <a:uFillTx/>
                <a:latin typeface="IBM Plex Sans" charset="0"/>
              </a:defRPr>
            </a:lvl1pPr>
          </a:lstStyle>
          <a:p>
            <a:pPr marL="0" marR="0" lvl="0" indent="0" defTabSz="685950" fontAlgn="auto" latinLnBrk="0">
              <a:lnSpc>
                <a:spcPct val="100000"/>
              </a:lnSpc>
              <a:spcBef>
                <a:spcPts val="0"/>
              </a:spcBef>
              <a:spcAft>
                <a:spcPts val="0"/>
              </a:spcAft>
              <a:buClrTx/>
              <a:buSzTx/>
              <a:buFontTx/>
              <a:buNone/>
              <a:tabLst/>
            </a:pPr>
            <a:r>
              <a:rPr lang="en-US" dirty="0"/>
              <a:t>Click to edit Master title style</a:t>
            </a:r>
          </a:p>
        </p:txBody>
      </p:sp>
      <p:sp>
        <p:nvSpPr>
          <p:cNvPr id="6" name="Content Placeholder 1"/>
          <p:cNvSpPr>
            <a:spLocks noGrp="1"/>
          </p:cNvSpPr>
          <p:nvPr>
            <p:ph sz="quarter" idx="17"/>
          </p:nvPr>
        </p:nvSpPr>
        <p:spPr>
          <a:xfrm>
            <a:off x="6096000" y="0"/>
            <a:ext cx="3048000" cy="3429000"/>
          </a:xfrm>
          <a:solidFill>
            <a:schemeClr val="bg1"/>
          </a:solidFill>
          <a:ln>
            <a:noFill/>
          </a:ln>
        </p:spPr>
        <p:txBody>
          <a:bodyPr lIns="219456" tIns="201168" rIns="228600" bIns="228600"/>
          <a:lstStyle>
            <a:lvl1pPr>
              <a:defRPr>
                <a:solidFill>
                  <a:schemeClr val="tx1"/>
                </a:solidFill>
                <a:latin typeface="IBM Plex Sans" panose="020B0503050203000203" pitchFamily="34" charset="0"/>
              </a:defRPr>
            </a:lvl1pPr>
          </a:lstStyle>
          <a:p>
            <a:pPr lvl="0"/>
            <a:r>
              <a:rPr lang="en-US" dirty="0"/>
              <a:t>Click to edit Master text styles</a:t>
            </a:r>
          </a:p>
        </p:txBody>
      </p:sp>
      <p:sp>
        <p:nvSpPr>
          <p:cNvPr id="11" name="Content Placeholder 2"/>
          <p:cNvSpPr>
            <a:spLocks noGrp="1"/>
          </p:cNvSpPr>
          <p:nvPr>
            <p:ph sz="quarter" idx="18"/>
          </p:nvPr>
        </p:nvSpPr>
        <p:spPr>
          <a:xfrm>
            <a:off x="9144000" y="0"/>
            <a:ext cx="3048000" cy="3429000"/>
          </a:xfrm>
          <a:solidFill>
            <a:schemeClr val="accent1"/>
          </a:solidFill>
          <a:ln>
            <a:noFill/>
          </a:ln>
        </p:spPr>
        <p:txBody>
          <a:bodyPr lIns="219456" tIns="201168" rIns="228600" bIns="228600"/>
          <a:lstStyle>
            <a:lvl1pPr>
              <a:defRPr>
                <a:solidFill>
                  <a:schemeClr val="bg1"/>
                </a:solidFill>
                <a:latin typeface="IBM Plex Sans" panose="020B0503050203000203" pitchFamily="34" charset="0"/>
              </a:defRPr>
            </a:lvl1pPr>
          </a:lstStyle>
          <a:p>
            <a:pPr lvl="0"/>
            <a:r>
              <a:rPr lang="en-US" dirty="0"/>
              <a:t>Click to edit Master text styles</a:t>
            </a:r>
          </a:p>
        </p:txBody>
      </p:sp>
      <p:sp>
        <p:nvSpPr>
          <p:cNvPr id="7" name="Content Placeholder 3"/>
          <p:cNvSpPr>
            <a:spLocks noGrp="1"/>
          </p:cNvSpPr>
          <p:nvPr>
            <p:ph sz="quarter" idx="20"/>
          </p:nvPr>
        </p:nvSpPr>
        <p:spPr>
          <a:xfrm>
            <a:off x="0" y="3426887"/>
            <a:ext cx="6096000" cy="3431116"/>
          </a:xfrm>
          <a:solidFill>
            <a:schemeClr val="tx1"/>
          </a:solidFill>
        </p:spPr>
        <p:txBody>
          <a:bodyPr lIns="219456" tIns="201168" rIns="228600" bIns="228600"/>
          <a:lstStyle>
            <a:lvl1pPr>
              <a:defRPr>
                <a:solidFill>
                  <a:schemeClr val="bg1"/>
                </a:solidFill>
                <a:latin typeface="IBM Plex Sans" panose="020B0503050203000203" pitchFamily="34" charset="0"/>
              </a:defRPr>
            </a:lvl1pPr>
          </a:lstStyle>
          <a:p>
            <a:pPr lvl="0"/>
            <a:r>
              <a:rPr lang="en-US" dirty="0"/>
              <a:t>Click to edit Master text styles</a:t>
            </a:r>
          </a:p>
        </p:txBody>
      </p:sp>
      <p:sp>
        <p:nvSpPr>
          <p:cNvPr id="14" name="Content Placeholder 4"/>
          <p:cNvSpPr>
            <a:spLocks noGrp="1"/>
          </p:cNvSpPr>
          <p:nvPr>
            <p:ph sz="quarter" idx="19"/>
          </p:nvPr>
        </p:nvSpPr>
        <p:spPr>
          <a:xfrm>
            <a:off x="6096000" y="3426887"/>
            <a:ext cx="6096000" cy="3431116"/>
          </a:xfrm>
          <a:solidFill>
            <a:schemeClr val="bg2">
              <a:lumMod val="20000"/>
              <a:lumOff val="80000"/>
            </a:schemeClr>
          </a:solidFill>
          <a:ln>
            <a:noFill/>
          </a:ln>
        </p:spPr>
        <p:txBody>
          <a:bodyPr lIns="219456" tIns="201168" rIns="228600" bIns="228600"/>
          <a:lstStyle>
            <a:lvl1pPr>
              <a:defRPr>
                <a:solidFill>
                  <a:schemeClr val="bg1"/>
                </a:solidFill>
                <a:latin typeface="IBM Plex Sans" panose="020B05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Picture Placeholder 7">
            <a:extLst>
              <a:ext uri="{FF2B5EF4-FFF2-40B4-BE49-F238E27FC236}">
                <a16:creationId xmlns:a16="http://schemas.microsoft.com/office/drawing/2014/main" id="{FA4A60E7-83A1-7C49-98F3-A8D1ED525AA3}"/>
              </a:ext>
            </a:extLst>
          </p:cNvPr>
          <p:cNvSpPr>
            <a:spLocks noGrp="1"/>
          </p:cNvSpPr>
          <p:nvPr>
            <p:ph type="pic" sz="quarter" idx="21" hasCustomPrompt="1"/>
          </p:nvPr>
        </p:nvSpPr>
        <p:spPr>
          <a:xfrm>
            <a:off x="3048001" y="0"/>
            <a:ext cx="3048000" cy="3427413"/>
          </a:xfrm>
        </p:spPr>
        <p:txBody>
          <a:bodyPr anchor="t"/>
          <a:lstStyle>
            <a:lvl1pPr algn="ctr">
              <a:defRPr/>
            </a:lvl1pPr>
          </a:lstStyle>
          <a:p>
            <a:r>
              <a:rPr lang="en-US" dirty="0"/>
              <a:t>Seller image</a:t>
            </a:r>
          </a:p>
        </p:txBody>
      </p:sp>
    </p:spTree>
    <p:extLst>
      <p:ext uri="{BB962C8B-B14F-4D97-AF65-F5344CB8AC3E}">
        <p14:creationId xmlns:p14="http://schemas.microsoft.com/office/powerpoint/2010/main" val="6432260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210312"/>
            <a:ext cx="7330121" cy="485854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3747254315"/>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7998" y="4649724"/>
            <a:ext cx="5524575" cy="1771650"/>
          </a:xfrm>
        </p:spPr>
        <p:txBody>
          <a:bodyPr anchor="b"/>
          <a:lstStyle>
            <a:lvl1pPr>
              <a:lnSpc>
                <a:spcPct val="90000"/>
              </a:lnSpc>
              <a:spcBef>
                <a:spcPts val="0"/>
              </a:spcBef>
              <a:defRPr sz="12897" b="0" i="0">
                <a:solidFill>
                  <a:schemeClr val="accent1"/>
                </a:solidFill>
                <a:latin typeface="IBM Plex Sans ExtraLigh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80919" y="4648200"/>
            <a:ext cx="5523781" cy="1771650"/>
          </a:xfrm>
        </p:spPr>
        <p:txBody>
          <a:bodyPr anchor="b"/>
          <a:lstStyle>
            <a:lvl1pPr>
              <a:lnSpc>
                <a:spcPct val="90000"/>
              </a:lnSpc>
              <a:spcBef>
                <a:spcPts val="0"/>
              </a:spcBef>
              <a:defRPr sz="12897" b="0" i="0">
                <a:solidFill>
                  <a:schemeClr val="accent1"/>
                </a:solidFill>
                <a:latin typeface="IBM Plex Sans ExtraLight" panose="020B0303050203000203" pitchFamily="34" charset="0"/>
              </a:defRPr>
            </a:lvl1pPr>
          </a:lstStyle>
          <a:p>
            <a:r>
              <a:rPr lang="en-US" dirty="0"/>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6380919" y="288036"/>
            <a:ext cx="3809504" cy="3144044"/>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287999" y="288036"/>
            <a:ext cx="3811091" cy="3144044"/>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609600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1602057089"/>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3301" y="213241"/>
            <a:ext cx="2474590" cy="953294"/>
          </a:xfrm>
        </p:spPr>
        <p:txBody>
          <a:bodyPr/>
          <a:lstStyle>
            <a:lvl1pPr>
              <a:lnSpc>
                <a:spcPct val="90000"/>
              </a:lnSpc>
              <a:defRPr sz="6499">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3" y="214827"/>
            <a:ext cx="2474590" cy="951707"/>
          </a:xfrm>
        </p:spPr>
        <p:txBody>
          <a:bodyPr/>
          <a:lstStyle>
            <a:lvl1pPr>
              <a:lnSpc>
                <a:spcPct val="90000"/>
              </a:lnSpc>
              <a:defRPr sz="6499">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14884"/>
            <a:ext cx="2475384" cy="953956"/>
          </a:xfrm>
        </p:spPr>
        <p:txBody>
          <a:bodyPr/>
          <a:lstStyle>
            <a:lvl1pPr>
              <a:lnSpc>
                <a:spcPct val="90000"/>
              </a:lnSpc>
              <a:defRPr sz="6499">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8"/>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4"/>
            <a:ext cx="2475384" cy="483652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1167327"/>
            <a:ext cx="2476178"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2" y="1166534"/>
            <a:ext cx="2476178"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2443889901"/>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284126"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300" y="201168"/>
            <a:ext cx="2474590" cy="2667794"/>
          </a:xfrm>
        </p:spPr>
        <p:txBody>
          <a:bodyPr/>
          <a:lstStyle>
            <a:lvl1pPr>
              <a:lnSpc>
                <a:spcPct val="100000"/>
              </a:lnSpc>
              <a:defRPr sz="4299">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201168"/>
            <a:ext cx="5523781" cy="2667794"/>
          </a:xfrm>
        </p:spPr>
        <p:txBody>
          <a:bodyPr/>
          <a:lstStyle>
            <a:lvl1pPr>
              <a:lnSpc>
                <a:spcPct val="100000"/>
              </a:lnSpc>
              <a:spcBef>
                <a:spcPts val="0"/>
              </a:spcBef>
              <a:defRPr sz="4299">
                <a:solidFill>
                  <a:schemeClr val="tx1"/>
                </a:solidFill>
              </a:defRPr>
            </a:lvl1pPr>
            <a:lvl2pPr marL="393113" indent="-393113">
              <a:lnSpc>
                <a:spcPct val="100000"/>
              </a:lnSpc>
              <a:spcBef>
                <a:spcPts val="0"/>
              </a:spcBef>
              <a:defRPr sz="4299">
                <a:solidFill>
                  <a:schemeClr val="tx1"/>
                </a:solidFill>
              </a:defRPr>
            </a:lvl2pPr>
            <a:lvl3pPr marL="749658" indent="-393113">
              <a:lnSpc>
                <a:spcPct val="100000"/>
              </a:lnSpc>
              <a:spcBef>
                <a:spcPts val="0"/>
              </a:spcBef>
              <a:defRPr sz="4299">
                <a:solidFill>
                  <a:schemeClr val="tx1"/>
                </a:solidFill>
              </a:defRPr>
            </a:lvl3pPr>
            <a:lvl4pPr marL="1142771" indent="-393113">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300" y="3238500"/>
            <a:ext cx="2474590" cy="2667000"/>
          </a:xfrm>
        </p:spPr>
        <p:txBody>
          <a:bodyPr/>
          <a:lstStyle>
            <a:lvl1pPr>
              <a:lnSpc>
                <a:spcPct val="100000"/>
              </a:lnSpc>
              <a:defRPr sz="4299">
                <a:solidFill>
                  <a:schemeClr val="accent1"/>
                </a:solidFill>
              </a:defRPr>
            </a:lvl1pPr>
            <a:lvl2pPr>
              <a:lnSpc>
                <a:spcPct val="100000"/>
              </a:lnSpc>
              <a:defRPr sz="4299">
                <a:solidFill>
                  <a:schemeClr val="accent1"/>
                </a:solidFill>
              </a:defRPr>
            </a:lvl2pPr>
            <a:lvl3pPr>
              <a:lnSpc>
                <a:spcPct val="100000"/>
              </a:lnSpc>
              <a:defRPr sz="4299">
                <a:solidFill>
                  <a:schemeClr val="accent1"/>
                </a:solidFill>
              </a:defRPr>
            </a:lvl3pPr>
            <a:lvl4pPr>
              <a:lnSpc>
                <a:spcPct val="100000"/>
              </a:lnSpc>
              <a:defRPr sz="4299">
                <a:solidFill>
                  <a:schemeClr val="accent1"/>
                </a:solidFill>
              </a:defRPr>
            </a:lvl4pPr>
            <a:lvl5pPr>
              <a:lnSpc>
                <a:spcPct val="100000"/>
              </a:lnSpc>
              <a:defRPr sz="4299">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38500"/>
            <a:ext cx="5523781" cy="2667000"/>
          </a:xfrm>
        </p:spPr>
        <p:txBody>
          <a:bodyPr/>
          <a:lstStyle>
            <a:lvl1pPr>
              <a:lnSpc>
                <a:spcPct val="100000"/>
              </a:lnSpc>
              <a:spcBef>
                <a:spcPts val="0"/>
              </a:spcBef>
              <a:defRPr sz="4299">
                <a:solidFill>
                  <a:schemeClr val="tx1"/>
                </a:solidFill>
              </a:defRPr>
            </a:lvl1pPr>
            <a:lvl2pPr marL="393113" indent="-393113">
              <a:lnSpc>
                <a:spcPct val="100000"/>
              </a:lnSpc>
              <a:spcBef>
                <a:spcPts val="0"/>
              </a:spcBef>
              <a:defRPr sz="4299">
                <a:solidFill>
                  <a:schemeClr val="tx1"/>
                </a:solidFill>
              </a:defRPr>
            </a:lvl2pPr>
            <a:lvl3pPr marL="749658" indent="-393113">
              <a:lnSpc>
                <a:spcPct val="100000"/>
              </a:lnSpc>
              <a:spcBef>
                <a:spcPts val="0"/>
              </a:spcBef>
              <a:defRPr sz="4299">
                <a:solidFill>
                  <a:schemeClr val="tx1"/>
                </a:solidFill>
              </a:defRPr>
            </a:lvl3pPr>
            <a:lvl4pPr marL="1142771" indent="-393113">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19271468"/>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3333316" y="4095750"/>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3333316" y="2000250"/>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05740"/>
            <a:ext cx="2475384" cy="1429544"/>
          </a:xfrm>
        </p:spPr>
        <p:txBody>
          <a:bodyPr/>
          <a:lstStyle>
            <a:lvl1pPr>
              <a:lnSpc>
                <a:spcPct val="90000"/>
              </a:lnSpc>
              <a:defRPr sz="6499">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8"/>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a:lnSpc>
                <a:spcPct val="120000"/>
              </a:lnSpc>
              <a:spcBef>
                <a:spcPts val="0"/>
              </a:spcBef>
              <a:defRPr sz="800" b="0" i="0">
                <a:solidFill>
                  <a:schemeClr val="tx1"/>
                </a:solidFill>
                <a:latin typeface="IBM Plex Sans" panose="020B0503050203000203" pitchFamily="34" charset="0"/>
              </a:defRPr>
            </a:lvl2pPr>
            <a:lvl3pPr>
              <a:lnSpc>
                <a:spcPct val="120000"/>
              </a:lnSpc>
              <a:spcBef>
                <a:spcPts val="0"/>
              </a:spcBef>
              <a:defRPr sz="800" b="0" i="0">
                <a:solidFill>
                  <a:schemeClr val="tx1"/>
                </a:solidFill>
                <a:latin typeface="IBM Plex Sans" panose="020B0503050203000203" pitchFamily="34" charset="0"/>
              </a:defRPr>
            </a:lvl3pPr>
            <a:lvl4pPr>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288036"/>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190750"/>
            <a:ext cx="3809504" cy="14287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286250"/>
            <a:ext cx="3809504" cy="14287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093976"/>
            <a:ext cx="2475384" cy="1428753"/>
          </a:xfrm>
        </p:spPr>
        <p:txBody>
          <a:bodyPr/>
          <a:lstStyle>
            <a:lvl1pPr>
              <a:lnSpc>
                <a:spcPct val="90000"/>
              </a:lnSpc>
              <a:defRPr sz="6499">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7" y="4201668"/>
            <a:ext cx="2475383" cy="1428753"/>
          </a:xfrm>
        </p:spPr>
        <p:txBody>
          <a:bodyPr/>
          <a:lstStyle>
            <a:lvl1pPr>
              <a:lnSpc>
                <a:spcPct val="90000"/>
              </a:lnSpc>
              <a:defRPr sz="6499">
                <a:solidFill>
                  <a:schemeClr val="accent1"/>
                </a:solidFill>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2200045440"/>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287999" y="1714500"/>
            <a:ext cx="2477765"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2986459348"/>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4"/>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289681" y="1714500"/>
            <a:ext cx="2475384"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3047603" y="1714500"/>
            <a:ext cx="0" cy="42862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6093683"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9142810"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2852601053"/>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1573804011"/>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7999" y="288036"/>
            <a:ext cx="2474590" cy="1048544"/>
          </a:xfrm>
        </p:spPr>
        <p:txBody>
          <a:bodyPr/>
          <a:lstStyle>
            <a:lvl1pPr>
              <a:lnSpc>
                <a:spcPct val="110000"/>
              </a:lnSpc>
              <a:defRPr sz="12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7999" y="1714500"/>
            <a:ext cx="2477765" cy="2000250"/>
          </a:xfrm>
        </p:spPr>
        <p:txBody>
          <a:bodyPr/>
          <a:lstStyle>
            <a:lvl1pPr>
              <a:lnSpc>
                <a:spcPct val="100000"/>
              </a:lnSpc>
              <a:spcBef>
                <a:spcPts val="0"/>
              </a:spcBef>
              <a:defRPr sz="18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3333316" y="1714500"/>
            <a:ext cx="2475384"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6383185" y="1714500"/>
            <a:ext cx="2470738"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9428523" y="1714500"/>
            <a:ext cx="2476177"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6"/>
            <a:ext cx="607997" cy="608076"/>
          </a:xfrm>
        </p:spPr>
        <p:txBody>
          <a:bodyPr anchor="ctr"/>
          <a:lstStyle>
            <a:lvl1pPr algn="ctr">
              <a:defRPr sz="8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7345" y="288036"/>
            <a:ext cx="607997" cy="608076"/>
          </a:xfrm>
        </p:spPr>
        <p:txBody>
          <a:bodyPr anchor="ctr"/>
          <a:lstStyle>
            <a:lvl1pPr algn="ctr">
              <a:defRPr sz="8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2" y="288036"/>
            <a:ext cx="607997"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IBM Systems / October 2022 / IBM Confidential</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53107804"/>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6"/>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5047593"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2554" y="192024"/>
            <a:ext cx="2477765" cy="570706"/>
          </a:xfrm>
        </p:spPr>
        <p:txBody>
          <a:bodyPr/>
          <a:lstStyle>
            <a:lvl1pPr>
              <a:lnSpc>
                <a:spcPct val="100000"/>
              </a:lnSpc>
              <a:spcBef>
                <a:spcPts val="0"/>
              </a:spcBef>
              <a:defRPr sz="3199">
                <a:solidFill>
                  <a:schemeClr val="tx2"/>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IBM Systems / October 2022 / IBM Confidential</a:t>
            </a:r>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111774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3"/>
            <a:ext cx="12192000" cy="3425951"/>
          </a:xfrm>
          <a:noFill/>
        </p:spPr>
        <p:txBody>
          <a:bodyPr lIns="182880" tIns="164592" rIns="228600" bIns="228600"/>
          <a:lstStyle>
            <a:lvl1pPr>
              <a:defRPr sz="6400"/>
            </a:lvl1pPr>
          </a:lstStyle>
          <a:p>
            <a:r>
              <a:rPr lang="en-US" dirty="0"/>
              <a:t>Click to edit Master title style</a:t>
            </a:r>
          </a:p>
        </p:txBody>
      </p:sp>
      <p:sp>
        <p:nvSpPr>
          <p:cNvPr id="13" name="Content Placeholder 1"/>
          <p:cNvSpPr>
            <a:spLocks noGrp="1"/>
          </p:cNvSpPr>
          <p:nvPr>
            <p:ph sz="quarter" idx="20"/>
          </p:nvPr>
        </p:nvSpPr>
        <p:spPr>
          <a:xfrm>
            <a:off x="0" y="3426887"/>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2"/>
          <p:cNvSpPr>
            <a:spLocks noGrp="1"/>
          </p:cNvSpPr>
          <p:nvPr>
            <p:ph sz="quarter" idx="19"/>
          </p:nvPr>
        </p:nvSpPr>
        <p:spPr>
          <a:xfrm>
            <a:off x="3048001" y="3426887"/>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9"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552109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7999" y="288036"/>
            <a:ext cx="3711980" cy="95329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287999" y="1714500"/>
            <a:ext cx="5049180" cy="42862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6380919" y="1714500"/>
            <a:ext cx="5047593" cy="42862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IBM Systems / October 2022 / IBM Confidential</a:t>
            </a:r>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47735378"/>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9" y="192024"/>
            <a:ext cx="5522193"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8036"/>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2" y="288036"/>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IBM Systems / October 2022 / IBM Confidential</a:t>
            </a:r>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42060918"/>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8" y="288036"/>
            <a:ext cx="2476178" cy="2286794"/>
          </a:xfrm>
        </p:spPr>
        <p:txBody>
          <a:bodyPr/>
          <a:lstStyle>
            <a:lvl1pPr>
              <a:lnSpc>
                <a:spcPct val="10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4957"/>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2" y="284957"/>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IBM Systems / October 2022 / IBM Confidential</a:t>
            </a:r>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82496393"/>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9" y="192024"/>
            <a:ext cx="5519019"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0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IBM Systems / October 2022 / IBM Confidential</a:t>
            </a:r>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60235845"/>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8" y="288036"/>
            <a:ext cx="2474591" cy="2286794"/>
          </a:xfrm>
        </p:spPr>
        <p:txBody>
          <a:bodyPr rIns="0"/>
          <a:lstStyle>
            <a:lvl1pPr>
              <a:lnSpc>
                <a:spcPct val="100000"/>
              </a:lnSpc>
              <a:defRPr sz="14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1697"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IBM Systems / October 2022 / IBM Confidential</a:t>
            </a:r>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818335"/>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7"/>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2988"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30591"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7765" cy="570706"/>
          </a:xfrm>
        </p:spPr>
        <p:txBody>
          <a:bodyPr/>
          <a:lstStyle>
            <a:lvl1pPr>
              <a:lnSpc>
                <a:spcPct val="100000"/>
              </a:lnSpc>
              <a:spcBef>
                <a:spcPts val="0"/>
              </a:spcBef>
              <a:defRPr sz="3199">
                <a:solidFill>
                  <a:schemeClr val="tx2"/>
                </a:solidFill>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0919" y="288036"/>
            <a:ext cx="607997" cy="607231"/>
          </a:xfrm>
        </p:spPr>
        <p:txBody>
          <a:bodyPr anchor="ctr"/>
          <a:lstStyle>
            <a:lvl1pPr algn="ctr">
              <a:defRPr sz="8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2" y="288036"/>
            <a:ext cx="608843"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IBM Systems / October 2022 / IBM Confidential</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609368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00868066"/>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287999" y="1239012"/>
            <a:ext cx="3334903"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6380919" y="1238250"/>
            <a:ext cx="3333316"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287998" y="4192524"/>
            <a:ext cx="3334904"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6380920" y="4191000"/>
            <a:ext cx="3333316"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8" y="288036"/>
            <a:ext cx="607997" cy="608076"/>
          </a:xfrm>
        </p:spPr>
        <p:txBody>
          <a:bodyPr anchor="ctr"/>
          <a:lstStyle>
            <a:lvl1pPr algn="ctr">
              <a:defRPr sz="8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0919" y="288036"/>
            <a:ext cx="607997" cy="608076"/>
          </a:xfrm>
        </p:spPr>
        <p:txBody>
          <a:bodyPr anchor="ctr"/>
          <a:lstStyle>
            <a:lvl1pPr algn="ctr">
              <a:defRPr sz="8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8" y="3236976"/>
            <a:ext cx="607997" cy="608076"/>
          </a:xfrm>
        </p:spPr>
        <p:txBody>
          <a:bodyPr anchor="ctr"/>
          <a:lstStyle>
            <a:lvl1pPr algn="ctr">
              <a:defRPr sz="8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0919" y="3238500"/>
            <a:ext cx="607997" cy="608076"/>
          </a:xfrm>
        </p:spPr>
        <p:txBody>
          <a:bodyPr anchor="ctr"/>
          <a:lstStyle>
            <a:lvl1pPr algn="ctr">
              <a:defRPr sz="8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IBM Systems / October 2022 / IBM Confidential</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6095206"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284126"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44861816"/>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8" y="841248"/>
            <a:ext cx="2857128" cy="1138428"/>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1681"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IBM Systems / October 2022 / IBM Confidential</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6"/>
            <a:ext cx="2477765" cy="570706"/>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46434650"/>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763524"/>
            <a:ext cx="5521401" cy="1138428"/>
          </a:xfrm>
        </p:spPr>
        <p:txBody>
          <a:bodyPr rIns="457200"/>
          <a:lstStyle>
            <a:lvl1pPr>
              <a:lnSpc>
                <a:spcPct val="110000"/>
              </a:lnSpc>
              <a:defRPr sz="3199">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4957"/>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4957"/>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IBM Systems / October 2022 / IBM Confidential</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6"/>
            <a:ext cx="2477765" cy="224028"/>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37521955"/>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288036"/>
            <a:ext cx="2477765" cy="2286794"/>
          </a:xfrm>
        </p:spPr>
        <p:txBody>
          <a:bodyPr/>
          <a:lstStyle>
            <a:lvl1pPr>
              <a:lnSpc>
                <a:spcPct val="100000"/>
              </a:lnSpc>
              <a:defRPr sz="14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1187"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49"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IBM Systems / October 2022 / IBM Confidential</a:t>
            </a:r>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543745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263515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192024"/>
            <a:ext cx="5524575"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4362"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49"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IBM Systems / October 2022 / IBM Confidential</a:t>
            </a:r>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5533976"/>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2286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4"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1"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IBM Systems / October 2022 / IBM Confidential</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27178534"/>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7999" y="288036"/>
            <a:ext cx="2474590" cy="142954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3333316" y="666750"/>
            <a:ext cx="2475384"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6380919" y="666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9428523" y="666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3333316" y="3714750"/>
            <a:ext cx="2475384"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6380920" y="3714750"/>
            <a:ext cx="2475384" cy="1896341"/>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9428523" y="3714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6" y="288036"/>
            <a:ext cx="201142" cy="201613"/>
          </a:xfrm>
        </p:spPr>
        <p:txBody>
          <a:bodyPr/>
          <a:lstStyle>
            <a:lvl1pPr>
              <a:defRPr sz="7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0920" y="288036"/>
            <a:ext cx="201142" cy="201613"/>
          </a:xfrm>
        </p:spPr>
        <p:txBody>
          <a:bodyPr/>
          <a:lstStyle>
            <a:lvl1pPr>
              <a:defRPr sz="7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3" y="288036"/>
            <a:ext cx="201142" cy="201613"/>
          </a:xfrm>
        </p:spPr>
        <p:txBody>
          <a:bodyPr/>
          <a:lstStyle>
            <a:lvl1pPr>
              <a:defRPr sz="7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6" y="3347315"/>
            <a:ext cx="201142" cy="201613"/>
          </a:xfrm>
        </p:spPr>
        <p:txBody>
          <a:bodyPr/>
          <a:lstStyle>
            <a:lvl1pPr>
              <a:defRPr sz="7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0920" y="3347315"/>
            <a:ext cx="201142" cy="201613"/>
          </a:xfrm>
        </p:spPr>
        <p:txBody>
          <a:bodyPr/>
          <a:lstStyle>
            <a:lvl1pPr>
              <a:defRPr sz="7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3" y="3347315"/>
            <a:ext cx="201142" cy="201613"/>
          </a:xfrm>
        </p:spPr>
        <p:txBody>
          <a:bodyPr/>
          <a:lstStyle>
            <a:lvl1pPr>
              <a:defRPr sz="7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IBM Systems / October 2022 / IBM Confidential</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3047603"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09041857"/>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192024"/>
            <a:ext cx="5519019" cy="1706563"/>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87998" y="3332988"/>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IBM Systems / October 2022 / IBM Confidential</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1"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0"/>
            <a:ext cx="0" cy="29527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38246546"/>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288036"/>
            <a:ext cx="2474590" cy="1706563"/>
          </a:xfrm>
        </p:spPr>
        <p:txBody>
          <a:bodyPr rIns="0"/>
          <a:lstStyle>
            <a:lvl1pPr>
              <a:lnSpc>
                <a:spcPct val="110000"/>
              </a:lnSpc>
              <a:defRPr sz="1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90042"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IBM Systems / October 2022 / IBM Confidential</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1"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0"/>
            <a:ext cx="0" cy="29527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06343166"/>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3333316" y="1714500"/>
            <a:ext cx="2475384"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IBM Systems / October 2022 / IBM Confidential</a:t>
            </a:r>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19" y="284957"/>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784767148"/>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Systems / October 2022 / IBM Confidential</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3" y="0"/>
            <a:ext cx="9144397"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97859630"/>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IBM Systems / October 2022 / IBM Confidential</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6" y="282576"/>
            <a:ext cx="8574559" cy="6289675"/>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496520500"/>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432910962"/>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4126" y="284957"/>
            <a:ext cx="11620574" cy="6290468"/>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95048979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2" y="3429000"/>
            <a:ext cx="3048004" cy="342900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333">
                <a:solidFill>
                  <a:schemeClr val="tx1"/>
                </a:solidFill>
              </a:defRPr>
            </a:lvl2pPr>
            <a:lvl3pPr>
              <a:buClr>
                <a:schemeClr val="tx1"/>
              </a:buClr>
              <a:defRPr sz="1333">
                <a:solidFill>
                  <a:schemeClr val="tx1"/>
                </a:solidFill>
              </a:defRPr>
            </a:lvl3pPr>
            <a:lvl4pPr>
              <a:buClr>
                <a:schemeClr val="tx1"/>
              </a:buClr>
              <a:defRPr sz="1333">
                <a:solidFill>
                  <a:schemeClr val="tx1"/>
                </a:solidFill>
              </a:defRPr>
            </a:lvl4pPr>
            <a:lvl5pPr>
              <a:buClr>
                <a:schemeClr val="tx1"/>
              </a:buClr>
              <a:defRPr sz="13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886535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87999" y="30607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7" y="30607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87999" y="4762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7" y="4762501"/>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IBM Systems / October 2022 / IBM Confidential</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87999" y="1333500"/>
            <a:ext cx="1236501" cy="1238250"/>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7" y="13335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6377745" y="30607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6" y="30607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6377745" y="4762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6" y="4762501"/>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6377745" y="1333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6" y="13335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68152490"/>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2286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4957"/>
            <a:ext cx="8571384" cy="5715794"/>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IBM Systems / October 2022 / IBM Confidential</a:t>
            </a:r>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1388811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IBM Systems / October 2022 / IBM Confidential</a:t>
            </a:r>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0203897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90474" y="6402388"/>
            <a:ext cx="2477765" cy="190500"/>
          </a:xfrm>
        </p:spPr>
        <p:txBody>
          <a:bodyPr/>
          <a:lstStyle/>
          <a:p>
            <a:r>
              <a:rPr lang="en-US"/>
              <a:t>IBM Systems / October 2022 / IBM Confidential</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0919"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12142332"/>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5232004" y="3084230"/>
            <a:ext cx="1727991" cy="689541"/>
          </a:xfrm>
          <a:prstGeom prst="rect">
            <a:avLst/>
          </a:prstGeom>
        </p:spPr>
      </p:pic>
    </p:spTree>
    <p:extLst>
      <p:ext uri="{BB962C8B-B14F-4D97-AF65-F5344CB8AC3E}">
        <p14:creationId xmlns:p14="http://schemas.microsoft.com/office/powerpoint/2010/main" val="2528955136"/>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352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Systems / October 2022 / IBM Confidential</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17902145"/>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3"/>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1"/>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881173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pic>
        <p:nvPicPr>
          <p:cNvPr id="7"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1750" y="6257437"/>
            <a:ext cx="695452" cy="275721"/>
          </a:xfrm>
          <a:prstGeom prst="rect">
            <a:avLst/>
          </a:prstGeom>
        </p:spPr>
      </p:pic>
    </p:spTree>
    <p:extLst>
      <p:ext uri="{BB962C8B-B14F-4D97-AF65-F5344CB8AC3E}">
        <p14:creationId xmlns:p14="http://schemas.microsoft.com/office/powerpoint/2010/main" val="14425786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131881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3"/>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3"/>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92466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6096000" y="0"/>
            <a:ext cx="3048000" cy="6864096"/>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9144000" y="0"/>
            <a:ext cx="3048000" cy="6864096"/>
          </a:xfrm>
          <a:solidFill>
            <a:srgbClr val="061F80"/>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3830909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1"/>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787"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762213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1"/>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787"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Click icon to add picture</a:t>
            </a:r>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8708729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787"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972816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5"/>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213312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5"/>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54571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3"/>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3"/>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261044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197"/>
            </a:lvl1pPr>
          </a:lstStyle>
          <a:p>
            <a:pPr lvl="0"/>
            <a:r>
              <a:rPr lang="en-US"/>
              <a:t>Click to edit Master text styles</a:t>
            </a:r>
          </a:p>
        </p:txBody>
      </p:sp>
      <p:sp>
        <p:nvSpPr>
          <p:cNvPr id="6" name="Text Placeholder"/>
          <p:cNvSpPr>
            <a:spLocks noGrp="1"/>
          </p:cNvSpPr>
          <p:nvPr>
            <p:ph type="body" sz="quarter" idx="12"/>
          </p:nvPr>
        </p:nvSpPr>
        <p:spPr>
          <a:xfrm>
            <a:off x="6388608" y="1658113"/>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557667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92419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3"/>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3425530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5"/>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5"/>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58739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9251939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5"/>
            <a:ext cx="5522885" cy="5726176"/>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598"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5"/>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015358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419939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262115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5280228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3"/>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1"/>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0327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2"/>
          </a:xfrm>
          <a:solidFill>
            <a:srgbClr val="0530AD"/>
          </a:solidFill>
        </p:spPr>
        <p:txBody>
          <a:bodyPr lIns="420624" tIns="411480" rIns="420624"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1"/>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457200" tIns="384048" rIns="4572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6274344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3425950"/>
          </a:xfrm>
          <a:noFill/>
        </p:spPr>
        <p:txBody>
          <a:bodyPr lIns="384048" tIns="310896" rIns="384048" bIns="228600"/>
          <a:lstStyle>
            <a:lvl1pPr>
              <a:defRPr sz="6394"/>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457200" tIns="384048" rIns="4572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457200" tIns="384048" rIns="4572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487005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420624" tIns="411480" rIns="420624"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096490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dirty="0"/>
              <a:t>Click icon to add picture</a:t>
            </a:r>
          </a:p>
        </p:txBody>
      </p:sp>
      <p:sp>
        <p:nvSpPr>
          <p:cNvPr id="6" name="Text Placeholder"/>
          <p:cNvSpPr>
            <a:spLocks noGrp="1"/>
          </p:cNvSpPr>
          <p:nvPr>
            <p:ph type="body" sz="quarter" idx="12"/>
          </p:nvPr>
        </p:nvSpPr>
        <p:spPr>
          <a:xfrm>
            <a:off x="-3" y="3429000"/>
            <a:ext cx="3048004" cy="3429000"/>
          </a:xfrm>
          <a:solidFill>
            <a:schemeClr val="tx1"/>
          </a:solidFill>
        </p:spPr>
        <p:txBody>
          <a:bodyPr lIns="457200" tIns="411480" rIns="457200" bIns="228600"/>
          <a:lstStyle>
            <a:lvl1pPr>
              <a:buClr>
                <a:schemeClr val="bg1"/>
              </a:buClr>
              <a:defRPr>
                <a:solidFill>
                  <a:schemeClr val="bg1"/>
                </a:solidFill>
              </a:defRPr>
            </a:lvl1pPr>
            <a:lvl2pPr>
              <a:buClr>
                <a:schemeClr val="bg1"/>
              </a:buClr>
              <a:defRPr sz="1332">
                <a:solidFill>
                  <a:schemeClr val="bg1"/>
                </a:solidFill>
              </a:defRPr>
            </a:lvl2pPr>
            <a:lvl3pPr>
              <a:buClr>
                <a:schemeClr val="bg1"/>
              </a:buClr>
              <a:defRPr sz="1332">
                <a:solidFill>
                  <a:schemeClr val="bg1"/>
                </a:solidFill>
              </a:defRPr>
            </a:lvl3pPr>
            <a:lvl4pPr>
              <a:buClr>
                <a:schemeClr val="bg1"/>
              </a:buClr>
              <a:defRPr sz="1332">
                <a:solidFill>
                  <a:schemeClr val="bg1"/>
                </a:solidFill>
              </a:defRPr>
            </a:lvl4pPr>
            <a:lvl5pPr>
              <a:buClr>
                <a:schemeClr val="bg1"/>
              </a:buClr>
              <a:defRPr sz="1332">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23006753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457200" tIns="384048" rIns="4572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457200" tIns="384048" rIns="4572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457200" tIns="384048" rIns="4572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457200" tIns="384048" rIns="4572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2020 / © 2020 IBM Corporation</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97924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297329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3"/>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4647322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7218620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2"/>
            <a:ext cx="2450592" cy="4312788"/>
          </a:xfrm>
        </p:spPr>
        <p:txBody>
          <a:bodyPr/>
          <a:lstStyle>
            <a:lvl1pPr>
              <a:spcBef>
                <a:spcPts val="400"/>
              </a:spcBef>
              <a:defRPr sz="1332"/>
            </a:lvl1pPr>
            <a:lvl2pPr>
              <a:spcBef>
                <a:spcPts val="400"/>
              </a:spcBef>
              <a:defRPr sz="1332"/>
            </a:lvl2pPr>
            <a:lvl3pPr>
              <a:spcBef>
                <a:spcPts val="400"/>
              </a:spcBef>
              <a:defRPr sz="1332"/>
            </a:lvl3pPr>
            <a:lvl4pPr>
              <a:spcBef>
                <a:spcPts val="400"/>
              </a:spcBef>
              <a:defRPr sz="1332"/>
            </a:lvl4pPr>
            <a:lvl5pPr>
              <a:spcBef>
                <a:spcPts val="400"/>
              </a:spcBef>
              <a:defRPr sz="133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8526824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2"/>
            <a:ext cx="2450592" cy="4312788"/>
          </a:xfrm>
        </p:spPr>
        <p:txBody>
          <a:bodyPr/>
          <a:lstStyle>
            <a:lvl1pPr>
              <a:spcBef>
                <a:spcPts val="400"/>
              </a:spcBef>
              <a:defRPr sz="1332"/>
            </a:lvl1pPr>
            <a:lvl2pPr>
              <a:spcBef>
                <a:spcPts val="400"/>
              </a:spcBef>
              <a:defRPr sz="1332"/>
            </a:lvl2pPr>
            <a:lvl3pPr>
              <a:spcBef>
                <a:spcPts val="400"/>
              </a:spcBef>
              <a:defRPr sz="1332"/>
            </a:lvl3pPr>
            <a:lvl4pPr>
              <a:spcBef>
                <a:spcPts val="400"/>
              </a:spcBef>
              <a:defRPr sz="1332"/>
            </a:lvl4pPr>
            <a:lvl5pPr>
              <a:spcBef>
                <a:spcPts val="400"/>
              </a:spcBef>
              <a:defRPr sz="133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19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122456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5"/>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5"/>
            <a:ext cx="8546501" cy="5726176"/>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000803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135207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7584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2"/>
            </a:lvl1pPr>
            <a:lvl2pPr marL="0" indent="0">
              <a:spcBef>
                <a:spcPts val="0"/>
              </a:spcBef>
              <a:buNone/>
              <a:defRPr/>
            </a:lvl2pPr>
            <a:lvl3pPr marL="268551" indent="0">
              <a:buNone/>
              <a:defRPr/>
            </a:lvl3pPr>
            <a:lvl4pPr marL="579395" indent="0">
              <a:buNone/>
              <a:defRPr/>
            </a:lvl4pPr>
            <a:lvl5pPr marL="841602"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2"/>
            <a:ext cx="8540991" cy="1746502"/>
          </a:xfrm>
        </p:spPr>
        <p:txBody>
          <a:bodyPr anchor="b"/>
          <a:lstStyle>
            <a:lvl1pPr>
              <a:spcBef>
                <a:spcPts val="400"/>
              </a:spcBef>
              <a:defRPr sz="799"/>
            </a:lvl1pPr>
            <a:lvl2pPr>
              <a:defRPr sz="799"/>
            </a:lvl2pPr>
            <a:lvl3pPr>
              <a:defRPr sz="799"/>
            </a:lvl3pPr>
            <a:lvl4pPr>
              <a:defRPr sz="799"/>
            </a:lvl4pPr>
            <a:lvl5pPr>
              <a:defRPr sz="799"/>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021980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4606" y="3087490"/>
            <a:ext cx="1722793" cy="683026"/>
          </a:xfrm>
          <a:prstGeom prst="rect">
            <a:avLst/>
          </a:prstGeom>
        </p:spPr>
      </p:pic>
      <p:sp>
        <p:nvSpPr>
          <p:cNvPr id="3" name="Footer Placeholder"/>
          <p:cNvSpPr>
            <a:spLocks noGrp="1"/>
          </p:cNvSpPr>
          <p:nvPr>
            <p:ph type="ftr" sz="quarter" idx="10"/>
          </p:nvPr>
        </p:nvSpPr>
        <p:spPr/>
        <p:txBody>
          <a:bodyPr/>
          <a:lstStyle/>
          <a:p>
            <a:r>
              <a:rPr lang="en-US" dirty="0"/>
              <a:t>Group Name / DOC ID / Month XX, 2020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525140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cSld name="1_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9144000" y="6443224"/>
            <a:ext cx="2743200" cy="182880"/>
          </a:xfrm>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a:t>Think 2018 / DOC ID / Month XX, 2018 / © 2018 IBM Corporation</a:t>
            </a:r>
            <a:endParaRPr lang="en-US" dirty="0"/>
          </a:p>
        </p:txBody>
      </p:sp>
      <p:sp>
        <p:nvSpPr>
          <p:cNvPr id="12" name="Text Placeholder 11"/>
          <p:cNvSpPr>
            <a:spLocks noGrp="1"/>
          </p:cNvSpPr>
          <p:nvPr>
            <p:ph type="body" sz="quarter" idx="13"/>
          </p:nvPr>
        </p:nvSpPr>
        <p:spPr>
          <a:xfrm>
            <a:off x="304800" y="243841"/>
            <a:ext cx="5486400" cy="400049"/>
          </a:xfrm>
        </p:spPr>
        <p:txBody>
          <a:bodyPr/>
          <a:lstStyle>
            <a:lvl1pPr>
              <a:defRPr sz="2133"/>
            </a:lvl1pPr>
          </a:lstStyle>
          <a:p>
            <a:pPr lvl="0"/>
            <a:r>
              <a:rPr lang="en-US" dirty="0"/>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247559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8" name="Text Placeholder 1"/>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153919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itle, text (1/2), content (1/2)">
    <p:bg>
      <p:bgPr>
        <a:solidFill>
          <a:srgbClr val="F2F4F8"/>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15832" y="1716173"/>
            <a:ext cx="2427368" cy="4303628"/>
          </a:xfrm>
        </p:spPr>
        <p:txBody>
          <a:bodyPr lIns="0" tIns="0" rIns="0" bIns="0"/>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a:extLst>
              <a:ext uri="{FF2B5EF4-FFF2-40B4-BE49-F238E27FC236}">
                <a16:creationId xmlns:a16="http://schemas.microsoft.com/office/drawing/2014/main" id="{ECFA95DB-CB7B-9343-992C-F9E7F4875DDC}"/>
              </a:ext>
            </a:extLst>
          </p:cNvPr>
          <p:cNvSpPr>
            <a:spLocks noGrp="1"/>
          </p:cNvSpPr>
          <p:nvPr>
            <p:ph type="body" sz="quarter" idx="13"/>
          </p:nvPr>
        </p:nvSpPr>
        <p:spPr>
          <a:xfrm>
            <a:off x="3358027" y="1716173"/>
            <a:ext cx="2433173" cy="4303628"/>
          </a:xfrm>
        </p:spPr>
        <p:txBody>
          <a:bodyPr lIns="0" tIns="0" rIns="0" bIns="0"/>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B2F808B8-49FB-D945-871E-6FA6D6C2B921}"/>
              </a:ext>
            </a:extLst>
          </p:cNvPr>
          <p:cNvSpPr>
            <a:spLocks noGrp="1"/>
          </p:cNvSpPr>
          <p:nvPr>
            <p:ph type="pic" sz="quarter" idx="14"/>
          </p:nvPr>
        </p:nvSpPr>
        <p:spPr>
          <a:xfrm>
            <a:off x="6400805" y="2"/>
            <a:ext cx="5486396" cy="6527799"/>
          </a:xfrm>
        </p:spPr>
        <p:txBody>
          <a:bodyPr lIns="91440" tIns="91440" rIns="91440" bIns="91440"/>
          <a:lstStyle>
            <a:lvl1pPr>
              <a:spcBef>
                <a:spcPts val="1000"/>
              </a:spcBef>
              <a:defRPr/>
            </a:lvl1pPr>
          </a:lstStyle>
          <a:p>
            <a:r>
              <a:rPr lang="en-US" dirty="0"/>
              <a:t>Click icon to add picture</a:t>
            </a:r>
          </a:p>
        </p:txBody>
      </p:sp>
      <p:sp>
        <p:nvSpPr>
          <p:cNvPr id="10" name="Slide Number Placeholder 7">
            <a:extLst>
              <a:ext uri="{FF2B5EF4-FFF2-40B4-BE49-F238E27FC236}">
                <a16:creationId xmlns:a16="http://schemas.microsoft.com/office/drawing/2014/main" id="{C6B61339-3E01-2D48-B91B-2391E880D3FF}"/>
              </a:ext>
            </a:extLst>
          </p:cNvPr>
          <p:cNvSpPr>
            <a:spLocks noGrp="1"/>
          </p:cNvSpPr>
          <p:nvPr>
            <p:ph type="sldNum" sz="quarter" idx="11"/>
          </p:nvPr>
        </p:nvSpPr>
        <p:spPr>
          <a:xfrm>
            <a:off x="11887202" y="6527802"/>
            <a:ext cx="304799" cy="330199"/>
          </a:xfrm>
          <a:prstGeom prst="rect">
            <a:avLst/>
          </a:prstGeom>
        </p:spPr>
        <p:txBody>
          <a:bodyPr/>
          <a:lstStyle/>
          <a:p>
            <a:fld id="{3FEF0260-03BE-7A44-A95B-71AB1C893085}" type="slidenum">
              <a:rPr lang="en-US" smtClean="0"/>
              <a:pPr/>
              <a:t>‹#›</a:t>
            </a:fld>
            <a:endParaRPr lang="en-US" dirty="0"/>
          </a:p>
        </p:txBody>
      </p:sp>
      <p:sp>
        <p:nvSpPr>
          <p:cNvPr id="11" name="Footer Placeholder 9">
            <a:extLst>
              <a:ext uri="{FF2B5EF4-FFF2-40B4-BE49-F238E27FC236}">
                <a16:creationId xmlns:a16="http://schemas.microsoft.com/office/drawing/2014/main" id="{B715C8AC-9CA3-1144-A0C0-83E3F7EA1A41}"/>
              </a:ext>
            </a:extLst>
          </p:cNvPr>
          <p:cNvSpPr>
            <a:spLocks noGrp="1"/>
          </p:cNvSpPr>
          <p:nvPr>
            <p:ph type="ftr" sz="quarter" idx="3"/>
          </p:nvPr>
        </p:nvSpPr>
        <p:spPr>
          <a:xfrm>
            <a:off x="10099749" y="6633710"/>
            <a:ext cx="1691195" cy="134421"/>
          </a:xfrm>
          <a:prstGeom prst="rect">
            <a:avLst/>
          </a:prstGeom>
        </p:spPr>
        <p:txBody>
          <a:bodyPr vert="horz" lIns="0" tIns="0" rIns="0" bIns="0" rtlCol="0" anchor="t" anchorCtr="0"/>
          <a:lstStyle>
            <a:lvl1pPr algn="ctr">
              <a:defRPr sz="800" baseline="0">
                <a:solidFill>
                  <a:schemeClr val="tx1"/>
                </a:solidFill>
                <a:latin typeface="IBM Plex Sans Light" panose="020B0403050203000203" pitchFamily="34" charset="0"/>
              </a:defRPr>
            </a:lvl1pPr>
          </a:lstStyle>
          <a:p>
            <a:r>
              <a:rPr lang="en-US" dirty="0"/>
              <a:t>IBM Garage © 2020 IBM Corporation</a:t>
            </a:r>
          </a:p>
        </p:txBody>
      </p:sp>
      <p:sp>
        <p:nvSpPr>
          <p:cNvPr id="12" name="TextBox 11">
            <a:extLst>
              <a:ext uri="{FF2B5EF4-FFF2-40B4-BE49-F238E27FC236}">
                <a16:creationId xmlns:a16="http://schemas.microsoft.com/office/drawing/2014/main" id="{7224E08D-6466-F840-A1E1-DF7D20805560}"/>
              </a:ext>
            </a:extLst>
          </p:cNvPr>
          <p:cNvSpPr txBox="1"/>
          <p:nvPr userDrawn="1"/>
        </p:nvSpPr>
        <p:spPr>
          <a:xfrm>
            <a:off x="401056" y="6549325"/>
            <a:ext cx="2424701" cy="3010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67733" rIns="67733" bIns="67733" numCol="1" spcCol="38100" rtlCol="0" anchor="ctr">
            <a:spAutoFit/>
          </a:bodyPr>
          <a:lstStyle/>
          <a:p>
            <a:pPr marL="0" marR="0" lvl="0" indent="0" algn="l" defTabSz="1100652" rtl="0" eaLnBrk="0" fontAlgn="auto" latinLnBrk="0" hangingPunct="0">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tx1"/>
                </a:solidFill>
                <a:effectLst/>
                <a:uLnTx/>
                <a:uFillTx/>
                <a:latin typeface="IBM Plex Sans" panose="020B0503050203000203" pitchFamily="34" charset="0"/>
                <a:ea typeface="+mn-ea"/>
                <a:cs typeface="+mn-cs"/>
                <a:sym typeface="IBM Plex Sans"/>
              </a:rPr>
              <a:t>IBM </a:t>
            </a:r>
            <a:r>
              <a:rPr kumimoji="0" lang="en-US" sz="1067" b="1" i="0" u="none" strike="noStrike" kern="1200" cap="none" spc="0" normalizeH="0" baseline="0" noProof="0" dirty="0">
                <a:ln>
                  <a:noFill/>
                </a:ln>
                <a:solidFill>
                  <a:schemeClr val="tx1"/>
                </a:solidFill>
                <a:effectLst/>
                <a:uLnTx/>
                <a:uFillTx/>
                <a:latin typeface="IBM Plex Sans" panose="020B0503050203000203" pitchFamily="34" charset="0"/>
                <a:ea typeface="+mn-ea"/>
                <a:cs typeface="+mn-cs"/>
                <a:sym typeface="IBM Plex Sans"/>
              </a:rPr>
              <a:t>Garage</a:t>
            </a:r>
          </a:p>
        </p:txBody>
      </p:sp>
      <p:sp>
        <p:nvSpPr>
          <p:cNvPr id="13" name="Title 10">
            <a:extLst>
              <a:ext uri="{FF2B5EF4-FFF2-40B4-BE49-F238E27FC236}">
                <a16:creationId xmlns:a16="http://schemas.microsoft.com/office/drawing/2014/main" id="{6BC9C70C-17CB-9444-8499-524D80057903}"/>
              </a:ext>
            </a:extLst>
          </p:cNvPr>
          <p:cNvSpPr>
            <a:spLocks noGrp="1"/>
          </p:cNvSpPr>
          <p:nvPr>
            <p:ph type="title"/>
          </p:nvPr>
        </p:nvSpPr>
        <p:spPr>
          <a:xfrm>
            <a:off x="318347" y="341812"/>
            <a:ext cx="5472852" cy="1159885"/>
          </a:xfrm>
        </p:spPr>
        <p:txBody>
          <a:bodyPr/>
          <a:lstStyle/>
          <a:p>
            <a:r>
              <a:rPr lang="en-US"/>
              <a:t>Click to edit Master title style</a:t>
            </a:r>
            <a:endParaRPr lang="en-US" dirty="0"/>
          </a:p>
        </p:txBody>
      </p:sp>
    </p:spTree>
    <p:extLst>
      <p:ext uri="{BB962C8B-B14F-4D97-AF65-F5344CB8AC3E}">
        <p14:creationId xmlns:p14="http://schemas.microsoft.com/office/powerpoint/2010/main" val="350018393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Title Only - Dark Backgroun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80416" y="268225"/>
            <a:ext cx="8558784" cy="443199"/>
          </a:xfrm>
        </p:spPr>
        <p:txBody>
          <a:bodyPr wrap="square">
            <a:spAutoFit/>
          </a:bodyPr>
          <a:lstStyle>
            <a:lvl1pPr>
              <a:defRPr>
                <a:solidFill>
                  <a:schemeClr val="bg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7509814C-BD6F-7B4F-99EB-A6B0FBC1FD04}"/>
              </a:ext>
            </a:extLst>
          </p:cNvPr>
          <p:cNvSpPr>
            <a:spLocks noGrp="1"/>
          </p:cNvSpPr>
          <p:nvPr>
            <p:ph type="ftr" sz="quarter" idx="10"/>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3" name="Slide Number Placeholder 2">
            <a:extLst>
              <a:ext uri="{FF2B5EF4-FFF2-40B4-BE49-F238E27FC236}">
                <a16:creationId xmlns:a16="http://schemas.microsoft.com/office/drawing/2014/main" id="{75DA223F-87FC-004F-996F-0CFD3D9A304C}"/>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204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ver on purple&gt;blue auror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BDF8C-1817-8247-8AB1-2A718F6A5B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80416" y="268224"/>
            <a:ext cx="5522976" cy="3160776"/>
          </a:xfrm>
        </p:spPr>
        <p:txBody>
          <a:bodyPr/>
          <a:lstStyle>
            <a:lvl1pPr>
              <a:defRPr>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1749" y="6257437"/>
            <a:ext cx="695452" cy="275721"/>
          </a:xfrm>
          <a:prstGeom prst="rect">
            <a:avLst/>
          </a:prstGeom>
        </p:spPr>
      </p:pic>
      <p:pic>
        <p:nvPicPr>
          <p:cNvPr id="5" name="Picture 4">
            <a:extLst>
              <a:ext uri="{FF2B5EF4-FFF2-40B4-BE49-F238E27FC236}">
                <a16:creationId xmlns:a16="http://schemas.microsoft.com/office/drawing/2014/main" id="{1B8E6449-75CD-2844-9D41-392A498B77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0078" y="6305183"/>
            <a:ext cx="1816924" cy="289871"/>
          </a:xfrm>
          <a:prstGeom prst="rect">
            <a:avLst/>
          </a:prstGeom>
        </p:spPr>
      </p:pic>
    </p:spTree>
    <p:extLst>
      <p:ext uri="{BB962C8B-B14F-4D97-AF65-F5344CB8AC3E}">
        <p14:creationId xmlns:p14="http://schemas.microsoft.com/office/powerpoint/2010/main" val="237256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92608" y="1658112"/>
            <a:ext cx="5498592" cy="4336288"/>
          </a:xfrm>
        </p:spPr>
        <p:txBody>
          <a:bodyPr/>
          <a:lstStyle>
            <a:lvl1pPr marL="0" indent="0">
              <a:spcBef>
                <a:spcPts val="1467"/>
              </a:spcBef>
              <a:tabLst>
                <a:tab pos="5407949" algn="r"/>
              </a:tabLst>
              <a:defRPr b="1">
                <a:solidFill>
                  <a:schemeClr val="tx1"/>
                </a:solidFill>
              </a:defRPr>
            </a:lvl1pPr>
            <a:lvl2pPr marL="0" indent="0">
              <a:spcBef>
                <a:spcPts val="0"/>
              </a:spcBef>
              <a:buNone/>
              <a:tabLst>
                <a:tab pos="5407949" algn="r"/>
              </a:tabLst>
              <a:defRPr>
                <a:solidFill>
                  <a:schemeClr val="tx1"/>
                </a:solidFill>
              </a:defRPr>
            </a:lvl2pPr>
            <a:lvl3pPr marL="268809" indent="0">
              <a:buNone/>
              <a:defRPr/>
            </a:lvl3pPr>
            <a:lvl4pPr marL="579952" indent="0">
              <a:buNone/>
              <a:defRPr/>
            </a:lvl4pPr>
            <a:lvl5pPr marL="842412" indent="0">
              <a:buNone/>
              <a:defRPr/>
            </a:lvl5pPr>
          </a:lstStyle>
          <a:p>
            <a:pPr lvl="0"/>
            <a:r>
              <a:rPr lang="en-US" dirty="0"/>
              <a:t>Click to edit Master text styles	</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9" name="Text Placeholder 8">
            <a:extLst>
              <a:ext uri="{FF2B5EF4-FFF2-40B4-BE49-F238E27FC236}">
                <a16:creationId xmlns:a16="http://schemas.microsoft.com/office/drawing/2014/main" id="{58D4BED3-BCA4-6C4D-8319-DB43E2795E49}"/>
              </a:ext>
            </a:extLst>
          </p:cNvPr>
          <p:cNvSpPr>
            <a:spLocks noGrp="1"/>
          </p:cNvSpPr>
          <p:nvPr>
            <p:ph type="body" sz="quarter" idx="14"/>
          </p:nvPr>
        </p:nvSpPr>
        <p:spPr>
          <a:xfrm>
            <a:off x="6400800" y="1651000"/>
            <a:ext cx="5511800" cy="4360333"/>
          </a:xfrm>
        </p:spPr>
        <p:txBody>
          <a:bodyPr/>
          <a:lstStyle>
            <a:lvl1pPr marL="0" indent="0">
              <a:spcBef>
                <a:spcPts val="1467"/>
              </a:spcBef>
              <a:tabLst>
                <a:tab pos="5407949" algn="r"/>
              </a:tabLst>
              <a:defRPr b="1">
                <a:solidFill>
                  <a:schemeClr val="tx1"/>
                </a:solidFill>
              </a:defRPr>
            </a:lvl1pPr>
            <a:lvl2pPr marL="0" indent="0">
              <a:spcBef>
                <a:spcPts val="0"/>
              </a:spcBef>
              <a:buFontTx/>
              <a:buNone/>
              <a:tabLst>
                <a:tab pos="5407949" algn="r"/>
              </a:tabLst>
              <a:defRPr>
                <a:solidFill>
                  <a:schemeClr val="tx1"/>
                </a:solidFill>
              </a:defRPr>
            </a:lvl2pPr>
            <a:lvl3pPr marL="0" indent="0">
              <a:spcBef>
                <a:spcPts val="0"/>
              </a:spcBef>
              <a:buFontTx/>
              <a:buNone/>
              <a:tabLst>
                <a:tab pos="5407949" algn="r"/>
              </a:tabLst>
              <a:defRPr>
                <a:solidFill>
                  <a:schemeClr val="tx1"/>
                </a:solidFill>
              </a:defRPr>
            </a:lvl3pPr>
            <a:lvl4pPr marL="0" indent="0">
              <a:spcBef>
                <a:spcPts val="0"/>
              </a:spcBef>
              <a:buFontTx/>
              <a:buNone/>
              <a:tabLst>
                <a:tab pos="5407949" algn="r"/>
              </a:tabLst>
              <a:defRPr>
                <a:solidFill>
                  <a:schemeClr val="tx1"/>
                </a:solidFill>
              </a:defRPr>
            </a:lvl4pPr>
            <a:lvl5pPr marL="0" indent="0">
              <a:spcBef>
                <a:spcPts val="0"/>
              </a:spcBef>
              <a:buFontTx/>
              <a:buNone/>
              <a:tabLst>
                <a:tab pos="5407949" algn="r"/>
              </a:tabLst>
              <a:defRPr>
                <a:solidFill>
                  <a:schemeClr val="tx1"/>
                </a:solidFill>
              </a:defRPr>
            </a:lvl5pPr>
            <a:lvl6pPr marL="0" indent="0">
              <a:buFontTx/>
              <a:buNone/>
              <a:tabLst>
                <a:tab pos="5407949" algn="r"/>
              </a:tabLst>
              <a:defRPr b="0" i="0">
                <a:solidFill>
                  <a:schemeClr val="tx1"/>
                </a:solidFill>
                <a:latin typeface="IBM Plex Sans" panose="020B0503050203000203" pitchFamily="34" charset="77"/>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9CC57EC-C62A-6D4A-A672-2B6AEF178C4A}"/>
              </a:ext>
            </a:extLst>
          </p:cNvPr>
          <p:cNvSpPr>
            <a:spLocks noGrp="1"/>
          </p:cNvSpPr>
          <p:nvPr>
            <p:ph type="ftr" sz="quarter" idx="15"/>
          </p:nvPr>
        </p:nvSpPr>
        <p:spPr/>
        <p:txBody>
          <a:bodyPr/>
          <a:lstStyle>
            <a:lvl1pPr>
              <a:defRPr>
                <a:solidFill>
                  <a:srgbClr val="6F6F6F"/>
                </a:solidFill>
              </a:defRPr>
            </a:lvl1pPr>
          </a:lstStyle>
          <a:p>
            <a:r>
              <a:rPr lang="en-US"/>
              <a:t>IBM Security / IBM Confidential -- Shared Under NDA / © IBM Corporation 2022</a:t>
            </a:r>
            <a:endParaRPr lang="en-US" dirty="0"/>
          </a:p>
        </p:txBody>
      </p:sp>
      <p:sp>
        <p:nvSpPr>
          <p:cNvPr id="6" name="Slide Number Placeholder 5">
            <a:extLst>
              <a:ext uri="{FF2B5EF4-FFF2-40B4-BE49-F238E27FC236}">
                <a16:creationId xmlns:a16="http://schemas.microsoft.com/office/drawing/2014/main" id="{FB2C2C76-2949-954E-B57D-C7F2D14B13AF}"/>
              </a:ext>
            </a:extLst>
          </p:cNvPr>
          <p:cNvSpPr>
            <a:spLocks noGrp="1"/>
          </p:cNvSpPr>
          <p:nvPr>
            <p:ph type="sldNum" sz="quarter" idx="16"/>
          </p:nvPr>
        </p:nvSpPr>
        <p:spPr/>
        <p:txBody>
          <a:bodyPr/>
          <a:lstStyle>
            <a:lvl1pPr>
              <a:defRPr>
                <a:solidFill>
                  <a:srgbClr val="6F6F6F"/>
                </a:solidFill>
              </a:defRPr>
            </a:lvl1pPr>
          </a:lstStyle>
          <a:p>
            <a:fld id="{59395FB3-9C97-154F-86B2-7E381B951268}" type="slidenum">
              <a:rPr lang="en-US" smtClean="0"/>
              <a:pPr/>
              <a:t>‹#›</a:t>
            </a:fld>
            <a:endParaRPr lang="en-US" dirty="0"/>
          </a:p>
        </p:txBody>
      </p:sp>
      <p:sp>
        <p:nvSpPr>
          <p:cNvPr id="7" name="Title 6">
            <a:extLst>
              <a:ext uri="{FF2B5EF4-FFF2-40B4-BE49-F238E27FC236}">
                <a16:creationId xmlns:a16="http://schemas.microsoft.com/office/drawing/2014/main" id="{E585C47D-CC24-554F-98BC-600A6BAF6BD5}"/>
              </a:ext>
            </a:extLst>
          </p:cNvPr>
          <p:cNvSpPr>
            <a:spLocks noGrp="1"/>
          </p:cNvSpPr>
          <p:nvPr>
            <p:ph type="title"/>
          </p:nvPr>
        </p:nvSpPr>
        <p:spPr>
          <a:xfrm>
            <a:off x="280416" y="268224"/>
            <a:ext cx="8558784" cy="603843"/>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675845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Only - Light Background">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80416" y="268225"/>
            <a:ext cx="8558784" cy="443199"/>
          </a:xfrm>
        </p:spPr>
        <p:txBody>
          <a:bodyPr wrap="square">
            <a:spAutoFit/>
          </a:bodyPr>
          <a:lstStyle>
            <a:lvl1pPr>
              <a:defRPr>
                <a:solidFill>
                  <a:schemeClr val="tx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BC0083C9-1CF9-2744-BD96-DB1613FB6EF9}"/>
              </a:ext>
            </a:extLst>
          </p:cNvPr>
          <p:cNvSpPr>
            <a:spLocks noGrp="1"/>
          </p:cNvSpPr>
          <p:nvPr>
            <p:ph type="ftr" sz="quarter" idx="10"/>
          </p:nvPr>
        </p:nvSpPr>
        <p:spPr/>
        <p:txBody>
          <a:bodyPr/>
          <a:lstStyle>
            <a:lvl1pPr>
              <a:defRPr>
                <a:solidFill>
                  <a:srgbClr val="6F6F6F"/>
                </a:solidFill>
              </a:defRPr>
            </a:lvl1pPr>
          </a:lstStyle>
          <a:p>
            <a:r>
              <a:rPr lang="en-US"/>
              <a:t>IBM Security / IBM Confidential -- Shared Under NDA / © IBM Corporation 2022</a:t>
            </a:r>
            <a:endParaRPr lang="en-US" dirty="0"/>
          </a:p>
        </p:txBody>
      </p:sp>
      <p:sp>
        <p:nvSpPr>
          <p:cNvPr id="3" name="Slide Number Placeholder 2">
            <a:extLst>
              <a:ext uri="{FF2B5EF4-FFF2-40B4-BE49-F238E27FC236}">
                <a16:creationId xmlns:a16="http://schemas.microsoft.com/office/drawing/2014/main" id="{1381EAD3-6531-974A-87DD-8571A9FE2802}"/>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9801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Only - Dark Backgroun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80416" y="268225"/>
            <a:ext cx="8558784" cy="443199"/>
          </a:xfrm>
        </p:spPr>
        <p:txBody>
          <a:bodyPr wrap="square">
            <a:spAutoFit/>
          </a:bodyPr>
          <a:lstStyle>
            <a:lvl1pPr>
              <a:defRPr>
                <a:solidFill>
                  <a:schemeClr val="bg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7509814C-BD6F-7B4F-99EB-A6B0FBC1FD04}"/>
              </a:ext>
            </a:extLst>
          </p:cNvPr>
          <p:cNvSpPr>
            <a:spLocks noGrp="1"/>
          </p:cNvSpPr>
          <p:nvPr>
            <p:ph type="ftr" sz="quarter" idx="10"/>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3" name="Slide Number Placeholder 2">
            <a:extLst>
              <a:ext uri="{FF2B5EF4-FFF2-40B4-BE49-F238E27FC236}">
                <a16:creationId xmlns:a16="http://schemas.microsoft.com/office/drawing/2014/main" id="{75DA223F-87FC-004F-996F-0CFD3D9A304C}"/>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8540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80416" y="268225"/>
            <a:ext cx="8558784" cy="443199"/>
          </a:xfrm>
        </p:spPr>
        <p:txBody>
          <a:bodyPr wrap="square">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31BF2151-11EA-2947-9E9F-88907F3B487F}"/>
              </a:ext>
            </a:extLst>
          </p:cNvPr>
          <p:cNvSpPr>
            <a:spLocks noGrp="1"/>
          </p:cNvSpPr>
          <p:nvPr>
            <p:ph type="body" sz="quarter" idx="12" hasCustomPrompt="1"/>
          </p:nvPr>
        </p:nvSpPr>
        <p:spPr>
          <a:xfrm>
            <a:off x="279400" y="726355"/>
            <a:ext cx="8559800" cy="369332"/>
          </a:xfrm>
        </p:spPr>
        <p:txBody>
          <a:bodyPr/>
          <a:lstStyle>
            <a:lvl1pPr>
              <a:defRPr sz="2133">
                <a:solidFill>
                  <a:srgbClr val="868D95"/>
                </a:solidFill>
              </a:defRPr>
            </a:lvl1pPr>
          </a:lstStyle>
          <a:p>
            <a:pPr lvl="0"/>
            <a:r>
              <a:rPr lang="en-US" dirty="0"/>
              <a:t>Click to edit Master subtitle styles</a:t>
            </a:r>
          </a:p>
        </p:txBody>
      </p:sp>
      <p:sp>
        <p:nvSpPr>
          <p:cNvPr id="2" name="Footer Placeholder 1">
            <a:extLst>
              <a:ext uri="{FF2B5EF4-FFF2-40B4-BE49-F238E27FC236}">
                <a16:creationId xmlns:a16="http://schemas.microsoft.com/office/drawing/2014/main" id="{809B33DE-E6CA-A346-9479-8883F2F083FA}"/>
              </a:ext>
            </a:extLst>
          </p:cNvPr>
          <p:cNvSpPr>
            <a:spLocks noGrp="1"/>
          </p:cNvSpPr>
          <p:nvPr>
            <p:ph type="ftr" sz="quarter" idx="13"/>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6" name="Slide Number Placeholder 5">
            <a:extLst>
              <a:ext uri="{FF2B5EF4-FFF2-40B4-BE49-F238E27FC236}">
                <a16:creationId xmlns:a16="http://schemas.microsoft.com/office/drawing/2014/main" id="{5DEAEB1B-8DF0-8B49-ADE1-20CDCC04F0E3}"/>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382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nd intro with tex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80416" y="268225"/>
            <a:ext cx="8558784" cy="443199"/>
          </a:xfrm>
        </p:spPr>
        <p:txBody>
          <a:bodyPr wrap="square">
            <a:spAutoFit/>
          </a:bodyPr>
          <a:lstStyle/>
          <a:p>
            <a:r>
              <a:rPr lang="en-US"/>
              <a:t>Click to edit Master title style</a:t>
            </a:r>
            <a:endParaRPr lang="en-US" dirty="0"/>
          </a:p>
        </p:txBody>
      </p:sp>
      <p:sp>
        <p:nvSpPr>
          <p:cNvPr id="8" name="Text Placeholder 8">
            <a:extLst>
              <a:ext uri="{FF2B5EF4-FFF2-40B4-BE49-F238E27FC236}">
                <a16:creationId xmlns:a16="http://schemas.microsoft.com/office/drawing/2014/main" id="{41F9A113-D7BE-9142-A928-2480E1DAE449}"/>
              </a:ext>
            </a:extLst>
          </p:cNvPr>
          <p:cNvSpPr>
            <a:spLocks noGrp="1"/>
          </p:cNvSpPr>
          <p:nvPr>
            <p:ph type="body" sz="quarter" idx="13"/>
          </p:nvPr>
        </p:nvSpPr>
        <p:spPr>
          <a:xfrm>
            <a:off x="289931" y="1718734"/>
            <a:ext cx="5486400" cy="369332"/>
          </a:xfrm>
        </p:spPr>
        <p:txBody>
          <a:bodyPr/>
          <a:lstStyle>
            <a:lvl1pPr>
              <a:defRPr sz="2133" b="0">
                <a:solidFill>
                  <a:srgbClr val="868D95"/>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F7D16651-3012-494B-85F7-446431F11E0E}"/>
              </a:ext>
            </a:extLst>
          </p:cNvPr>
          <p:cNvSpPr>
            <a:spLocks noGrp="1"/>
          </p:cNvSpPr>
          <p:nvPr>
            <p:ph type="body" sz="quarter" idx="14"/>
          </p:nvPr>
        </p:nvSpPr>
        <p:spPr>
          <a:xfrm>
            <a:off x="6400801" y="1733512"/>
            <a:ext cx="5486308" cy="4260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A23AB2D5-39A0-934F-A392-3ACE2294819A}"/>
              </a:ext>
            </a:extLst>
          </p:cNvPr>
          <p:cNvSpPr>
            <a:spLocks noGrp="1"/>
          </p:cNvSpPr>
          <p:nvPr>
            <p:ph type="ftr" sz="quarter" idx="15"/>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5" name="Slide Number Placeholder 4">
            <a:extLst>
              <a:ext uri="{FF2B5EF4-FFF2-40B4-BE49-F238E27FC236}">
                <a16:creationId xmlns:a16="http://schemas.microsoft.com/office/drawing/2014/main" id="{06C1F213-3F97-D64B-A4F0-F88616BB930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6929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171548-9505-824E-BDB9-79305FA3AD54}"/>
              </a:ext>
            </a:extLst>
          </p:cNvPr>
          <p:cNvSpPr>
            <a:spLocks noGrp="1"/>
          </p:cNvSpPr>
          <p:nvPr>
            <p:ph type="body" sz="quarter" idx="12"/>
          </p:nvPr>
        </p:nvSpPr>
        <p:spPr>
          <a:xfrm>
            <a:off x="304800" y="1718733"/>
            <a:ext cx="5486400" cy="4275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EF9F6E35-71E2-FD44-86CC-050DA933B102}"/>
              </a:ext>
            </a:extLst>
          </p:cNvPr>
          <p:cNvSpPr>
            <a:spLocks noGrp="1"/>
          </p:cNvSpPr>
          <p:nvPr>
            <p:ph type="body" sz="quarter" idx="13"/>
          </p:nvPr>
        </p:nvSpPr>
        <p:spPr>
          <a:xfrm>
            <a:off x="6400801" y="1718733"/>
            <a:ext cx="5486308" cy="4275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80416" y="268225"/>
            <a:ext cx="8558784" cy="443199"/>
          </a:xfrm>
        </p:spPr>
        <p:txBody>
          <a:bodyPr wrap="square">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330FA94-D98A-C64B-AA63-F54D37654BDA}"/>
              </a:ext>
            </a:extLst>
          </p:cNvPr>
          <p:cNvSpPr>
            <a:spLocks noGrp="1"/>
          </p:cNvSpPr>
          <p:nvPr>
            <p:ph type="ftr" sz="quarter" idx="14"/>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5" name="Slide Number Placeholder 4">
            <a:extLst>
              <a:ext uri="{FF2B5EF4-FFF2-40B4-BE49-F238E27FC236}">
                <a16:creationId xmlns:a16="http://schemas.microsoft.com/office/drawing/2014/main" id="{3FA82A3C-43B8-DF45-8674-9C4EED141431}"/>
              </a:ext>
            </a:extLst>
          </p:cNvPr>
          <p:cNvSpPr>
            <a:spLocks noGrp="1"/>
          </p:cNvSpPr>
          <p:nvPr>
            <p:ph type="sldNum" sz="quarter" idx="15"/>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5272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text (four columns) on gradient">
    <p:spTree>
      <p:nvGrpSpPr>
        <p:cNvPr id="1" name=""/>
        <p:cNvGrpSpPr/>
        <p:nvPr/>
      </p:nvGrpSpPr>
      <p:grpSpPr>
        <a:xfrm>
          <a:off x="0" y="0"/>
          <a:ext cx="0" cy="0"/>
          <a:chOff x="0" y="0"/>
          <a:chExt cx="0" cy="0"/>
        </a:xfrm>
      </p:grpSpPr>
      <p:pic>
        <p:nvPicPr>
          <p:cNvPr id="9" name="Picture 8" descr="Cropped_Aurora_Primary- Top.png">
            <a:extLst>
              <a:ext uri="{FF2B5EF4-FFF2-40B4-BE49-F238E27FC236}">
                <a16:creationId xmlns:a16="http://schemas.microsoft.com/office/drawing/2014/main" id="{71D027F9-176A-0A43-988A-7816BB28E9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6933"/>
            <a:ext cx="12192000" cy="6874933"/>
          </a:xfrm>
          <a:prstGeom prst="rect">
            <a:avLst/>
          </a:prstGeom>
        </p:spPr>
      </p:pic>
      <p:sp>
        <p:nvSpPr>
          <p:cNvPr id="2" name="Title 1"/>
          <p:cNvSpPr>
            <a:spLocks noGrp="1"/>
          </p:cNvSpPr>
          <p:nvPr>
            <p:ph type="title"/>
          </p:nvPr>
        </p:nvSpPr>
        <p:spPr>
          <a:xfrm>
            <a:off x="280416" y="268225"/>
            <a:ext cx="8558784" cy="443199"/>
          </a:xfrm>
        </p:spPr>
        <p:txBody>
          <a:bodyPr>
            <a:spAutoFit/>
          </a:bodyPr>
          <a:lstStyle/>
          <a:p>
            <a:r>
              <a:rPr lang="en-US"/>
              <a:t>Click to edit Master title style</a:t>
            </a:r>
            <a:endParaRPr lang="en-US" dirty="0"/>
          </a:p>
        </p:txBody>
      </p:sp>
      <p:sp>
        <p:nvSpPr>
          <p:cNvPr id="6" name="Text Placeholder 5"/>
          <p:cNvSpPr>
            <a:spLocks noGrp="1"/>
          </p:cNvSpPr>
          <p:nvPr>
            <p:ph type="body" sz="quarter" idx="12"/>
          </p:nvPr>
        </p:nvSpPr>
        <p:spPr>
          <a:xfrm>
            <a:off x="292608" y="1718735"/>
            <a:ext cx="2450592" cy="4275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3340608" y="1718735"/>
            <a:ext cx="2450592" cy="4275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6388608" y="1718735"/>
            <a:ext cx="2450592" cy="4275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9436608" y="1718735"/>
            <a:ext cx="2450592" cy="4275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058F0EB-811A-7244-A306-536D41035EB1}"/>
              </a:ext>
            </a:extLst>
          </p:cNvPr>
          <p:cNvSpPr>
            <a:spLocks noGrp="1"/>
          </p:cNvSpPr>
          <p:nvPr>
            <p:ph type="ftr" sz="quarter" idx="16"/>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7" name="Slide Number Placeholder 6">
            <a:extLst>
              <a:ext uri="{FF2B5EF4-FFF2-40B4-BE49-F238E27FC236}">
                <a16:creationId xmlns:a16="http://schemas.microsoft.com/office/drawing/2014/main" id="{C5B6E56D-E18E-C14F-B8CE-B3A9760AADB8}"/>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159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691092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text (four columns)">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5"/>
            <a:ext cx="8558784" cy="443199"/>
          </a:xfrm>
        </p:spPr>
        <p:txBody>
          <a:bodyPr>
            <a:spAutoFit/>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92608" y="1718733"/>
            <a:ext cx="2450592" cy="4275667"/>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3340608" y="1718733"/>
            <a:ext cx="2450592" cy="4275667"/>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6388608" y="1718733"/>
            <a:ext cx="2450592" cy="4275667"/>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9436608" y="1718733"/>
            <a:ext cx="2450592" cy="4275667"/>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927625B-AC91-8043-8B2A-CF393C04A875}"/>
              </a:ext>
            </a:extLst>
          </p:cNvPr>
          <p:cNvSpPr>
            <a:spLocks noGrp="1"/>
          </p:cNvSpPr>
          <p:nvPr>
            <p:ph type="ftr" sz="quarter" idx="16"/>
          </p:nvPr>
        </p:nvSpPr>
        <p:spPr/>
        <p:txBody>
          <a:bodyPr/>
          <a:lstStyle>
            <a:lvl1pPr>
              <a:defRPr>
                <a:solidFill>
                  <a:srgbClr val="6F6F6F"/>
                </a:solidFill>
              </a:defRPr>
            </a:lvl1pPr>
          </a:lstStyle>
          <a:p>
            <a:r>
              <a:rPr lang="en-US"/>
              <a:t>IBM Security / IBM Confidential -- Shared Under NDA / © IBM Corporation 2022</a:t>
            </a:r>
            <a:endParaRPr lang="en-US" dirty="0"/>
          </a:p>
        </p:txBody>
      </p:sp>
      <p:sp>
        <p:nvSpPr>
          <p:cNvPr id="7" name="Slide Number Placeholder 6">
            <a:extLst>
              <a:ext uri="{FF2B5EF4-FFF2-40B4-BE49-F238E27FC236}">
                <a16:creationId xmlns:a16="http://schemas.microsoft.com/office/drawing/2014/main" id="{6A910D16-5ACA-9B42-88D9-9E03D0CDA876}"/>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86952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8" name="Text Placeholder 7"/>
          <p:cNvSpPr>
            <a:spLocks noGrp="1"/>
          </p:cNvSpPr>
          <p:nvPr>
            <p:ph type="body" sz="quarter" idx="13"/>
          </p:nvPr>
        </p:nvSpPr>
        <p:spPr>
          <a:xfrm>
            <a:off x="292608" y="1718733"/>
            <a:ext cx="5498592" cy="4275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008B8EF0-8F64-844F-A096-3A04D7A21C03}"/>
              </a:ext>
            </a:extLst>
          </p:cNvPr>
          <p:cNvSpPr>
            <a:spLocks noGrp="1"/>
          </p:cNvSpPr>
          <p:nvPr>
            <p:ph type="title"/>
          </p:nvPr>
        </p:nvSpPr>
        <p:spPr>
          <a:xfrm>
            <a:off x="280416" y="268225"/>
            <a:ext cx="5522976" cy="443199"/>
          </a:xfrm>
        </p:spPr>
        <p:txBody>
          <a:bodyPr>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E3A7191-176A-5D4A-A9E2-AF2BF3DC56BE}"/>
              </a:ext>
            </a:extLst>
          </p:cNvPr>
          <p:cNvSpPr>
            <a:spLocks noGrp="1"/>
          </p:cNvSpPr>
          <p:nvPr>
            <p:ph type="ftr" sz="quarter" idx="15"/>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6" name="Slide Number Placeholder 5">
            <a:extLst>
              <a:ext uri="{FF2B5EF4-FFF2-40B4-BE49-F238E27FC236}">
                <a16:creationId xmlns:a16="http://schemas.microsoft.com/office/drawing/2014/main" id="{29AC8CAA-CE57-9C44-9112-71FDACDFA19A}"/>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5778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280416" y="268225"/>
            <a:ext cx="5522976" cy="443199"/>
          </a:xfrm>
        </p:spPr>
        <p:txBody>
          <a:bodyPr>
            <a:sp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F1ED3DEC-D279-C444-9877-7618BC178E1A}"/>
              </a:ext>
            </a:extLst>
          </p:cNvPr>
          <p:cNvSpPr>
            <a:spLocks noGrp="1"/>
          </p:cNvSpPr>
          <p:nvPr>
            <p:ph type="ftr" sz="quarter" idx="15"/>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6" name="Slide Number Placeholder 5">
            <a:extLst>
              <a:ext uri="{FF2B5EF4-FFF2-40B4-BE49-F238E27FC236}">
                <a16:creationId xmlns:a16="http://schemas.microsoft.com/office/drawing/2014/main" id="{51BD9304-8E6B-3F42-AA02-C993E7B599F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0465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atagram with Auror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EBF690-0BE8-BB42-8602-CD8CBAD7193E}"/>
              </a:ext>
            </a:extLst>
          </p:cNvPr>
          <p:cNvPicPr>
            <a:picLocks noChangeAspect="1"/>
          </p:cNvPicPr>
          <p:nvPr userDrawn="1"/>
        </p:nvPicPr>
        <p:blipFill>
          <a:blip r:embed="rId2"/>
          <a:stretch>
            <a:fillRect/>
          </a:stretch>
        </p:blipFill>
        <p:spPr>
          <a:xfrm>
            <a:off x="-25551" y="143934"/>
            <a:ext cx="1659467" cy="6570133"/>
          </a:xfrm>
          <a:prstGeom prst="rect">
            <a:avLst/>
          </a:prstGeom>
        </p:spPr>
      </p:pic>
      <p:sp>
        <p:nvSpPr>
          <p:cNvPr id="2" name="Title 1"/>
          <p:cNvSpPr>
            <a:spLocks noGrp="1"/>
          </p:cNvSpPr>
          <p:nvPr>
            <p:ph type="title"/>
          </p:nvPr>
        </p:nvSpPr>
        <p:spPr>
          <a:xfrm>
            <a:off x="304800" y="1916727"/>
            <a:ext cx="5486400" cy="1072896"/>
          </a:xfrm>
        </p:spPr>
        <p:txBody>
          <a:bodyPr/>
          <a:lstStyle>
            <a:lvl1pPr>
              <a:defRPr sz="2133"/>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138272" y="143934"/>
            <a:ext cx="5652928" cy="1772793"/>
          </a:xfrm>
        </p:spPr>
        <p:txBody>
          <a:bodyPr wrap="square" anchor="b" anchorCtr="0">
            <a:spAutoFit/>
          </a:bodyPr>
          <a:lstStyle>
            <a:lvl1pPr>
              <a:lnSpc>
                <a:spcPct val="90000"/>
              </a:lnSpc>
              <a:defRPr sz="12800" b="0" i="0">
                <a:latin typeface="IBM Plex Sans ExtraLight" panose="020B0303050203000203" pitchFamily="34" charset="0"/>
              </a:defRPr>
            </a:lvl1pPr>
          </a:lstStyle>
          <a:p>
            <a:pPr lvl="0"/>
            <a:r>
              <a:rPr lang="en-US" dirty="0"/>
              <a:t>Data</a:t>
            </a:r>
          </a:p>
        </p:txBody>
      </p:sp>
      <p:sp>
        <p:nvSpPr>
          <p:cNvPr id="8" name="Text Placeholder 10">
            <a:extLst>
              <a:ext uri="{FF2B5EF4-FFF2-40B4-BE49-F238E27FC236}">
                <a16:creationId xmlns:a16="http://schemas.microsoft.com/office/drawing/2014/main" id="{D8541C52-586A-3740-9F9D-CD95C7AF372D}"/>
              </a:ext>
            </a:extLst>
          </p:cNvPr>
          <p:cNvSpPr>
            <a:spLocks noGrp="1"/>
          </p:cNvSpPr>
          <p:nvPr>
            <p:ph type="body" sz="quarter" idx="14" hasCustomPrompt="1"/>
          </p:nvPr>
        </p:nvSpPr>
        <p:spPr>
          <a:xfrm>
            <a:off x="6005484" y="6433435"/>
            <a:ext cx="5486400" cy="123111"/>
          </a:xfrm>
        </p:spPr>
        <p:txBody>
          <a:bodyPr/>
          <a:lstStyle>
            <a:lvl1pPr algn="r">
              <a:defRPr sz="800">
                <a:solidFill>
                  <a:srgbClr val="868D95"/>
                </a:solidFill>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4652556B-7102-7A48-B0A8-F9D27A153FD9}"/>
              </a:ext>
            </a:extLst>
          </p:cNvPr>
          <p:cNvSpPr>
            <a:spLocks noGrp="1"/>
          </p:cNvSpPr>
          <p:nvPr>
            <p:ph type="ftr" sz="quarter" idx="15"/>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9" name="Slide Number Placeholder 8">
            <a:extLst>
              <a:ext uri="{FF2B5EF4-FFF2-40B4-BE49-F238E27FC236}">
                <a16:creationId xmlns:a16="http://schemas.microsoft.com/office/drawing/2014/main" id="{83B1BFD5-71D6-7943-A662-4F1B5644D97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0080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atagram with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E02E63-7BF5-7D46-85B0-ECC8971069CF}"/>
              </a:ext>
            </a:extLst>
          </p:cNvPr>
          <p:cNvSpPr>
            <a:spLocks noGrp="1"/>
          </p:cNvSpPr>
          <p:nvPr>
            <p:ph type="pic" sz="quarter" idx="13" hasCustomPrompt="1"/>
          </p:nvPr>
        </p:nvSpPr>
        <p:spPr>
          <a:xfrm>
            <a:off x="6096000" y="0"/>
            <a:ext cx="6096000" cy="6858000"/>
          </a:xfrm>
          <a:ln>
            <a:noFill/>
          </a:ln>
        </p:spPr>
        <p:txBody>
          <a:bodyPr>
            <a:noAutofit/>
          </a:bodyPr>
          <a:lstStyle/>
          <a:p>
            <a:r>
              <a:rPr lang="en-US" dirty="0"/>
              <a:t>Click to insert picture</a:t>
            </a:r>
          </a:p>
        </p:txBody>
      </p:sp>
      <p:sp>
        <p:nvSpPr>
          <p:cNvPr id="2" name="Title 1"/>
          <p:cNvSpPr>
            <a:spLocks noGrp="1"/>
          </p:cNvSpPr>
          <p:nvPr>
            <p:ph type="title" hasCustomPrompt="1"/>
          </p:nvPr>
        </p:nvSpPr>
        <p:spPr>
          <a:xfrm>
            <a:off x="304800" y="1916728"/>
            <a:ext cx="5486400" cy="295465"/>
          </a:xfrm>
        </p:spPr>
        <p:txBody>
          <a:bodyPr/>
          <a:lstStyle>
            <a:lvl1pPr>
              <a:defRPr lang="en-US" sz="2133" b="0" dirty="0">
                <a:solidFill>
                  <a:schemeClr val="bg1"/>
                </a:solidFill>
                <a:latin typeface="IBM Plex Sans" charset="0"/>
                <a:ea typeface="IBM Plex Sans" charset="0"/>
                <a:cs typeface="IBM Plex Sans" charset="0"/>
              </a:defRPr>
            </a:lvl1pPr>
          </a:lstStyle>
          <a:p>
            <a:r>
              <a:rPr lang="en-US" dirty="0"/>
              <a:t>Click to edit data fact</a:t>
            </a:r>
          </a:p>
        </p:txBody>
      </p:sp>
      <p:sp>
        <p:nvSpPr>
          <p:cNvPr id="6" name="Text Placeholder 5"/>
          <p:cNvSpPr>
            <a:spLocks noGrp="1"/>
          </p:cNvSpPr>
          <p:nvPr>
            <p:ph type="body" sz="quarter" idx="12" hasCustomPrompt="1"/>
          </p:nvPr>
        </p:nvSpPr>
        <p:spPr>
          <a:xfrm>
            <a:off x="138272" y="143934"/>
            <a:ext cx="5652928" cy="1772793"/>
          </a:xfrm>
        </p:spPr>
        <p:txBody>
          <a:bodyPr wrap="square" anchor="b" anchorCtr="0">
            <a:spAutoFit/>
          </a:bodyPr>
          <a:lstStyle>
            <a:lvl1pPr marL="0" indent="0" algn="l" rtl="0" eaLnBrk="1" fontAlgn="base" hangingPunct="1">
              <a:lnSpc>
                <a:spcPct val="90000"/>
              </a:lnSpc>
              <a:spcBef>
                <a:spcPts val="1467"/>
              </a:spcBef>
              <a:spcAft>
                <a:spcPct val="0"/>
              </a:spcAft>
              <a:buClr>
                <a:srgbClr val="6D6E70"/>
              </a:buClr>
              <a:buSzPct val="90000"/>
              <a:buFont typeface="Wingdings" pitchFamily="2" charset="2"/>
              <a:buNone/>
              <a:defRPr lang="en-US" sz="12800" dirty="0">
                <a:gradFill>
                  <a:gsLst>
                    <a:gs pos="70000">
                      <a:schemeClr val="accent3"/>
                    </a:gs>
                    <a:gs pos="0">
                      <a:schemeClr val="accent2"/>
                    </a:gs>
                  </a:gsLst>
                  <a:lin ang="18000000" scaled="0"/>
                </a:gradFill>
                <a:latin typeface="IBM Plex Sans ExtraLight" panose="020B0303050203000203" pitchFamily="34" charset="0"/>
                <a:ea typeface="IBM Plex Sans" charset="0"/>
                <a:cs typeface="IBM Plex Sans" charset="0"/>
              </a:defRPr>
            </a:lvl1pPr>
          </a:lstStyle>
          <a:p>
            <a:pPr lvl="0"/>
            <a:r>
              <a:rPr lang="en-US" dirty="0"/>
              <a:t>Data</a:t>
            </a:r>
          </a:p>
        </p:txBody>
      </p:sp>
      <p:sp>
        <p:nvSpPr>
          <p:cNvPr id="11" name="Text Placeholder 10">
            <a:extLst>
              <a:ext uri="{FF2B5EF4-FFF2-40B4-BE49-F238E27FC236}">
                <a16:creationId xmlns:a16="http://schemas.microsoft.com/office/drawing/2014/main" id="{3EE8FBB6-E0F4-5C42-BD21-16C428234A3B}"/>
              </a:ext>
            </a:extLst>
          </p:cNvPr>
          <p:cNvSpPr>
            <a:spLocks noGrp="1"/>
          </p:cNvSpPr>
          <p:nvPr>
            <p:ph type="body" sz="quarter" idx="14" hasCustomPrompt="1"/>
          </p:nvPr>
        </p:nvSpPr>
        <p:spPr>
          <a:xfrm>
            <a:off x="304800" y="2613553"/>
            <a:ext cx="5486400" cy="123111"/>
          </a:xfrm>
        </p:spPr>
        <p:txBody>
          <a:bodyPr/>
          <a:lstStyle>
            <a:lvl1pPr algn="l">
              <a:defRPr sz="800">
                <a:solidFill>
                  <a:srgbClr val="868D95"/>
                </a:solidFill>
              </a:defRPr>
            </a:lvl1pPr>
          </a:lstStyle>
          <a:p>
            <a:r>
              <a:rPr lang="en-US" dirty="0"/>
              <a:t>Click to add data source citation (name, author, date)</a:t>
            </a:r>
          </a:p>
        </p:txBody>
      </p:sp>
      <p:sp>
        <p:nvSpPr>
          <p:cNvPr id="5" name="Footer Placeholder 4">
            <a:extLst>
              <a:ext uri="{FF2B5EF4-FFF2-40B4-BE49-F238E27FC236}">
                <a16:creationId xmlns:a16="http://schemas.microsoft.com/office/drawing/2014/main" id="{E18DD3F5-A615-5144-BB67-F7F4A04E0BD2}"/>
              </a:ext>
            </a:extLst>
          </p:cNvPr>
          <p:cNvSpPr>
            <a:spLocks noGrp="1"/>
          </p:cNvSpPr>
          <p:nvPr>
            <p:ph type="ftr" sz="quarter" idx="15"/>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7" name="Slide Number Placeholder 6">
            <a:extLst>
              <a:ext uri="{FF2B5EF4-FFF2-40B4-BE49-F238E27FC236}">
                <a16:creationId xmlns:a16="http://schemas.microsoft.com/office/drawing/2014/main" id="{8B804940-768B-844E-98D7-A740F04B1F78}"/>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7019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8238A-55FD-D74C-A428-9B8F4BEED52D}"/>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r="-39"/>
          <a:stretch/>
        </p:blipFill>
        <p:spPr>
          <a:xfrm flipH="1">
            <a:off x="1535288" y="863600"/>
            <a:ext cx="10656709" cy="5994400"/>
          </a:xfrm>
          <a:prstGeom prst="rect">
            <a:avLst/>
          </a:prstGeom>
        </p:spPr>
      </p:pic>
      <p:sp>
        <p:nvSpPr>
          <p:cNvPr id="2" name="Title 1"/>
          <p:cNvSpPr>
            <a:spLocks noGrp="1"/>
          </p:cNvSpPr>
          <p:nvPr>
            <p:ph type="title"/>
          </p:nvPr>
        </p:nvSpPr>
        <p:spPr>
          <a:xfrm>
            <a:off x="280416" y="268224"/>
            <a:ext cx="7416712" cy="5726176"/>
          </a:xfrm>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4FD4C6D4-EB39-DB4A-BE2B-33186066F182}"/>
              </a:ext>
            </a:extLst>
          </p:cNvPr>
          <p:cNvSpPr>
            <a:spLocks noGrp="1"/>
          </p:cNvSpPr>
          <p:nvPr>
            <p:ph type="ftr" sz="quarter" idx="10"/>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7" name="Slide Number Placeholder 6">
            <a:extLst>
              <a:ext uri="{FF2B5EF4-FFF2-40B4-BE49-F238E27FC236}">
                <a16:creationId xmlns:a16="http://schemas.microsoft.com/office/drawing/2014/main" id="{6385A03A-04F4-344D-9D83-62D31A80C833}"/>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5707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text with Vertical Auror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DD32AE-2C3A-4E4F-AC0C-87E3C2EEAF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flipV="1">
            <a:off x="1392739" y="2143127"/>
            <a:ext cx="6857997" cy="2571749"/>
          </a:xfrm>
          <a:prstGeom prst="rect">
            <a:avLst/>
          </a:prstGeom>
        </p:spPr>
      </p:pic>
      <p:sp>
        <p:nvSpPr>
          <p:cNvPr id="6" name="Text Placeholder 5"/>
          <p:cNvSpPr>
            <a:spLocks noGrp="1"/>
          </p:cNvSpPr>
          <p:nvPr>
            <p:ph type="body" sz="quarter" idx="12"/>
          </p:nvPr>
        </p:nvSpPr>
        <p:spPr>
          <a:xfrm>
            <a:off x="6388608" y="268224"/>
            <a:ext cx="5498592" cy="572617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51B125B8-7C02-FD42-A218-16C9FACD799D}"/>
              </a:ext>
            </a:extLst>
          </p:cNvPr>
          <p:cNvSpPr>
            <a:spLocks noGrp="1"/>
          </p:cNvSpPr>
          <p:nvPr>
            <p:ph type="title"/>
          </p:nvPr>
        </p:nvSpPr>
        <p:spPr>
          <a:xfrm>
            <a:off x="280416" y="268225"/>
            <a:ext cx="5522976" cy="443199"/>
          </a:xfrm>
        </p:spPr>
        <p:txBody>
          <a:bodyPr>
            <a:sp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069415A-FAE2-CD48-B4FA-796A92E2EC33}"/>
              </a:ext>
            </a:extLst>
          </p:cNvPr>
          <p:cNvSpPr>
            <a:spLocks noGrp="1"/>
          </p:cNvSpPr>
          <p:nvPr>
            <p:ph type="ftr" sz="quarter" idx="13"/>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5" name="Slide Number Placeholder 4">
            <a:extLst>
              <a:ext uri="{FF2B5EF4-FFF2-40B4-BE49-F238E27FC236}">
                <a16:creationId xmlns:a16="http://schemas.microsoft.com/office/drawing/2014/main" id="{512383AD-B0E1-604B-BE9D-DD3DC3A07A66}"/>
              </a:ext>
            </a:extLst>
          </p:cNvPr>
          <p:cNvSpPr>
            <a:spLocks noGrp="1"/>
          </p:cNvSpPr>
          <p:nvPr>
            <p:ph type="sldNum" sz="quarter" idx="14"/>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6573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only - ligh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5"/>
            <a:ext cx="8558784" cy="443199"/>
          </a:xfrm>
        </p:spPr>
        <p:txBody>
          <a:bodyPr/>
          <a:lstStyle>
            <a:lvl1pPr>
              <a:defRPr>
                <a:solidFill>
                  <a:schemeClr val="tx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0F70743B-8CF0-0A46-8AFC-B8956621B84E}"/>
              </a:ext>
            </a:extLst>
          </p:cNvPr>
          <p:cNvSpPr>
            <a:spLocks noGrp="1"/>
          </p:cNvSpPr>
          <p:nvPr>
            <p:ph type="ftr" sz="quarter" idx="10"/>
          </p:nvPr>
        </p:nvSpPr>
        <p:spPr/>
        <p:txBody>
          <a:bodyPr/>
          <a:lstStyle>
            <a:lvl1pPr>
              <a:defRPr>
                <a:solidFill>
                  <a:srgbClr val="6F6F6F"/>
                </a:solidFill>
              </a:defRPr>
            </a:lvl1pPr>
          </a:lstStyle>
          <a:p>
            <a:r>
              <a:rPr lang="en-US"/>
              <a:t>IBM Security / IBM Confidential -- Shared Under NDA / © IBM Corporation 2022</a:t>
            </a:r>
            <a:endParaRPr lang="en-US" dirty="0"/>
          </a:p>
        </p:txBody>
      </p:sp>
      <p:sp>
        <p:nvSpPr>
          <p:cNvPr id="6" name="Slide Number Placeholder 5">
            <a:extLst>
              <a:ext uri="{FF2B5EF4-FFF2-40B4-BE49-F238E27FC236}">
                <a16:creationId xmlns:a16="http://schemas.microsoft.com/office/drawing/2014/main" id="{41466462-D932-B24C-85B3-358975FDC9B8}"/>
              </a:ext>
            </a:extLst>
          </p:cNvPr>
          <p:cNvSpPr>
            <a:spLocks noGrp="1"/>
          </p:cNvSpPr>
          <p:nvPr>
            <p:ph type="sldNum" sz="quarter" idx="11"/>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30323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text (1/4), blank (3/4)">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8558784" cy="1072896"/>
          </a:xfrm>
        </p:spPr>
        <p:txBody>
          <a:bodyPr/>
          <a:lstStyle>
            <a:lvl1pPr>
              <a:defRPr>
                <a:solidFill>
                  <a:schemeClr val="tx1"/>
                </a:solidFill>
              </a:defRPr>
            </a:lvl1pPr>
          </a:lstStyle>
          <a:p>
            <a:r>
              <a:rPr lang="en-US"/>
              <a:t>Click to edit Master title style</a:t>
            </a:r>
            <a:endParaRPr lang="en-US" dirty="0"/>
          </a:p>
        </p:txBody>
      </p:sp>
      <p:sp>
        <p:nvSpPr>
          <p:cNvPr id="6" name="Text Placeholder 5"/>
          <p:cNvSpPr>
            <a:spLocks noGrp="1"/>
          </p:cNvSpPr>
          <p:nvPr>
            <p:ph type="body" sz="quarter" idx="12"/>
          </p:nvPr>
        </p:nvSpPr>
        <p:spPr>
          <a:xfrm>
            <a:off x="292608" y="1718733"/>
            <a:ext cx="2450592" cy="4275667"/>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FA236AA-5D60-EE4D-BA98-40B29F04852D}"/>
              </a:ext>
            </a:extLst>
          </p:cNvPr>
          <p:cNvSpPr>
            <a:spLocks noGrp="1"/>
          </p:cNvSpPr>
          <p:nvPr>
            <p:ph type="ftr" sz="quarter" idx="13"/>
          </p:nvPr>
        </p:nvSpPr>
        <p:spPr/>
        <p:txBody>
          <a:bodyPr/>
          <a:lstStyle>
            <a:lvl1pPr>
              <a:defRPr>
                <a:solidFill>
                  <a:srgbClr val="6F6F6F"/>
                </a:solidFill>
              </a:defRPr>
            </a:lvl1pPr>
          </a:lstStyle>
          <a:p>
            <a:r>
              <a:rPr lang="en-US"/>
              <a:t>IBM Security / IBM Confidential -- Shared Under NDA / © IBM Corporation 2022</a:t>
            </a:r>
            <a:endParaRPr lang="en-US" dirty="0"/>
          </a:p>
        </p:txBody>
      </p:sp>
      <p:sp>
        <p:nvSpPr>
          <p:cNvPr id="7" name="Slide Number Placeholder 6">
            <a:extLst>
              <a:ext uri="{FF2B5EF4-FFF2-40B4-BE49-F238E27FC236}">
                <a16:creationId xmlns:a16="http://schemas.microsoft.com/office/drawing/2014/main" id="{556B7EE4-F672-F74C-9D5F-E49650B91BDC}"/>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03978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5"/>
            <a:ext cx="2767584" cy="443199"/>
          </a:xfrm>
        </p:spPr>
        <p:txBody>
          <a:bodyPr/>
          <a:lstStyle>
            <a:lvl1pPr>
              <a:defRPr>
                <a:solidFill>
                  <a:schemeClr val="tx1"/>
                </a:solidFill>
              </a:defRPr>
            </a:lvl1pPr>
          </a:lstStyle>
          <a:p>
            <a:r>
              <a:rPr lang="en-US"/>
              <a:t>Click to edit Master title style</a:t>
            </a:r>
            <a:endParaRPr lang="en-US" dirty="0"/>
          </a:p>
        </p:txBody>
      </p:sp>
      <p:sp>
        <p:nvSpPr>
          <p:cNvPr id="6" name="Table Placeholder 5">
            <a:extLst>
              <a:ext uri="{FF2B5EF4-FFF2-40B4-BE49-F238E27FC236}">
                <a16:creationId xmlns:a16="http://schemas.microsoft.com/office/drawing/2014/main" id="{8D979E40-0450-344E-A8D6-38445E8367C2}"/>
              </a:ext>
            </a:extLst>
          </p:cNvPr>
          <p:cNvSpPr>
            <a:spLocks noGrp="1"/>
          </p:cNvSpPr>
          <p:nvPr>
            <p:ph type="tbl" sz="quarter" idx="12"/>
          </p:nvPr>
        </p:nvSpPr>
        <p:spPr>
          <a:xfrm>
            <a:off x="3352800" y="317500"/>
            <a:ext cx="8534400" cy="5683251"/>
          </a:xfrm>
        </p:spPr>
        <p:txBody>
          <a:bodyPr/>
          <a:lstStyle>
            <a:lvl1pPr>
              <a:defRPr>
                <a:solidFill>
                  <a:schemeClr val="tx1"/>
                </a:solidFill>
              </a:defRPr>
            </a:lvl1pPr>
          </a:lstStyle>
          <a:p>
            <a:r>
              <a:rPr lang="en-US"/>
              <a:t>Click icon to add table</a:t>
            </a:r>
          </a:p>
        </p:txBody>
      </p:sp>
      <p:sp>
        <p:nvSpPr>
          <p:cNvPr id="5" name="Footer Placeholder 4">
            <a:extLst>
              <a:ext uri="{FF2B5EF4-FFF2-40B4-BE49-F238E27FC236}">
                <a16:creationId xmlns:a16="http://schemas.microsoft.com/office/drawing/2014/main" id="{7253A75D-B0A9-6940-8B2A-DC232B5708DF}"/>
              </a:ext>
            </a:extLst>
          </p:cNvPr>
          <p:cNvSpPr>
            <a:spLocks noGrp="1"/>
          </p:cNvSpPr>
          <p:nvPr>
            <p:ph type="ftr" sz="quarter" idx="13"/>
          </p:nvPr>
        </p:nvSpPr>
        <p:spPr/>
        <p:txBody>
          <a:bodyPr/>
          <a:lstStyle>
            <a:lvl1pPr>
              <a:defRPr>
                <a:solidFill>
                  <a:srgbClr val="6F6F6F"/>
                </a:solidFill>
              </a:defRPr>
            </a:lvl1pPr>
          </a:lstStyle>
          <a:p>
            <a:r>
              <a:rPr lang="en-US"/>
              <a:t>IBM Security / IBM Confidential -- Shared Under NDA / © IBM Corporation 2022</a:t>
            </a:r>
            <a:endParaRPr lang="en-US" dirty="0"/>
          </a:p>
        </p:txBody>
      </p:sp>
      <p:sp>
        <p:nvSpPr>
          <p:cNvPr id="7" name="Slide Number Placeholder 6">
            <a:extLst>
              <a:ext uri="{FF2B5EF4-FFF2-40B4-BE49-F238E27FC236}">
                <a16:creationId xmlns:a16="http://schemas.microsoft.com/office/drawing/2014/main" id="{68AB8D51-7C43-3A4B-A8BA-24D68CF4927D}"/>
              </a:ext>
            </a:extLst>
          </p:cNvPr>
          <p:cNvSpPr>
            <a:spLocks noGrp="1"/>
          </p:cNvSpPr>
          <p:nvPr>
            <p:ph type="sldNum" sz="quarter" idx="14"/>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72187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068938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pic>
        <p:nvPicPr>
          <p:cNvPr id="8" name="Picture 7" descr="Cropped_Aurora_Primary- Top.png">
            <a:extLst>
              <a:ext uri="{FF2B5EF4-FFF2-40B4-BE49-F238E27FC236}">
                <a16:creationId xmlns:a16="http://schemas.microsoft.com/office/drawing/2014/main" id="{443DA9AE-A188-0E4C-B85D-680933574E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5714999" y="381001"/>
            <a:ext cx="6858000" cy="6095999"/>
          </a:xfrm>
          <a:prstGeom prst="rect">
            <a:avLst/>
          </a:prstGeom>
        </p:spPr>
      </p:pic>
      <p:sp>
        <p:nvSpPr>
          <p:cNvPr id="2" name="Title 1"/>
          <p:cNvSpPr>
            <a:spLocks noGrp="1"/>
          </p:cNvSpPr>
          <p:nvPr>
            <p:ph type="title"/>
          </p:nvPr>
        </p:nvSpPr>
        <p:spPr>
          <a:xfrm>
            <a:off x="182880" y="121920"/>
            <a:ext cx="11704229" cy="5872480"/>
          </a:xfrm>
        </p:spPr>
        <p:txBody>
          <a:bodyPr/>
          <a:lstStyle>
            <a:lvl1pPr>
              <a:defRPr sz="12800" b="0" i="0">
                <a:latin typeface="IBM Plex Sans ExtraLight" panose="020B0303050203000203" pitchFamily="34" charset="0"/>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467DD95C-558E-764E-8ADA-DB437E3E53A1}"/>
              </a:ext>
            </a:extLst>
          </p:cNvPr>
          <p:cNvSpPr>
            <a:spLocks noGrp="1"/>
          </p:cNvSpPr>
          <p:nvPr>
            <p:ph type="ftr" sz="quarter" idx="10"/>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6" name="Slide Number Placeholder 5">
            <a:extLst>
              <a:ext uri="{FF2B5EF4-FFF2-40B4-BE49-F238E27FC236}">
                <a16:creationId xmlns:a16="http://schemas.microsoft.com/office/drawing/2014/main" id="{184BC314-62B4-6B4A-AD2B-F4BC33AF9848}"/>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024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0"/>
            <a:ext cx="3048000" cy="342900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9144000" y="0"/>
            <a:ext cx="3048000" cy="3429000"/>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6096000" y="3426883"/>
            <a:ext cx="6096000" cy="3431116"/>
          </a:xfrm>
          <a:solidFill>
            <a:srgbClr val="13171A"/>
          </a:solidFill>
          <a:ln w="19050">
            <a:solidFill>
              <a:schemeClr val="tx1"/>
            </a:solid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292608" y="1718733"/>
            <a:ext cx="5498592" cy="4275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0542F67-E7D9-2045-8ED9-23C7D82D4CCF}"/>
              </a:ext>
            </a:extLst>
          </p:cNvPr>
          <p:cNvSpPr>
            <a:spLocks noGrp="1"/>
          </p:cNvSpPr>
          <p:nvPr>
            <p:ph type="ftr" sz="quarter" idx="20"/>
          </p:nvPr>
        </p:nvSpPr>
        <p:spPr/>
        <p:txBody>
          <a:bodyPr/>
          <a:lstStyle/>
          <a:p>
            <a:r>
              <a:rPr lang="en-US"/>
              <a:t>IBM Security / IBM Confidential -- Shared Under NDA / © IBM Corporation 2022</a:t>
            </a:r>
            <a:endParaRPr lang="en-US" dirty="0"/>
          </a:p>
        </p:txBody>
      </p:sp>
      <p:sp>
        <p:nvSpPr>
          <p:cNvPr id="6" name="Slide Number Placeholder 5">
            <a:extLst>
              <a:ext uri="{FF2B5EF4-FFF2-40B4-BE49-F238E27FC236}">
                <a16:creationId xmlns:a16="http://schemas.microsoft.com/office/drawing/2014/main" id="{CCE56669-5252-0E49-8B51-D183AEF47E30}"/>
              </a:ext>
            </a:extLst>
          </p:cNvPr>
          <p:cNvSpPr>
            <a:spLocks noGrp="1"/>
          </p:cNvSpPr>
          <p:nvPr>
            <p:ph type="sldNum" sz="quarter" idx="2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187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oxes (1 large, 4 small)">
    <p:bg>
      <p:bgRef idx="1001">
        <a:schemeClr val="bg2"/>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0"/>
            <a:ext cx="12192000" cy="3422651"/>
          </a:xfrm>
        </p:spPr>
        <p:txBody>
          <a:bodyPr/>
          <a:lstStyle/>
          <a:p>
            <a:r>
              <a:rPr lang="en-US"/>
              <a:t>Click icon to add picture</a:t>
            </a:r>
          </a:p>
        </p:txBody>
      </p:sp>
      <p:sp>
        <p:nvSpPr>
          <p:cNvPr id="6" name="Content Placeholder 5"/>
          <p:cNvSpPr>
            <a:spLocks noGrp="1"/>
          </p:cNvSpPr>
          <p:nvPr>
            <p:ph sz="quarter" idx="17"/>
          </p:nvPr>
        </p:nvSpPr>
        <p:spPr>
          <a:xfrm>
            <a:off x="6096000" y="3426883"/>
            <a:ext cx="3048000" cy="3431117"/>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10"/>
          <p:cNvSpPr>
            <a:spLocks noGrp="1"/>
          </p:cNvSpPr>
          <p:nvPr>
            <p:ph sz="quarter" idx="18"/>
          </p:nvPr>
        </p:nvSpPr>
        <p:spPr>
          <a:xfrm>
            <a:off x="9144000" y="3426883"/>
            <a:ext cx="3048000" cy="3431117"/>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13"/>
          <p:cNvSpPr>
            <a:spLocks noGrp="1"/>
          </p:cNvSpPr>
          <p:nvPr>
            <p:ph sz="quarter" idx="19"/>
          </p:nvPr>
        </p:nvSpPr>
        <p:spPr>
          <a:xfrm>
            <a:off x="3048001" y="3426883"/>
            <a:ext cx="3048000" cy="3431116"/>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7" name="Content Placeholder 6"/>
          <p:cNvSpPr>
            <a:spLocks noGrp="1"/>
          </p:cNvSpPr>
          <p:nvPr>
            <p:ph sz="quarter" idx="20"/>
          </p:nvPr>
        </p:nvSpPr>
        <p:spPr>
          <a:xfrm>
            <a:off x="0" y="3426883"/>
            <a:ext cx="3048000" cy="3431116"/>
          </a:xfrm>
          <a:noFill/>
          <a:ln w="19050">
            <a:noFill/>
          </a:ln>
        </p:spPr>
        <p:txBody>
          <a:bodyPr lIns="219456" tIns="201168" rIns="228600" bIns="228600"/>
          <a:lstStyle>
            <a:lvl1pPr>
              <a:defRPr>
                <a:solidFill>
                  <a:schemeClr val="tx1"/>
                </a:solidFill>
              </a:defRPr>
            </a:lvl1pPr>
          </a:lstStyle>
          <a:p>
            <a:pPr lvl="0"/>
            <a:r>
              <a:rPr lang="en-US"/>
              <a:t>Click to edit Master text styles</a:t>
            </a:r>
          </a:p>
        </p:txBody>
      </p:sp>
      <p:sp>
        <p:nvSpPr>
          <p:cNvPr id="2" name="Title 1"/>
          <p:cNvSpPr>
            <a:spLocks noGrp="1"/>
          </p:cNvSpPr>
          <p:nvPr>
            <p:ph type="title"/>
          </p:nvPr>
        </p:nvSpPr>
        <p:spPr>
          <a:xfrm>
            <a:off x="0" y="-1"/>
            <a:ext cx="12192000" cy="1211812"/>
          </a:xfrm>
          <a:noFill/>
        </p:spPr>
        <p:txBody>
          <a:bodyPr lIns="182880" tIns="164592" rIns="228600" bIns="228600"/>
          <a:lstStyle>
            <a:lvl1pPr>
              <a:defRPr sz="6400"/>
            </a:lvl1pPr>
          </a:lstStyle>
          <a:p>
            <a:r>
              <a:rPr lang="en-US"/>
              <a:t>Click to edit Master title style</a:t>
            </a:r>
            <a:endParaRPr lang="en-US" dirty="0"/>
          </a:p>
        </p:txBody>
      </p:sp>
      <p:grpSp>
        <p:nvGrpSpPr>
          <p:cNvPr id="12" name="Group 11">
            <a:extLst>
              <a:ext uri="{FF2B5EF4-FFF2-40B4-BE49-F238E27FC236}">
                <a16:creationId xmlns:a16="http://schemas.microsoft.com/office/drawing/2014/main" id="{F36D69E9-254D-644D-8C1D-46C37B0583FB}"/>
              </a:ext>
            </a:extLst>
          </p:cNvPr>
          <p:cNvGrpSpPr/>
          <p:nvPr userDrawn="1"/>
        </p:nvGrpSpPr>
        <p:grpSpPr>
          <a:xfrm>
            <a:off x="3048000" y="3734604"/>
            <a:ext cx="6096000" cy="2256745"/>
            <a:chOff x="2286000" y="2569462"/>
            <a:chExt cx="4572000" cy="1924050"/>
          </a:xfrm>
        </p:grpSpPr>
        <p:cxnSp>
          <p:nvCxnSpPr>
            <p:cNvPr id="13" name="Straight Connector 12">
              <a:extLst>
                <a:ext uri="{FF2B5EF4-FFF2-40B4-BE49-F238E27FC236}">
                  <a16:creationId xmlns:a16="http://schemas.microsoft.com/office/drawing/2014/main" id="{AFB0E57D-C960-3344-993A-8169C2BEDF84}"/>
                </a:ext>
              </a:extLst>
            </p:cNvPr>
            <p:cNvCxnSpPr>
              <a:cxnSpLocks/>
            </p:cNvCxnSpPr>
            <p:nvPr/>
          </p:nvCxnSpPr>
          <p:spPr bwMode="auto">
            <a:xfrm>
              <a:off x="2286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F92D36A-8B5C-1D4E-A115-8CBC6E37567A}"/>
                </a:ext>
              </a:extLst>
            </p:cNvPr>
            <p:cNvCxnSpPr>
              <a:cxnSpLocks/>
            </p:cNvCxnSpPr>
            <p:nvPr/>
          </p:nvCxnSpPr>
          <p:spPr bwMode="auto">
            <a:xfrm>
              <a:off x="4572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3B54559-51C6-3948-B044-E20ABFD6F32B}"/>
                </a:ext>
              </a:extLst>
            </p:cNvPr>
            <p:cNvCxnSpPr>
              <a:cxnSpLocks/>
            </p:cNvCxnSpPr>
            <p:nvPr/>
          </p:nvCxnSpPr>
          <p:spPr bwMode="auto">
            <a:xfrm>
              <a:off x="6858000" y="2569462"/>
              <a:ext cx="0" cy="19240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
        <p:nvSpPr>
          <p:cNvPr id="5" name="Footer Placeholder 4">
            <a:extLst>
              <a:ext uri="{FF2B5EF4-FFF2-40B4-BE49-F238E27FC236}">
                <a16:creationId xmlns:a16="http://schemas.microsoft.com/office/drawing/2014/main" id="{3FF04C16-A68F-8148-9198-5D2DDFA72B0E}"/>
              </a:ext>
            </a:extLst>
          </p:cNvPr>
          <p:cNvSpPr>
            <a:spLocks noGrp="1"/>
          </p:cNvSpPr>
          <p:nvPr>
            <p:ph type="ftr" sz="quarter" idx="22"/>
          </p:nvPr>
        </p:nvSpPr>
        <p:spPr/>
        <p:txBody>
          <a:bodyPr/>
          <a:lstStyle>
            <a:lvl1pPr>
              <a:defRPr>
                <a:solidFill>
                  <a:srgbClr val="6F6F6F"/>
                </a:solidFill>
              </a:defRPr>
            </a:lvl1pPr>
          </a:lstStyle>
          <a:p>
            <a:r>
              <a:rPr lang="en-US"/>
              <a:t>IBM Security / IBM Confidential -- Shared Under NDA / © IBM Corporation 2022</a:t>
            </a:r>
            <a:endParaRPr lang="en-US" dirty="0"/>
          </a:p>
        </p:txBody>
      </p:sp>
      <p:sp>
        <p:nvSpPr>
          <p:cNvPr id="8" name="Slide Number Placeholder 7">
            <a:extLst>
              <a:ext uri="{FF2B5EF4-FFF2-40B4-BE49-F238E27FC236}">
                <a16:creationId xmlns:a16="http://schemas.microsoft.com/office/drawing/2014/main" id="{379883D6-0003-4642-9444-736503E38232}"/>
              </a:ext>
            </a:extLst>
          </p:cNvPr>
          <p:cNvSpPr>
            <a:spLocks noGrp="1"/>
          </p:cNvSpPr>
          <p:nvPr>
            <p:ph type="sldNum" sz="quarter" idx="23"/>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40005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boxes (1 large, 4 smal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FC6DB6-F663-8544-B72A-23C78CABD16A}"/>
              </a:ext>
            </a:extLst>
          </p:cNvPr>
          <p:cNvSpPr>
            <a:spLocks noGrp="1"/>
          </p:cNvSpPr>
          <p:nvPr>
            <p:ph type="pic" sz="quarter" idx="21"/>
          </p:nvPr>
        </p:nvSpPr>
        <p:spPr>
          <a:xfrm>
            <a:off x="0" y="0"/>
            <a:ext cx="12192000" cy="3422651"/>
          </a:xfrm>
        </p:spPr>
        <p:txBody>
          <a:bodyPr/>
          <a:lstStyle/>
          <a:p>
            <a:r>
              <a:rPr lang="en-US"/>
              <a:t>Click icon to add picture</a:t>
            </a:r>
          </a:p>
        </p:txBody>
      </p:sp>
      <p:pic>
        <p:nvPicPr>
          <p:cNvPr id="9" name="Picture 8">
            <a:extLst>
              <a:ext uri="{FF2B5EF4-FFF2-40B4-BE49-F238E27FC236}">
                <a16:creationId xmlns:a16="http://schemas.microsoft.com/office/drawing/2014/main" id="{7C66CE9F-64C5-DA4D-A565-35822968D6F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3305"/>
            <a:ext cx="12192000" cy="3432049"/>
          </a:xfrm>
          <a:prstGeom prst="rect">
            <a:avLst/>
          </a:prstGeom>
        </p:spPr>
      </p:pic>
      <p:sp>
        <p:nvSpPr>
          <p:cNvPr id="6" name="Content Placeholder 5"/>
          <p:cNvSpPr>
            <a:spLocks noGrp="1"/>
          </p:cNvSpPr>
          <p:nvPr>
            <p:ph sz="quarter" idx="17"/>
          </p:nvPr>
        </p:nvSpPr>
        <p:spPr>
          <a:xfrm>
            <a:off x="6096000" y="3426883"/>
            <a:ext cx="3048000" cy="3431117"/>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10"/>
          <p:cNvSpPr>
            <a:spLocks noGrp="1"/>
          </p:cNvSpPr>
          <p:nvPr>
            <p:ph sz="quarter" idx="18"/>
          </p:nvPr>
        </p:nvSpPr>
        <p:spPr>
          <a:xfrm>
            <a:off x="9144000" y="3426883"/>
            <a:ext cx="3048000" cy="3431117"/>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13"/>
          <p:cNvSpPr>
            <a:spLocks noGrp="1"/>
          </p:cNvSpPr>
          <p:nvPr>
            <p:ph sz="quarter" idx="19"/>
          </p:nvPr>
        </p:nvSpPr>
        <p:spPr>
          <a:xfrm>
            <a:off x="3048001" y="3426883"/>
            <a:ext cx="3048000" cy="3431116"/>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6"/>
          <p:cNvSpPr>
            <a:spLocks noGrp="1"/>
          </p:cNvSpPr>
          <p:nvPr>
            <p:ph sz="quarter" idx="20"/>
          </p:nvPr>
        </p:nvSpPr>
        <p:spPr>
          <a:xfrm>
            <a:off x="0" y="3426883"/>
            <a:ext cx="3048000" cy="3431116"/>
          </a:xfrm>
          <a:noFill/>
          <a:ln w="19050">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12192000" cy="1211812"/>
          </a:xfrm>
          <a:noFill/>
        </p:spPr>
        <p:txBody>
          <a:bodyPr lIns="182880" tIns="164592" rIns="228600" bIns="228600"/>
          <a:lstStyle>
            <a:lvl1pPr>
              <a:defRPr sz="6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7101B0AE-533A-5244-AFC5-6BB00644A632}"/>
              </a:ext>
            </a:extLst>
          </p:cNvPr>
          <p:cNvSpPr>
            <a:spLocks noGrp="1"/>
          </p:cNvSpPr>
          <p:nvPr>
            <p:ph type="ftr" sz="quarter" idx="22"/>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8" name="Slide Number Placeholder 7">
            <a:extLst>
              <a:ext uri="{FF2B5EF4-FFF2-40B4-BE49-F238E27FC236}">
                <a16:creationId xmlns:a16="http://schemas.microsoft.com/office/drawing/2014/main" id="{24C4A044-86C0-1649-8683-AAB62F0F2D95}"/>
              </a:ext>
            </a:extLst>
          </p:cNvPr>
          <p:cNvSpPr>
            <a:spLocks noGrp="1"/>
          </p:cNvSpPr>
          <p:nvPr>
            <p:ph type="sldNum" sz="quarter" idx="23"/>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2957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noAutofit/>
          </a:bodyPr>
          <a:lstStyle/>
          <a:p>
            <a:r>
              <a:rPr lang="en-US"/>
              <a:t>Click icon to add picture</a:t>
            </a:r>
            <a:endParaRPr lang="en-US" dirty="0"/>
          </a:p>
        </p:txBody>
      </p:sp>
      <p:sp>
        <p:nvSpPr>
          <p:cNvPr id="8" name="Text Placeholder 5"/>
          <p:cNvSpPr>
            <a:spLocks noGrp="1"/>
          </p:cNvSpPr>
          <p:nvPr>
            <p:ph type="body" sz="quarter" idx="13"/>
          </p:nvPr>
        </p:nvSpPr>
        <p:spPr>
          <a:xfrm>
            <a:off x="0" y="3441701"/>
            <a:ext cx="3048000" cy="3416300"/>
          </a:xfrm>
          <a:solidFill>
            <a:schemeClr val="bg1"/>
          </a:solidFill>
        </p:spPr>
        <p:txBody>
          <a:bodyPr lIns="228600" tIns="228600" rIns="228600" b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3" y="3429000"/>
            <a:ext cx="57912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60B17E5-8AE6-FA41-B738-AB1C246CF665}"/>
              </a:ext>
            </a:extLst>
          </p:cNvPr>
          <p:cNvSpPr>
            <a:spLocks noGrp="1"/>
          </p:cNvSpPr>
          <p:nvPr>
            <p:ph type="ftr" sz="quarter" idx="15"/>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5" name="Slide Number Placeholder 4">
            <a:extLst>
              <a:ext uri="{FF2B5EF4-FFF2-40B4-BE49-F238E27FC236}">
                <a16:creationId xmlns:a16="http://schemas.microsoft.com/office/drawing/2014/main" id="{D74F55CC-B3BA-D845-A147-980E63FD1E17}"/>
              </a:ext>
            </a:extLst>
          </p:cNvPr>
          <p:cNvSpPr>
            <a:spLocks noGrp="1"/>
          </p:cNvSpPr>
          <p:nvPr>
            <p:ph type="sldNum" sz="quarter" idx="16"/>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0729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chemeClr val="tx1"/>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3048000" y="0"/>
            <a:ext cx="3048000" cy="6864096"/>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6096000" y="0"/>
            <a:ext cx="3048000" cy="6864096"/>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9144000" y="0"/>
            <a:ext cx="3048000" cy="6864096"/>
          </a:xfrm>
          <a:solidFill>
            <a:srgbClr val="13171A"/>
          </a:solidFill>
          <a:ln w="19050">
            <a:solidFill>
              <a:schemeClr val="tx1"/>
            </a:solidFill>
          </a:ln>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5CD8DCA-EB52-1E4E-88FC-33F9BD58C013}"/>
              </a:ext>
            </a:extLst>
          </p:cNvPr>
          <p:cNvSpPr>
            <a:spLocks noGrp="1"/>
          </p:cNvSpPr>
          <p:nvPr>
            <p:ph type="ftr" sz="quarter" idx="16"/>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5" name="Slide Number Placeholder 4">
            <a:extLst>
              <a:ext uri="{FF2B5EF4-FFF2-40B4-BE49-F238E27FC236}">
                <a16:creationId xmlns:a16="http://schemas.microsoft.com/office/drawing/2014/main" id="{4F80E96A-E9F5-F445-856F-2BEA8F4E7E35}"/>
              </a:ext>
            </a:extLst>
          </p:cNvPr>
          <p:cNvSpPr>
            <a:spLocks noGrp="1"/>
          </p:cNvSpPr>
          <p:nvPr>
            <p:ph type="sldNum" sz="quarter" idx="17"/>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0172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ase study: Title, text (two columns), half-image">
    <p:bg>
      <p:bgRef idx="1001">
        <a:schemeClr val="bg2"/>
      </p:bgRef>
    </p:bg>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280416" y="268225"/>
            <a:ext cx="5522976" cy="443199"/>
          </a:xfrm>
        </p:spPr>
        <p:txBody>
          <a:bodyPr>
            <a:noAutofit/>
          </a:bodyPr>
          <a:lstStyle>
            <a:lvl1pPr>
              <a:defRPr>
                <a:solidFill>
                  <a:schemeClr val="tx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292608" y="1718733"/>
            <a:ext cx="2450592" cy="4275667"/>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3340608" y="1718733"/>
            <a:ext cx="2450592" cy="4275667"/>
          </a:xfrm>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5A3F142-DDEE-0A43-ADE5-0E690C321AB0}"/>
              </a:ext>
            </a:extLst>
          </p:cNvPr>
          <p:cNvSpPr>
            <a:spLocks noGrp="1"/>
          </p:cNvSpPr>
          <p:nvPr>
            <p:ph type="ftr" sz="quarter" idx="16"/>
          </p:nvPr>
        </p:nvSpPr>
        <p:spPr/>
        <p:txBody>
          <a:bodyPr/>
          <a:lstStyle>
            <a:lvl1pPr>
              <a:defRPr>
                <a:solidFill>
                  <a:srgbClr val="6F6F6F"/>
                </a:solidFill>
              </a:defRPr>
            </a:lvl1pPr>
          </a:lstStyle>
          <a:p>
            <a:r>
              <a:rPr lang="en-US"/>
              <a:t>IBM Security / IBM Confidential -- Shared Under NDA / © IBM Corporation 2022</a:t>
            </a:r>
            <a:endParaRPr lang="en-US" dirty="0"/>
          </a:p>
        </p:txBody>
      </p:sp>
      <p:sp>
        <p:nvSpPr>
          <p:cNvPr id="9" name="Slide Number Placeholder 8">
            <a:extLst>
              <a:ext uri="{FF2B5EF4-FFF2-40B4-BE49-F238E27FC236}">
                <a16:creationId xmlns:a16="http://schemas.microsoft.com/office/drawing/2014/main" id="{7F69179D-172C-ED40-B789-80E930277C20}"/>
              </a:ext>
            </a:extLst>
          </p:cNvPr>
          <p:cNvSpPr>
            <a:spLocks noGrp="1"/>
          </p:cNvSpPr>
          <p:nvPr>
            <p:ph type="sldNum" sz="quarter" idx="17"/>
          </p:nvPr>
        </p:nvSpPr>
        <p:spPr/>
        <p:txBody>
          <a:bodyPr/>
          <a:lstStyle>
            <a:lvl1pPr>
              <a:defRPr>
                <a:solidFill>
                  <a:srgbClr val="6F6F6F"/>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188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8D2A98-DCC9-3848-99C0-D4CE03B35D1C}"/>
              </a:ext>
            </a:extLst>
          </p:cNvPr>
          <p:cNvSpPr>
            <a:spLocks noGrp="1"/>
          </p:cNvSpPr>
          <p:nvPr>
            <p:ph type="ftr" sz="quarter" idx="10"/>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5" name="Slide Number Placeholder 4">
            <a:extLst>
              <a:ext uri="{FF2B5EF4-FFF2-40B4-BE49-F238E27FC236}">
                <a16:creationId xmlns:a16="http://schemas.microsoft.com/office/drawing/2014/main" id="{99A96043-5C0A-A748-BDC1-959E096DACBB}"/>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8535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ank with no foot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77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hield - Black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CF9A7-52A1-D546-A8F7-F07542B2113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769384" y="2171473"/>
            <a:ext cx="2539777" cy="2535936"/>
          </a:xfrm>
          <a:prstGeom prst="rect">
            <a:avLst/>
          </a:prstGeom>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69006" y="2133788"/>
            <a:ext cx="2053989" cy="2590425"/>
          </a:xfrm>
          <a:prstGeom prst="rect">
            <a:avLst/>
          </a:prstGeom>
        </p:spPr>
      </p:pic>
    </p:spTree>
    <p:extLst>
      <p:ext uri="{BB962C8B-B14F-4D97-AF65-F5344CB8AC3E}">
        <p14:creationId xmlns:p14="http://schemas.microsoft.com/office/powerpoint/2010/main" val="1446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dirty="0"/>
              <a:t>Click to edit Master title style</a:t>
            </a:r>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0" indent="0">
              <a:buNone/>
              <a:defRPr/>
            </a:lvl3pPr>
            <a:lvl4pPr marL="579932" indent="0">
              <a:buNone/>
              <a:defRPr/>
            </a:lvl4pPr>
            <a:lvl5pPr marL="842382"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0" indent="0">
              <a:buNone/>
              <a:defRPr/>
            </a:lvl3pPr>
            <a:lvl4pPr marL="579932" indent="0">
              <a:buNone/>
              <a:defRPr/>
            </a:lvl4pPr>
            <a:lvl5pPr marL="842382"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78958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6063313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hield with Aurora">
    <p:spTree>
      <p:nvGrpSpPr>
        <p:cNvPr id="1" name=""/>
        <p:cNvGrpSpPr/>
        <p:nvPr/>
      </p:nvGrpSpPr>
      <p:grpSpPr>
        <a:xfrm>
          <a:off x="0" y="0"/>
          <a:ext cx="0" cy="0"/>
          <a:chOff x="0" y="0"/>
          <a:chExt cx="0" cy="0"/>
        </a:xfrm>
      </p:grpSpPr>
      <p:pic>
        <p:nvPicPr>
          <p:cNvPr id="5" name="Picture 4" descr="Cropped_Aurora_Primary- Top.png">
            <a:extLst>
              <a:ext uri="{FF2B5EF4-FFF2-40B4-BE49-F238E27FC236}">
                <a16:creationId xmlns:a16="http://schemas.microsoft.com/office/drawing/2014/main" id="{774AC9E1-3804-434F-AA3F-DEAB5BC402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6933"/>
            <a:ext cx="12192000" cy="6874933"/>
          </a:xfrm>
          <a:prstGeom prst="rect">
            <a:avLst/>
          </a:prstGeom>
        </p:spPr>
      </p:pic>
      <p:pic>
        <p:nvPicPr>
          <p:cNvPr id="7" name="Picture 6">
            <a:extLst>
              <a:ext uri="{FF2B5EF4-FFF2-40B4-BE49-F238E27FC236}">
                <a16:creationId xmlns:a16="http://schemas.microsoft.com/office/drawing/2014/main" id="{C106FF76-197B-DC4A-AF17-93DB1CC877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69006" y="2133788"/>
            <a:ext cx="2053989" cy="2590425"/>
          </a:xfrm>
          <a:prstGeom prst="rect">
            <a:avLst/>
          </a:prstGeom>
        </p:spPr>
      </p:pic>
    </p:spTree>
    <p:extLst>
      <p:ext uri="{BB962C8B-B14F-4D97-AF65-F5344CB8AC3E}">
        <p14:creationId xmlns:p14="http://schemas.microsoft.com/office/powerpoint/2010/main" val="289213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Thank you mandatory slide">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EB6C4513-0568-DF45-BC9F-5834ED1B874D}"/>
              </a:ext>
            </a:extLst>
          </p:cNvPr>
          <p:cNvSpPr txBox="1">
            <a:spLocks/>
          </p:cNvSpPr>
          <p:nvPr userDrawn="1"/>
        </p:nvSpPr>
        <p:spPr>
          <a:xfrm>
            <a:off x="6400800" y="1615949"/>
            <a:ext cx="5486400" cy="3514852"/>
          </a:xfrm>
          <a:prstGeom prst="rect">
            <a:avLst/>
          </a:prstGeom>
        </p:spPr>
        <p:txBody>
          <a:bodyPr vert="horz" lIns="0" tIns="0" rIns="0" bIns="0" rtlCol="0" anchor="t" anchorCtr="0">
            <a:noAutofit/>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1000">
                <a:solidFill>
                  <a:schemeClr val="bg1"/>
                </a:solidFill>
                <a:latin typeface="IBM Plex Sans" charset="0"/>
                <a:ea typeface="IBM Plex Sans" charset="0"/>
                <a:cs typeface="IBM Plex Sans"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1400">
                <a:solidFill>
                  <a:schemeClr val="bg1"/>
                </a:solidFill>
                <a:latin typeface="IBM Plex Sans" charset="0"/>
                <a:ea typeface="IBM Plex Sans" charset="0"/>
                <a:cs typeface="IBM Plex Sans" charset="0"/>
              </a:defRPr>
            </a:lvl2pPr>
            <a:lvl3pPr marL="201612" indent="0" algn="l" rtl="0" eaLnBrk="1" fontAlgn="base" hangingPunct="1">
              <a:lnSpc>
                <a:spcPct val="100000"/>
              </a:lnSpc>
              <a:spcBef>
                <a:spcPts val="1100"/>
              </a:spcBef>
              <a:spcAft>
                <a:spcPct val="0"/>
              </a:spcAft>
              <a:buClr>
                <a:schemeClr val="bg1"/>
              </a:buClr>
              <a:buSzPct val="100000"/>
              <a:buFont typeface="Arial" panose="020B0604020202020204" pitchFamily="34" charset="0"/>
              <a:buNone/>
              <a:tabLst/>
              <a:defRPr sz="1400">
                <a:solidFill>
                  <a:schemeClr val="bg1"/>
                </a:solidFill>
                <a:latin typeface="IBM Plex Sans" charset="0"/>
                <a:ea typeface="IBM Plex Sans" charset="0"/>
                <a:cs typeface="IBM Plex Sans" charset="0"/>
              </a:defRPr>
            </a:lvl3pPr>
            <a:lvl4pPr marL="434975" indent="0" algn="l" rtl="0" eaLnBrk="1" fontAlgn="base" hangingPunct="1">
              <a:lnSpc>
                <a:spcPct val="100000"/>
              </a:lnSpc>
              <a:spcBef>
                <a:spcPts val="1100"/>
              </a:spcBef>
              <a:spcAft>
                <a:spcPct val="0"/>
              </a:spcAft>
              <a:buClr>
                <a:schemeClr val="bg1"/>
              </a:buClr>
              <a:buSzPct val="100000"/>
              <a:buFont typeface=".AppleSystemUIFont" charset="-120"/>
              <a:buNone/>
              <a:tabLst/>
              <a:defRPr sz="1400" baseline="0">
                <a:solidFill>
                  <a:schemeClr val="bg1"/>
                </a:solidFill>
                <a:latin typeface="IBM Plex Sans" charset="0"/>
                <a:ea typeface="IBM Plex Sans" charset="0"/>
                <a:cs typeface="IBM Plex Sans" charset="0"/>
              </a:defRPr>
            </a:lvl4pPr>
            <a:lvl5pPr marL="631825" indent="0" algn="l" rtl="0" eaLnBrk="1" fontAlgn="base" hangingPunct="1">
              <a:lnSpc>
                <a:spcPct val="100000"/>
              </a:lnSpc>
              <a:spcBef>
                <a:spcPts val="1100"/>
              </a:spcBef>
              <a:spcAft>
                <a:spcPct val="0"/>
              </a:spcAft>
              <a:buClr>
                <a:schemeClr val="bg1"/>
              </a:buClr>
              <a:buFont typeface=".AppleSystemUIFont" charset="-120"/>
              <a:buNone/>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Aft>
                <a:spcPts val="400"/>
              </a:spcAft>
            </a:pPr>
            <a:r>
              <a:rPr lang="en-US" sz="800" kern="0" dirty="0">
                <a:solidFill>
                  <a:srgbClr val="868D95"/>
                </a:solidFill>
              </a:rPr>
              <a:t>© Copyright IBM Corporation 2021.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other IBM products and services are trademarks of the International Business Machines Corporation, in the United States, other countries or both. Other company, product, or service names may be trademarks or service marks of others.</a:t>
            </a:r>
          </a:p>
          <a:p>
            <a:pPr defTabSz="1219170">
              <a:spcAft>
                <a:spcPts val="400"/>
              </a:spcAft>
            </a:pPr>
            <a:r>
              <a:rPr lang="en-US" sz="800" kern="0" dirty="0">
                <a:solidFill>
                  <a:srgbClr val="868D95"/>
                </a:solidFill>
              </a:rPr>
              <a:t>Statement of Good Security Practices: IT system security involves protecting systems and information through prevention, detection and response to improper access from within and outside your enterprise. Improper access can result in information being altered, destroyed, misappropriated or misused or can result in damage to or misuse of your systems, including for use in attacks on others. No IT system or product  should be considered completely secure and no single product, service or security measure can be completely effective in preventing improper use or access. IBM systems, products and services are designed to be part of a lawful, comprehensive security approach, which will necessarily involve additional operational procedures, and may require other systems, products or services to be most effective. IBM does not warrant that any systems, products or services are immune from, or will make your enterprise immune from, the malicious or illegal conduct of any party.</a:t>
            </a:r>
          </a:p>
        </p:txBody>
      </p:sp>
      <p:pic>
        <p:nvPicPr>
          <p:cNvPr id="12" name="Picture 11">
            <a:extLst>
              <a:ext uri="{FF2B5EF4-FFF2-40B4-BE49-F238E27FC236}">
                <a16:creationId xmlns:a16="http://schemas.microsoft.com/office/drawing/2014/main" id="{C0D1F545-4658-C745-83C8-A6FB04D766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1749" y="6257437"/>
            <a:ext cx="695452" cy="275721"/>
          </a:xfrm>
          <a:prstGeom prst="rect">
            <a:avLst/>
          </a:prstGeom>
        </p:spPr>
      </p:pic>
      <p:pic>
        <p:nvPicPr>
          <p:cNvPr id="13" name="Picture 12">
            <a:extLst>
              <a:ext uri="{FF2B5EF4-FFF2-40B4-BE49-F238E27FC236}">
                <a16:creationId xmlns:a16="http://schemas.microsoft.com/office/drawing/2014/main" id="{42781FF6-F57F-3642-B9AF-E72446717E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0078" y="6305183"/>
            <a:ext cx="1816924" cy="289871"/>
          </a:xfrm>
          <a:prstGeom prst="rect">
            <a:avLst/>
          </a:prstGeom>
        </p:spPr>
      </p:pic>
      <p:sp>
        <p:nvSpPr>
          <p:cNvPr id="15" name="Text Placeholder 5">
            <a:extLst>
              <a:ext uri="{FF2B5EF4-FFF2-40B4-BE49-F238E27FC236}">
                <a16:creationId xmlns:a16="http://schemas.microsoft.com/office/drawing/2014/main" id="{8B82F0A0-00CA-B846-BA46-A05FFCB6AB88}"/>
              </a:ext>
            </a:extLst>
          </p:cNvPr>
          <p:cNvSpPr txBox="1">
            <a:spLocks/>
          </p:cNvSpPr>
          <p:nvPr userDrawn="1"/>
        </p:nvSpPr>
        <p:spPr>
          <a:xfrm>
            <a:off x="173229" y="1470829"/>
            <a:ext cx="5467351" cy="3258591"/>
          </a:xfrm>
          <a:prstGeom prst="rect">
            <a:avLst/>
          </a:prstGeom>
        </p:spPr>
        <p:txBody>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200">
                <a:solidFill>
                  <a:srgbClr val="6EA6FF"/>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1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r>
              <a:rPr lang="en-US" sz="1600" kern="0" dirty="0">
                <a:solidFill>
                  <a:schemeClr val="bg1"/>
                </a:solidFill>
              </a:rPr>
              <a:t>Follow us on:</a:t>
            </a:r>
          </a:p>
          <a:p>
            <a:pPr defTabSz="1219170"/>
            <a:r>
              <a:rPr lang="en-US" sz="1600" kern="0" dirty="0">
                <a:hlinkClick r:id="rId4">
                  <a:extLst>
                    <a:ext uri="{A12FA001-AC4F-418D-AE19-62706E023703}">
                      <ahyp:hlinkClr xmlns:ahyp="http://schemas.microsoft.com/office/drawing/2018/hyperlinkcolor" val="tx"/>
                    </a:ext>
                  </a:extLst>
                </a:hlinkClick>
              </a:rPr>
              <a:t>ibm.com/security</a:t>
            </a:r>
            <a:endParaRPr lang="en-US" sz="1600" kern="0" dirty="0"/>
          </a:p>
          <a:p>
            <a:pPr defTabSz="1219170"/>
            <a:r>
              <a:rPr lang="en-US" sz="1600" kern="0" dirty="0">
                <a:hlinkClick r:id="rId5">
                  <a:extLst>
                    <a:ext uri="{A12FA001-AC4F-418D-AE19-62706E023703}">
                      <ahyp:hlinkClr xmlns:ahyp="http://schemas.microsoft.com/office/drawing/2018/hyperlinkcolor" val="tx"/>
                    </a:ext>
                  </a:extLst>
                </a:hlinkClick>
              </a:rPr>
              <a:t>securityintelligence.com</a:t>
            </a:r>
            <a:endParaRPr lang="en-US" sz="1600" kern="0" dirty="0"/>
          </a:p>
          <a:p>
            <a:pPr defTabSz="1219170"/>
            <a:r>
              <a:rPr lang="en-US" sz="1600" kern="0" dirty="0">
                <a:hlinkClick r:id="rId6">
                  <a:extLst>
                    <a:ext uri="{A12FA001-AC4F-418D-AE19-62706E023703}">
                      <ahyp:hlinkClr xmlns:ahyp="http://schemas.microsoft.com/office/drawing/2018/hyperlinkcolor" val="tx"/>
                    </a:ext>
                  </a:extLst>
                </a:hlinkClick>
              </a:rPr>
              <a:t>ibm.com/security/community</a:t>
            </a:r>
            <a:endParaRPr lang="en-US" sz="1600" kern="0" dirty="0"/>
          </a:p>
          <a:p>
            <a:pPr defTabSz="1219170"/>
            <a:r>
              <a:rPr lang="en-US" sz="1600" kern="0" dirty="0">
                <a:hlinkClick r:id="rId7">
                  <a:extLst>
                    <a:ext uri="{A12FA001-AC4F-418D-AE19-62706E023703}">
                      <ahyp:hlinkClr xmlns:ahyp="http://schemas.microsoft.com/office/drawing/2018/hyperlinkcolor" val="tx"/>
                    </a:ext>
                  </a:extLst>
                </a:hlinkClick>
              </a:rPr>
              <a:t>xforce.ibmcloud.com</a:t>
            </a:r>
            <a:endParaRPr lang="en-US" sz="1600" kern="0" dirty="0"/>
          </a:p>
          <a:p>
            <a:pPr defTabSz="1219170"/>
            <a:r>
              <a:rPr lang="en-US" sz="1600" kern="0" dirty="0">
                <a:hlinkClick r:id="rId8">
                  <a:extLst>
                    <a:ext uri="{A12FA001-AC4F-418D-AE19-62706E023703}">
                      <ahyp:hlinkClr xmlns:ahyp="http://schemas.microsoft.com/office/drawing/2018/hyperlinkcolor" val="tx"/>
                    </a:ext>
                  </a:extLst>
                </a:hlinkClick>
              </a:rPr>
              <a:t>@ibmsecurity</a:t>
            </a:r>
            <a:endParaRPr lang="en-US" sz="1600" kern="0" dirty="0"/>
          </a:p>
          <a:p>
            <a:pPr defTabSz="1219170"/>
            <a:r>
              <a:rPr lang="en-US" sz="1600" kern="0" dirty="0">
                <a:hlinkClick r:id="rId9">
                  <a:extLst>
                    <a:ext uri="{A12FA001-AC4F-418D-AE19-62706E023703}">
                      <ahyp:hlinkClr xmlns:ahyp="http://schemas.microsoft.com/office/drawing/2018/hyperlinkcolor" val="tx"/>
                    </a:ext>
                  </a:extLst>
                </a:hlinkClick>
              </a:rPr>
              <a:t>youtube/user/ibmsecuritysolutions</a:t>
            </a:r>
            <a:endParaRPr lang="en-US" sz="1600" kern="0" dirty="0"/>
          </a:p>
          <a:p>
            <a:pPr defTabSz="1219170"/>
            <a:endParaRPr lang="en-US" sz="1600" kern="0" dirty="0"/>
          </a:p>
        </p:txBody>
      </p:sp>
      <p:sp>
        <p:nvSpPr>
          <p:cNvPr id="17" name="Rectangle 16">
            <a:extLst>
              <a:ext uri="{FF2B5EF4-FFF2-40B4-BE49-F238E27FC236}">
                <a16:creationId xmlns:a16="http://schemas.microsoft.com/office/drawing/2014/main" id="{8AEADD43-A049-8E43-AF32-ACC956D74427}"/>
              </a:ext>
            </a:extLst>
          </p:cNvPr>
          <p:cNvSpPr/>
          <p:nvPr userDrawn="1"/>
        </p:nvSpPr>
        <p:spPr>
          <a:xfrm>
            <a:off x="304801" y="223618"/>
            <a:ext cx="1897955" cy="492443"/>
          </a:xfrm>
          <a:prstGeom prst="rect">
            <a:avLst/>
          </a:prstGeom>
        </p:spPr>
        <p:txBody>
          <a:bodyPr wrap="none" lIns="0" tIns="0" rIns="0" bIns="0">
            <a:spAutoFit/>
          </a:bodyPr>
          <a:lstStyle/>
          <a:p>
            <a:r>
              <a:rPr kumimoji="0" lang="en-US" sz="3200" b="0" i="0" u="none" strike="noStrike" kern="0" cap="none" spc="0" normalizeH="0" baseline="0" noProof="0" dirty="0">
                <a:ln>
                  <a:noFill/>
                </a:ln>
                <a:solidFill>
                  <a:srgbClr val="FFFFFF"/>
                </a:solidFill>
                <a:effectLst/>
                <a:uLnTx/>
                <a:uFillTx/>
                <a:latin typeface="IBM Plex Sans" charset="0"/>
              </a:rPr>
              <a:t>Thank you</a:t>
            </a:r>
            <a:endParaRPr lang="en-US" sz="2400" dirty="0"/>
          </a:p>
        </p:txBody>
      </p:sp>
    </p:spTree>
    <p:extLst>
      <p:ext uri="{BB962C8B-B14F-4D97-AF65-F5344CB8AC3E}">
        <p14:creationId xmlns:p14="http://schemas.microsoft.com/office/powerpoint/2010/main" val="53598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ibm sign-of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25AB14-2141-2D42-99D8-5779FEA495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4604" y="3087489"/>
            <a:ext cx="1722792" cy="683025"/>
          </a:xfrm>
          <a:prstGeom prst="rect">
            <a:avLst/>
          </a:prstGeom>
        </p:spPr>
      </p:pic>
    </p:spTree>
    <p:extLst>
      <p:ext uri="{BB962C8B-B14F-4D97-AF65-F5344CB8AC3E}">
        <p14:creationId xmlns:p14="http://schemas.microsoft.com/office/powerpoint/2010/main" val="310900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Title and 2-Column Text - dark background">
    <p:bg>
      <p:bgPr>
        <a:solidFill>
          <a:srgbClr val="000000"/>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E171548-9505-824E-BDB9-79305FA3AD54}"/>
              </a:ext>
            </a:extLst>
          </p:cNvPr>
          <p:cNvSpPr>
            <a:spLocks noGrp="1"/>
          </p:cNvSpPr>
          <p:nvPr>
            <p:ph type="body" sz="quarter" idx="12"/>
          </p:nvPr>
        </p:nvSpPr>
        <p:spPr>
          <a:xfrm>
            <a:off x="304800" y="1185205"/>
            <a:ext cx="5486400" cy="4275667"/>
          </a:xfrm>
        </p:spPr>
        <p:txBody>
          <a:bodyPr/>
          <a:lstStyle>
            <a:lvl1pPr>
              <a:defRPr sz="1600" b="0" i="0">
                <a:solidFill>
                  <a:srgbClr val="FFFFFF"/>
                </a:solidFill>
                <a:latin typeface="IBM Plex Sans Medium" panose="020B0503050203000203" pitchFamily="34" charset="0"/>
              </a:defRPr>
            </a:lvl1pPr>
            <a:lvl2pPr>
              <a:spcBef>
                <a:spcPts val="800"/>
              </a:spcBef>
              <a:defRPr sz="1600" b="0" i="0">
                <a:solidFill>
                  <a:srgbClr val="FFFFFF"/>
                </a:solidFill>
                <a:latin typeface="IBM Plex Sans" panose="020B0503050203000203" pitchFamily="34" charset="0"/>
              </a:defRPr>
            </a:lvl2pPr>
            <a:lvl3pPr>
              <a:spcBef>
                <a:spcPts val="800"/>
              </a:spcBef>
              <a:defRPr sz="1600" b="0" i="0">
                <a:solidFill>
                  <a:srgbClr val="FFFFFF"/>
                </a:solidFill>
                <a:latin typeface="IBM Plex Sans" panose="020B0503050203000203" pitchFamily="34" charset="0"/>
              </a:defRPr>
            </a:lvl3pPr>
            <a:lvl4pPr>
              <a:spcBef>
                <a:spcPts val="800"/>
              </a:spcBef>
              <a:defRPr sz="1600" b="0" i="0">
                <a:solidFill>
                  <a:srgbClr val="FFFFFF"/>
                </a:solidFill>
                <a:latin typeface="IBM Plex Sans" panose="020B0503050203000203" pitchFamily="34" charset="0"/>
              </a:defRPr>
            </a:lvl4pPr>
            <a:lvl5pPr>
              <a:spcBef>
                <a:spcPts val="800"/>
              </a:spcBef>
              <a:defRPr sz="1600" b="0" i="0">
                <a:solidFill>
                  <a:srgbClr val="FFFFFF"/>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80416" y="268226"/>
            <a:ext cx="8558784" cy="443199"/>
          </a:xfrm>
        </p:spPr>
        <p:txBody>
          <a:bodyPr wrap="square">
            <a:spAutoFit/>
          </a:bodyPr>
          <a:lstStyle>
            <a:lvl1pPr>
              <a:defRPr>
                <a:solidFill>
                  <a:srgbClr val="FFFFFF"/>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330FA94-D98A-C64B-AA63-F54D37654BDA}"/>
              </a:ext>
            </a:extLst>
          </p:cNvPr>
          <p:cNvSpPr>
            <a:spLocks noGrp="1"/>
          </p:cNvSpPr>
          <p:nvPr>
            <p:ph type="ftr" sz="quarter" idx="14"/>
          </p:nvPr>
        </p:nvSpPr>
        <p:spPr/>
        <p:txBody>
          <a:bodyPr/>
          <a:lstStyle>
            <a:lvl1pPr>
              <a:defRPr>
                <a:solidFill>
                  <a:srgbClr val="868D95"/>
                </a:solidFill>
              </a:defRPr>
            </a:lvl1pPr>
          </a:lstStyle>
          <a:p>
            <a:r>
              <a:rPr lang="en-US"/>
              <a:t>IBM Security / IBM Confidential -- Shared Under NDA / © IBM Corporation 2022</a:t>
            </a:r>
            <a:endParaRPr lang="en-US" dirty="0"/>
          </a:p>
        </p:txBody>
      </p:sp>
      <p:sp>
        <p:nvSpPr>
          <p:cNvPr id="5" name="Slide Number Placeholder 4">
            <a:extLst>
              <a:ext uri="{FF2B5EF4-FFF2-40B4-BE49-F238E27FC236}">
                <a16:creationId xmlns:a16="http://schemas.microsoft.com/office/drawing/2014/main" id="{3FA82A3C-43B8-DF45-8674-9C4EED141431}"/>
              </a:ext>
            </a:extLst>
          </p:cNvPr>
          <p:cNvSpPr>
            <a:spLocks noGrp="1"/>
          </p:cNvSpPr>
          <p:nvPr>
            <p:ph type="sldNum" sz="quarter" idx="15"/>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009899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00" y="6435307"/>
            <a:ext cx="8534400" cy="182880"/>
          </a:xfrm>
          <a:prstGeom prst="rect">
            <a:avLst/>
          </a:prstGeom>
        </p:spPr>
        <p:txBody>
          <a:bodyPr/>
          <a:lstStyle>
            <a:lvl1pPr>
              <a:defRPr>
                <a:solidFill>
                  <a:schemeClr val="bg2"/>
                </a:solidFill>
              </a:defRPr>
            </a:lvl1pPr>
          </a:lstStyle>
          <a:p>
            <a:r>
              <a:rPr lang="de-DE"/>
              <a:t>Think 2019 / DOC ID / Month XX, 2019 / © 2019 IBM Corporation</a:t>
            </a:r>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73721454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ivider (with page content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67588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de-DE"/>
              <a:t>Think 2019 / DOC ID / Month XX, 2019 / © 2019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6999020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de-DE"/>
              <a:t>Think 2019 / DOC ID / Month XX, 2019 / © 2019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6773158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328408165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de-DE"/>
              <a:t>Think 2019 / DOC ID / Month XX, 2019 / © 2019 IBM Corporation</a:t>
            </a:r>
            <a:endParaRPr lang="en-US"/>
          </a:p>
        </p:txBody>
      </p:sp>
    </p:spTree>
    <p:extLst>
      <p:ext uri="{BB962C8B-B14F-4D97-AF65-F5344CB8AC3E}">
        <p14:creationId xmlns:p14="http://schemas.microsoft.com/office/powerpoint/2010/main" val="1399652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8053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14364559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796319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37481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8044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267849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548640"/>
            <a:ext cx="5486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94091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859355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977945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880114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2590867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8" name="Text Placeholder 1"/>
          <p:cNvSpPr>
            <a:spLocks noGrp="1"/>
          </p:cNvSpPr>
          <p:nvPr>
            <p:ph type="body" sz="quarter" idx="13"/>
          </p:nvPr>
        </p:nvSpPr>
        <p:spPr>
          <a:xfrm>
            <a:off x="292608" y="1682496"/>
            <a:ext cx="5498592" cy="1746504"/>
          </a:xfrm>
        </p:spPr>
        <p:txBody>
          <a:bodyPr/>
          <a:lstStyle>
            <a:lvl1pPr>
              <a:spcBef>
                <a:spcPts val="0"/>
              </a:spcBef>
              <a:defRPr sz="1333"/>
            </a:lvl1pPr>
            <a:lvl2pPr marL="0" indent="0">
              <a:spcBef>
                <a:spcPts val="0"/>
              </a:spcBef>
              <a:buNone/>
              <a:defRPr/>
            </a:lvl2pPr>
            <a:lvl3pPr marL="268800" indent="0">
              <a:buNone/>
              <a:defRPr/>
            </a:lvl3pPr>
            <a:lvl4pPr marL="579932" indent="0">
              <a:buNone/>
              <a:defRPr/>
            </a:lvl4pPr>
            <a:lvl5pPr marL="842382"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92608" y="4279392"/>
            <a:ext cx="8546592" cy="1743456"/>
          </a:xfrm>
        </p:spPr>
        <p:txBody>
          <a:bodyPr anchor="b"/>
          <a:lstStyle>
            <a:lvl1pPr>
              <a:spcBef>
                <a:spcPts val="400"/>
              </a:spcBef>
              <a:defRPr sz="800"/>
            </a:lvl1pPr>
            <a:lvl2pPr>
              <a:defRPr sz="800"/>
            </a:lvl2pPr>
            <a:lvl3pPr>
              <a:defRPr sz="800"/>
            </a:lvl3pPr>
            <a:lvl4pPr>
              <a:defRPr sz="800"/>
            </a:lvl4pPr>
            <a:lvl5pPr>
              <a:defRPr sz="800"/>
            </a:lvl5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46611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63496597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40617999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endParaRPr lang="en-US" dirty="0"/>
          </a:p>
        </p:txBody>
      </p:sp>
      <p:sp>
        <p:nvSpPr>
          <p:cNvPr id="12" name="Text Placeholder 11"/>
          <p:cNvSpPr>
            <a:spLocks noGrp="1"/>
          </p:cNvSpPr>
          <p:nvPr>
            <p:ph type="body" sz="quarter" idx="13"/>
          </p:nvPr>
        </p:nvSpPr>
        <p:spPr>
          <a:xfrm>
            <a:off x="304800" y="243841"/>
            <a:ext cx="5486400" cy="400049"/>
          </a:xfrm>
        </p:spPr>
        <p:txBody>
          <a:bodyPr/>
          <a:lstStyle>
            <a:lvl1pPr>
              <a:defRPr sz="2133"/>
            </a:lvl1pPr>
          </a:lstStyle>
          <a:p>
            <a:pPr lvl="0"/>
            <a:r>
              <a:rPr lang="en-US" dirty="0"/>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7305058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876574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2"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538894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6540085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6902334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173693924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127340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58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0928" y="3083848"/>
            <a:ext cx="1730144" cy="690309"/>
          </a:xfrm>
          <a:prstGeom prst="rect">
            <a:avLst/>
          </a:prstGeom>
        </p:spPr>
      </p:pic>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4070981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326937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11845933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410170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121842826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211555551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63250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p:txBody>
      </p:sp>
    </p:spTree>
    <p:extLst>
      <p:ext uri="{BB962C8B-B14F-4D97-AF65-F5344CB8AC3E}">
        <p14:creationId xmlns:p14="http://schemas.microsoft.com/office/powerpoint/2010/main" val="64176974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67"/>
            <a:ext cx="1722792" cy="701463"/>
          </a:xfrm>
          <a:prstGeom prst="rect">
            <a:avLst/>
          </a:prstGeom>
        </p:spPr>
      </p:pic>
    </p:spTree>
    <p:extLst>
      <p:ext uri="{BB962C8B-B14F-4D97-AF65-F5344CB8AC3E}">
        <p14:creationId xmlns:p14="http://schemas.microsoft.com/office/powerpoint/2010/main" val="41198721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1749" y="6254497"/>
            <a:ext cx="695452" cy="281961"/>
          </a:xfrm>
          <a:prstGeom prst="rect">
            <a:avLst/>
          </a:prstGeom>
        </p:spPr>
      </p:pic>
    </p:spTree>
    <p:extLst>
      <p:ext uri="{BB962C8B-B14F-4D97-AF65-F5344CB8AC3E}">
        <p14:creationId xmlns:p14="http://schemas.microsoft.com/office/powerpoint/2010/main" val="52115801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00" y="6435307"/>
            <a:ext cx="8534400" cy="182880"/>
          </a:xfrm>
          <a:prstGeom prst="rect">
            <a:avLst/>
          </a:prstGeom>
        </p:spPr>
        <p:txBody>
          <a:bodyPr/>
          <a:lstStyle>
            <a:lvl1pPr>
              <a:defRPr>
                <a:solidFill>
                  <a:schemeClr val="bg2"/>
                </a:solidFill>
              </a:defRPr>
            </a:lvl1pPr>
          </a:lstStyle>
          <a:p>
            <a:r>
              <a:rPr lang="de-DE"/>
              <a:t>Think 2019 / DOC ID / Month XX, 2019 / © 2019 IBM Corporation</a:t>
            </a:r>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441716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pic>
        <p:nvPicPr>
          <p:cNvPr id="7"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1750" y="6257438"/>
            <a:ext cx="695452" cy="275721"/>
          </a:xfrm>
          <a:prstGeom prst="rect">
            <a:avLst/>
          </a:prstGeom>
        </p:spPr>
      </p:pic>
    </p:spTree>
    <p:extLst>
      <p:ext uri="{BB962C8B-B14F-4D97-AF65-F5344CB8AC3E}">
        <p14:creationId xmlns:p14="http://schemas.microsoft.com/office/powerpoint/2010/main" val="41923554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Divider (with page content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599089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de-DE"/>
              <a:t>Think 2019 / DOC ID / Month XX, 2019 / © 2019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0588560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de-DE"/>
              <a:t>Think 2019 / DOC ID / Month XX, 2019 / © 2019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532446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13588700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lvl1pPr>
              <a:defRPr>
                <a:solidFill>
                  <a:schemeClr val="bg2"/>
                </a:solidFill>
              </a:defRPr>
            </a:lvl1pPr>
          </a:lstStyle>
          <a:p>
            <a:r>
              <a:rPr lang="de-DE"/>
              <a:t>Think 2019 / DOC ID / Month XX, 2019 / © 2019 IBM Corporation</a:t>
            </a:r>
            <a:endParaRPr lang="en-US"/>
          </a:p>
        </p:txBody>
      </p:sp>
    </p:spTree>
    <p:extLst>
      <p:ext uri="{BB962C8B-B14F-4D97-AF65-F5344CB8AC3E}">
        <p14:creationId xmlns:p14="http://schemas.microsoft.com/office/powerpoint/2010/main" val="9700518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38128186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333464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905653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Click to 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763105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1374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559570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548640"/>
            <a:ext cx="5486400" cy="85344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05267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98298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994956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Click to edit Master text styles</a:t>
            </a:r>
          </a:p>
        </p:txBody>
      </p:sp>
    </p:spTree>
    <p:extLst>
      <p:ext uri="{BB962C8B-B14F-4D97-AF65-F5344CB8AC3E}">
        <p14:creationId xmlns:p14="http://schemas.microsoft.com/office/powerpoint/2010/main" val="104644425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6096000" y="0"/>
            <a:ext cx="6096000" cy="6858000"/>
          </a:xfrm>
        </p:spPr>
        <p:txBody>
          <a:bodyPr/>
          <a:lstStyle/>
          <a:p>
            <a:r>
              <a:rPr lang="en-US"/>
              <a:t>Drag picture to placeholder or click icon to add</a:t>
            </a:r>
          </a:p>
        </p:txBody>
      </p:sp>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191844759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395347372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5660285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endParaRPr lang="en-US" dirty="0"/>
          </a:p>
        </p:txBody>
      </p:sp>
      <p:sp>
        <p:nvSpPr>
          <p:cNvPr id="12" name="Text Placeholder 11"/>
          <p:cNvSpPr>
            <a:spLocks noGrp="1"/>
          </p:cNvSpPr>
          <p:nvPr>
            <p:ph type="body" sz="quarter" idx="13"/>
          </p:nvPr>
        </p:nvSpPr>
        <p:spPr>
          <a:xfrm>
            <a:off x="304800" y="243841"/>
            <a:ext cx="5486400" cy="400049"/>
          </a:xfrm>
        </p:spPr>
        <p:txBody>
          <a:bodyPr/>
          <a:lstStyle>
            <a:lvl1pPr>
              <a:defRPr sz="2133"/>
            </a:lvl1pPr>
          </a:lstStyle>
          <a:p>
            <a:pPr lvl="0"/>
            <a:r>
              <a:rPr lang="en-US" dirty="0"/>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8018355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55841292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6096002"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495140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3"/>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3"/>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3115900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06443725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338440247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269992565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477411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441833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654699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6096000" y="0"/>
            <a:ext cx="6096000" cy="6858000"/>
          </a:xfrm>
        </p:spPr>
        <p:txBody>
          <a:bodyPr/>
          <a:lstStyle/>
          <a:p>
            <a:r>
              <a:rPr lang="en-US"/>
              <a:t>Drag picture to placeholder or click icon to add</a:t>
            </a:r>
          </a:p>
        </p:txBody>
      </p:sp>
    </p:spTree>
    <p:extLst>
      <p:ext uri="{BB962C8B-B14F-4D97-AF65-F5344CB8AC3E}">
        <p14:creationId xmlns:p14="http://schemas.microsoft.com/office/powerpoint/2010/main" val="204883814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446436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40636242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Tree>
    <p:extLst>
      <p:ext uri="{BB962C8B-B14F-4D97-AF65-F5344CB8AC3E}">
        <p14:creationId xmlns:p14="http://schemas.microsoft.com/office/powerpoint/2010/main" val="540148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1"/>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784"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3646217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1125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dirty="0"/>
              <a:t>Click to edit Master text styles</a:t>
            </a:r>
          </a:p>
        </p:txBody>
      </p:sp>
    </p:spTree>
    <p:extLst>
      <p:ext uri="{BB962C8B-B14F-4D97-AF65-F5344CB8AC3E}">
        <p14:creationId xmlns:p14="http://schemas.microsoft.com/office/powerpoint/2010/main" val="3462883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304800" y="6435307"/>
            <a:ext cx="8534400" cy="182880"/>
          </a:xfrm>
          <a:prstGeom prst="rect">
            <a:avLst/>
          </a:prstGeom>
        </p:spPr>
        <p:txBody>
          <a:bodyPr/>
          <a:lstStyle/>
          <a:p>
            <a:r>
              <a:rPr lang="de-DE"/>
              <a:t>Think 2019 / DOC ID / Month XX, 2019 / © 2019 IBM Corporation</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604" y="2914867"/>
            <a:ext cx="1722792" cy="701463"/>
          </a:xfrm>
          <a:prstGeom prst="rect">
            <a:avLst/>
          </a:prstGeom>
        </p:spPr>
      </p:pic>
    </p:spTree>
    <p:extLst>
      <p:ext uri="{BB962C8B-B14F-4D97-AF65-F5344CB8AC3E}">
        <p14:creationId xmlns:p14="http://schemas.microsoft.com/office/powerpoint/2010/main" val="37544302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166DB-006D-B14C-8657-30ADBD2E7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E26D69-A89D-054C-B8F1-F6006899C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9121AD-5D7D-6848-8C03-5C7690CF6417}"/>
              </a:ext>
            </a:extLst>
          </p:cNvPr>
          <p:cNvSpPr>
            <a:spLocks noGrp="1"/>
          </p:cNvSpPr>
          <p:nvPr>
            <p:ph type="dt" sz="half" idx="10"/>
          </p:nvPr>
        </p:nvSpPr>
        <p:spPr/>
        <p:txBody>
          <a:bodyPr/>
          <a:lstStyle/>
          <a:p>
            <a:fld id="{E5AB1FAA-5CE3-4E44-8A75-69067385D0B5}" type="datetime1">
              <a:rPr lang="en-US" smtClean="0"/>
              <a:t>4/14/23</a:t>
            </a:fld>
            <a:endParaRPr lang="en-US"/>
          </a:p>
        </p:txBody>
      </p:sp>
      <p:sp>
        <p:nvSpPr>
          <p:cNvPr id="5" name="Footer Placeholder 4">
            <a:extLst>
              <a:ext uri="{FF2B5EF4-FFF2-40B4-BE49-F238E27FC236}">
                <a16:creationId xmlns:a16="http://schemas.microsoft.com/office/drawing/2014/main" id="{14D58850-2305-1747-A115-582A14849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FF0AA-890A-B04A-8418-BF63B1E3F08A}"/>
              </a:ext>
            </a:extLst>
          </p:cNvPr>
          <p:cNvSpPr>
            <a:spLocks noGrp="1"/>
          </p:cNvSpPr>
          <p:nvPr>
            <p:ph type="sldNum" sz="quarter" idx="12"/>
          </p:nvPr>
        </p:nvSpPr>
        <p:spPr>
          <a:xfrm>
            <a:off x="-52411" y="5691263"/>
            <a:ext cx="810491" cy="365125"/>
          </a:xfrm>
        </p:spPr>
        <p:txBody>
          <a:bodyPr/>
          <a:lstStyle/>
          <a:p>
            <a:fld id="{634F8A80-6EBC-2849-B9B2-47A43363AE79}" type="slidenum">
              <a:rPr lang="en-US" smtClean="0"/>
              <a:t>‹#›</a:t>
            </a:fld>
            <a:endParaRPr lang="en-US"/>
          </a:p>
        </p:txBody>
      </p:sp>
    </p:spTree>
    <p:extLst>
      <p:ext uri="{BB962C8B-B14F-4D97-AF65-F5344CB8AC3E}">
        <p14:creationId xmlns:p14="http://schemas.microsoft.com/office/powerpoint/2010/main" val="396733461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12192000" cy="600075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314404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287999" y="6044184"/>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3335316" y="6042370"/>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11138525" y="6263482"/>
            <a:ext cx="819043" cy="304800"/>
          </a:xfrm>
          <a:prstGeom prst="rect">
            <a:avLst/>
          </a:prstGeom>
        </p:spPr>
      </p:pic>
    </p:spTree>
    <p:extLst>
      <p:ext uri="{BB962C8B-B14F-4D97-AF65-F5344CB8AC3E}">
        <p14:creationId xmlns:p14="http://schemas.microsoft.com/office/powerpoint/2010/main" val="965689374"/>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12192000" cy="600075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5714" tIns="45714" rIns="45714" bIns="45714" numCol="1" rtlCol="0" anchor="t" anchorCtr="0" compatLnSpc="1">
            <a:prstTxWarp prst="textNoShape">
              <a:avLst/>
            </a:prstTxWarp>
          </a:bodyPr>
          <a:lstStyle/>
          <a:p>
            <a:pPr marL="0" marR="0" indent="0" algn="l" defTabSz="457109" rtl="0" eaLnBrk="1" fontAlgn="base" latinLnBrk="0" hangingPunct="1">
              <a:lnSpc>
                <a:spcPct val="100000"/>
              </a:lnSpc>
              <a:spcBef>
                <a:spcPct val="0"/>
              </a:spcBef>
              <a:spcAft>
                <a:spcPct val="0"/>
              </a:spcAft>
              <a:buClrTx/>
              <a:buSzTx/>
              <a:buFont typeface="IBM Plex Sans Light"/>
              <a:buNone/>
              <a:tabLst/>
            </a:pPr>
            <a:endParaRPr kumimoji="0" lang="en-US" sz="7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228679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287999" y="6044184"/>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3335316" y="6042370"/>
            <a:ext cx="2468622" cy="571500"/>
          </a:xfrm>
        </p:spPr>
        <p:txBody>
          <a:bodyPr anchor="b"/>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11138525" y="6263482"/>
            <a:ext cx="819043" cy="304800"/>
          </a:xfrm>
          <a:prstGeom prst="rect">
            <a:avLst/>
          </a:prstGeom>
        </p:spPr>
      </p:pic>
    </p:spTree>
    <p:extLst>
      <p:ext uri="{BB962C8B-B14F-4D97-AF65-F5344CB8AC3E}">
        <p14:creationId xmlns:p14="http://schemas.microsoft.com/office/powerpoint/2010/main" val="2020005205"/>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5524575" cy="2286794"/>
          </a:xfrm>
        </p:spPr>
        <p:txBody>
          <a:bodyPr/>
          <a:lstStyle>
            <a:lvl1pPr>
              <a:lnSpc>
                <a:spcPct val="100000"/>
              </a:lnSpc>
              <a:defRPr sz="4299"/>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11138525" y="6263482"/>
            <a:ext cx="819043" cy="304800"/>
          </a:xfrm>
          <a:prstGeom prst="rect">
            <a:avLst/>
          </a:prstGeom>
        </p:spPr>
      </p:pic>
    </p:spTree>
    <p:extLst>
      <p:ext uri="{BB962C8B-B14F-4D97-AF65-F5344CB8AC3E}">
        <p14:creationId xmlns:p14="http://schemas.microsoft.com/office/powerpoint/2010/main" val="637977231"/>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228679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87998" y="6231636"/>
            <a:ext cx="5524575" cy="381000"/>
          </a:xfrm>
        </p:spPr>
        <p:txBody>
          <a:bodyPr anchor="b"/>
          <a:lstStyle>
            <a:lvl1pPr>
              <a:lnSpc>
                <a:spcPct val="110000"/>
              </a:lnSpc>
              <a:spcBef>
                <a:spcPts val="0"/>
              </a:spcBef>
              <a:defRPr sz="14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11138525" y="6263482"/>
            <a:ext cx="819043" cy="304800"/>
          </a:xfrm>
          <a:prstGeom prst="rect">
            <a:avLst/>
          </a:prstGeom>
        </p:spPr>
      </p:pic>
    </p:spTree>
    <p:extLst>
      <p:ext uri="{BB962C8B-B14F-4D97-AF65-F5344CB8AC3E}">
        <p14:creationId xmlns:p14="http://schemas.microsoft.com/office/powerpoint/2010/main" val="2089344472"/>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7"/>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192024"/>
            <a:ext cx="5049878" cy="5239544"/>
          </a:xfrm>
        </p:spPr>
        <p:txBody>
          <a:bodyPr/>
          <a:lstStyle>
            <a:lvl1pPr>
              <a:lnSpc>
                <a:spcPct val="100000"/>
              </a:lnSpc>
              <a:defRPr sz="4299">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288888" y="6263482"/>
            <a:ext cx="819043" cy="304800"/>
          </a:xfrm>
          <a:prstGeom prst="rect">
            <a:avLst/>
          </a:prstGeom>
        </p:spPr>
      </p:pic>
    </p:spTree>
    <p:extLst>
      <p:ext uri="{BB962C8B-B14F-4D97-AF65-F5344CB8AC3E}">
        <p14:creationId xmlns:p14="http://schemas.microsoft.com/office/powerpoint/2010/main" val="2475927638"/>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6380919" y="284957"/>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87999" y="841248"/>
            <a:ext cx="5049180" cy="4668838"/>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87999" y="288036"/>
            <a:ext cx="5049180" cy="285750"/>
          </a:xfrm>
        </p:spPr>
        <p:txBody>
          <a:bodyPr/>
          <a:lstStyle>
            <a:lvl1pPr>
              <a:spcBef>
                <a:spcPts val="0"/>
              </a:spcBef>
              <a:defRPr sz="14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4" name="Picture 3">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288888" y="6263482"/>
            <a:ext cx="819043" cy="304800"/>
          </a:xfrm>
          <a:prstGeom prst="rect">
            <a:avLst/>
          </a:prstGeom>
        </p:spPr>
      </p:pic>
    </p:spTree>
    <p:extLst>
      <p:ext uri="{BB962C8B-B14F-4D97-AF65-F5344CB8AC3E}">
        <p14:creationId xmlns:p14="http://schemas.microsoft.com/office/powerpoint/2010/main" val="419855664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1"/>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784"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Click icon to add picture</a:t>
            </a:r>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3982010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2477765" cy="2286794"/>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6380919" y="284957"/>
            <a:ext cx="2476178" cy="5715794"/>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9430110" y="284957"/>
            <a:ext cx="2474590" cy="5715794"/>
          </a:xfrm>
        </p:spPr>
        <p:txBody>
          <a:bodyPr/>
          <a:lstStyle>
            <a:lvl1pPr defTabSz="580528">
              <a:spcBef>
                <a:spcPts val="0"/>
              </a:spcBef>
              <a:defRPr>
                <a:solidFill>
                  <a:schemeClr val="tx1"/>
                </a:solidFill>
              </a:defRPr>
            </a:lvl1pPr>
            <a:lvl2pPr defTabSz="580528">
              <a:spcBef>
                <a:spcPts val="0"/>
              </a:spcBef>
              <a:defRPr>
                <a:solidFill>
                  <a:schemeClr val="tx1"/>
                </a:solidFill>
              </a:defRPr>
            </a:lvl2pPr>
            <a:lvl3pPr defTabSz="580528">
              <a:spcBef>
                <a:spcPts val="0"/>
              </a:spcBef>
              <a:defRPr>
                <a:solidFill>
                  <a:schemeClr val="tx1"/>
                </a:solidFill>
              </a:defRPr>
            </a:lvl3pPr>
            <a:lvl4pPr defTabSz="580528">
              <a:spcBef>
                <a:spcPts val="0"/>
              </a:spcBef>
              <a:defRPr>
                <a:solidFill>
                  <a:schemeClr val="tx1"/>
                </a:solidFill>
              </a:defRPr>
            </a:lvl4pPr>
            <a:lvl5pPr defTabSz="58052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945205675"/>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192024"/>
            <a:ext cx="5524575" cy="1429544"/>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3967595932"/>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87300" y="210312"/>
            <a:ext cx="8569797" cy="4095750"/>
          </a:xfrm>
        </p:spPr>
        <p:txBody>
          <a:bodyPr/>
          <a:lstStyle>
            <a:lvl1pPr>
              <a:defRPr sz="8598" b="0" i="0">
                <a:solidFill>
                  <a:schemeClr val="tx2"/>
                </a:solidFill>
                <a:latin typeface="IBM Plex Sans ExtraLight" panose="020B03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653402857"/>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9" y="192024"/>
            <a:ext cx="4953942" cy="1429544"/>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6382795" y="224028"/>
            <a:ext cx="5520318" cy="4287044"/>
          </a:xfrm>
        </p:spPr>
        <p:txBody>
          <a:bodyPr/>
          <a:lstStyle>
            <a:lvl1pPr>
              <a:lnSpc>
                <a:spcPct val="100000"/>
              </a:lnSpc>
              <a:spcBef>
                <a:spcPts val="0"/>
              </a:spcBef>
              <a:defRPr sz="3199">
                <a:solidFill>
                  <a:schemeClr val="tx2"/>
                </a:solidFill>
              </a:defRPr>
            </a:lvl1pPr>
            <a:lvl2pPr marL="292549" indent="-292549">
              <a:lnSpc>
                <a:spcPct val="100000"/>
              </a:lnSpc>
              <a:spcBef>
                <a:spcPts val="0"/>
              </a:spcBef>
              <a:defRPr sz="3199">
                <a:solidFill>
                  <a:schemeClr val="tx2"/>
                </a:solidFill>
              </a:defRPr>
            </a:lvl2pPr>
            <a:lvl3pPr marL="548530" indent="-292549">
              <a:lnSpc>
                <a:spcPct val="100000"/>
              </a:lnSpc>
              <a:spcBef>
                <a:spcPts val="0"/>
              </a:spcBef>
              <a:defRPr sz="3199">
                <a:solidFill>
                  <a:schemeClr val="tx2"/>
                </a:solidFill>
              </a:defRPr>
            </a:lvl3pPr>
            <a:lvl4pPr marL="877648">
              <a:lnSpc>
                <a:spcPct val="100000"/>
              </a:lnSpc>
              <a:spcBef>
                <a:spcPts val="0"/>
              </a:spcBef>
              <a:defRPr sz="3199">
                <a:solidFill>
                  <a:schemeClr val="tx2"/>
                </a:solidFill>
              </a:defRPr>
            </a:lvl4pPr>
            <a:lvl5pPr>
              <a:lnSpc>
                <a:spcPct val="100000"/>
              </a:lnSpc>
              <a:spcBef>
                <a:spcPts val="0"/>
              </a:spcBef>
              <a:defRPr sz="3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2342549940"/>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87998" y="210312"/>
            <a:ext cx="7330121" cy="4858544"/>
          </a:xfrm>
        </p:spPr>
        <p:txBody>
          <a:bodyPr/>
          <a:lstStyle>
            <a:lvl1pPr>
              <a:lnSpc>
                <a:spcPct val="100000"/>
              </a:lnSpc>
              <a:defRPr sz="4299">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3810431743"/>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87998" y="4649724"/>
            <a:ext cx="5524575" cy="1771650"/>
          </a:xfrm>
        </p:spPr>
        <p:txBody>
          <a:bodyPr anchor="b"/>
          <a:lstStyle>
            <a:lvl1pPr>
              <a:lnSpc>
                <a:spcPct val="90000"/>
              </a:lnSpc>
              <a:spcBef>
                <a:spcPts val="0"/>
              </a:spcBef>
              <a:defRPr sz="12897" b="0" i="0">
                <a:solidFill>
                  <a:schemeClr val="accent1"/>
                </a:solidFill>
                <a:latin typeface="IBM Plex Sans ExtraLigh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6380919" y="4648200"/>
            <a:ext cx="5523781" cy="1771650"/>
          </a:xfrm>
        </p:spPr>
        <p:txBody>
          <a:bodyPr anchor="b"/>
          <a:lstStyle>
            <a:lvl1pPr>
              <a:lnSpc>
                <a:spcPct val="90000"/>
              </a:lnSpc>
              <a:spcBef>
                <a:spcPts val="0"/>
              </a:spcBef>
              <a:defRPr sz="12897" b="0" i="0">
                <a:solidFill>
                  <a:schemeClr val="accent1"/>
                </a:solidFill>
                <a:latin typeface="IBM Plex Sans ExtraLight" panose="020B0303050203000203" pitchFamily="34" charset="0"/>
              </a:defRPr>
            </a:lvl1pPr>
          </a:lstStyle>
          <a:p>
            <a:r>
              <a:rPr lang="en-US" dirty="0"/>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6380919" y="288036"/>
            <a:ext cx="3809504" cy="3144044"/>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287999" y="288036"/>
            <a:ext cx="3811091" cy="3144044"/>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609600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4089664971"/>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383301" y="213241"/>
            <a:ext cx="2474590" cy="953294"/>
          </a:xfrm>
        </p:spPr>
        <p:txBody>
          <a:bodyPr/>
          <a:lstStyle>
            <a:lvl1pPr>
              <a:lnSpc>
                <a:spcPct val="90000"/>
              </a:lnSpc>
              <a:defRPr sz="6499">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9428523" y="214827"/>
            <a:ext cx="2474590" cy="951707"/>
          </a:xfrm>
        </p:spPr>
        <p:txBody>
          <a:bodyPr/>
          <a:lstStyle>
            <a:lvl1pPr>
              <a:lnSpc>
                <a:spcPct val="90000"/>
              </a:lnSpc>
              <a:defRPr sz="6499">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14884"/>
            <a:ext cx="2475384" cy="953956"/>
          </a:xfrm>
        </p:spPr>
        <p:txBody>
          <a:bodyPr/>
          <a:lstStyle>
            <a:lvl1pPr>
              <a:lnSpc>
                <a:spcPct val="90000"/>
              </a:lnSpc>
              <a:defRPr sz="6499">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8"/>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3333316" y="1166534"/>
            <a:ext cx="2475384" cy="483652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1167327"/>
            <a:ext cx="2476178"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9428522" y="1166534"/>
            <a:ext cx="2476178" cy="4833423"/>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1180836672"/>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284126"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87300" y="201168"/>
            <a:ext cx="2474590" cy="2667794"/>
          </a:xfrm>
        </p:spPr>
        <p:txBody>
          <a:bodyPr/>
          <a:lstStyle>
            <a:lvl1pPr>
              <a:lnSpc>
                <a:spcPct val="100000"/>
              </a:lnSpc>
              <a:defRPr sz="4299">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3333316" y="201168"/>
            <a:ext cx="5523781" cy="2667794"/>
          </a:xfrm>
        </p:spPr>
        <p:txBody>
          <a:bodyPr/>
          <a:lstStyle>
            <a:lvl1pPr>
              <a:lnSpc>
                <a:spcPct val="100000"/>
              </a:lnSpc>
              <a:spcBef>
                <a:spcPts val="0"/>
              </a:spcBef>
              <a:defRPr sz="4299">
                <a:solidFill>
                  <a:schemeClr val="tx1"/>
                </a:solidFill>
              </a:defRPr>
            </a:lvl1pPr>
            <a:lvl2pPr marL="393113" indent="-393113">
              <a:lnSpc>
                <a:spcPct val="100000"/>
              </a:lnSpc>
              <a:spcBef>
                <a:spcPts val="0"/>
              </a:spcBef>
              <a:defRPr sz="4299">
                <a:solidFill>
                  <a:schemeClr val="tx1"/>
                </a:solidFill>
              </a:defRPr>
            </a:lvl2pPr>
            <a:lvl3pPr marL="749658" indent="-393113">
              <a:lnSpc>
                <a:spcPct val="100000"/>
              </a:lnSpc>
              <a:spcBef>
                <a:spcPts val="0"/>
              </a:spcBef>
              <a:defRPr sz="4299">
                <a:solidFill>
                  <a:schemeClr val="tx1"/>
                </a:solidFill>
              </a:defRPr>
            </a:lvl3pPr>
            <a:lvl4pPr marL="1142771" indent="-393113">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87300" y="3238500"/>
            <a:ext cx="2474590" cy="2667000"/>
          </a:xfrm>
        </p:spPr>
        <p:txBody>
          <a:bodyPr/>
          <a:lstStyle>
            <a:lvl1pPr>
              <a:lnSpc>
                <a:spcPct val="100000"/>
              </a:lnSpc>
              <a:defRPr sz="4299">
                <a:solidFill>
                  <a:schemeClr val="accent1"/>
                </a:solidFill>
              </a:defRPr>
            </a:lvl1pPr>
            <a:lvl2pPr>
              <a:lnSpc>
                <a:spcPct val="100000"/>
              </a:lnSpc>
              <a:defRPr sz="4299">
                <a:solidFill>
                  <a:schemeClr val="accent1"/>
                </a:solidFill>
              </a:defRPr>
            </a:lvl2pPr>
            <a:lvl3pPr>
              <a:lnSpc>
                <a:spcPct val="100000"/>
              </a:lnSpc>
              <a:defRPr sz="4299">
                <a:solidFill>
                  <a:schemeClr val="accent1"/>
                </a:solidFill>
              </a:defRPr>
            </a:lvl3pPr>
            <a:lvl4pPr>
              <a:lnSpc>
                <a:spcPct val="100000"/>
              </a:lnSpc>
              <a:defRPr sz="4299">
                <a:solidFill>
                  <a:schemeClr val="accent1"/>
                </a:solidFill>
              </a:defRPr>
            </a:lvl4pPr>
            <a:lvl5pPr>
              <a:lnSpc>
                <a:spcPct val="100000"/>
              </a:lnSpc>
              <a:defRPr sz="4299">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3333316" y="3238500"/>
            <a:ext cx="5523781" cy="2667000"/>
          </a:xfrm>
        </p:spPr>
        <p:txBody>
          <a:bodyPr/>
          <a:lstStyle>
            <a:lvl1pPr>
              <a:lnSpc>
                <a:spcPct val="100000"/>
              </a:lnSpc>
              <a:spcBef>
                <a:spcPts val="0"/>
              </a:spcBef>
              <a:defRPr sz="4299">
                <a:solidFill>
                  <a:schemeClr val="tx1"/>
                </a:solidFill>
              </a:defRPr>
            </a:lvl1pPr>
            <a:lvl2pPr marL="393113" indent="-393113">
              <a:lnSpc>
                <a:spcPct val="100000"/>
              </a:lnSpc>
              <a:spcBef>
                <a:spcPts val="0"/>
              </a:spcBef>
              <a:defRPr sz="4299">
                <a:solidFill>
                  <a:schemeClr val="tx1"/>
                </a:solidFill>
              </a:defRPr>
            </a:lvl2pPr>
            <a:lvl3pPr marL="749658" indent="-393113">
              <a:lnSpc>
                <a:spcPct val="100000"/>
              </a:lnSpc>
              <a:spcBef>
                <a:spcPts val="0"/>
              </a:spcBef>
              <a:defRPr sz="4299">
                <a:solidFill>
                  <a:schemeClr val="tx1"/>
                </a:solidFill>
              </a:defRPr>
            </a:lvl3pPr>
            <a:lvl4pPr marL="1142771" indent="-393113">
              <a:lnSpc>
                <a:spcPct val="100000"/>
              </a:lnSpc>
              <a:spcBef>
                <a:spcPts val="0"/>
              </a:spcBef>
              <a:defRPr sz="4299">
                <a:solidFill>
                  <a:schemeClr val="tx1"/>
                </a:solidFill>
              </a:defRPr>
            </a:lvl4pPr>
            <a:lvl5pPr>
              <a:lnSpc>
                <a:spcPct val="100000"/>
              </a:lnSpc>
              <a:spcBef>
                <a:spcPts val="0"/>
              </a:spcBef>
              <a:defRPr sz="4299">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2945508757"/>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3333316" y="4095750"/>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3333316" y="2000250"/>
            <a:ext cx="857138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3333316" y="205740"/>
            <a:ext cx="2475384" cy="1429544"/>
          </a:xfrm>
        </p:spPr>
        <p:txBody>
          <a:bodyPr/>
          <a:lstStyle>
            <a:lvl1pPr>
              <a:lnSpc>
                <a:spcPct val="90000"/>
              </a:lnSpc>
              <a:defRPr sz="6499">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87999" y="288036"/>
            <a:ext cx="2474590" cy="142954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3333316" y="6021388"/>
            <a:ext cx="2475384" cy="571500"/>
          </a:xfrm>
        </p:spPr>
        <p:txBody>
          <a:bodyPr anchor="b"/>
          <a:lstStyle>
            <a:lvl1pPr>
              <a:lnSpc>
                <a:spcPct val="120000"/>
              </a:lnSpc>
              <a:spcBef>
                <a:spcPts val="0"/>
              </a:spcBef>
              <a:defRPr sz="800" b="0" i="0">
                <a:solidFill>
                  <a:schemeClr val="tx1"/>
                </a:solidFill>
                <a:latin typeface="IBM Plex Sans" panose="020B0503050203000203" pitchFamily="34" charset="0"/>
              </a:defRPr>
            </a:lvl1pPr>
            <a:lvl2pPr>
              <a:lnSpc>
                <a:spcPct val="120000"/>
              </a:lnSpc>
              <a:spcBef>
                <a:spcPts val="0"/>
              </a:spcBef>
              <a:defRPr sz="800" b="0" i="0">
                <a:solidFill>
                  <a:schemeClr val="tx1"/>
                </a:solidFill>
                <a:latin typeface="IBM Plex Sans" panose="020B0503050203000203" pitchFamily="34" charset="0"/>
              </a:defRPr>
            </a:lvl2pPr>
            <a:lvl3pPr>
              <a:lnSpc>
                <a:spcPct val="120000"/>
              </a:lnSpc>
              <a:spcBef>
                <a:spcPts val="0"/>
              </a:spcBef>
              <a:defRPr sz="800" b="0" i="0">
                <a:solidFill>
                  <a:schemeClr val="tx1"/>
                </a:solidFill>
                <a:latin typeface="IBM Plex Sans" panose="020B0503050203000203" pitchFamily="34" charset="0"/>
              </a:defRPr>
            </a:lvl3pPr>
            <a:lvl4pPr>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380919" y="288036"/>
            <a:ext cx="3809504" cy="1429544"/>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6380919" y="2190750"/>
            <a:ext cx="3809504" cy="14287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6380919" y="4286250"/>
            <a:ext cx="3809504" cy="14287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3333316" y="2093976"/>
            <a:ext cx="2475384" cy="1428753"/>
          </a:xfrm>
        </p:spPr>
        <p:txBody>
          <a:bodyPr/>
          <a:lstStyle>
            <a:lvl1pPr>
              <a:lnSpc>
                <a:spcPct val="90000"/>
              </a:lnSpc>
              <a:defRPr sz="6499">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3333317" y="4201668"/>
            <a:ext cx="2475383" cy="1428753"/>
          </a:xfrm>
        </p:spPr>
        <p:txBody>
          <a:bodyPr/>
          <a:lstStyle>
            <a:lvl1pPr>
              <a:lnSpc>
                <a:spcPct val="90000"/>
              </a:lnSpc>
              <a:defRPr sz="6499">
                <a:solidFill>
                  <a:schemeClr val="accent1"/>
                </a:solidFill>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1556016758"/>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287999" y="1714500"/>
            <a:ext cx="2477765"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204662928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3" y="121920"/>
            <a:ext cx="11704229" cy="5872480"/>
          </a:xfrm>
        </p:spPr>
        <p:txBody>
          <a:bodyPr/>
          <a:lstStyle>
            <a:lvl1pPr>
              <a:defRPr sz="12784"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IBM Confidential</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5246875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4"/>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289681" y="1714500"/>
            <a:ext cx="2475384"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3047603" y="1714500"/>
            <a:ext cx="0" cy="42862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6093683"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9142810" y="1714500"/>
            <a:ext cx="0" cy="428853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3432007844"/>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28522"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3316" y="288036"/>
            <a:ext cx="2477765"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284125" y="6402118"/>
            <a:ext cx="2477765" cy="190500"/>
          </a:xfrm>
        </p:spPr>
        <p:txBody>
          <a:bodyPr/>
          <a:lstStyle/>
          <a:p>
            <a:r>
              <a:rPr lang="en-US"/>
              <a:t>IBM Systems / October 2022 / IBM Confidential</a:t>
            </a:r>
            <a:endParaRPr lang="en-US" dirty="0"/>
          </a:p>
        </p:txBody>
      </p:sp>
    </p:spTree>
    <p:extLst>
      <p:ext uri="{BB962C8B-B14F-4D97-AF65-F5344CB8AC3E}">
        <p14:creationId xmlns:p14="http://schemas.microsoft.com/office/powerpoint/2010/main" val="2416954795"/>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87999" y="288036"/>
            <a:ext cx="2474590" cy="1048544"/>
          </a:xfrm>
        </p:spPr>
        <p:txBody>
          <a:bodyPr/>
          <a:lstStyle>
            <a:lvl1pPr>
              <a:lnSpc>
                <a:spcPct val="110000"/>
              </a:lnSpc>
              <a:defRPr sz="12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87999" y="1714500"/>
            <a:ext cx="2477765" cy="2000250"/>
          </a:xfrm>
        </p:spPr>
        <p:txBody>
          <a:bodyPr/>
          <a:lstStyle>
            <a:lvl1pPr>
              <a:lnSpc>
                <a:spcPct val="100000"/>
              </a:lnSpc>
              <a:spcBef>
                <a:spcPts val="0"/>
              </a:spcBef>
              <a:defRPr sz="18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3333316" y="1714500"/>
            <a:ext cx="2475384"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6383185" y="1714500"/>
            <a:ext cx="2470738"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9428523" y="1714500"/>
            <a:ext cx="2476177" cy="428625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3333316" y="288036"/>
            <a:ext cx="607997" cy="608076"/>
          </a:xfrm>
        </p:spPr>
        <p:txBody>
          <a:bodyPr anchor="ctr"/>
          <a:lstStyle>
            <a:lvl1pPr algn="ctr">
              <a:defRPr sz="8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6387345" y="288036"/>
            <a:ext cx="607997" cy="608076"/>
          </a:xfrm>
        </p:spPr>
        <p:txBody>
          <a:bodyPr anchor="ctr"/>
          <a:lstStyle>
            <a:lvl1pPr algn="ctr">
              <a:defRPr sz="8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9428522" y="288036"/>
            <a:ext cx="607997"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IBM Systems / October 2022 / IBM Confidential</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36708502"/>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6"/>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0919" y="1714500"/>
            <a:ext cx="5047593"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2554" y="192024"/>
            <a:ext cx="2477765" cy="570706"/>
          </a:xfrm>
        </p:spPr>
        <p:txBody>
          <a:bodyPr/>
          <a:lstStyle>
            <a:lvl1pPr>
              <a:lnSpc>
                <a:spcPct val="100000"/>
              </a:lnSpc>
              <a:spcBef>
                <a:spcPts val="0"/>
              </a:spcBef>
              <a:defRPr sz="3199">
                <a:solidFill>
                  <a:schemeClr val="tx2"/>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IBM Systems / October 2022 / IBM Confidential</a:t>
            </a:r>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00602654"/>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87999" y="288036"/>
            <a:ext cx="3711980" cy="953294"/>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287999" y="1714500"/>
            <a:ext cx="5049180" cy="42862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6380919" y="1714500"/>
            <a:ext cx="5047593" cy="428625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IBM Systems / October 2022 / IBM Confidential</a:t>
            </a:r>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4754128"/>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9" y="192024"/>
            <a:ext cx="5522193"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8036"/>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2" y="288036"/>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IBM Systems / October 2022 / IBM Confidential</a:t>
            </a:r>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68809470"/>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87998" y="288036"/>
            <a:ext cx="2476178" cy="2286794"/>
          </a:xfrm>
        </p:spPr>
        <p:txBody>
          <a:bodyPr/>
          <a:lstStyle>
            <a:lvl1pPr>
              <a:lnSpc>
                <a:spcPct val="100000"/>
              </a:lnSpc>
              <a:defRPr sz="1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6380919" y="284957"/>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9428522" y="284957"/>
            <a:ext cx="2476178" cy="57157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IBM Systems / October 2022 / IBM Confidential</a:t>
            </a:r>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69716783"/>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9" y="192024"/>
            <a:ext cx="5519019"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010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IBM Systems / October 2022 / IBM Confidential</a:t>
            </a:r>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0449540"/>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87998" y="288036"/>
            <a:ext cx="2474591" cy="2286794"/>
          </a:xfrm>
        </p:spPr>
        <p:txBody>
          <a:bodyPr rIns="0"/>
          <a:lstStyle>
            <a:lvl1pPr>
              <a:lnSpc>
                <a:spcPct val="100000"/>
              </a:lnSpc>
              <a:defRPr sz="14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6380919" y="288036"/>
            <a:ext cx="2476178"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9428522" y="288036"/>
            <a:ext cx="2479352" cy="762794"/>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6380919"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9431697" y="1714500"/>
            <a:ext cx="2476178" cy="4286250"/>
          </a:xfrm>
        </p:spPr>
        <p:txBody>
          <a:bodyPr/>
          <a:lstStyle>
            <a:lvl1pPr>
              <a:lnSpc>
                <a:spcPct val="110000"/>
              </a:lnSpc>
              <a:spcBef>
                <a:spcPts val="0"/>
              </a:spcBef>
              <a:defRPr sz="1000" b="0" i="0">
                <a:solidFill>
                  <a:schemeClr val="tx1"/>
                </a:solidFill>
                <a:latin typeface="IBM Plex Sans" panose="020B0503050203000203" pitchFamily="34" charset="0"/>
              </a:defRPr>
            </a:lvl1pPr>
            <a:lvl2pPr marL="91422" indent="-91422">
              <a:lnSpc>
                <a:spcPct val="110000"/>
              </a:lnSpc>
              <a:spcBef>
                <a:spcPts val="0"/>
              </a:spcBef>
              <a:defRPr sz="1000" b="0" i="0">
                <a:solidFill>
                  <a:schemeClr val="tx1"/>
                </a:solidFill>
                <a:latin typeface="IBM Plex Sans" panose="020B0503050203000203" pitchFamily="34" charset="0"/>
              </a:defRPr>
            </a:lvl2pPr>
            <a:lvl3pPr marL="182843" indent="-91422">
              <a:lnSpc>
                <a:spcPct val="110000"/>
              </a:lnSpc>
              <a:spcBef>
                <a:spcPts val="0"/>
              </a:spcBef>
              <a:defRPr sz="1000" b="0" i="0">
                <a:solidFill>
                  <a:schemeClr val="tx1"/>
                </a:solidFill>
                <a:latin typeface="IBM Plex Sans" panose="020B0503050203000203" pitchFamily="34" charset="0"/>
              </a:defRPr>
            </a:lvl3pPr>
            <a:lvl4pPr marL="274265" indent="-91422">
              <a:lnSpc>
                <a:spcPct val="110000"/>
              </a:lnSpc>
              <a:spcBef>
                <a:spcPts val="0"/>
              </a:spcBef>
              <a:defRPr sz="1000" b="0" i="0">
                <a:solidFill>
                  <a:schemeClr val="tx1"/>
                </a:solidFill>
                <a:latin typeface="IBM Plex Sans" panose="020B0503050203000203" pitchFamily="34" charset="0"/>
              </a:defRPr>
            </a:lvl4pPr>
            <a:lvl5pPr>
              <a:lnSpc>
                <a:spcPct val="110000"/>
              </a:lnSpc>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IBM Systems / October 2022 / IBM Confidential</a:t>
            </a:r>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0604328"/>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192024"/>
            <a:ext cx="2474590" cy="570707"/>
          </a:xfrm>
        </p:spPr>
        <p:txBody>
          <a:bodyPr/>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3333316" y="1714500"/>
            <a:ext cx="2475384" cy="4286250"/>
          </a:xfrm>
        </p:spPr>
        <p:txBody>
          <a:bodyPr/>
          <a:lstStyle>
            <a:lvl1pPr>
              <a:spcBef>
                <a:spcPts val="0"/>
              </a:spcBef>
              <a:defRPr sz="1400" b="0" i="0">
                <a:solidFill>
                  <a:schemeClr val="tx1"/>
                </a:solidFill>
                <a:latin typeface="IBM Plex Sans Light" panose="020B0403050203000203" pitchFamily="34" charset="0"/>
              </a:defRPr>
            </a:lvl1pPr>
            <a:lvl2pPr marL="127990" indent="-127990">
              <a:spcBef>
                <a:spcPts val="0"/>
              </a:spcBef>
              <a:defRPr sz="1400" b="0" i="0">
                <a:solidFill>
                  <a:schemeClr val="tx1"/>
                </a:solidFill>
                <a:latin typeface="IBM Plex Sans Light" panose="020B0403050203000203" pitchFamily="34" charset="0"/>
              </a:defRPr>
            </a:lvl2pPr>
            <a:lvl3pPr marL="255981" indent="-127990">
              <a:spcBef>
                <a:spcPts val="0"/>
              </a:spcBef>
              <a:defRPr sz="1400" b="0" i="0">
                <a:solidFill>
                  <a:schemeClr val="tx1"/>
                </a:solidFill>
                <a:latin typeface="IBM Plex Sans Light" panose="020B0403050203000203" pitchFamily="34" charset="0"/>
              </a:defRPr>
            </a:lvl3pPr>
            <a:lvl4pPr marL="383971" indent="-127990">
              <a:spcBef>
                <a:spcPts val="0"/>
              </a:spcBef>
              <a:defRPr sz="1400" b="0" i="0">
                <a:solidFill>
                  <a:schemeClr val="tx1"/>
                </a:solidFill>
                <a:latin typeface="IBM Plex Sans Light" panose="020B0403050203000203" pitchFamily="34" charset="0"/>
              </a:defRPr>
            </a:lvl4pPr>
            <a:lvl5pPr>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6382988" y="1714500"/>
            <a:ext cx="2476178"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9430591" y="1714500"/>
            <a:ext cx="2479352" cy="4286250"/>
          </a:xfrm>
        </p:spPr>
        <p:txBody>
          <a:bodyPr/>
          <a:lstStyle>
            <a:lvl1pPr>
              <a:spcBef>
                <a:spcPts val="0"/>
              </a:spcBef>
              <a:defRPr sz="1000" b="0" i="0">
                <a:solidFill>
                  <a:schemeClr val="tx1"/>
                </a:solidFill>
                <a:latin typeface="IBM Plex Sans" panose="020B0503050203000203" pitchFamily="34" charset="0"/>
              </a:defRPr>
            </a:lvl1pPr>
            <a:lvl2pPr marL="91422" indent="-91422">
              <a:spcBef>
                <a:spcPts val="0"/>
              </a:spcBef>
              <a:defRPr sz="1000" b="0" i="0">
                <a:solidFill>
                  <a:schemeClr val="tx1"/>
                </a:solidFill>
                <a:latin typeface="IBM Plex Sans" panose="020B0503050203000203" pitchFamily="34" charset="0"/>
              </a:defRPr>
            </a:lvl2pPr>
            <a:lvl3pPr marL="182843" indent="-91422">
              <a:spcBef>
                <a:spcPts val="0"/>
              </a:spcBef>
              <a:defRPr sz="1000" b="0" i="0">
                <a:solidFill>
                  <a:schemeClr val="tx1"/>
                </a:solidFill>
                <a:latin typeface="IBM Plex Sans" panose="020B0503050203000203" pitchFamily="34" charset="0"/>
              </a:defRPr>
            </a:lvl3pPr>
            <a:lvl4pPr marL="274265" indent="-91422">
              <a:spcBef>
                <a:spcPts val="0"/>
              </a:spcBef>
              <a:defRPr sz="1000" b="0" i="0">
                <a:solidFill>
                  <a:schemeClr val="tx1"/>
                </a:solidFill>
                <a:latin typeface="IBM Plex Sans" panose="020B0503050203000203" pitchFamily="34" charset="0"/>
              </a:defRPr>
            </a:lvl4pPr>
            <a:lvl5pPr>
              <a:spcBef>
                <a:spcPts val="0"/>
              </a:spcBef>
              <a:defRPr sz="1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3334142" y="192024"/>
            <a:ext cx="2477765" cy="570706"/>
          </a:xfrm>
        </p:spPr>
        <p:txBody>
          <a:bodyPr/>
          <a:lstStyle>
            <a:lvl1pPr>
              <a:lnSpc>
                <a:spcPct val="100000"/>
              </a:lnSpc>
              <a:spcBef>
                <a:spcPts val="0"/>
              </a:spcBef>
              <a:defRPr sz="3199">
                <a:solidFill>
                  <a:schemeClr val="tx2"/>
                </a:solidFill>
              </a:defRPr>
            </a:lvl1pPr>
            <a:lvl2pPr>
              <a:lnSpc>
                <a:spcPct val="90000"/>
              </a:lnSpc>
              <a:spcBef>
                <a:spcPts val="0"/>
              </a:spcBef>
              <a:defRPr sz="1400"/>
            </a:lvl2pPr>
            <a:lvl3pPr>
              <a:lnSpc>
                <a:spcPct val="90000"/>
              </a:lnSpc>
              <a:spcBef>
                <a:spcPts val="0"/>
              </a:spcBef>
              <a:defRPr sz="1400"/>
            </a:lvl3pPr>
            <a:lvl4pPr>
              <a:lnSpc>
                <a:spcPct val="90000"/>
              </a:lnSpc>
              <a:spcBef>
                <a:spcPts val="0"/>
              </a:spcBef>
              <a:defRPr sz="1400"/>
            </a:lvl4pPr>
            <a:lvl5pPr>
              <a:lnSpc>
                <a:spcPct val="90000"/>
              </a:lnSpc>
              <a:spcBef>
                <a:spcPts val="0"/>
              </a:spcBef>
              <a:defRPr sz="14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6380919" y="288036"/>
            <a:ext cx="607997" cy="607231"/>
          </a:xfrm>
        </p:spPr>
        <p:txBody>
          <a:bodyPr anchor="ctr"/>
          <a:lstStyle>
            <a:lvl1pPr algn="ctr">
              <a:defRPr sz="8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9428522" y="288036"/>
            <a:ext cx="608843" cy="608076"/>
          </a:xfrm>
        </p:spPr>
        <p:txBody>
          <a:bodyPr anchor="ctr"/>
          <a:lstStyle>
            <a:lvl1pPr algn="ctr">
              <a:defRPr sz="8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IBM Systems / October 2022 / IBM Confidential</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609368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408439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61735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9" y="268225"/>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031518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287999" y="1239012"/>
            <a:ext cx="3334903"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6380919" y="1238250"/>
            <a:ext cx="3333316"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287998" y="4192524"/>
            <a:ext cx="3334904"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6380920" y="4191000"/>
            <a:ext cx="3333316" cy="1524000"/>
          </a:xfrm>
        </p:spPr>
        <p:txBody>
          <a:bodyPr/>
          <a:lstStyle>
            <a:lvl1pPr>
              <a:lnSpc>
                <a:spcPct val="100000"/>
              </a:lnSpc>
              <a:spcBef>
                <a:spcPts val="0"/>
              </a:spcBef>
              <a:defRPr sz="2200">
                <a:solidFill>
                  <a:schemeClr val="tx1"/>
                </a:solidFill>
              </a:defRPr>
            </a:lvl1pPr>
            <a:lvl2pPr marL="201128" indent="-201128">
              <a:lnSpc>
                <a:spcPct val="100000"/>
              </a:lnSpc>
              <a:spcBef>
                <a:spcPts val="0"/>
              </a:spcBef>
              <a:defRPr sz="2200">
                <a:solidFill>
                  <a:schemeClr val="tx1"/>
                </a:solidFill>
              </a:defRPr>
            </a:lvl2pPr>
            <a:lvl3pPr marL="402256" indent="-201128">
              <a:lnSpc>
                <a:spcPct val="100000"/>
              </a:lnSpc>
              <a:spcBef>
                <a:spcPts val="0"/>
              </a:spcBef>
              <a:defRPr sz="2200">
                <a:solidFill>
                  <a:schemeClr val="tx1"/>
                </a:solidFill>
              </a:defRPr>
            </a:lvl3pPr>
            <a:lvl4pPr marL="557672" indent="-201128">
              <a:lnSpc>
                <a:spcPct val="100000"/>
              </a:lnSpc>
              <a:spcBef>
                <a:spcPts val="0"/>
              </a:spcBef>
              <a:defRPr sz="2200">
                <a:solidFill>
                  <a:schemeClr val="tx1"/>
                </a:solidFill>
              </a:defRPr>
            </a:lvl4pPr>
            <a:lvl5pPr>
              <a:lnSpc>
                <a:spcPct val="100000"/>
              </a:lnSpc>
              <a:spcBef>
                <a:spcPts val="0"/>
              </a:spcBef>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87998" y="288036"/>
            <a:ext cx="607997" cy="608076"/>
          </a:xfrm>
        </p:spPr>
        <p:txBody>
          <a:bodyPr anchor="ctr"/>
          <a:lstStyle>
            <a:lvl1pPr algn="ctr">
              <a:defRPr sz="8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6380919" y="288036"/>
            <a:ext cx="607997" cy="608076"/>
          </a:xfrm>
        </p:spPr>
        <p:txBody>
          <a:bodyPr anchor="ctr"/>
          <a:lstStyle>
            <a:lvl1pPr algn="ctr">
              <a:defRPr sz="8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87998" y="3236976"/>
            <a:ext cx="607997" cy="608076"/>
          </a:xfrm>
        </p:spPr>
        <p:txBody>
          <a:bodyPr anchor="ctr"/>
          <a:lstStyle>
            <a:lvl1pPr algn="ctr">
              <a:defRPr sz="8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6380919" y="3238500"/>
            <a:ext cx="607997" cy="608076"/>
          </a:xfrm>
        </p:spPr>
        <p:txBody>
          <a:bodyPr anchor="ctr"/>
          <a:lstStyle>
            <a:lvl1pPr algn="ctr">
              <a:defRPr sz="8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IBM Systems / October 2022 / IBM Confidential</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6095206"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284126"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4515455"/>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8" y="841248"/>
            <a:ext cx="2857128" cy="1138428"/>
          </a:xfrm>
        </p:spPr>
        <p:txBody>
          <a:bodyPr/>
          <a:lstStyle>
            <a:lvl1pPr>
              <a:lnSpc>
                <a:spcPct val="110000"/>
              </a:lnSpc>
              <a:defRPr sz="1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1681"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IBM Systems / October 2022 / IBM Confidential</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6"/>
            <a:ext cx="2477765" cy="570706"/>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68218529"/>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763524"/>
            <a:ext cx="5521401" cy="1138428"/>
          </a:xfrm>
        </p:spPr>
        <p:txBody>
          <a:bodyPr rIns="457200"/>
          <a:lstStyle>
            <a:lvl1pPr>
              <a:lnSpc>
                <a:spcPct val="110000"/>
              </a:lnSpc>
              <a:defRPr sz="3199">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4957"/>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4957"/>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IBM Systems / October 2022 / IBM Confidential</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87999" y="288036"/>
            <a:ext cx="2477765" cy="224028"/>
          </a:xfrm>
        </p:spPr>
        <p:txBody>
          <a:bodyPr/>
          <a:lstStyle>
            <a:lvl1pPr>
              <a:defRPr sz="14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2819864"/>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288036"/>
            <a:ext cx="2477765" cy="2286794"/>
          </a:xfrm>
        </p:spPr>
        <p:txBody>
          <a:bodyPr/>
          <a:lstStyle>
            <a:lvl1pPr>
              <a:lnSpc>
                <a:spcPct val="100000"/>
              </a:lnSpc>
              <a:defRPr sz="14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1187"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49"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IBM Systems / October 2022 / IBM Confidential</a:t>
            </a:r>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49337758"/>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87999" y="192024"/>
            <a:ext cx="5524575" cy="2286794"/>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287999" y="3328416"/>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3334362"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6383049"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9428523" y="3333751"/>
            <a:ext cx="2474590" cy="2672459"/>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IBM Systems / October 2022 / IBM Confidential</a:t>
            </a:r>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27183553"/>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87999" y="288036"/>
            <a:ext cx="2474590" cy="2286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6380919"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9428522" y="288036"/>
            <a:ext cx="2479352"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6380919"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9428522"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3332554" y="288036"/>
            <a:ext cx="2476178" cy="2572544"/>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3334141" y="3333750"/>
            <a:ext cx="2476178" cy="2476500"/>
          </a:xfrm>
        </p:spPr>
        <p:txBody>
          <a:bodyPr/>
          <a:lstStyle>
            <a:lvl1pPr>
              <a:lnSpc>
                <a:spcPct val="110000"/>
              </a:lnSpc>
              <a:spcBef>
                <a:spcPts val="0"/>
              </a:spcBef>
              <a:defRPr sz="1400" b="0" i="0">
                <a:solidFill>
                  <a:schemeClr val="tx1"/>
                </a:solidFill>
                <a:latin typeface="IBM Plex Sans Light" panose="020B0403050203000203" pitchFamily="34" charset="0"/>
              </a:defRPr>
            </a:lvl1pPr>
            <a:lvl2pPr marL="127990" indent="-127990">
              <a:lnSpc>
                <a:spcPct val="110000"/>
              </a:lnSpc>
              <a:spcBef>
                <a:spcPts val="0"/>
              </a:spcBef>
              <a:defRPr sz="1400" b="0" i="0">
                <a:solidFill>
                  <a:schemeClr val="tx1"/>
                </a:solidFill>
                <a:latin typeface="IBM Plex Sans Light" panose="020B0403050203000203" pitchFamily="34" charset="0"/>
              </a:defRPr>
            </a:lvl2pPr>
            <a:lvl3pPr marL="255981" indent="-127990">
              <a:lnSpc>
                <a:spcPct val="110000"/>
              </a:lnSpc>
              <a:spcBef>
                <a:spcPts val="0"/>
              </a:spcBef>
              <a:defRPr sz="1400" b="0" i="0">
                <a:solidFill>
                  <a:schemeClr val="tx1"/>
                </a:solidFill>
                <a:latin typeface="IBM Plex Sans Light" panose="020B0403050203000203" pitchFamily="34" charset="0"/>
              </a:defRPr>
            </a:lvl3pPr>
            <a:lvl4pPr marL="383971" indent="-127990">
              <a:lnSpc>
                <a:spcPct val="110000"/>
              </a:lnSpc>
              <a:spcBef>
                <a:spcPts val="0"/>
              </a:spcBef>
              <a:defRPr sz="1400" b="0" i="0">
                <a:solidFill>
                  <a:schemeClr val="tx1"/>
                </a:solidFill>
                <a:latin typeface="IBM Plex Sans Light" panose="020B0403050203000203" pitchFamily="34" charset="0"/>
              </a:defRPr>
            </a:lvl4pPr>
            <a:lvl5pPr>
              <a:lnSpc>
                <a:spcPct val="110000"/>
              </a:lnSpc>
              <a:spcBef>
                <a:spcPts val="0"/>
              </a:spcBef>
              <a:defRPr sz="14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IBM Systems / October 2022 / IBM Confidential</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08257798"/>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87999" y="288036"/>
            <a:ext cx="2474590" cy="142954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3333316" y="666750"/>
            <a:ext cx="2475384"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6380919" y="666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9428523" y="666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3333316" y="3714750"/>
            <a:ext cx="2475384"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6380920" y="3714750"/>
            <a:ext cx="2475384" cy="1896341"/>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9428523" y="3714750"/>
            <a:ext cx="2476178" cy="1905000"/>
          </a:xfrm>
        </p:spPr>
        <p:txBody>
          <a:bodyPr/>
          <a:lstStyle>
            <a:lvl1pPr>
              <a:lnSpc>
                <a:spcPct val="110000"/>
              </a:lnSpc>
              <a:spcBef>
                <a:spcPts val="0"/>
              </a:spcBef>
              <a:defRPr sz="1200">
                <a:solidFill>
                  <a:schemeClr val="tx1"/>
                </a:solidFill>
              </a:defRPr>
            </a:lvl1pPr>
            <a:lvl2pPr marL="109706" indent="-109706">
              <a:lnSpc>
                <a:spcPct val="110000"/>
              </a:lnSpc>
              <a:spcBef>
                <a:spcPts val="0"/>
              </a:spcBef>
              <a:defRPr sz="1200">
                <a:solidFill>
                  <a:schemeClr val="tx1"/>
                </a:solidFill>
              </a:defRPr>
            </a:lvl2pPr>
            <a:lvl3pPr marL="219412" indent="-109706">
              <a:lnSpc>
                <a:spcPct val="110000"/>
              </a:lnSpc>
              <a:spcBef>
                <a:spcPts val="0"/>
              </a:spcBef>
              <a:defRPr sz="1200">
                <a:solidFill>
                  <a:schemeClr val="tx1"/>
                </a:solidFill>
              </a:defRPr>
            </a:lvl3pPr>
            <a:lvl4pPr marL="329118" indent="-109706">
              <a:lnSpc>
                <a:spcPct val="110000"/>
              </a:lnSpc>
              <a:spcBef>
                <a:spcPts val="0"/>
              </a:spcBef>
              <a:defRPr sz="1200">
                <a:solidFill>
                  <a:schemeClr val="tx1"/>
                </a:solidFill>
              </a:defRPr>
            </a:lvl4pPr>
            <a:lvl5pPr>
              <a:lnSpc>
                <a:spcPct val="110000"/>
              </a:lnSpc>
              <a:spcBef>
                <a:spcPts val="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3333316" y="288036"/>
            <a:ext cx="201142" cy="201613"/>
          </a:xfrm>
        </p:spPr>
        <p:txBody>
          <a:bodyPr/>
          <a:lstStyle>
            <a:lvl1pPr>
              <a:defRPr sz="7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6380920" y="288036"/>
            <a:ext cx="201142" cy="201613"/>
          </a:xfrm>
        </p:spPr>
        <p:txBody>
          <a:bodyPr/>
          <a:lstStyle>
            <a:lvl1pPr>
              <a:defRPr sz="7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9428523" y="288036"/>
            <a:ext cx="201142" cy="201613"/>
          </a:xfrm>
        </p:spPr>
        <p:txBody>
          <a:bodyPr/>
          <a:lstStyle>
            <a:lvl1pPr>
              <a:defRPr sz="7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3333316" y="3347315"/>
            <a:ext cx="201142" cy="201613"/>
          </a:xfrm>
        </p:spPr>
        <p:txBody>
          <a:bodyPr/>
          <a:lstStyle>
            <a:lvl1pPr>
              <a:defRPr sz="7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6380920" y="3347315"/>
            <a:ext cx="201142" cy="201613"/>
          </a:xfrm>
        </p:spPr>
        <p:txBody>
          <a:bodyPr/>
          <a:lstStyle>
            <a:lvl1pPr>
              <a:defRPr sz="7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9428523" y="3347315"/>
            <a:ext cx="201142" cy="201613"/>
          </a:xfrm>
        </p:spPr>
        <p:txBody>
          <a:bodyPr/>
          <a:lstStyle>
            <a:lvl1pPr>
              <a:defRPr sz="7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IBM Systems / October 2022 / IBM Confidential</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3047603" y="3048000"/>
            <a:ext cx="886027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3047603"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85659858"/>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192024"/>
            <a:ext cx="5519019" cy="1706563"/>
          </a:xfrm>
        </p:spPr>
        <p:txBody>
          <a:bodyPr rIns="457200"/>
          <a:lstStyle>
            <a:lvl1pPr>
              <a:lnSpc>
                <a:spcPct val="100000"/>
              </a:lnSpc>
              <a:defRPr sz="3199">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87998" y="3332988"/>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IBM Systems / October 2022 / IBM Confidential</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1"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0"/>
            <a:ext cx="0" cy="29527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92734213"/>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87999" y="288036"/>
            <a:ext cx="2474590" cy="1706563"/>
          </a:xfrm>
        </p:spPr>
        <p:txBody>
          <a:bodyPr rIns="0"/>
          <a:lstStyle>
            <a:lvl1pPr>
              <a:lnSpc>
                <a:spcPct val="110000"/>
              </a:lnSpc>
              <a:defRPr sz="1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638091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9430109" y="288036"/>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638091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9430109"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290042"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3333316" y="3333750"/>
            <a:ext cx="2476178" cy="2477294"/>
          </a:xfrm>
        </p:spPr>
        <p:txBody>
          <a:bodyPr/>
          <a:lstStyle>
            <a:lvl1pPr>
              <a:spcBef>
                <a:spcPts val="0"/>
              </a:spcBef>
              <a:defRPr sz="1400">
                <a:solidFill>
                  <a:schemeClr val="tx1"/>
                </a:solidFill>
              </a:defRPr>
            </a:lvl1pPr>
            <a:lvl2pPr marL="127990" indent="-127990">
              <a:spcBef>
                <a:spcPts val="0"/>
              </a:spcBef>
              <a:defRPr sz="1400">
                <a:solidFill>
                  <a:schemeClr val="tx1"/>
                </a:solidFill>
              </a:defRPr>
            </a:lvl2pPr>
            <a:lvl3pPr marL="255981" indent="-127990">
              <a:spcBef>
                <a:spcPts val="0"/>
              </a:spcBef>
              <a:defRPr sz="1400">
                <a:solidFill>
                  <a:schemeClr val="tx1"/>
                </a:solidFill>
              </a:defRPr>
            </a:lvl3pPr>
            <a:lvl4pPr marL="383971" indent="-127990">
              <a:spcBef>
                <a:spcPts val="0"/>
              </a:spcBef>
              <a:defRPr sz="1400">
                <a:solidFill>
                  <a:schemeClr val="tx1"/>
                </a:solidFill>
              </a:defRPr>
            </a:lvl4pPr>
            <a:lvl5pPr>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IBM Systems / October 2022 / IBM Confidential</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87301" y="3048000"/>
            <a:ext cx="116205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3047603" y="3048000"/>
            <a:ext cx="0" cy="295275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9142810" y="284957"/>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6093683" y="283464"/>
            <a:ext cx="0" cy="5715794"/>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90458283"/>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3333316" y="1714500"/>
            <a:ext cx="2475384"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IBM Systems / October 2022 / IBM Confidential</a:t>
            </a:r>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6380919" y="284957"/>
            <a:ext cx="5523781" cy="6287294"/>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8520468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5"/>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629569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Systems / October 2022 / IBM Confidential</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3047603" y="0"/>
            <a:ext cx="9144397"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82901456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287999" y="1714500"/>
            <a:ext cx="2477765" cy="4286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IBM Systems / October 2022 / IBM Confidential</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3333316" y="282576"/>
            <a:ext cx="8574559" cy="6289675"/>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996920098"/>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12192000" cy="6858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49423597"/>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11770048" y="6452314"/>
            <a:ext cx="134652" cy="12311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84126" y="284957"/>
            <a:ext cx="11620574" cy="6290468"/>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101317227"/>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2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87999" y="30607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1714277" y="30607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87999" y="4762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1714277" y="4762501"/>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IBM Systems / October 2022 / IBM Confidential</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87999" y="1333500"/>
            <a:ext cx="1236501" cy="1238250"/>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1714277" y="13335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6377745" y="30607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7807896" y="30607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6377745" y="4762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7807896" y="4762501"/>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6377745" y="1333500"/>
            <a:ext cx="1236501" cy="1238250"/>
          </a:xfrm>
          <a:solidFill>
            <a:srgbClr val="E0E0E0"/>
          </a:solidFill>
        </p:spPr>
        <p:txBody>
          <a:bodyPr anchor="ctr"/>
          <a:lstStyle>
            <a:lvl1pPr marL="0" marR="0" indent="0" algn="ctr" defTabSz="1218956"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1218956"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7807896" y="1333500"/>
            <a:ext cx="2853953" cy="1238250"/>
          </a:xfrm>
        </p:spPr>
        <p:txBody>
          <a:bodyPr/>
          <a:lstStyle>
            <a:lvl1pPr>
              <a:lnSpc>
                <a:spcPct val="110000"/>
              </a:lnSpc>
              <a:spcBef>
                <a:spcPts val="0"/>
              </a:spcBef>
              <a:defRPr sz="1400">
                <a:solidFill>
                  <a:schemeClr val="tx1"/>
                </a:solidFill>
              </a:defRPr>
            </a:lvl1pPr>
            <a:lvl2pPr marL="127990" indent="-127990">
              <a:lnSpc>
                <a:spcPct val="110000"/>
              </a:lnSpc>
              <a:spcBef>
                <a:spcPts val="0"/>
              </a:spcBef>
              <a:defRPr sz="1400">
                <a:solidFill>
                  <a:schemeClr val="tx1"/>
                </a:solidFill>
              </a:defRPr>
            </a:lvl2pPr>
            <a:lvl3pPr marL="255981" indent="-127990">
              <a:lnSpc>
                <a:spcPct val="110000"/>
              </a:lnSpc>
              <a:spcBef>
                <a:spcPts val="0"/>
              </a:spcBef>
              <a:defRPr sz="1400">
                <a:solidFill>
                  <a:schemeClr val="tx1"/>
                </a:solidFill>
              </a:defRPr>
            </a:lvl3pPr>
            <a:lvl4pPr marL="383971" indent="-127990">
              <a:lnSpc>
                <a:spcPct val="110000"/>
              </a:lnSpc>
              <a:spcBef>
                <a:spcPts val="0"/>
              </a:spcBef>
              <a:defRPr sz="1400">
                <a:solidFill>
                  <a:schemeClr val="tx1"/>
                </a:solidFill>
              </a:defRPr>
            </a:lvl4pPr>
            <a:lvl5pPr>
              <a:lnSpc>
                <a:spcPct val="110000"/>
              </a:lnSpc>
              <a:spcBef>
                <a:spcPts val="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72917400"/>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228679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3333316" y="284957"/>
            <a:ext cx="8571384" cy="5715794"/>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IBM Systems / October 2022 / IBM Confidential</a:t>
            </a:r>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34763706"/>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IBM Systems / October 2022 / IBM Confidential</a:t>
            </a:r>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23524770"/>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87999" y="288036"/>
            <a:ext cx="2474590" cy="763524"/>
          </a:xfrm>
        </p:spPr>
        <p:txBody>
          <a:bodyPr/>
          <a:lstStyle>
            <a:lvl1pPr>
              <a:lnSpc>
                <a:spcPct val="110000"/>
              </a:lnSpc>
              <a:defRPr sz="14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Systems / October 2022 / IBM Confidential</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3238279"/>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87999" y="192024"/>
            <a:ext cx="2477765" cy="1429544"/>
          </a:xfrm>
        </p:spPr>
        <p:txBody>
          <a:bodyPr/>
          <a:lstStyle>
            <a:lvl1pPr>
              <a:lnSpc>
                <a:spcPct val="90000"/>
              </a:lnSpc>
              <a:spcBef>
                <a:spcPts val="0"/>
              </a:spcBef>
              <a:defRPr sz="3199">
                <a:solidFill>
                  <a:schemeClr val="tx2"/>
                </a:solidFill>
              </a:defRPr>
            </a:lvl1pPr>
            <a:lvl2pPr>
              <a:lnSpc>
                <a:spcPct val="100000"/>
              </a:lnSpc>
              <a:spcBef>
                <a:spcPts val="0"/>
              </a:spcBef>
              <a:defRPr sz="3199">
                <a:solidFill>
                  <a:schemeClr val="tx1"/>
                </a:solidFill>
              </a:defRPr>
            </a:lvl2pPr>
            <a:lvl3pPr>
              <a:lnSpc>
                <a:spcPct val="100000"/>
              </a:lnSpc>
              <a:spcBef>
                <a:spcPts val="0"/>
              </a:spcBef>
              <a:defRPr sz="3199">
                <a:solidFill>
                  <a:schemeClr val="tx1"/>
                </a:solidFill>
              </a:defRPr>
            </a:lvl3pPr>
            <a:lvl4pPr>
              <a:lnSpc>
                <a:spcPct val="100000"/>
              </a:lnSpc>
              <a:spcBef>
                <a:spcPts val="0"/>
              </a:spcBef>
              <a:defRPr sz="3199">
                <a:solidFill>
                  <a:schemeClr val="tx1"/>
                </a:solidFill>
              </a:defRPr>
            </a:lvl4pPr>
            <a:lvl5pPr>
              <a:lnSpc>
                <a:spcPct val="100000"/>
              </a:lnSpc>
              <a:spcBef>
                <a:spcPts val="0"/>
              </a:spcBef>
              <a:defRPr sz="3199">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9428522"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90474" y="6402388"/>
            <a:ext cx="2477765" cy="190500"/>
          </a:xfrm>
        </p:spPr>
        <p:txBody>
          <a:bodyPr/>
          <a:lstStyle/>
          <a:p>
            <a:r>
              <a:rPr lang="en-US"/>
              <a:t>IBM Systems / October 2022 / IBM Confidential</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6380919" y="284957"/>
            <a:ext cx="2476178" cy="5715794"/>
          </a:xfrm>
        </p:spPr>
        <p:txBody>
          <a:bodyPr/>
          <a:lstStyle>
            <a:lvl1pPr>
              <a:lnSpc>
                <a:spcPct val="120000"/>
              </a:lnSpc>
              <a:spcBef>
                <a:spcPts val="0"/>
              </a:spcBef>
              <a:defRPr sz="800" b="0" i="0">
                <a:solidFill>
                  <a:schemeClr val="tx1"/>
                </a:solidFill>
                <a:latin typeface="IBM Plex Sans" panose="020B0503050203000203" pitchFamily="34" charset="0"/>
              </a:defRPr>
            </a:lvl1pPr>
            <a:lvl2pPr marL="73137" indent="-73137">
              <a:lnSpc>
                <a:spcPct val="120000"/>
              </a:lnSpc>
              <a:spcBef>
                <a:spcPts val="0"/>
              </a:spcBef>
              <a:defRPr sz="800" b="0" i="0">
                <a:solidFill>
                  <a:schemeClr val="tx1"/>
                </a:solidFill>
                <a:latin typeface="IBM Plex Sans" panose="020B0503050203000203" pitchFamily="34" charset="0"/>
              </a:defRPr>
            </a:lvl2pPr>
            <a:lvl3pPr marL="146275" indent="-73137">
              <a:lnSpc>
                <a:spcPct val="120000"/>
              </a:lnSpc>
              <a:spcBef>
                <a:spcPts val="0"/>
              </a:spcBef>
              <a:defRPr sz="800" b="0" i="0">
                <a:solidFill>
                  <a:schemeClr val="tx1"/>
                </a:solidFill>
                <a:latin typeface="IBM Plex Sans" panose="020B0503050203000203" pitchFamily="34" charset="0"/>
              </a:defRPr>
            </a:lvl3pPr>
            <a:lvl4pPr marL="219412" indent="-73137">
              <a:lnSpc>
                <a:spcPct val="120000"/>
              </a:lnSpc>
              <a:spcBef>
                <a:spcPts val="0"/>
              </a:spcBef>
              <a:defRPr sz="800" b="0" i="0">
                <a:solidFill>
                  <a:schemeClr val="tx1"/>
                </a:solidFill>
                <a:latin typeface="IBM Plex Sans" panose="020B0503050203000203" pitchFamily="34" charset="0"/>
              </a:defRPr>
            </a:lvl4pPr>
            <a:lvl5pPr>
              <a:lnSpc>
                <a:spcPct val="120000"/>
              </a:lnSpc>
              <a:spcBef>
                <a:spcPts val="0"/>
              </a:spcBef>
              <a:defRPr sz="8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11769264" y="6469419"/>
            <a:ext cx="135436" cy="123111"/>
          </a:xfrm>
          <a:prstGeom prst="rect">
            <a:avLst/>
          </a:prstGeom>
          <a:ln w="12700">
            <a:miter lim="400000"/>
          </a:ln>
        </p:spPr>
        <p:txBody>
          <a:bodyPr wrap="none" lIns="0" tIns="0" rIns="0" bIns="0" anchor="ctr">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9536915"/>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5232004" y="3084230"/>
            <a:ext cx="1727991" cy="689541"/>
          </a:xfrm>
          <a:prstGeom prst="rect">
            <a:avLst/>
          </a:prstGeom>
        </p:spPr>
      </p:pic>
    </p:spTree>
    <p:extLst>
      <p:ext uri="{BB962C8B-B14F-4D97-AF65-F5344CB8AC3E}">
        <p14:creationId xmlns:p14="http://schemas.microsoft.com/office/powerpoint/2010/main" val="108483007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3"/>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1" y="1658113"/>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7433510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44898-72F0-A31B-F7E0-54DC0024A4FB}"/>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8CD32DCE-2587-58B1-5619-097FF95383FD}"/>
              </a:ext>
            </a:extLst>
          </p:cNvPr>
          <p:cNvSpPr>
            <a:spLocks noGrp="1"/>
          </p:cNvSpPr>
          <p:nvPr>
            <p:ph type="subTitle" idx="1"/>
          </p:nvPr>
        </p:nvSpPr>
        <p:spPr>
          <a:xfrm>
            <a:off x="1524000"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E24BA4-4434-493C-0391-EB7971862537}"/>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5" name="Footer Placeholder 4">
            <a:extLst>
              <a:ext uri="{FF2B5EF4-FFF2-40B4-BE49-F238E27FC236}">
                <a16:creationId xmlns:a16="http://schemas.microsoft.com/office/drawing/2014/main" id="{4A0189B5-71FC-1291-5C07-E5F2CEC47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075CD-F4A5-E303-0338-48D348D015E7}"/>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9788017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EED1-AF23-40FC-3812-DC0423011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E15586-00EE-CEB6-C5CE-470FD70DD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41794-53BA-153D-7F7F-182E819BDE85}"/>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5" name="Footer Placeholder 4">
            <a:extLst>
              <a:ext uri="{FF2B5EF4-FFF2-40B4-BE49-F238E27FC236}">
                <a16:creationId xmlns:a16="http://schemas.microsoft.com/office/drawing/2014/main" id="{87DB9453-F70D-3A8A-B76D-935039E77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F7F7A-1457-5AAF-E70E-11D0F6CB7895}"/>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402618015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A2E2-4510-C8A1-FA8D-1C97CBCAEBEE}"/>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1D6D348E-EFAE-45D8-7E39-FCC8B4242B6D}"/>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07C223-271A-31BD-E60E-32B119CDCE31}"/>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5" name="Footer Placeholder 4">
            <a:extLst>
              <a:ext uri="{FF2B5EF4-FFF2-40B4-BE49-F238E27FC236}">
                <a16:creationId xmlns:a16="http://schemas.microsoft.com/office/drawing/2014/main" id="{85A102A0-4562-2388-3EDF-943EDDEE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1DE9C-6D85-EBEB-388C-F04DE7FE0239}"/>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408840634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578E-A94F-6CD4-8203-F9970ACB37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CBC0E6-1831-B8C2-A9A3-298B2B5B26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322CB2-BCC3-3750-CE8A-C56CA037F3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6F5A6C-C6FB-8963-1C7F-F87F4B4ECAFF}"/>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6" name="Footer Placeholder 5">
            <a:extLst>
              <a:ext uri="{FF2B5EF4-FFF2-40B4-BE49-F238E27FC236}">
                <a16:creationId xmlns:a16="http://schemas.microsoft.com/office/drawing/2014/main" id="{29217812-8C5A-F320-1373-2993E8813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99CBFD-366F-D2A8-8FEF-4D20EA53E958}"/>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60421006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7E21-31C8-4CB1-4A64-18EE5805A9D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48CA49-7585-4174-09AB-49299BB7E56D}"/>
              </a:ext>
            </a:extLst>
          </p:cNvPr>
          <p:cNvSpPr>
            <a:spLocks noGrp="1"/>
          </p:cNvSpPr>
          <p:nvPr>
            <p:ph type="body" idx="1"/>
          </p:nvPr>
        </p:nvSpPr>
        <p:spPr>
          <a:xfrm>
            <a:off x="83978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0D90E-1CB4-B84D-942B-0C8109C9919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8BAA13-5353-53E7-F032-7160F7FC2B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96F1C7-A414-8DBA-8B18-D93D309E74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2EF839-9C77-5AC0-5446-B375293003CC}"/>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8" name="Footer Placeholder 7">
            <a:extLst>
              <a:ext uri="{FF2B5EF4-FFF2-40B4-BE49-F238E27FC236}">
                <a16:creationId xmlns:a16="http://schemas.microsoft.com/office/drawing/2014/main" id="{D7B6C2B0-24A0-FA7C-C38A-D46C28444F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80A62F-FB18-A2CA-36BC-D5A424097D4A}"/>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159052677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338D-BE64-53ED-FC0D-B14D28D849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39E18-9D60-526D-2D0D-744CA327B12E}"/>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4" name="Footer Placeholder 3">
            <a:extLst>
              <a:ext uri="{FF2B5EF4-FFF2-40B4-BE49-F238E27FC236}">
                <a16:creationId xmlns:a16="http://schemas.microsoft.com/office/drawing/2014/main" id="{B68F2AA7-05A3-5682-C917-98BF17522A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2FA43B-1323-D58B-22C7-5B3B39C03888}"/>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186849275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3B8A27-5DEA-6E48-0DC6-3B17FA157D33}"/>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3" name="Footer Placeholder 2">
            <a:extLst>
              <a:ext uri="{FF2B5EF4-FFF2-40B4-BE49-F238E27FC236}">
                <a16:creationId xmlns:a16="http://schemas.microsoft.com/office/drawing/2014/main" id="{619F6B11-75B8-9ECF-AEE2-1CFA174EF7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70A2A9-8A77-9453-39EB-78B9FF57D9E0}"/>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366941694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FC6E-00A6-1F6A-3F27-A27C7179A582}"/>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C352CB68-F4AB-D07A-BC32-A5409EBD5623}"/>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92ACC1-F6C3-772A-D603-5DD8C687DD31}"/>
              </a:ext>
            </a:extLst>
          </p:cNvPr>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C58021-C3D8-0465-1093-E932BA1F5855}"/>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6" name="Footer Placeholder 5">
            <a:extLst>
              <a:ext uri="{FF2B5EF4-FFF2-40B4-BE49-F238E27FC236}">
                <a16:creationId xmlns:a16="http://schemas.microsoft.com/office/drawing/2014/main" id="{C9C05114-F1D0-35C9-1B8D-85A567EE6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1F7F6-2BDC-5500-79C1-AE436A41B2C9}"/>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32512939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0DD5-EE51-D3EF-B8ED-7328A5130FF0}"/>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71F73D74-A7EB-D930-3EF8-7CDD67F2BC93}"/>
              </a:ext>
            </a:extLst>
          </p:cNvPr>
          <p:cNvSpPr>
            <a:spLocks noGrp="1"/>
          </p:cNvSpPr>
          <p:nvPr>
            <p:ph type="pic" idx="1"/>
          </p:nvPr>
        </p:nvSpPr>
        <p:spPr>
          <a:xfrm>
            <a:off x="5183188"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a:extLst>
              <a:ext uri="{FF2B5EF4-FFF2-40B4-BE49-F238E27FC236}">
                <a16:creationId xmlns:a16="http://schemas.microsoft.com/office/drawing/2014/main" id="{A2EC3905-F335-5367-852B-34E7236D5B7B}"/>
              </a:ext>
            </a:extLst>
          </p:cNvPr>
          <p:cNvSpPr>
            <a:spLocks noGrp="1"/>
          </p:cNvSpPr>
          <p:nvPr>
            <p:ph type="body" sz="half" idx="2"/>
          </p:nvPr>
        </p:nvSpPr>
        <p:spPr>
          <a:xfrm>
            <a:off x="83978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5E9A4-DAF4-3574-7294-37BAD91ACA86}"/>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6" name="Footer Placeholder 5">
            <a:extLst>
              <a:ext uri="{FF2B5EF4-FFF2-40B4-BE49-F238E27FC236}">
                <a16:creationId xmlns:a16="http://schemas.microsoft.com/office/drawing/2014/main" id="{3938095D-6956-EEC4-E688-4CFDE53AA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894AA-02D9-A1A6-1BC2-CF6DD44791C0}"/>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161871491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A143F-8FFE-903E-C953-A057C2D060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036DD9-2056-887B-C5B6-4250059027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291DA-D7D8-FAF5-B3FC-6A332527B34E}"/>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5" name="Footer Placeholder 4">
            <a:extLst>
              <a:ext uri="{FF2B5EF4-FFF2-40B4-BE49-F238E27FC236}">
                <a16:creationId xmlns:a16="http://schemas.microsoft.com/office/drawing/2014/main" id="{9263226C-8039-5CB2-FD56-2935583DF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BBC42-6829-CF35-2AD2-920B843FAB34}"/>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3035351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196"/>
            </a:lvl1pPr>
          </a:lstStyle>
          <a:p>
            <a:pPr lvl="0"/>
            <a:r>
              <a:rPr lang="en-US"/>
              <a:t>Click to edit Master text styles</a:t>
            </a:r>
          </a:p>
        </p:txBody>
      </p:sp>
      <p:sp>
        <p:nvSpPr>
          <p:cNvPr id="6" name="Text Placeholder"/>
          <p:cNvSpPr>
            <a:spLocks noGrp="1"/>
          </p:cNvSpPr>
          <p:nvPr>
            <p:ph type="body" sz="quarter" idx="12"/>
          </p:nvPr>
        </p:nvSpPr>
        <p:spPr>
          <a:xfrm>
            <a:off x="6388608" y="1658113"/>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8804438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A4A059-E81E-F73D-0511-1C6C8C7D7D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2513E-9D8E-F53A-7112-DF4AFE712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E626C-C374-1EBA-53CE-9E54E6128C1A}"/>
              </a:ext>
            </a:extLst>
          </p:cNvPr>
          <p:cNvSpPr>
            <a:spLocks noGrp="1"/>
          </p:cNvSpPr>
          <p:nvPr>
            <p:ph type="dt" sz="half" idx="10"/>
          </p:nvPr>
        </p:nvSpPr>
        <p:spPr/>
        <p:txBody>
          <a:bodyPr/>
          <a:lstStyle/>
          <a:p>
            <a:fld id="{32D48931-C080-4452-A216-B0CF5B2FB0B4}" type="datetimeFigureOut">
              <a:rPr lang="en-US" smtClean="0"/>
              <a:t>4/14/23</a:t>
            </a:fld>
            <a:endParaRPr lang="en-US"/>
          </a:p>
        </p:txBody>
      </p:sp>
      <p:sp>
        <p:nvSpPr>
          <p:cNvPr id="5" name="Footer Placeholder 4">
            <a:extLst>
              <a:ext uri="{FF2B5EF4-FFF2-40B4-BE49-F238E27FC236}">
                <a16:creationId xmlns:a16="http://schemas.microsoft.com/office/drawing/2014/main" id="{5CFC89A1-643F-B3FC-1515-4E18F6E5C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DB19A-8D43-875F-57A8-9D91E581ECFA}"/>
              </a:ext>
            </a:extLst>
          </p:cNvPr>
          <p:cNvSpPr>
            <a:spLocks noGrp="1"/>
          </p:cNvSpPr>
          <p:nvPr>
            <p:ph type="sldNum" sz="quarter" idx="12"/>
          </p:nvPr>
        </p:nvSpPr>
        <p:spPr/>
        <p:txBody>
          <a:bodyPr/>
          <a:lstStyle/>
          <a:p>
            <a:fld id="{724F26DD-E432-4856-96D3-3D048DD9A737}" type="slidenum">
              <a:rPr lang="en-US" smtClean="0"/>
              <a:t>‹#›</a:t>
            </a:fld>
            <a:endParaRPr lang="en-US"/>
          </a:p>
        </p:txBody>
      </p:sp>
    </p:spTree>
    <p:extLst>
      <p:ext uri="{BB962C8B-B14F-4D97-AF65-F5344CB8AC3E}">
        <p14:creationId xmlns:p14="http://schemas.microsoft.com/office/powerpoint/2010/main" val="206457629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Tree>
    <p:extLst>
      <p:ext uri="{BB962C8B-B14F-4D97-AF65-F5344CB8AC3E}">
        <p14:creationId xmlns:p14="http://schemas.microsoft.com/office/powerpoint/2010/main" val="95976357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01D6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rgbClr val="161616"/>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7008904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pic>
        <p:nvPicPr>
          <p:cNvPr id="7"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1750" y="6257437"/>
            <a:ext cx="695452" cy="275721"/>
          </a:xfrm>
          <a:prstGeom prst="rect">
            <a:avLst/>
          </a:prstGeom>
        </p:spPr>
      </p:pic>
    </p:spTree>
    <p:extLst>
      <p:ext uri="{BB962C8B-B14F-4D97-AF65-F5344CB8AC3E}">
        <p14:creationId xmlns:p14="http://schemas.microsoft.com/office/powerpoint/2010/main" val="375679329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2843711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2416152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0228233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5096407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4980751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95459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6384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9023435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5928857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3498213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495707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5072078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5872085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3674149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1348375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9969975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06255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3"/>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886835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5193980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1882382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0131810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2406379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281930623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2020 / © 2020 IBM Corporation</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335403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7118535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7345779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4949522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98635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5"/>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5"/>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8169908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7884885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289578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84801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6898050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34606" y="3087490"/>
            <a:ext cx="1722793" cy="683025"/>
          </a:xfrm>
          <a:prstGeom prst="rect">
            <a:avLst/>
          </a:prstGeom>
        </p:spPr>
      </p:pic>
      <p:sp>
        <p:nvSpPr>
          <p:cNvPr id="3" name="Footer Placeholder"/>
          <p:cNvSpPr>
            <a:spLocks noGrp="1"/>
          </p:cNvSpPr>
          <p:nvPr>
            <p:ph type="ftr" sz="quarter" idx="10"/>
          </p:nvPr>
        </p:nvSpPr>
        <p:spPr/>
        <p:txBody>
          <a:bodyPr/>
          <a:lstStyle/>
          <a:p>
            <a:r>
              <a:rPr lang="en-US"/>
              <a:t>Group Name / DOC ID / Month XX, 2020 /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9907572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9989636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4482676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864233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mn-lt"/>
              </a:defRPr>
            </a:lvl1pPr>
          </a:lstStyle>
          <a:p>
            <a:pPr lvl="0"/>
            <a:r>
              <a:rPr lang="en-US"/>
              <a:t>Click to edit Master text styles</a:t>
            </a:r>
          </a:p>
        </p:txBody>
      </p:sp>
    </p:spTree>
    <p:extLst>
      <p:ext uri="{BB962C8B-B14F-4D97-AF65-F5344CB8AC3E}">
        <p14:creationId xmlns:p14="http://schemas.microsoft.com/office/powerpoint/2010/main" val="254006001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mn-lt"/>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Tree>
    <p:extLst>
      <p:ext uri="{BB962C8B-B14F-4D97-AF65-F5344CB8AC3E}">
        <p14:creationId xmlns:p14="http://schemas.microsoft.com/office/powerpoint/2010/main" val="1354065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5"/>
            <a:ext cx="5522885" cy="5726176"/>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598"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5"/>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a:t>IBM Confidential</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2258169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3" y="121920"/>
            <a:ext cx="11704229" cy="5872480"/>
          </a:xfrm>
        </p:spPr>
        <p:txBody>
          <a:bodyPr/>
          <a:lstStyle>
            <a:lvl1pPr>
              <a:defRPr sz="12800" b="1" i="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25751014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20" y="268224"/>
            <a:ext cx="7416713" cy="5726176"/>
          </a:xfrm>
        </p:spPr>
        <p:txBody>
          <a:bodyPr/>
          <a:lstStyle/>
          <a:p>
            <a:r>
              <a:rPr lang="en-US"/>
              <a:t>Click to edit Master title style</a:t>
            </a:r>
            <a:endParaRPr lang="en-US" dirty="0"/>
          </a:p>
        </p:txBody>
      </p:sp>
    </p:spTree>
    <p:extLst>
      <p:ext uri="{BB962C8B-B14F-4D97-AF65-F5344CB8AC3E}">
        <p14:creationId xmlns:p14="http://schemas.microsoft.com/office/powerpoint/2010/main" val="116751206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648580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1"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311707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212225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318848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40822897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389991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9" y="268224"/>
            <a:ext cx="5522885" cy="5726176"/>
          </a:xfrm>
        </p:spPr>
        <p:txBody>
          <a:bodyPr/>
          <a:lstStyle>
            <a:lvl1pPr>
              <a:defRPr>
                <a:latin typeface="+mj-lt"/>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FFFFF"/>
          </a:solidFill>
        </p:spPr>
        <p:txBody>
          <a:bodyPr wrap="square" lIns="0" tIns="0" rIns="0" bIns="0" rtlCol="0" anchor="ctr">
            <a:noAutofit/>
          </a:bodyPr>
          <a:lstStyle/>
          <a:p>
            <a:pPr algn="ctr"/>
            <a:endParaRPr lang="en-US" sz="1600" b="0" i="0" dirty="0">
              <a:solidFill>
                <a:srgbClr val="FFFFFF"/>
              </a:solidFill>
              <a:latin typeface="+mn-lt"/>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mn-lt"/>
              </a:defRPr>
            </a:lvl1pPr>
            <a:lvl2pPr>
              <a:buClr>
                <a:schemeClr val="tx1"/>
              </a:buClr>
              <a:defRPr>
                <a:solidFill>
                  <a:schemeClr val="tx1"/>
                </a:solidFill>
                <a:latin typeface="+mn-lt"/>
              </a:defRPr>
            </a:lvl2pPr>
            <a:lvl3pPr>
              <a:buClr>
                <a:schemeClr val="tx1"/>
              </a:buClr>
              <a:defRPr>
                <a:solidFill>
                  <a:schemeClr val="tx1"/>
                </a:solidFill>
                <a:latin typeface="+mn-lt"/>
              </a:defRPr>
            </a:lvl3pPr>
            <a:lvl4pPr>
              <a:buClr>
                <a:schemeClr val="tx1"/>
              </a:buClr>
              <a:defRPr>
                <a:solidFill>
                  <a:schemeClr val="tx1"/>
                </a:solidFill>
                <a:latin typeface="+mn-lt"/>
              </a:defRPr>
            </a:lvl4pPr>
            <a:lvl5pPr>
              <a:buClr>
                <a:schemeClr val="tx1"/>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284338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2295738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0074365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Tree>
    <p:extLst>
      <p:ext uri="{BB962C8B-B14F-4D97-AF65-F5344CB8AC3E}">
        <p14:creationId xmlns:p14="http://schemas.microsoft.com/office/powerpoint/2010/main" val="198062641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Tree>
    <p:extLst>
      <p:ext uri="{BB962C8B-B14F-4D97-AF65-F5344CB8AC3E}">
        <p14:creationId xmlns:p14="http://schemas.microsoft.com/office/powerpoint/2010/main" val="139479424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02D9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6"/>
            <a:ext cx="6096000" cy="3431116"/>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530915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01D6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6"/>
            <a:ext cx="6096000" cy="3431116"/>
          </a:xfrm>
          <a:solidFill>
            <a:srgbClr val="161616"/>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6"/>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7993813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6"/>
            <a:ext cx="3048000" cy="3431116"/>
          </a:xfrm>
          <a:solidFill>
            <a:srgbClr val="001D6C"/>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6"/>
            <a:ext cx="3048000" cy="3431116"/>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78A9FF"/>
          </a:solidFill>
          <a:ln>
            <a:noFill/>
          </a:ln>
        </p:spPr>
        <p:txBody>
          <a:bodyPr lIns="219456" tIns="201168" rIns="228600" bIns="22860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94641559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211595871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2"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90" y="268819"/>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426185510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02D9C"/>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043C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rgbClr val="0F62F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78A9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825460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186324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6535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5"/>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8620845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20191226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365866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endParaRPr lang="en-US" dirty="0"/>
          </a:p>
        </p:txBody>
      </p:sp>
    </p:spTree>
    <p:extLst>
      <p:ext uri="{BB962C8B-B14F-4D97-AF65-F5344CB8AC3E}">
        <p14:creationId xmlns:p14="http://schemas.microsoft.com/office/powerpoint/2010/main" val="73326624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10965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93110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9"/>
            <a:ext cx="5498592" cy="1746503"/>
          </a:xfrm>
        </p:spPr>
        <p:txBody>
          <a:bodyPr/>
          <a:lstStyle>
            <a:lvl1pPr>
              <a:spcBef>
                <a:spcPts val="0"/>
              </a:spcBef>
              <a:defRPr sz="1333"/>
            </a:lvl1pPr>
            <a:lvl2pPr marL="0" indent="0">
              <a:spcBef>
                <a:spcPts val="0"/>
              </a:spcBef>
              <a:buNone/>
              <a:defRPr/>
            </a:lvl2pPr>
            <a:lvl3pPr marL="268807" indent="0">
              <a:buNone/>
              <a:defRPr/>
            </a:lvl3pPr>
            <a:lvl4pPr marL="579946" indent="0">
              <a:buNone/>
              <a:defRPr/>
            </a:lvl4pPr>
            <a:lvl5pPr marL="842402"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3" y="4274264"/>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Tree>
    <p:extLst>
      <p:ext uri="{BB962C8B-B14F-4D97-AF65-F5344CB8AC3E}">
        <p14:creationId xmlns:p14="http://schemas.microsoft.com/office/powerpoint/2010/main" val="193824246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34608" y="3087491"/>
            <a:ext cx="1722793" cy="683025"/>
          </a:xfrm>
          <a:prstGeom prst="rect">
            <a:avLst/>
          </a:prstGeom>
        </p:spPr>
      </p:pic>
    </p:spTree>
    <p:extLst>
      <p:ext uri="{BB962C8B-B14F-4D97-AF65-F5344CB8AC3E}">
        <p14:creationId xmlns:p14="http://schemas.microsoft.com/office/powerpoint/2010/main" val="97534667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 Activity Hea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628517"/>
      </p:ext>
    </p:extLst>
  </p:cSld>
  <p:clrMapOvr>
    <a:overrideClrMapping bg1="lt1" tx1="dk1" bg2="lt2" tx2="dk2" accent1="accent1" accent2="accent2" accent3="accent3" accent4="accent4" accent5="accent5" accent6="accent6" hlink="hlink" folHlink="folHlink"/>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4800" y="6437376"/>
            <a:ext cx="8534400" cy="182880"/>
          </a:xfrm>
        </p:spPr>
        <p:txBody>
          <a:bodyPr/>
          <a:lstStyle>
            <a:lvl1pPr>
              <a:defRPr>
                <a:solidFill>
                  <a:schemeClr val="tx1"/>
                </a:solidFill>
              </a:defRPr>
            </a:lvl1pPr>
          </a:lstStyle>
          <a:p>
            <a:r>
              <a:rPr lang="de-DE"/>
              <a:t>© 2017 IBM Corporation</a:t>
            </a:r>
            <a:endParaRPr lang="en-US"/>
          </a:p>
        </p:txBody>
      </p:sp>
      <p:sp>
        <p:nvSpPr>
          <p:cNvPr id="4" name="Title 3"/>
          <p:cNvSpPr>
            <a:spLocks noGrp="1"/>
          </p:cNvSpPr>
          <p:nvPr>
            <p:ph type="title"/>
          </p:nvPr>
        </p:nvSpPr>
        <p:spPr>
          <a:xfrm>
            <a:off x="304800" y="271708"/>
            <a:ext cx="5486401" cy="5972459"/>
          </a:xfrm>
        </p:spPr>
        <p:txBody>
          <a:bodyPr/>
          <a:lstStyle>
            <a:lvl1pPr>
              <a:lnSpc>
                <a:spcPct val="90000"/>
              </a:lnSpc>
              <a:defRPr sz="32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91749" y="6273801"/>
            <a:ext cx="695452" cy="281940"/>
          </a:xfrm>
          <a:prstGeom prst="rect">
            <a:avLst/>
          </a:prstGeom>
        </p:spPr>
      </p:pic>
      <p:pic>
        <p:nvPicPr>
          <p:cNvPr id="6" name="Picture 5" descr="ibm_gr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91749" y="6273780"/>
            <a:ext cx="695452" cy="281961"/>
          </a:xfrm>
          <a:prstGeom prst="rect">
            <a:avLst/>
          </a:prstGeom>
        </p:spPr>
      </p:pic>
    </p:spTree>
    <p:extLst>
      <p:ext uri="{BB962C8B-B14F-4D97-AF65-F5344CB8AC3E}">
        <p14:creationId xmlns:p14="http://schemas.microsoft.com/office/powerpoint/2010/main" val="350856936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 2017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304800" y="268224"/>
            <a:ext cx="5486400" cy="5991669"/>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4122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
        <p:nvSpPr>
          <p:cNvPr id="7" name="Picture Placeholde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56726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2877270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304800" y="1498600"/>
            <a:ext cx="5486400" cy="4779264"/>
          </a:xfrm>
        </p:spPr>
        <p:txBody>
          <a:bodyPr/>
          <a:lstStyle>
            <a:lvl1pPr marL="0" indent="0">
              <a:spcBef>
                <a:spcPts val="0"/>
              </a:spcBef>
              <a:tabLst>
                <a:tab pos="5253435" algn="dec"/>
              </a:tabLst>
              <a:defRPr/>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Fifth level</a:t>
            </a:r>
            <a:endParaRPr lang="en-US" dirty="0"/>
          </a:p>
        </p:txBody>
      </p:sp>
      <p:sp>
        <p:nvSpPr>
          <p:cNvPr id="7" name="Text Placeholder 6"/>
          <p:cNvSpPr>
            <a:spLocks noGrp="1"/>
          </p:cNvSpPr>
          <p:nvPr>
            <p:ph type="body" sz="quarter" idx="13"/>
          </p:nvPr>
        </p:nvSpPr>
        <p:spPr>
          <a:xfrm>
            <a:off x="6400800" y="1498600"/>
            <a:ext cx="5486400" cy="4779264"/>
          </a:xfrm>
        </p:spPr>
        <p:txBody>
          <a:bodyPr/>
          <a:lstStyle>
            <a:lvl1pPr marL="0" indent="0">
              <a:spcBef>
                <a:spcPts val="0"/>
              </a:spcBef>
              <a:tabLst>
                <a:tab pos="525343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Edit Master text styles</a:t>
            </a:r>
          </a:p>
          <a:p>
            <a:pPr marL="0" marR="0" lvl="1"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Second level</a:t>
            </a:r>
          </a:p>
          <a:p>
            <a:pPr marL="0" marR="0" lvl="2"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Third level</a:t>
            </a:r>
          </a:p>
          <a:p>
            <a:pPr marL="0" marR="0" lvl="3"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Fourth level</a:t>
            </a:r>
          </a:p>
          <a:p>
            <a:pPr marL="0" marR="0" lvl="4" indent="0" algn="l" defTabSz="609585" rtl="0" eaLnBrk="1" fontAlgn="auto" latinLnBrk="0" hangingPunct="1">
              <a:lnSpc>
                <a:spcPct val="100000"/>
              </a:lnSpc>
              <a:spcBef>
                <a:spcPts val="1467"/>
              </a:spcBef>
              <a:spcAft>
                <a:spcPts val="0"/>
              </a:spcAft>
              <a:buClrTx/>
              <a:buSzTx/>
              <a:buFont typeface="Arial"/>
              <a:buNone/>
              <a:tabLst>
                <a:tab pos="5364346" algn="r"/>
              </a:tabLst>
              <a:defRPr/>
            </a:pPr>
            <a:r>
              <a:rPr lang="en-US"/>
              <a:t>Fifth level</a:t>
            </a:r>
            <a:endParaRPr lang="en-US" dirty="0"/>
          </a:p>
        </p:txBody>
      </p:sp>
    </p:spTree>
    <p:extLst>
      <p:ext uri="{BB962C8B-B14F-4D97-AF65-F5344CB8AC3E}">
        <p14:creationId xmlns:p14="http://schemas.microsoft.com/office/powerpoint/2010/main" val="345530870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Edit Master text styles</a:t>
            </a:r>
          </a:p>
        </p:txBody>
      </p:sp>
    </p:spTree>
    <p:extLst>
      <p:ext uri="{BB962C8B-B14F-4D97-AF65-F5344CB8AC3E}">
        <p14:creationId xmlns:p14="http://schemas.microsoft.com/office/powerpoint/2010/main" val="284752129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304800" y="280417"/>
            <a:ext cx="5486400" cy="1338409"/>
          </a:xfrm>
        </p:spPr>
        <p:txBody>
          <a:bodyPr/>
          <a:lstStyle>
            <a:lvl1pPr>
              <a:defRPr sz="2133">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 2017 IBM Corporation</a:t>
            </a:r>
            <a:endParaRPr lang="en-US"/>
          </a:p>
        </p:txBody>
      </p:sp>
      <p:sp>
        <p:nvSpPr>
          <p:cNvPr id="8" name="Text Placeholder 7"/>
          <p:cNvSpPr>
            <a:spLocks noGrp="1"/>
          </p:cNvSpPr>
          <p:nvPr>
            <p:ph type="body" sz="quarter" idx="12"/>
          </p:nvPr>
        </p:nvSpPr>
        <p:spPr>
          <a:xfrm>
            <a:off x="304800" y="2015407"/>
            <a:ext cx="5486400" cy="4145280"/>
          </a:xfrm>
        </p:spPr>
        <p:txBody>
          <a:bodyPr/>
          <a:lstStyle>
            <a:lvl1pPr>
              <a:lnSpc>
                <a:spcPct val="90000"/>
              </a:lnSpc>
              <a:spcBef>
                <a:spcPts val="0"/>
              </a:spcBef>
              <a:defRPr sz="128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6096000" y="0"/>
            <a:ext cx="6096000" cy="6858000"/>
          </a:xfr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388488193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53569"/>
            <a:ext cx="11582400" cy="5964767"/>
          </a:xfrm>
        </p:spPr>
        <p:txBody>
          <a:bodyPr/>
          <a:lstStyle>
            <a:lvl1pPr>
              <a:lnSpc>
                <a:spcPct val="90000"/>
              </a:lnSpc>
              <a:defRPr sz="128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Tree>
    <p:extLst>
      <p:ext uri="{BB962C8B-B14F-4D97-AF65-F5344CB8AC3E}">
        <p14:creationId xmlns:p14="http://schemas.microsoft.com/office/powerpoint/2010/main" val="407839397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6916616" cy="6027740"/>
          </a:xfrm>
        </p:spPr>
        <p:txBody>
          <a:bodyPr/>
          <a:lstStyle>
            <a:lvl1pPr marL="156629" indent="-156629">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 2017 IBM Corporation</a:t>
            </a:r>
            <a:endParaRPr lang="en-US"/>
          </a:p>
        </p:txBody>
      </p:sp>
    </p:spTree>
    <p:extLst>
      <p:ext uri="{BB962C8B-B14F-4D97-AF65-F5344CB8AC3E}">
        <p14:creationId xmlns:p14="http://schemas.microsoft.com/office/powerpoint/2010/main" val="398559132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5770733"/>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6400800" y="658368"/>
            <a:ext cx="5486400" cy="5599640"/>
          </a:xfrm>
        </p:spPr>
        <p:txBody>
          <a:bodyPr/>
          <a:lstStyle>
            <a:lvl1pPr>
              <a:spcBef>
                <a:spcPts val="1467"/>
              </a:spcBef>
              <a:spcAft>
                <a:spcPts val="0"/>
              </a:spcAft>
              <a:defRPr/>
            </a:lvl1pPr>
            <a:lvl2pPr>
              <a:spcBef>
                <a:spcPts val="1467"/>
              </a:spcBef>
              <a:defRPr/>
            </a:lvl2pPr>
            <a:lvl3pPr>
              <a:spcBef>
                <a:spcPts val="1467"/>
              </a:spcBef>
              <a:defRPr/>
            </a:lvl3pPr>
            <a:lvl4pPr>
              <a:spcBef>
                <a:spcPts val="1467"/>
              </a:spcBef>
              <a:defRPr/>
            </a:lvl4pPr>
            <a:lvl5pPr>
              <a:spcBef>
                <a:spcPts val="1467"/>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7418"/>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158611385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2791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8" name="Text Placeholder 7"/>
          <p:cNvSpPr>
            <a:spLocks noGrp="1"/>
          </p:cNvSpPr>
          <p:nvPr>
            <p:ph type="body" sz="quarter" idx="12"/>
          </p:nvPr>
        </p:nvSpPr>
        <p:spPr>
          <a:xfrm>
            <a:off x="304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6400800" y="1499617"/>
            <a:ext cx="5486400" cy="4781127"/>
          </a:xfrm>
        </p:spPr>
        <p:txBody>
          <a:bodyPr/>
          <a:lstStyle>
            <a:lvl1pPr>
              <a:spcBef>
                <a:spcPts val="0"/>
              </a:spcBef>
              <a:defRPr sz="1867"/>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038536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6400800" y="1457960"/>
            <a:ext cx="5486400" cy="4786208"/>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61"/>
            <a:ext cx="5486400" cy="478620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877319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66954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Content Placeholder 5"/>
          <p:cNvSpPr>
            <a:spLocks noGrp="1"/>
          </p:cNvSpPr>
          <p:nvPr>
            <p:ph sz="quarter" idx="12"/>
          </p:nvPr>
        </p:nvSpPr>
        <p:spPr>
          <a:xfrm>
            <a:off x="304800" y="1327358"/>
            <a:ext cx="5486400" cy="4916809"/>
          </a:xfrm>
        </p:spPr>
        <p:txBody>
          <a:bodyPr/>
          <a:lstStyle>
            <a:lvl1pPr>
              <a:defRPr sz="3200"/>
            </a:lvl1pPr>
          </a:lstStyle>
          <a:p>
            <a:pPr lvl="0"/>
            <a:r>
              <a:rPr lang="en-US"/>
              <a:t>Edit Master text styles</a:t>
            </a:r>
          </a:p>
        </p:txBody>
      </p:sp>
      <p:sp>
        <p:nvSpPr>
          <p:cNvPr id="8" name="Content Placeholder 7"/>
          <p:cNvSpPr>
            <a:spLocks noGrp="1"/>
          </p:cNvSpPr>
          <p:nvPr>
            <p:ph sz="quarter" idx="13"/>
          </p:nvPr>
        </p:nvSpPr>
        <p:spPr>
          <a:xfrm>
            <a:off x="6400800" y="1488865"/>
            <a:ext cx="5486400" cy="4755303"/>
          </a:xfrm>
        </p:spPr>
        <p:txBody>
          <a:bodyPr/>
          <a:lstStyle>
            <a:lvl1pPr>
              <a:defRPr sz="1867"/>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66260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8534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6400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57959"/>
            <a:ext cx="2438400" cy="478620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9448800" y="1457959"/>
            <a:ext cx="2438400" cy="478620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3840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3"/>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1"/>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1647006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7" name="Text Placeholder 6"/>
          <p:cNvSpPr>
            <a:spLocks noGrp="1"/>
          </p:cNvSpPr>
          <p:nvPr>
            <p:ph type="body" sz="quarter" idx="14"/>
          </p:nvPr>
        </p:nvSpPr>
        <p:spPr>
          <a:xfrm>
            <a:off x="304800" y="1463040"/>
            <a:ext cx="5486400" cy="4781127"/>
          </a:xfrm>
        </p:spPr>
        <p:txBody>
          <a:bodyPr/>
          <a:lstStyle>
            <a:lvl1pPr>
              <a:defRPr sz="2133"/>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427826708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85344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4"/>
          </p:nvPr>
        </p:nvSpPr>
        <p:spPr>
          <a:xfrm>
            <a:off x="304800" y="1463039"/>
            <a:ext cx="2438400" cy="4781127"/>
          </a:xfrm>
        </p:spPr>
        <p:txBody>
          <a:bodyPr/>
          <a:lstStyle>
            <a:lvl1pPr>
              <a:spcBef>
                <a:spcPts val="1467"/>
              </a:spcBef>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3352800" y="1463039"/>
            <a:ext cx="2438400" cy="4781127"/>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158334222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6400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
        <p:nvSpPr>
          <p:cNvPr id="10" name="Text Placeholder 9"/>
          <p:cNvSpPr>
            <a:spLocks noGrp="1"/>
          </p:cNvSpPr>
          <p:nvPr>
            <p:ph type="body" sz="quarter" idx="16"/>
          </p:nvPr>
        </p:nvSpPr>
        <p:spPr>
          <a:xfrm>
            <a:off x="9448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682385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a:solidFill>
                <a:srgbClr val="FFFFFF"/>
              </a:solidFill>
              <a:latin typeface="Arial"/>
              <a:cs typeface="Arial"/>
            </a:endParaRPr>
          </a:p>
        </p:txBody>
      </p:sp>
      <p:sp>
        <p:nvSpPr>
          <p:cNvPr id="2" name="Title 1"/>
          <p:cNvSpPr>
            <a:spLocks noGrp="1"/>
          </p:cNvSpPr>
          <p:nvPr>
            <p:ph type="title"/>
          </p:nvPr>
        </p:nvSpPr>
        <p:spPr>
          <a:xfrm>
            <a:off x="304800" y="1377696"/>
            <a:ext cx="5486400" cy="47548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6400800" y="1499617"/>
            <a:ext cx="5486400" cy="4668593"/>
          </a:xfrm>
        </p:spPr>
        <p:txBody>
          <a:bodyPr/>
          <a:lstStyle>
            <a:lvl1pPr>
              <a:defRPr>
                <a:solidFill>
                  <a:schemeClr val="bg2"/>
                </a:solidFill>
              </a:defRPr>
            </a:lvl1pPr>
            <a:lvl2pPr marL="0" indent="0">
              <a:spcBef>
                <a:spcPts val="1467"/>
              </a:spcBef>
              <a:buFontTx/>
              <a:buNone/>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304800" y="268225"/>
            <a:ext cx="5486400" cy="400049"/>
          </a:xfrm>
        </p:spPr>
        <p:txBody>
          <a:bodyPr/>
          <a:lstStyle>
            <a:lvl1pPr>
              <a:defRPr sz="1467"/>
            </a:lvl1pPr>
          </a:lstStyle>
          <a:p>
            <a:pPr lvl="0"/>
            <a:r>
              <a:rPr lang="en-US"/>
              <a:t>Edit Master text styles</a:t>
            </a:r>
          </a:p>
        </p:txBody>
      </p:sp>
    </p:spTree>
    <p:extLst>
      <p:ext uri="{BB962C8B-B14F-4D97-AF65-F5344CB8AC3E}">
        <p14:creationId xmlns:p14="http://schemas.microsoft.com/office/powerpoint/2010/main" val="119505250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8" name="Picture Placeholder 7"/>
          <p:cNvSpPr>
            <a:spLocks noGrp="1"/>
          </p:cNvSpPr>
          <p:nvPr>
            <p:ph type="pic" sz="quarter" idx="15"/>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288026657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5"/>
            <a:ext cx="5486400" cy="5870532"/>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Tree>
    <p:extLst>
      <p:ext uri="{BB962C8B-B14F-4D97-AF65-F5344CB8AC3E}">
        <p14:creationId xmlns:p14="http://schemas.microsoft.com/office/powerpoint/2010/main" val="28599544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0" y="6640971"/>
            <a:ext cx="8534400" cy="182880"/>
          </a:xfrm>
        </p:spPr>
        <p:txBody>
          <a:bodyPr/>
          <a:lstStyle/>
          <a:p>
            <a:r>
              <a:rPr lang="de-DE"/>
              <a:t>© 2017 IBM Corporation</a:t>
            </a:r>
            <a:endParaRPr lang="en-US"/>
          </a:p>
        </p:txBody>
      </p:sp>
    </p:spTree>
    <p:extLst>
      <p:ext uri="{BB962C8B-B14F-4D97-AF65-F5344CB8AC3E}">
        <p14:creationId xmlns:p14="http://schemas.microsoft.com/office/powerpoint/2010/main" val="245791180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12" name="Text Placeholder 11"/>
          <p:cNvSpPr>
            <a:spLocks noGrp="1"/>
          </p:cNvSpPr>
          <p:nvPr>
            <p:ph type="body" sz="quarter" idx="13"/>
          </p:nvPr>
        </p:nvSpPr>
        <p:spPr>
          <a:xfrm>
            <a:off x="304800" y="256033"/>
            <a:ext cx="5486400" cy="400049"/>
          </a:xfrm>
        </p:spPr>
        <p:txBody>
          <a:bodyPr/>
          <a:lstStyle>
            <a:lvl1pPr>
              <a:defRPr sz="2133"/>
            </a:lvl1pPr>
          </a:lstStyle>
          <a:p>
            <a:pPr lvl="0"/>
            <a:r>
              <a:rPr lang="en-US"/>
              <a:t>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Tree>
    <p:extLst>
      <p:ext uri="{BB962C8B-B14F-4D97-AF65-F5344CB8AC3E}">
        <p14:creationId xmlns:p14="http://schemas.microsoft.com/office/powerpoint/2010/main" val="292628582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6096000" cy="3429000"/>
          </a:xfrm>
          <a:solidFill>
            <a:schemeClr val="tx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
        <p:nvSpPr>
          <p:cNvPr id="8" name="Content Placeholder 7"/>
          <p:cNvSpPr>
            <a:spLocks noGrp="1"/>
          </p:cNvSpPr>
          <p:nvPr>
            <p:ph sz="quarter" idx="15"/>
          </p:nvPr>
        </p:nvSpPr>
        <p:spPr>
          <a:xfrm>
            <a:off x="9144000" y="0"/>
            <a:ext cx="3048000" cy="3429000"/>
          </a:xfrm>
          <a:solidFill>
            <a:schemeClr val="tx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6096000" y="0"/>
            <a:ext cx="3048000" cy="3429000"/>
          </a:xfrm>
          <a:solidFill>
            <a:schemeClr val="tx2">
              <a:lumMod val="50000"/>
            </a:schemeClr>
          </a:solidFill>
        </p:spPr>
        <p:txBody>
          <a:bodyPr lIns="228600" tIns="192024" rIns="228600" bIns="228600"/>
          <a:lstStyle>
            <a:lvl1pPr>
              <a:defRPr sz="1867">
                <a:solidFill>
                  <a:schemeClr val="bg2"/>
                </a:solidFill>
              </a:defRPr>
            </a:lvl1pPr>
          </a:lstStyle>
          <a:p>
            <a:pPr lvl="0"/>
            <a:r>
              <a:rPr lang="en-US"/>
              <a:t>Edit Master text styles</a:t>
            </a:r>
          </a:p>
        </p:txBody>
      </p:sp>
      <p:sp>
        <p:nvSpPr>
          <p:cNvPr id="6" name="Title 5"/>
          <p:cNvSpPr>
            <a:spLocks noGrp="1"/>
          </p:cNvSpPr>
          <p:nvPr>
            <p:ph type="title"/>
          </p:nvPr>
        </p:nvSpPr>
        <p:spPr>
          <a:xfrm>
            <a:off x="-1" y="-1"/>
            <a:ext cx="6095999" cy="342900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52173596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9143997" y="3429000"/>
            <a:ext cx="3048000" cy="3429000"/>
          </a:xfrm>
          <a:solidFill>
            <a:schemeClr val="accent1"/>
          </a:solidFill>
        </p:spPr>
        <p:txBody>
          <a:bodyPr lIns="228600" tIns="192024" rIns="228600" bIns="228600"/>
          <a:lstStyle>
            <a:lvl1pPr>
              <a:defRPr sz="1867">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3048000" y="3429000"/>
            <a:ext cx="3048000" cy="3429000"/>
          </a:xfrm>
          <a:solidFill>
            <a:schemeClr val="accent3"/>
          </a:solidFill>
        </p:spPr>
        <p:txBody>
          <a:bodyPr lIns="228600" tIns="192024" rIns="228600" bIns="228600"/>
          <a:lstStyle>
            <a:lvl1pPr>
              <a:defRPr sz="1867">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6096002" y="3429000"/>
            <a:ext cx="3047996" cy="3429000"/>
          </a:xfrm>
          <a:solidFill>
            <a:schemeClr val="accent2"/>
          </a:solidFill>
        </p:spPr>
        <p:txBody>
          <a:bodyPr lIns="228600" tIns="192024" rIns="228600" bIns="228600"/>
          <a:lstStyle>
            <a:lvl1pPr>
              <a:defRPr sz="1867">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3429000"/>
            <a:ext cx="3048000" cy="3429000"/>
          </a:xfrm>
          <a:solidFill>
            <a:schemeClr val="bg1"/>
          </a:solidFill>
        </p:spPr>
        <p:txBody>
          <a:bodyPr lIns="228600" tIns="192024" rIns="228600" bIns="228600"/>
          <a:lstStyle>
            <a:lvl1pPr>
              <a:defRPr sz="1867">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
        <p:nvSpPr>
          <p:cNvPr id="6" name="Title 5"/>
          <p:cNvSpPr>
            <a:spLocks noGrp="1"/>
          </p:cNvSpPr>
          <p:nvPr>
            <p:ph type="title"/>
          </p:nvPr>
        </p:nvSpPr>
        <p:spPr>
          <a:xfrm>
            <a:off x="-1" y="-1"/>
            <a:ext cx="12191999" cy="3429001"/>
          </a:xfrm>
          <a:solidFill>
            <a:schemeClr val="tx1"/>
          </a:solidFill>
        </p:spPr>
        <p:txBody>
          <a:bodyPr lIns="228600" tIns="155448" rIns="228600" bIns="228600"/>
          <a:lstStyle>
            <a:lvl1pPr>
              <a:defRPr sz="6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83124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2"/>
          </a:xfrm>
          <a:solidFill>
            <a:srgbClr val="0530AD"/>
          </a:solidFill>
        </p:spPr>
        <p:txBody>
          <a:bodyPr lIns="420624" tIns="411480" rIns="420624"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1"/>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457200" tIns="384048" rIns="4572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Confidential</a:t>
            </a:r>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4434885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itle 5"/>
          <p:cNvSpPr>
            <a:spLocks noGrp="1"/>
          </p:cNvSpPr>
          <p:nvPr>
            <p:ph type="title"/>
          </p:nvPr>
        </p:nvSpPr>
        <p:spPr>
          <a:xfrm>
            <a:off x="-1" y="-1"/>
            <a:ext cx="12191999" cy="1720852"/>
          </a:xfrm>
          <a:solidFill>
            <a:schemeClr val="tx1"/>
          </a:solidFill>
        </p:spPr>
        <p:txBody>
          <a:bodyPr lIns="228600" tIns="201168" rIns="228600" bIns="228600"/>
          <a:lstStyle>
            <a:lvl1pPr>
              <a:defRPr sz="32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42449875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3810000"/>
            <a:ext cx="3048000" cy="3048000"/>
          </a:xfrm>
          <a:solidFill>
            <a:schemeClr val="tx1"/>
          </a:solidFill>
        </p:spPr>
        <p:txBody>
          <a:bodyPr lIns="228600" tIns="155448" rIns="228600" bIns="228600"/>
          <a:lstStyle>
            <a:lvl1pPr>
              <a:defRPr>
                <a:solidFill>
                  <a:schemeClr val="bg2"/>
                </a:solidFill>
              </a:defRPr>
            </a:lvl1pPr>
            <a:lvl2pPr>
              <a:defRPr sz="1333">
                <a:solidFill>
                  <a:schemeClr val="bg2"/>
                </a:solidFill>
              </a:defRPr>
            </a:lvl2pPr>
            <a:lvl3pPr>
              <a:defRPr sz="1333">
                <a:solidFill>
                  <a:schemeClr val="bg2"/>
                </a:solidFill>
              </a:defRPr>
            </a:lvl3pPr>
            <a:lvl4pPr>
              <a:defRPr sz="1333">
                <a:solidFill>
                  <a:schemeClr val="bg2"/>
                </a:solidFill>
              </a:defRPr>
            </a:lvl4pPr>
            <a:lvl5pPr>
              <a:defRPr sz="1333">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Tree>
    <p:extLst>
      <p:ext uri="{BB962C8B-B14F-4D97-AF65-F5344CB8AC3E}">
        <p14:creationId xmlns:p14="http://schemas.microsoft.com/office/powerpoint/2010/main" val="336481538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3048000" cy="6858000"/>
          </a:xfrm>
          <a:solidFill>
            <a:schemeClr val="tx1"/>
          </a:solidFill>
        </p:spPr>
        <p:txBody>
          <a:bodyPr lIns="228600" tIns="182880" rIns="228600" bIns="228600"/>
          <a:lstStyle>
            <a:lvl1pPr>
              <a:defRPr sz="2133">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3048000" y="0"/>
            <a:ext cx="3048000" cy="6858000"/>
          </a:xfrm>
          <a:solidFill>
            <a:schemeClr val="accent2"/>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6096000" y="0"/>
            <a:ext cx="3048000" cy="6858000"/>
          </a:xfrm>
          <a:solidFill>
            <a:schemeClr val="accent3"/>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9144000" y="0"/>
            <a:ext cx="3048000" cy="6858000"/>
          </a:xfrm>
          <a:solidFill>
            <a:schemeClr val="tx2">
              <a:lumMod val="75000"/>
            </a:schemeClr>
          </a:solidFill>
        </p:spPr>
        <p:txBody>
          <a:bodyPr lIns="228600" tIns="192024" rIns="228600" bIns="228600"/>
          <a:lstStyle>
            <a:lvl1pPr>
              <a:defRPr sz="1867">
                <a:solidFill>
                  <a:schemeClr val="bg2"/>
                </a:solidFill>
              </a:defRPr>
            </a:lvl1pPr>
            <a:lvl2pPr>
              <a:defRPr sz="1467">
                <a:solidFill>
                  <a:schemeClr val="bg2"/>
                </a:solidFill>
              </a:defRPr>
            </a:lvl2pPr>
            <a:lvl3pPr>
              <a:defRPr sz="1467">
                <a:solidFill>
                  <a:schemeClr val="bg2"/>
                </a:solidFill>
              </a:defRPr>
            </a:lvl3pPr>
            <a:lvl4pPr>
              <a:defRPr sz="1467">
                <a:solidFill>
                  <a:schemeClr val="bg2"/>
                </a:solidFill>
              </a:defRPr>
            </a:lvl4pPr>
            <a:lvl5pPr>
              <a:defRPr sz="1467">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Tree>
    <p:extLst>
      <p:ext uri="{BB962C8B-B14F-4D97-AF65-F5344CB8AC3E}">
        <p14:creationId xmlns:p14="http://schemas.microsoft.com/office/powerpoint/2010/main" val="409796721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304800" y="1463041"/>
            <a:ext cx="2438400" cy="4668593"/>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577580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352800" y="889000"/>
            <a:ext cx="8534400" cy="5099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555138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304800" y="1488651"/>
            <a:ext cx="2438400" cy="4605867"/>
          </a:xfrm>
        </p:spPr>
        <p:txBody>
          <a:bodyPr/>
          <a:lstStyle>
            <a:lvl1pPr>
              <a:defRPr sz="1867"/>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148435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306361842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9336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304800" y="1463040"/>
            <a:ext cx="2438400" cy="4669536"/>
          </a:xfrm>
        </p:spPr>
        <p:txBody>
          <a:bodyPr/>
          <a:lstStyle>
            <a:lvl1pPr>
              <a:defRPr sz="2133"/>
            </a:lvl1pPr>
            <a:lvl2pPr>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3352800" y="1499616"/>
            <a:ext cx="2438400" cy="4608576"/>
          </a:xfrm>
        </p:spPr>
        <p:txBody>
          <a:bodyPr/>
          <a:lstStyle>
            <a:lvl1pPr>
              <a:defRPr sz="1867"/>
            </a:lvl1pPr>
            <a:lvl2pPr marL="0" indent="0">
              <a:buNone/>
              <a:defRPr sz="1333"/>
            </a:lvl2pPr>
            <a:lvl3pPr>
              <a:defRPr sz="1333"/>
            </a:lvl3pPr>
            <a:lvl4pPr>
              <a:defRPr sz="1333"/>
            </a:lvl4pPr>
            <a:lvl5pPr>
              <a:defRPr sz="13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6267189" y="1454615"/>
            <a:ext cx="5620011" cy="4608576"/>
          </a:xfrm>
        </p:spPr>
        <p:txBody>
          <a:bodyPr/>
          <a:lstStyle>
            <a:lvl1pPr marL="156629" indent="-156629">
              <a:tabLst/>
              <a:defRPr sz="3200"/>
            </a:lvl1pPr>
            <a:lvl2pPr marL="0" indent="0">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699276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304800" y="256033"/>
            <a:ext cx="2438400" cy="5878660"/>
          </a:xfrm>
        </p:spPr>
        <p:txBody>
          <a:bodyPr/>
          <a:lstStyle>
            <a:lvl1pPr>
              <a:defRPr sz="2133"/>
            </a:lvl1pPr>
            <a:lvl2pPr marL="0" indent="0">
              <a:spcBef>
                <a:spcPts val="1467"/>
              </a:spcBef>
              <a:buFontTx/>
              <a:buNone/>
              <a:defRPr sz="1467"/>
            </a:lvl2pPr>
            <a:lvl3pPr>
              <a:defRPr sz="1467"/>
            </a:lvl3pPr>
            <a:lvl4pPr>
              <a:defRPr sz="1467"/>
            </a:lvl4pPr>
            <a:lvl5pPr>
              <a:defRPr sz="14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3352800" y="300567"/>
            <a:ext cx="8534400" cy="6129867"/>
          </a:xfrm>
        </p:spPr>
        <p:txBody>
          <a:bodyPr/>
          <a:lstStyle/>
          <a:p>
            <a:r>
              <a:rPr lang="en-US"/>
              <a:t>Click icon to add table</a:t>
            </a:r>
          </a:p>
        </p:txBody>
      </p:sp>
    </p:spTree>
    <p:extLst>
      <p:ext uri="{BB962C8B-B14F-4D97-AF65-F5344CB8AC3E}">
        <p14:creationId xmlns:p14="http://schemas.microsoft.com/office/powerpoint/2010/main" val="192401758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Tree>
    <p:extLst>
      <p:ext uri="{BB962C8B-B14F-4D97-AF65-F5344CB8AC3E}">
        <p14:creationId xmlns:p14="http://schemas.microsoft.com/office/powerpoint/2010/main" val="1814873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3425950"/>
          </a:xfrm>
          <a:noFill/>
        </p:spPr>
        <p:txBody>
          <a:bodyPr lIns="384048" tIns="310896" rIns="384048" bIns="228600"/>
          <a:lstStyle>
            <a:lvl1pPr>
              <a:defRPr sz="6393"/>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457200" tIns="384048" rIns="4572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4"/>
            <a:ext cx="3048000" cy="3431117"/>
          </a:xfrm>
          <a:solidFill>
            <a:schemeClr val="accent2"/>
          </a:solidFill>
          <a:ln>
            <a:noFill/>
          </a:ln>
        </p:spPr>
        <p:txBody>
          <a:bodyPr lIns="457200" tIns="384048" rIns="4572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4"/>
            <a:ext cx="3048000" cy="3431117"/>
          </a:xfrm>
          <a:solidFill>
            <a:srgbClr val="6EA6FF"/>
          </a:solidFill>
          <a:ln>
            <a:noFill/>
          </a:ln>
        </p:spPr>
        <p:txBody>
          <a:bodyPr lIns="457200" tIns="384048" rIns="4572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Confidential</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2412074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8547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114096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304800" y="1524000"/>
            <a:ext cx="5486400" cy="4779264"/>
          </a:xfrm>
        </p:spPr>
        <p:txBody>
          <a:bodyPr/>
          <a:lstStyle>
            <a:lvl1pPr marL="0" indent="0">
              <a:spcBef>
                <a:spcPts val="0"/>
              </a:spcBef>
              <a:tabLst>
                <a:tab pos="5253435" algn="dec"/>
              </a:tabLst>
              <a:defRPr sz="1467"/>
            </a:lvl1pPr>
            <a:lvl2pPr marL="230712" indent="-230712">
              <a:spcBef>
                <a:spcPts val="0"/>
              </a:spcBef>
              <a:tabLst/>
              <a:defRPr/>
            </a:lvl2pPr>
            <a:lvl3pPr>
              <a:spcBef>
                <a:spcPts val="0"/>
              </a:spcBef>
              <a:defRPr/>
            </a:lvl3pPr>
            <a:lvl4pPr>
              <a:spcBef>
                <a:spcPts val="0"/>
              </a:spcBef>
              <a:defRPr/>
            </a:lvl4pPr>
            <a:lvl5pPr>
              <a:spcBef>
                <a:spcPts val="0"/>
              </a:spcBef>
              <a:defRPr/>
            </a:lvl5pPr>
          </a:lstStyle>
          <a:p>
            <a:pPr marL="0" marR="0" lvl="0" indent="0" algn="l" defTabSz="609585" rtl="0" eaLnBrk="1" fontAlgn="auto" latinLnBrk="0" hangingPunct="1">
              <a:lnSpc>
                <a:spcPct val="100000"/>
              </a:lnSpc>
              <a:spcBef>
                <a:spcPts val="0"/>
              </a:spcBef>
              <a:spcAft>
                <a:spcPts val="0"/>
              </a:spcAft>
              <a:buClrTx/>
              <a:buSzTx/>
              <a:buFont typeface="Arial"/>
              <a:buNone/>
              <a:tabLst>
                <a:tab pos="5364346" algn="r"/>
              </a:tabLst>
              <a:defRPr/>
            </a:pPr>
            <a:r>
              <a:rPr lang="en-US"/>
              <a:t>Edit Master text styles</a:t>
            </a:r>
          </a:p>
        </p:txBody>
      </p:sp>
    </p:spTree>
    <p:extLst>
      <p:ext uri="{BB962C8B-B14F-4D97-AF65-F5344CB8AC3E}">
        <p14:creationId xmlns:p14="http://schemas.microsoft.com/office/powerpoint/2010/main" val="107587792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pic>
        <p:nvPicPr>
          <p:cNvPr id="5" name="Picture 4" descr="ibm_gr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4604" y="2914867"/>
            <a:ext cx="1730144" cy="701463"/>
          </a:xfrm>
          <a:prstGeom prst="rect">
            <a:avLst/>
          </a:prstGeom>
        </p:spPr>
      </p:pic>
    </p:spTree>
    <p:extLst>
      <p:ext uri="{BB962C8B-B14F-4D97-AF65-F5344CB8AC3E}">
        <p14:creationId xmlns:p14="http://schemas.microsoft.com/office/powerpoint/2010/main" val="270655032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accent2"/>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280416" y="268224"/>
            <a:ext cx="5522885"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998441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E8C72-1D21-4A27-9201-2C6413FBF7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79981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endParaRPr lang="en-US" dirty="0"/>
          </a:p>
        </p:txBody>
      </p:sp>
      <p:pic>
        <p:nvPicPr>
          <p:cNvPr id="7"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1750" y="6257437"/>
            <a:ext cx="695452" cy="275721"/>
          </a:xfrm>
          <a:prstGeom prst="rect">
            <a:avLst/>
          </a:prstGeom>
        </p:spPr>
      </p:pic>
    </p:spTree>
    <p:extLst>
      <p:ext uri="{BB962C8B-B14F-4D97-AF65-F5344CB8AC3E}">
        <p14:creationId xmlns:p14="http://schemas.microsoft.com/office/powerpoint/2010/main" val="91381166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2680294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6684893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6447309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716782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420624" tIns="411480" rIns="420624"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0051673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6202560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1379645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5369143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6745604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1505228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1250684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3710923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9397467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4803922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795212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dirty="0"/>
              <a:t>Click icon to add picture</a:t>
            </a:r>
          </a:p>
        </p:txBody>
      </p:sp>
      <p:sp>
        <p:nvSpPr>
          <p:cNvPr id="6" name="Text Placeholder"/>
          <p:cNvSpPr>
            <a:spLocks noGrp="1"/>
          </p:cNvSpPr>
          <p:nvPr>
            <p:ph type="body" sz="quarter" idx="12"/>
          </p:nvPr>
        </p:nvSpPr>
        <p:spPr>
          <a:xfrm>
            <a:off x="-3" y="3429000"/>
            <a:ext cx="3048004" cy="3429000"/>
          </a:xfrm>
          <a:solidFill>
            <a:schemeClr val="tx1"/>
          </a:solidFill>
        </p:spPr>
        <p:txBody>
          <a:bodyPr lIns="457200" tIns="411480" rIns="457200" bIns="228600"/>
          <a:lstStyle>
            <a:lvl1pPr>
              <a:buClr>
                <a:schemeClr val="bg1"/>
              </a:buClr>
              <a:defRPr>
                <a:solidFill>
                  <a:schemeClr val="bg1"/>
                </a:solidFill>
              </a:defRPr>
            </a:lvl1pPr>
            <a:lvl2pPr>
              <a:buClr>
                <a:schemeClr val="bg1"/>
              </a:buClr>
              <a:defRPr sz="1332">
                <a:solidFill>
                  <a:schemeClr val="bg1"/>
                </a:solidFill>
              </a:defRPr>
            </a:lvl2pPr>
            <a:lvl3pPr>
              <a:buClr>
                <a:schemeClr val="bg1"/>
              </a:buClr>
              <a:defRPr sz="1332">
                <a:solidFill>
                  <a:schemeClr val="bg1"/>
                </a:solidFill>
              </a:defRPr>
            </a:lvl3pPr>
            <a:lvl4pPr>
              <a:buClr>
                <a:schemeClr val="bg1"/>
              </a:buClr>
              <a:defRPr sz="1332">
                <a:solidFill>
                  <a:schemeClr val="bg1"/>
                </a:solidFill>
              </a:defRPr>
            </a:lvl4pPr>
            <a:lvl5pPr>
              <a:buClr>
                <a:schemeClr val="bg1"/>
              </a:buClr>
              <a:defRPr sz="1332">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9"/>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409529715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849790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2112182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8641978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6440329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3246890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9642627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201221841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8319020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3789465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05667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457200" tIns="384048" rIns="4572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457200" tIns="384048" rIns="4572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457200" tIns="384048" rIns="4572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457200" tIns="384048" rIns="4572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IBM Confidential</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2040919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9964244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2437296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9558713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410360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89482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2389427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34606" y="3087490"/>
            <a:ext cx="1722793" cy="683025"/>
          </a:xfrm>
          <a:prstGeom prst="rect">
            <a:avLst/>
          </a:prstGeom>
        </p:spPr>
      </p:pic>
      <p:sp>
        <p:nvSpPr>
          <p:cNvPr id="3" name="Footer Placeholder"/>
          <p:cNvSpPr>
            <a:spLocks noGrp="1"/>
          </p:cNvSpPr>
          <p:nvPr>
            <p:ph type="ftr" sz="quarter" idx="10"/>
          </p:nvPr>
        </p:nvSpPr>
        <p:spPr/>
        <p:txBody>
          <a:bodyPr/>
          <a:lstStyle/>
          <a:p>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416914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B176E-DE00-F64C-9DBA-4DB494F9B27D}"/>
              </a:ext>
            </a:extLst>
          </p:cNvPr>
          <p:cNvSpPr>
            <a:spLocks noGrp="1"/>
          </p:cNvSpPr>
          <p:nvPr>
            <p:ph type="dt" sz="half" idx="10"/>
          </p:nvPr>
        </p:nvSpPr>
        <p:spPr/>
        <p:txBody>
          <a:bodyPr/>
          <a:lstStyle/>
          <a:p>
            <a:fld id="{4B6879F3-B4CD-E14C-87B9-3C9CC16672D3}" type="datetime1">
              <a:rPr lang="en-US" smtClean="0"/>
              <a:t>4/14/23</a:t>
            </a:fld>
            <a:endParaRPr lang="en-US"/>
          </a:p>
        </p:txBody>
      </p:sp>
      <p:sp>
        <p:nvSpPr>
          <p:cNvPr id="3" name="Footer Placeholder 2">
            <a:extLst>
              <a:ext uri="{FF2B5EF4-FFF2-40B4-BE49-F238E27FC236}">
                <a16:creationId xmlns:a16="http://schemas.microsoft.com/office/drawing/2014/main" id="{11A87C87-BE61-D149-BB9E-EBDA3330AE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7A3A3B-ACF2-4947-B73F-CD2C9A42307B}"/>
              </a:ext>
            </a:extLst>
          </p:cNvPr>
          <p:cNvSpPr>
            <a:spLocks noGrp="1"/>
          </p:cNvSpPr>
          <p:nvPr>
            <p:ph type="sldNum" sz="quarter" idx="12"/>
          </p:nvPr>
        </p:nvSpPr>
        <p:spPr/>
        <p:txBody>
          <a:bodyPr/>
          <a:lstStyle/>
          <a:p>
            <a:fld id="{CFEC43AB-6F75-E344-8E35-7C3261A4F6C3}" type="slidenum">
              <a:rPr lang="en-US" smtClean="0"/>
              <a:t>‹#›</a:t>
            </a:fld>
            <a:endParaRPr lang="en-US"/>
          </a:p>
        </p:txBody>
      </p:sp>
      <p:sp>
        <p:nvSpPr>
          <p:cNvPr id="5" name="Title 4">
            <a:extLst>
              <a:ext uri="{FF2B5EF4-FFF2-40B4-BE49-F238E27FC236}">
                <a16:creationId xmlns:a16="http://schemas.microsoft.com/office/drawing/2014/main" id="{DF9F2A6D-F262-C53D-8FA6-B94A417FC7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957158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obj">
  <p:cSld name="Lef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5A00C-7B64-3F47-A209-3B09382F1877}"/>
              </a:ext>
            </a:extLst>
          </p:cNvPr>
          <p:cNvGrpSpPr/>
          <p:nvPr userDrawn="1"/>
        </p:nvGrpSpPr>
        <p:grpSpPr>
          <a:xfrm>
            <a:off x="667145" y="506338"/>
            <a:ext cx="10040471" cy="5871084"/>
            <a:chOff x="425304" y="742627"/>
            <a:chExt cx="6400800" cy="8610923"/>
          </a:xfrm>
        </p:grpSpPr>
        <p:grpSp>
          <p:nvGrpSpPr>
            <p:cNvPr id="22" name="Group 21">
              <a:extLst>
                <a:ext uri="{FF2B5EF4-FFF2-40B4-BE49-F238E27FC236}">
                  <a16:creationId xmlns:a16="http://schemas.microsoft.com/office/drawing/2014/main" id="{7C99744A-3A77-DD48-8431-32C7002DF635}"/>
                </a:ext>
              </a:extLst>
            </p:cNvPr>
            <p:cNvGrpSpPr/>
            <p:nvPr userDrawn="1"/>
          </p:nvGrpSpPr>
          <p:grpSpPr>
            <a:xfrm>
              <a:off x="425304" y="742627"/>
              <a:ext cx="6400800" cy="8610923"/>
              <a:chOff x="425304" y="742627"/>
              <a:chExt cx="6400800" cy="8610923"/>
            </a:xfrm>
          </p:grpSpPr>
          <p:grpSp>
            <p:nvGrpSpPr>
              <p:cNvPr id="12" name="Group 11">
                <a:extLst>
                  <a:ext uri="{FF2B5EF4-FFF2-40B4-BE49-F238E27FC236}">
                    <a16:creationId xmlns:a16="http://schemas.microsoft.com/office/drawing/2014/main" id="{64FBC15E-C103-F24B-8AE6-2E4835D7A72F}"/>
                  </a:ext>
                </a:extLst>
              </p:cNvPr>
              <p:cNvGrpSpPr/>
              <p:nvPr userDrawn="1"/>
            </p:nvGrpSpPr>
            <p:grpSpPr>
              <a:xfrm>
                <a:off x="425304" y="742627"/>
                <a:ext cx="6400800" cy="8610923"/>
                <a:chOff x="914400" y="742627"/>
                <a:chExt cx="6400800" cy="8610923"/>
              </a:xfrm>
            </p:grpSpPr>
            <p:sp>
              <p:nvSpPr>
                <p:cNvPr id="13" name="Rectangle 12">
                  <a:extLst>
                    <a:ext uri="{FF2B5EF4-FFF2-40B4-BE49-F238E27FC236}">
                      <a16:creationId xmlns:a16="http://schemas.microsoft.com/office/drawing/2014/main" id="{59E632BC-2605-C045-AEBC-2975BFC8BA73}"/>
                    </a:ext>
                  </a:extLst>
                </p:cNvPr>
                <p:cNvSpPr/>
                <p:nvPr userDrawn="1"/>
              </p:nvSpPr>
              <p:spPr>
                <a:xfrm>
                  <a:off x="914400" y="742627"/>
                  <a:ext cx="6400800" cy="861092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7"/>
                </a:p>
              </p:txBody>
            </p:sp>
            <p:sp>
              <p:nvSpPr>
                <p:cNvPr id="16" name="Rectangle 15">
                  <a:extLst>
                    <a:ext uri="{FF2B5EF4-FFF2-40B4-BE49-F238E27FC236}">
                      <a16:creationId xmlns:a16="http://schemas.microsoft.com/office/drawing/2014/main" id="{030051F6-7E1B-9B4B-8DB5-E959AE5F0401}"/>
                    </a:ext>
                  </a:extLst>
                </p:cNvPr>
                <p:cNvSpPr/>
                <p:nvPr userDrawn="1"/>
              </p:nvSpPr>
              <p:spPr>
                <a:xfrm>
                  <a:off x="3947747" y="742627"/>
                  <a:ext cx="334107" cy="861092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7"/>
                </a:p>
              </p:txBody>
            </p:sp>
          </p:grpSp>
          <p:cxnSp>
            <p:nvCxnSpPr>
              <p:cNvPr id="3" name="Straight Connector 2">
                <a:extLst>
                  <a:ext uri="{FF2B5EF4-FFF2-40B4-BE49-F238E27FC236}">
                    <a16:creationId xmlns:a16="http://schemas.microsoft.com/office/drawing/2014/main" id="{2BCCE7C9-F9FD-D543-9358-F7E92ECDFDD1}"/>
                  </a:ext>
                </a:extLst>
              </p:cNvPr>
              <p:cNvCxnSpPr>
                <a:cxnSpLocks/>
              </p:cNvCxnSpPr>
              <p:nvPr userDrawn="1"/>
            </p:nvCxnSpPr>
            <p:spPr>
              <a:xfrm>
                <a:off x="425304" y="1295400"/>
                <a:ext cx="640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86EDB78-8939-B149-9753-358085E6E37D}"/>
                </a:ext>
              </a:extLst>
            </p:cNvPr>
            <p:cNvCxnSpPr>
              <a:cxnSpLocks/>
            </p:cNvCxnSpPr>
            <p:nvPr userDrawn="1"/>
          </p:nvCxnSpPr>
          <p:spPr>
            <a:xfrm>
              <a:off x="425304" y="1143000"/>
              <a:ext cx="64008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object 3">
            <a:extLst>
              <a:ext uri="{FF2B5EF4-FFF2-40B4-BE49-F238E27FC236}">
                <a16:creationId xmlns:a16="http://schemas.microsoft.com/office/drawing/2014/main" id="{E07937A7-E34E-4D4C-B0F7-47A144017061}"/>
              </a:ext>
            </a:extLst>
          </p:cNvPr>
          <p:cNvSpPr/>
          <p:nvPr userDrawn="1"/>
        </p:nvSpPr>
        <p:spPr>
          <a:xfrm>
            <a:off x="667144" y="506337"/>
            <a:ext cx="11524856" cy="372512"/>
          </a:xfrm>
          <a:custGeom>
            <a:avLst/>
            <a:gdLst/>
            <a:ahLst/>
            <a:cxnLst/>
            <a:rect l="l" t="t" r="r" b="b"/>
            <a:pathLst>
              <a:path w="7315200">
                <a:moveTo>
                  <a:pt x="0" y="0"/>
                </a:moveTo>
                <a:lnTo>
                  <a:pt x="7315200" y="0"/>
                </a:lnTo>
              </a:path>
            </a:pathLst>
          </a:custGeom>
          <a:ln w="12700">
            <a:solidFill>
              <a:schemeClr val="accent3"/>
            </a:solidFill>
          </a:ln>
        </p:spPr>
        <p:txBody>
          <a:bodyPr wrap="square" lIns="0" tIns="0" rIns="0" bIns="0" rtlCol="0"/>
          <a:lstStyle/>
          <a:p>
            <a:endParaRPr sz="2117"/>
          </a:p>
        </p:txBody>
      </p:sp>
      <p:sp>
        <p:nvSpPr>
          <p:cNvPr id="7" name="object 8">
            <a:extLst>
              <a:ext uri="{FF2B5EF4-FFF2-40B4-BE49-F238E27FC236}">
                <a16:creationId xmlns:a16="http://schemas.microsoft.com/office/drawing/2014/main" id="{14717938-DD8A-3046-8521-038DDE24C1F5}"/>
              </a:ext>
            </a:extLst>
          </p:cNvPr>
          <p:cNvSpPr/>
          <p:nvPr userDrawn="1"/>
        </p:nvSpPr>
        <p:spPr>
          <a:xfrm flipV="1">
            <a:off x="667144" y="6340953"/>
            <a:ext cx="11524856" cy="36467"/>
          </a:xfrm>
          <a:custGeom>
            <a:avLst/>
            <a:gdLst/>
            <a:ahLst/>
            <a:cxnLst/>
            <a:rect l="l" t="t" r="r" b="b"/>
            <a:pathLst>
              <a:path w="7315200">
                <a:moveTo>
                  <a:pt x="0" y="0"/>
                </a:moveTo>
                <a:lnTo>
                  <a:pt x="7315200" y="0"/>
                </a:lnTo>
              </a:path>
            </a:pathLst>
          </a:custGeom>
          <a:ln w="12700">
            <a:solidFill>
              <a:srgbClr val="0078AD"/>
            </a:solidFill>
          </a:ln>
        </p:spPr>
        <p:txBody>
          <a:bodyPr wrap="square" lIns="0" tIns="0" rIns="0" bIns="0" rtlCol="0"/>
          <a:lstStyle/>
          <a:p>
            <a:endParaRPr sz="2117"/>
          </a:p>
        </p:txBody>
      </p:sp>
      <p:sp>
        <p:nvSpPr>
          <p:cNvPr id="8" name="object 9">
            <a:extLst>
              <a:ext uri="{FF2B5EF4-FFF2-40B4-BE49-F238E27FC236}">
                <a16:creationId xmlns:a16="http://schemas.microsoft.com/office/drawing/2014/main" id="{C3890043-3089-B84B-95F6-54683C803B1E}"/>
              </a:ext>
            </a:extLst>
          </p:cNvPr>
          <p:cNvSpPr/>
          <p:nvPr userDrawn="1"/>
        </p:nvSpPr>
        <p:spPr>
          <a:xfrm>
            <a:off x="0" y="0"/>
            <a:ext cx="12192000" cy="60613"/>
          </a:xfrm>
          <a:custGeom>
            <a:avLst/>
            <a:gdLst/>
            <a:ahLst/>
            <a:cxnLst/>
            <a:rect l="l" t="t" r="r" b="b"/>
            <a:pathLst>
              <a:path w="7772400" h="88900">
                <a:moveTo>
                  <a:pt x="0" y="88900"/>
                </a:moveTo>
                <a:lnTo>
                  <a:pt x="7772400" y="88900"/>
                </a:lnTo>
                <a:lnTo>
                  <a:pt x="7772400" y="0"/>
                </a:lnTo>
                <a:lnTo>
                  <a:pt x="0" y="0"/>
                </a:lnTo>
                <a:lnTo>
                  <a:pt x="0" y="88900"/>
                </a:lnTo>
                <a:close/>
              </a:path>
            </a:pathLst>
          </a:custGeom>
          <a:solidFill>
            <a:srgbClr val="0078AD"/>
          </a:solidFill>
        </p:spPr>
        <p:txBody>
          <a:bodyPr wrap="square" lIns="0" tIns="0" rIns="0" bIns="0" rtlCol="0"/>
          <a:lstStyle/>
          <a:p>
            <a:endParaRPr sz="2117"/>
          </a:p>
        </p:txBody>
      </p:sp>
      <p:sp>
        <p:nvSpPr>
          <p:cNvPr id="11" name="object 4">
            <a:extLst>
              <a:ext uri="{FF2B5EF4-FFF2-40B4-BE49-F238E27FC236}">
                <a16:creationId xmlns:a16="http://schemas.microsoft.com/office/drawing/2014/main" id="{81B85918-55A6-6943-A1D1-056BFA70E6FC}"/>
              </a:ext>
            </a:extLst>
          </p:cNvPr>
          <p:cNvSpPr txBox="1"/>
          <p:nvPr userDrawn="1"/>
        </p:nvSpPr>
        <p:spPr>
          <a:xfrm>
            <a:off x="667145" y="311035"/>
            <a:ext cx="10798484" cy="178080"/>
          </a:xfrm>
          <a:prstGeom prst="rect">
            <a:avLst/>
          </a:prstGeom>
        </p:spPr>
        <p:txBody>
          <a:bodyPr vert="horz" wrap="square" lIns="0" tIns="14941" rIns="0" bIns="0" rtlCol="0">
            <a:spAutoFit/>
          </a:bodyPr>
          <a:lstStyle/>
          <a:p>
            <a:pPr marR="5977" algn="l">
              <a:lnSpc>
                <a:spcPct val="100000"/>
              </a:lnSpc>
              <a:spcBef>
                <a:spcPts val="117"/>
              </a:spcBef>
            </a:pPr>
            <a:r>
              <a:rPr lang="en-US" sz="1059" b="0" i="0" spc="-7">
                <a:solidFill>
                  <a:schemeClr val="tx1">
                    <a:lumMod val="65000"/>
                    <a:lumOff val="35000"/>
                  </a:schemeClr>
                </a:solidFill>
                <a:latin typeface="IBM Plex Sans Light" panose="020B0403050203000203" pitchFamily="34" charset="77"/>
                <a:cs typeface="IBMPlexSans-SemiBold"/>
              </a:rPr>
              <a:t>KAISER PERMANENTE </a:t>
            </a:r>
            <a:r>
              <a:rPr lang="en-US" sz="1059" b="0" i="0" spc="-7" dirty="0">
                <a:solidFill>
                  <a:schemeClr val="tx1">
                    <a:lumMod val="65000"/>
                    <a:lumOff val="35000"/>
                  </a:schemeClr>
                </a:solidFill>
                <a:latin typeface="IBM Plex Sans Light" panose="020B0403050203000203" pitchFamily="34" charset="77"/>
                <a:cs typeface="IBMPlexSans-SemiBold"/>
              </a:rPr>
              <a:t>&amp; IBM</a:t>
            </a:r>
          </a:p>
        </p:txBody>
      </p:sp>
      <p:cxnSp>
        <p:nvCxnSpPr>
          <p:cNvPr id="14" name="Straight Connector 13">
            <a:extLst>
              <a:ext uri="{FF2B5EF4-FFF2-40B4-BE49-F238E27FC236}">
                <a16:creationId xmlns:a16="http://schemas.microsoft.com/office/drawing/2014/main" id="{3B852CFE-4102-0142-8512-814DB86AA368}"/>
              </a:ext>
            </a:extLst>
          </p:cNvPr>
          <p:cNvCxnSpPr>
            <a:cxnSpLocks/>
          </p:cNvCxnSpPr>
          <p:nvPr userDrawn="1"/>
        </p:nvCxnSpPr>
        <p:spPr>
          <a:xfrm>
            <a:off x="10538779" y="6479224"/>
            <a:ext cx="0" cy="1193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object 5">
            <a:extLst>
              <a:ext uri="{FF2B5EF4-FFF2-40B4-BE49-F238E27FC236}">
                <a16:creationId xmlns:a16="http://schemas.microsoft.com/office/drawing/2014/main" id="{6E1FB6FF-B54B-024C-80B0-FA2D6214F3EB}"/>
              </a:ext>
            </a:extLst>
          </p:cNvPr>
          <p:cNvSpPr/>
          <p:nvPr userDrawn="1"/>
        </p:nvSpPr>
        <p:spPr>
          <a:xfrm>
            <a:off x="667145" y="6381751"/>
            <a:ext cx="573769" cy="228701"/>
          </a:xfrm>
          <a:custGeom>
            <a:avLst/>
            <a:gdLst/>
            <a:ahLst/>
            <a:cxnLst/>
            <a:rect l="l" t="t" r="r" b="b"/>
            <a:pathLst>
              <a:path w="457200" h="480695">
                <a:moveTo>
                  <a:pt x="0" y="480237"/>
                </a:moveTo>
                <a:lnTo>
                  <a:pt x="457200" y="480237"/>
                </a:lnTo>
                <a:lnTo>
                  <a:pt x="457200" y="0"/>
                </a:lnTo>
                <a:lnTo>
                  <a:pt x="0" y="0"/>
                </a:lnTo>
                <a:lnTo>
                  <a:pt x="0" y="480237"/>
                </a:lnTo>
                <a:close/>
              </a:path>
            </a:pathLst>
          </a:custGeom>
          <a:solidFill>
            <a:srgbClr val="0078AD"/>
          </a:solidFill>
        </p:spPr>
        <p:txBody>
          <a:bodyPr wrap="square" lIns="0" tIns="0" rIns="0" bIns="0" rtlCol="0"/>
          <a:lstStyle/>
          <a:p>
            <a:endParaRPr sz="2117"/>
          </a:p>
        </p:txBody>
      </p:sp>
      <p:sp>
        <p:nvSpPr>
          <p:cNvPr id="20" name="Holder 4">
            <a:extLst>
              <a:ext uri="{FF2B5EF4-FFF2-40B4-BE49-F238E27FC236}">
                <a16:creationId xmlns:a16="http://schemas.microsoft.com/office/drawing/2014/main" id="{46638915-6B47-2F43-916E-C4F9CF2C4E82}"/>
              </a:ext>
            </a:extLst>
          </p:cNvPr>
          <p:cNvSpPr>
            <a:spLocks noGrp="1"/>
          </p:cNvSpPr>
          <p:nvPr>
            <p:ph type="sldNum" sz="quarter" idx="7"/>
          </p:nvPr>
        </p:nvSpPr>
        <p:spPr>
          <a:xfrm>
            <a:off x="667144" y="6381750"/>
            <a:ext cx="563808" cy="228700"/>
          </a:xfrm>
          <a:prstGeom prst="rect">
            <a:avLst/>
          </a:prstGeom>
        </p:spPr>
        <p:txBody>
          <a:bodyPr lIns="0" tIns="0" rIns="0" bIns="0" anchor="ctr" anchorCtr="0"/>
          <a:lstStyle>
            <a:lvl1pPr algn="ctr">
              <a:defRPr sz="1059" b="0" i="0">
                <a:solidFill>
                  <a:schemeClr val="bg1"/>
                </a:solidFill>
                <a:latin typeface="IBM Plex Sans"/>
                <a:cs typeface="IBM Plex Sans"/>
              </a:defRPr>
            </a:lvl1pPr>
          </a:lstStyle>
          <a:p>
            <a:pPr marL="29885">
              <a:spcBef>
                <a:spcPts val="341"/>
              </a:spcBef>
            </a:pPr>
            <a:fld id="{81D60167-4931-47E6-BA6A-407CBD079E47}" type="slidenum">
              <a:rPr lang="en-US" smtClean="0"/>
              <a:pPr marL="29885">
                <a:spcBef>
                  <a:spcPts val="341"/>
                </a:spcBef>
              </a:pPr>
              <a:t>‹#›</a:t>
            </a:fld>
            <a:endParaRPr lang="en-US"/>
          </a:p>
        </p:txBody>
      </p:sp>
      <p:pic>
        <p:nvPicPr>
          <p:cNvPr id="2050" name="Picture 2" descr="Image result for kaiser permanente logo">
            <a:extLst>
              <a:ext uri="{FF2B5EF4-FFF2-40B4-BE49-F238E27FC236}">
                <a16:creationId xmlns:a16="http://schemas.microsoft.com/office/drawing/2014/main" id="{4A10239D-36B6-1F45-8CA5-F1DF4BCCC49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20584" y="6459485"/>
            <a:ext cx="1215216" cy="158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E008262-3909-904D-944F-36BA33B65868}"/>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tretch>
            <a:fillRect/>
          </a:stretch>
        </p:blipFill>
        <p:spPr>
          <a:xfrm>
            <a:off x="10877176" y="6480260"/>
            <a:ext cx="748800" cy="130189"/>
          </a:xfrm>
          <a:prstGeom prst="rect">
            <a:avLst/>
          </a:prstGeom>
        </p:spPr>
      </p:pic>
    </p:spTree>
    <p:extLst>
      <p:ext uri="{BB962C8B-B14F-4D97-AF65-F5344CB8AC3E}">
        <p14:creationId xmlns:p14="http://schemas.microsoft.com/office/powerpoint/2010/main" val="99238820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Title with Blue Header">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B17605D7-43DD-4214-87C1-9B594B8286B2}"/>
              </a:ext>
            </a:extLst>
          </p:cNvPr>
          <p:cNvSpPr>
            <a:spLocks noGrp="1"/>
          </p:cNvSpPr>
          <p:nvPr>
            <p:ph idx="40" hasCustomPrompt="1"/>
          </p:nvPr>
        </p:nvSpPr>
        <p:spPr>
          <a:xfrm>
            <a:off x="440692" y="1862139"/>
            <a:ext cx="11301984" cy="4343400"/>
          </a:xfrm>
          <a:prstGeom prst="rect">
            <a:avLst/>
          </a:prstGeom>
        </p:spPr>
        <p:txBody>
          <a:bodyPr vert="horz" lIns="0" tIns="0" rIns="0" bIns="0" rtlCol="0">
            <a:noAutofit/>
          </a:bodyPr>
          <a:lstStyle>
            <a:lvl1pPr>
              <a:defRPr sz="1600">
                <a:solidFill>
                  <a:srgbClr val="4F4F4F"/>
                </a:solidFill>
              </a:defRPr>
            </a:lvl1pPr>
            <a:lvl2pPr>
              <a:defRPr sz="1400"/>
            </a:lvl2pPr>
            <a:lvl3pPr>
              <a:defRPr sz="1200">
                <a:solidFill>
                  <a:srgbClr val="4F4F4F"/>
                </a:solidFill>
              </a:defRPr>
            </a:lvl3pPr>
            <a:lvl4pPr>
              <a:defRPr sz="1100">
                <a:solidFill>
                  <a:srgbClr val="4F4F4F"/>
                </a:solidFill>
              </a:defRPr>
            </a:lvl4pPr>
            <a:lvl5pPr>
              <a:defRPr sz="1051">
                <a:solidFill>
                  <a:srgbClr val="4F4F4F"/>
                </a:solidFill>
              </a:defRPr>
            </a:lvl5pPr>
            <a:lvl9pPr>
              <a:spcBef>
                <a:spcPts val="600"/>
              </a:spcBef>
              <a:defRPr sz="1400">
                <a:solidFill>
                  <a:srgbClr val="4F4F4F"/>
                </a:solidFill>
              </a:defRPr>
            </a:lvl9pPr>
          </a:lstStyle>
          <a:p>
            <a:pPr lvl="0"/>
            <a:r>
              <a:rPr lang="en-US" dirty="0"/>
              <a:t>Click icon to add chart</a:t>
            </a:r>
          </a:p>
        </p:txBody>
      </p:sp>
      <p:sp>
        <p:nvSpPr>
          <p:cNvPr id="7" name="Freeform 4">
            <a:extLst>
              <a:ext uri="{FF2B5EF4-FFF2-40B4-BE49-F238E27FC236}">
                <a16:creationId xmlns:a16="http://schemas.microsoft.com/office/drawing/2014/main" id="{2E5F15AD-3BCE-4FC2-A92B-BB2A3DBBCFD7}"/>
              </a:ext>
            </a:extLst>
          </p:cNvPr>
          <p:cNvSpPr/>
          <p:nvPr userDrawn="1"/>
        </p:nvSpPr>
        <p:spPr>
          <a:xfrm>
            <a:off x="423445" y="1228873"/>
            <a:ext cx="11351255" cy="565387"/>
          </a:xfrm>
          <a:custGeom>
            <a:avLst/>
            <a:gdLst/>
            <a:ahLst/>
            <a:cxnLst/>
            <a:rect l="l" t="t" r="r" b="b"/>
            <a:pathLst>
              <a:path w="5490196" h="363355">
                <a:moveTo>
                  <a:pt x="0" y="0"/>
                </a:moveTo>
                <a:lnTo>
                  <a:pt x="5490196" y="0"/>
                </a:lnTo>
                <a:lnTo>
                  <a:pt x="5490196" y="363355"/>
                </a:lnTo>
                <a:lnTo>
                  <a:pt x="0" y="363355"/>
                </a:lnTo>
                <a:close/>
              </a:path>
            </a:pathLst>
          </a:custGeom>
          <a:solidFill>
            <a:schemeClr val="bg2"/>
          </a:solidFill>
        </p:spPr>
        <p:txBody>
          <a:bodyPr/>
          <a:lstStyle/>
          <a:p>
            <a:endParaRPr lang="en-US" sz="1351"/>
          </a:p>
        </p:txBody>
      </p:sp>
      <p:sp>
        <p:nvSpPr>
          <p:cNvPr id="3" name="Title 2">
            <a:extLst>
              <a:ext uri="{FF2B5EF4-FFF2-40B4-BE49-F238E27FC236}">
                <a16:creationId xmlns:a16="http://schemas.microsoft.com/office/drawing/2014/main" id="{F4F82C9D-2375-4405-8F12-124E53A0B50F}"/>
              </a:ext>
            </a:extLst>
          </p:cNvPr>
          <p:cNvSpPr>
            <a:spLocks noGrp="1"/>
          </p:cNvSpPr>
          <p:nvPr>
            <p:ph type="title" hasCustomPrompt="1"/>
          </p:nvPr>
        </p:nvSpPr>
        <p:spPr>
          <a:xfrm>
            <a:off x="440697" y="574767"/>
            <a:ext cx="8876873" cy="579323"/>
          </a:xfrm>
        </p:spPr>
        <p:txBody>
          <a:bodyPr>
            <a:normAutofit/>
          </a:bodyPr>
          <a:lstStyle>
            <a:lvl1pPr>
              <a:defRPr sz="2000"/>
            </a:lvl1pPr>
          </a:lstStyle>
          <a:p>
            <a:r>
              <a:rPr lang="en-US" dirty="0"/>
              <a:t>Click to insert Key Question (max 2 lines) </a:t>
            </a:r>
          </a:p>
        </p:txBody>
      </p:sp>
      <p:sp>
        <p:nvSpPr>
          <p:cNvPr id="12" name="Text Placeholder 3">
            <a:extLst>
              <a:ext uri="{FF2B5EF4-FFF2-40B4-BE49-F238E27FC236}">
                <a16:creationId xmlns:a16="http://schemas.microsoft.com/office/drawing/2014/main" id="{5EE1AC75-84F3-4086-AC45-61D99D10DE38}"/>
              </a:ext>
            </a:extLst>
          </p:cNvPr>
          <p:cNvSpPr>
            <a:spLocks noGrp="1"/>
          </p:cNvSpPr>
          <p:nvPr>
            <p:ph type="body" sz="quarter" idx="26" hasCustomPrompt="1"/>
          </p:nvPr>
        </p:nvSpPr>
        <p:spPr>
          <a:xfrm>
            <a:off x="498371" y="1394964"/>
            <a:ext cx="11201400" cy="233205"/>
          </a:xfrm>
        </p:spPr>
        <p:txBody>
          <a:bodyPr vert="horz" lIns="0" tIns="0" rIns="0" bIns="0" rtlCol="0" anchor="ctr">
            <a:noAutofit/>
          </a:bodyPr>
          <a:lstStyle>
            <a:lvl1pPr>
              <a:defRPr lang="en-IN" sz="1400" b="1" dirty="0">
                <a:solidFill>
                  <a:schemeClr val="bg1"/>
                </a:solidFill>
                <a:latin typeface="+mn-lt"/>
                <a:ea typeface="Open Sans Semibold" panose="020B0706030804020204" pitchFamily="34" charset="0"/>
                <a:cs typeface="Open Sans Semibold" panose="020B0706030804020204" pitchFamily="34" charset="0"/>
              </a:defRPr>
            </a:lvl1pPr>
          </a:lstStyle>
          <a:p>
            <a:pPr lvl="0">
              <a:spcBef>
                <a:spcPts val="0"/>
              </a:spcBef>
            </a:pPr>
            <a:r>
              <a:rPr lang="en-US" dirty="0"/>
              <a:t>Click to insert Survey Question (max 2 lines)</a:t>
            </a:r>
          </a:p>
        </p:txBody>
      </p:sp>
      <p:sp>
        <p:nvSpPr>
          <p:cNvPr id="6" name="Title 6">
            <a:extLst>
              <a:ext uri="{FF2B5EF4-FFF2-40B4-BE49-F238E27FC236}">
                <a16:creationId xmlns:a16="http://schemas.microsoft.com/office/drawing/2014/main" id="{97418AFD-701B-4C4D-9279-DEB4D33E5880}"/>
              </a:ext>
            </a:extLst>
          </p:cNvPr>
          <p:cNvSpPr txBox="1">
            <a:spLocks/>
          </p:cNvSpPr>
          <p:nvPr userDrawn="1"/>
        </p:nvSpPr>
        <p:spPr>
          <a:xfrm>
            <a:off x="440696" y="1"/>
            <a:ext cx="8683507" cy="574767"/>
          </a:xfrm>
          <a:prstGeom prst="rect">
            <a:avLst/>
          </a:prstGeom>
        </p:spPr>
        <p:txBody>
          <a:bodyPr vert="horz" lIns="0" tIns="0" rIns="0" bIns="0" rtlCol="0" anchor="ctr">
            <a:noAutofit/>
          </a:bodyPr>
          <a:lstStyle>
            <a:lvl1pPr algn="l" defTabSz="457200" rtl="0" eaLnBrk="1" latinLnBrk="0" hangingPunct="1">
              <a:spcBef>
                <a:spcPct val="0"/>
              </a:spcBef>
              <a:buNone/>
              <a:defRPr sz="3600" kern="1200">
                <a:solidFill>
                  <a:schemeClr val="tx2"/>
                </a:solidFill>
                <a:latin typeface="Calibri" panose="020F0502020204030204" pitchFamily="34" charset="0"/>
                <a:ea typeface="+mj-ea"/>
                <a:cs typeface="+mj-cs"/>
              </a:defRPr>
            </a:lvl1pPr>
          </a:lstStyle>
          <a:p>
            <a:r>
              <a:rPr lang="en-US" sz="3200" b="1" dirty="0">
                <a:solidFill>
                  <a:srgbClr val="4F4F4F"/>
                </a:solidFill>
                <a:latin typeface="Open Sans Light" panose="020B0306030504020204" pitchFamily="34" charset="0"/>
                <a:ea typeface="Open Sans Light" panose="020B0306030504020204" pitchFamily="34" charset="0"/>
                <a:cs typeface="Open Sans Light" panose="020B0306030504020204" pitchFamily="34" charset="0"/>
              </a:rPr>
              <a:t>IDC Survey Spotlight</a:t>
            </a:r>
            <a:endParaRPr lang="en-US" sz="2000" dirty="0">
              <a:solidFill>
                <a:srgbClr val="4F4F4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Placeholder 20">
            <a:extLst>
              <a:ext uri="{FF2B5EF4-FFF2-40B4-BE49-F238E27FC236}">
                <a16:creationId xmlns:a16="http://schemas.microsoft.com/office/drawing/2014/main" id="{B5836744-34B9-4B57-8CF5-D90C458D6043}"/>
              </a:ext>
            </a:extLst>
          </p:cNvPr>
          <p:cNvSpPr>
            <a:spLocks noGrp="1"/>
          </p:cNvSpPr>
          <p:nvPr>
            <p:ph type="body" sz="quarter" idx="16" hasCustomPrompt="1"/>
          </p:nvPr>
        </p:nvSpPr>
        <p:spPr>
          <a:xfrm>
            <a:off x="9417216" y="1047827"/>
            <a:ext cx="2341032" cy="153888"/>
          </a:xfrm>
        </p:spPr>
        <p:txBody>
          <a:bodyPr wrap="square" lIns="0" rIns="0">
            <a:spAutoFit/>
          </a:bodyPr>
          <a:lstStyle>
            <a:lvl1pPr marL="0" indent="0" algn="ctr">
              <a:buFont typeface="Arial" panose="020B0604020202020204" pitchFamily="34" charset="0"/>
              <a:buNone/>
              <a:defRPr lang="en-US" sz="1000" b="1" dirty="0">
                <a:solidFill>
                  <a:srgbClr val="4F4F4F"/>
                </a:solidFill>
                <a:latin typeface="Open Sans" panose="020B0606030504020204" pitchFamily="34" charset="0"/>
                <a:ea typeface="Open Sans" panose="020B0606030504020204" pitchFamily="34" charset="0"/>
                <a:cs typeface="Open Sans" panose="020B0606030504020204" pitchFamily="34" charset="0"/>
              </a:defRPr>
            </a:lvl1pPr>
          </a:lstStyle>
          <a:p>
            <a:pPr marL="0" lvl="0" algn="ctr"/>
            <a:r>
              <a:rPr lang="en-US" dirty="0"/>
              <a:t>Click to add Analyst Name</a:t>
            </a:r>
          </a:p>
        </p:txBody>
      </p:sp>
      <p:sp>
        <p:nvSpPr>
          <p:cNvPr id="17" name="Picture Placeholder 2">
            <a:extLst>
              <a:ext uri="{FF2B5EF4-FFF2-40B4-BE49-F238E27FC236}">
                <a16:creationId xmlns:a16="http://schemas.microsoft.com/office/drawing/2014/main" id="{B2278B47-1988-4A8D-92D0-0071BC38C2FF}"/>
              </a:ext>
            </a:extLst>
          </p:cNvPr>
          <p:cNvSpPr>
            <a:spLocks noGrp="1"/>
          </p:cNvSpPr>
          <p:nvPr>
            <p:ph type="pic" sz="quarter" idx="18"/>
          </p:nvPr>
        </p:nvSpPr>
        <p:spPr>
          <a:xfrm>
            <a:off x="9947652" y="77454"/>
            <a:ext cx="1280160" cy="934121"/>
          </a:xfrm>
        </p:spPr>
        <p:txBody>
          <a:bodyPr lIns="0" tIns="0" rIns="0" bIns="0">
            <a:normAutofit/>
          </a:bodyPr>
          <a:lstStyle>
            <a:lvl1pPr marL="0" indent="0" algn="ctr">
              <a:buNone/>
              <a:defRPr sz="800" baseline="0">
                <a:latin typeface="Open Sans" panose="020B0606030504020204" pitchFamily="34" charset="0"/>
                <a:ea typeface="Open Sans" panose="020B0606030504020204" pitchFamily="34" charset="0"/>
                <a:cs typeface="Open Sans" panose="020B0606030504020204" pitchFamily="34" charset="0"/>
              </a:defRPr>
            </a:lvl1pPr>
          </a:lstStyle>
          <a:p>
            <a:r>
              <a:rPr lang="en-US"/>
              <a:t>Click icon to add picture</a:t>
            </a:r>
            <a:endParaRPr lang="en-US" dirty="0"/>
          </a:p>
        </p:txBody>
      </p:sp>
      <p:sp>
        <p:nvSpPr>
          <p:cNvPr id="4" name="Text Placeholder 3">
            <a:extLst>
              <a:ext uri="{FF2B5EF4-FFF2-40B4-BE49-F238E27FC236}">
                <a16:creationId xmlns:a16="http://schemas.microsoft.com/office/drawing/2014/main" id="{CDBD998D-41F5-44EB-AE13-62BF1189A979}"/>
              </a:ext>
            </a:extLst>
          </p:cNvPr>
          <p:cNvSpPr>
            <a:spLocks noGrp="1"/>
          </p:cNvSpPr>
          <p:nvPr>
            <p:ph type="body" sz="quarter" idx="41" hasCustomPrompt="1"/>
          </p:nvPr>
        </p:nvSpPr>
        <p:spPr>
          <a:xfrm>
            <a:off x="1739138" y="6235226"/>
            <a:ext cx="10003543" cy="318831"/>
          </a:xfrm>
        </p:spPr>
        <p:txBody>
          <a:bodyPr vert="horz" lIns="0" tIns="0" rIns="0" bIns="0" rtlCol="0" anchor="b"/>
          <a:lstStyle>
            <a:lvl1pPr>
              <a:spcBef>
                <a:spcPts val="0"/>
              </a:spcBef>
              <a:defRPr lang="fr-FR" sz="1000" dirty="0" smtClean="0">
                <a:latin typeface="+mn-lt"/>
                <a:ea typeface="+mn-ea"/>
                <a:cs typeface="+mn-cs"/>
              </a:defRPr>
            </a:lvl1pPr>
          </a:lstStyle>
          <a:p>
            <a:pPr lvl="0"/>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1239247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3"/>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2084022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Dark: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4D8E7-4B8B-E54C-8EC6-F2891417C0CB}"/>
              </a:ext>
            </a:extLst>
          </p:cNvPr>
          <p:cNvSpPr>
            <a:spLocks noGrp="1"/>
          </p:cNvSpPr>
          <p:nvPr>
            <p:ph type="title"/>
          </p:nvPr>
        </p:nvSpPr>
        <p:spPr>
          <a:xfrm>
            <a:off x="228600" y="609600"/>
            <a:ext cx="8686800" cy="849240"/>
          </a:xfrm>
        </p:spPr>
        <p:txBody>
          <a:bodyPr anchor="b"/>
          <a:lstStyle/>
          <a:p>
            <a:r>
              <a:rPr lang="en-US" dirty="0"/>
              <a:t>Click to edit Master title style</a:t>
            </a:r>
          </a:p>
        </p:txBody>
      </p:sp>
      <p:sp>
        <p:nvSpPr>
          <p:cNvPr id="3" name="Footer Placeholder 2">
            <a:extLst>
              <a:ext uri="{FF2B5EF4-FFF2-40B4-BE49-F238E27FC236}">
                <a16:creationId xmlns:a16="http://schemas.microsoft.com/office/drawing/2014/main" id="{9C0EF7AD-0106-B349-8957-0958B08750B8}"/>
              </a:ext>
            </a:extLst>
          </p:cNvPr>
          <p:cNvSpPr>
            <a:spLocks noGrp="1"/>
          </p:cNvSpPr>
          <p:nvPr>
            <p:ph type="ftr" sz="quarter" idx="10"/>
          </p:nvPr>
        </p:nvSpPr>
        <p:spPr/>
        <p:txBody>
          <a:bodyPr/>
          <a:lstStyle/>
          <a:p>
            <a:r>
              <a:rPr lang="en-US"/>
              <a:t>IBM Confidential</a:t>
            </a:r>
          </a:p>
        </p:txBody>
      </p:sp>
      <p:sp>
        <p:nvSpPr>
          <p:cNvPr id="4" name="Slide Number Placeholder 3">
            <a:extLst>
              <a:ext uri="{FF2B5EF4-FFF2-40B4-BE49-F238E27FC236}">
                <a16:creationId xmlns:a16="http://schemas.microsoft.com/office/drawing/2014/main" id="{31EB2F17-774C-FC4D-8998-893743D6BE3B}"/>
              </a:ext>
            </a:extLst>
          </p:cNvPr>
          <p:cNvSpPr>
            <a:spLocks noGrp="1"/>
          </p:cNvSpPr>
          <p:nvPr>
            <p:ph type="sldNum" sz="quarter" idx="11"/>
          </p:nvPr>
        </p:nvSpPr>
        <p:spPr/>
        <p:txBody>
          <a:bodyPr/>
          <a:lstStyle>
            <a:lvl1pPr>
              <a:defRPr/>
            </a:lvl1pPr>
          </a:lstStyle>
          <a:p>
            <a:r>
              <a:rPr lang="en-US" dirty="0"/>
              <a:t>© 2023 IBM Corporation  |  </a:t>
            </a:r>
            <a:fld id="{62AC7532-E9CD-3F47-AFEB-F708F102E192}" type="slidenum">
              <a:rPr lang="en-US" smtClean="0"/>
              <a:pPr/>
              <a:t>‹#›</a:t>
            </a:fld>
            <a:endParaRPr lang="en-US" dirty="0"/>
          </a:p>
        </p:txBody>
      </p:sp>
      <p:sp>
        <p:nvSpPr>
          <p:cNvPr id="6" name="Text Placeholder 5">
            <a:extLst>
              <a:ext uri="{FF2B5EF4-FFF2-40B4-BE49-F238E27FC236}">
                <a16:creationId xmlns:a16="http://schemas.microsoft.com/office/drawing/2014/main" id="{D0F2D07D-A7FC-4644-ABD8-857C61BD98BC}"/>
              </a:ext>
            </a:extLst>
          </p:cNvPr>
          <p:cNvSpPr>
            <a:spLocks noGrp="1"/>
          </p:cNvSpPr>
          <p:nvPr>
            <p:ph type="body" sz="quarter" idx="12"/>
          </p:nvPr>
        </p:nvSpPr>
        <p:spPr>
          <a:xfrm>
            <a:off x="228600" y="1828800"/>
            <a:ext cx="8686800" cy="457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0CB871E5-6C27-5E42-8EE6-254DC51FEE33}"/>
              </a:ext>
            </a:extLst>
          </p:cNvPr>
          <p:cNvSpPr>
            <a:spLocks noGrp="1"/>
          </p:cNvSpPr>
          <p:nvPr>
            <p:ph type="body" sz="quarter" idx="13" hasCustomPrompt="1"/>
          </p:nvPr>
        </p:nvSpPr>
        <p:spPr>
          <a:xfrm>
            <a:off x="228600" y="228600"/>
            <a:ext cx="5638800" cy="304800"/>
          </a:xfrm>
        </p:spPr>
        <p:txBody>
          <a:bodyPr>
            <a:normAutofit/>
          </a:bodyPr>
          <a:lstStyle>
            <a:lvl1pPr marL="0" indent="0">
              <a:buNone/>
              <a:defRPr sz="1200" b="0" i="0" spc="90" baseline="0">
                <a:latin typeface="IBM Plex Sans Text" charset="0"/>
                <a:ea typeface="IBM Plex Sans Text" charset="0"/>
                <a:cs typeface="IBM Plex Sans Text" charset="0"/>
              </a:defRPr>
            </a:lvl1pPr>
          </a:lstStyle>
          <a:p>
            <a:pPr lvl="0"/>
            <a:r>
              <a:rPr lang="en-US" dirty="0"/>
              <a:t>SECTION HEADING </a:t>
            </a:r>
          </a:p>
        </p:txBody>
      </p:sp>
    </p:spTree>
    <p:extLst>
      <p:ext uri="{BB962C8B-B14F-4D97-AF65-F5344CB8AC3E}">
        <p14:creationId xmlns:p14="http://schemas.microsoft.com/office/powerpoint/2010/main" val="354274339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9198397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653292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163583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mn-lt"/>
              </a:defRPr>
            </a:lvl1pPr>
          </a:lstStyle>
          <a:p>
            <a:pPr lvl="0"/>
            <a:r>
              <a:rPr lang="en-US"/>
              <a:t>Click to edit Master text styles</a:t>
            </a:r>
          </a:p>
        </p:txBody>
      </p:sp>
    </p:spTree>
    <p:extLst>
      <p:ext uri="{BB962C8B-B14F-4D97-AF65-F5344CB8AC3E}">
        <p14:creationId xmlns:p14="http://schemas.microsoft.com/office/powerpoint/2010/main" val="335542107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mn-lt"/>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p>
        </p:txBody>
      </p:sp>
    </p:spTree>
    <p:extLst>
      <p:ext uri="{BB962C8B-B14F-4D97-AF65-F5344CB8AC3E}">
        <p14:creationId xmlns:p14="http://schemas.microsoft.com/office/powerpoint/2010/main" val="224569902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i="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52000561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Tree>
    <p:extLst>
      <p:ext uri="{BB962C8B-B14F-4D97-AF65-F5344CB8AC3E}">
        <p14:creationId xmlns:p14="http://schemas.microsoft.com/office/powerpoint/2010/main" val="69374418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768863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78414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6291810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057384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202068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130993648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915224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latin typeface="+mj-lt"/>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FFFFF"/>
          </a:solidFill>
        </p:spPr>
        <p:txBody>
          <a:bodyPr wrap="square" lIns="0" tIns="0" rIns="0" bIns="0" rtlCol="0" anchor="ctr">
            <a:noAutofit/>
          </a:bodyPr>
          <a:lstStyle/>
          <a:p>
            <a:pPr algn="ctr"/>
            <a:endParaRPr lang="en-US" sz="1600" b="0" i="0">
              <a:solidFill>
                <a:srgbClr val="FFFFFF"/>
              </a:solidFill>
              <a:latin typeface="+mn-lt"/>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mn-lt"/>
              </a:defRPr>
            </a:lvl1pPr>
            <a:lvl2pPr>
              <a:buClr>
                <a:schemeClr val="tx1"/>
              </a:buClr>
              <a:defRPr>
                <a:solidFill>
                  <a:schemeClr val="tx1"/>
                </a:solidFill>
                <a:latin typeface="+mn-lt"/>
              </a:defRPr>
            </a:lvl2pPr>
            <a:lvl3pPr>
              <a:buClr>
                <a:schemeClr val="tx1"/>
              </a:buClr>
              <a:defRPr>
                <a:solidFill>
                  <a:schemeClr val="tx1"/>
                </a:solidFill>
                <a:latin typeface="+mn-lt"/>
              </a:defRPr>
            </a:lvl3pPr>
            <a:lvl4pPr>
              <a:buClr>
                <a:schemeClr val="tx1"/>
              </a:buClr>
              <a:defRPr>
                <a:solidFill>
                  <a:schemeClr val="tx1"/>
                </a:solidFill>
                <a:latin typeface="+mn-lt"/>
              </a:defRPr>
            </a:lvl4pPr>
            <a:lvl5pPr>
              <a:buClr>
                <a:schemeClr val="tx1"/>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937687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262943407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Tree>
    <p:extLst>
      <p:ext uri="{BB962C8B-B14F-4D97-AF65-F5344CB8AC3E}">
        <p14:creationId xmlns:p14="http://schemas.microsoft.com/office/powerpoint/2010/main" val="108592314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Tree>
    <p:extLst>
      <p:ext uri="{BB962C8B-B14F-4D97-AF65-F5344CB8AC3E}">
        <p14:creationId xmlns:p14="http://schemas.microsoft.com/office/powerpoint/2010/main" val="102049821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02D9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4903134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01D6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rgbClr val="161616"/>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115598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2"/>
            <a:ext cx="2450592" cy="4312788"/>
          </a:xfrm>
        </p:spPr>
        <p:txBody>
          <a:bodyPr/>
          <a:lstStyle>
            <a:lvl1pPr>
              <a:spcBef>
                <a:spcPts val="400"/>
              </a:spcBef>
              <a:defRPr sz="1332"/>
            </a:lvl1pPr>
            <a:lvl2pPr>
              <a:spcBef>
                <a:spcPts val="400"/>
              </a:spcBef>
              <a:defRPr sz="1332"/>
            </a:lvl2pPr>
            <a:lvl3pPr>
              <a:spcBef>
                <a:spcPts val="400"/>
              </a:spcBef>
              <a:defRPr sz="1332"/>
            </a:lvl3pPr>
            <a:lvl4pPr>
              <a:spcBef>
                <a:spcPts val="400"/>
              </a:spcBef>
              <a:defRPr sz="1332"/>
            </a:lvl4pPr>
            <a:lvl5pPr>
              <a:spcBef>
                <a:spcPts val="400"/>
              </a:spcBef>
              <a:defRPr sz="133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dirty="0"/>
              <a:t>Click icon to add picture</a:t>
            </a:r>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8694808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01D6C"/>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78A9FF"/>
          </a:solidFill>
          <a:ln>
            <a:noFill/>
          </a:ln>
        </p:spPr>
        <p:txBody>
          <a:bodyPr lIns="219456" tIns="201168" rIns="228600" bIns="22860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39322747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p>
        </p:txBody>
      </p:sp>
    </p:spTree>
    <p:extLst>
      <p:ext uri="{BB962C8B-B14F-4D97-AF65-F5344CB8AC3E}">
        <p14:creationId xmlns:p14="http://schemas.microsoft.com/office/powerpoint/2010/main" val="371455079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228777483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02D9C"/>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043C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rgbClr val="0F62F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78A9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411155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160995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936585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220802968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286732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p>
        </p:txBody>
      </p:sp>
    </p:spTree>
    <p:extLst>
      <p:ext uri="{BB962C8B-B14F-4D97-AF65-F5344CB8AC3E}">
        <p14:creationId xmlns:p14="http://schemas.microsoft.com/office/powerpoint/2010/main" val="334505846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425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4" y="121920"/>
            <a:ext cx="11704229" cy="5872480"/>
          </a:xfrm>
        </p:spPr>
        <p:txBody>
          <a:bodyPr/>
          <a:lstStyle>
            <a:lvl1pPr>
              <a:defRPr sz="12800" b="1"/>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18039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3"/>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2"/>
            <a:ext cx="2450592" cy="4312788"/>
          </a:xfrm>
        </p:spPr>
        <p:txBody>
          <a:bodyPr/>
          <a:lstStyle>
            <a:lvl1pPr>
              <a:spcBef>
                <a:spcPts val="400"/>
              </a:spcBef>
              <a:defRPr sz="1332"/>
            </a:lvl1pPr>
            <a:lvl2pPr>
              <a:spcBef>
                <a:spcPts val="400"/>
              </a:spcBef>
              <a:defRPr sz="1332"/>
            </a:lvl2pPr>
            <a:lvl3pPr>
              <a:spcBef>
                <a:spcPts val="400"/>
              </a:spcBef>
              <a:defRPr sz="1332"/>
            </a:lvl3pPr>
            <a:lvl4pPr>
              <a:spcBef>
                <a:spcPts val="400"/>
              </a:spcBef>
              <a:defRPr sz="1332"/>
            </a:lvl4pPr>
            <a:lvl5pPr>
              <a:spcBef>
                <a:spcPts val="400"/>
              </a:spcBef>
              <a:defRPr sz="133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196"/>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43302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05585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Tree>
    <p:extLst>
      <p:ext uri="{BB962C8B-B14F-4D97-AF65-F5344CB8AC3E}">
        <p14:creationId xmlns:p14="http://schemas.microsoft.com/office/powerpoint/2010/main" val="338843734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4606" y="3087490"/>
            <a:ext cx="1722793" cy="683025"/>
          </a:xfrm>
          <a:prstGeom prst="rect">
            <a:avLst/>
          </a:prstGeom>
        </p:spPr>
      </p:pic>
    </p:spTree>
    <p:extLst>
      <p:ext uri="{BB962C8B-B14F-4D97-AF65-F5344CB8AC3E}">
        <p14:creationId xmlns:p14="http://schemas.microsoft.com/office/powerpoint/2010/main" val="296454645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userDrawn="1">
  <p:cSld name="Title Slide 1">
    <p:spTree>
      <p:nvGrpSpPr>
        <p:cNvPr id="1" name=""/>
        <p:cNvGrpSpPr/>
        <p:nvPr/>
      </p:nvGrpSpPr>
      <p:grpSpPr>
        <a:xfrm>
          <a:off x="0" y="0"/>
          <a:ext cx="0" cy="0"/>
          <a:chOff x="0" y="0"/>
          <a:chExt cx="0" cy="0"/>
        </a:xfrm>
      </p:grpSpPr>
      <p:pic>
        <p:nvPicPr>
          <p:cNvPr id="7" name="Picture 44" descr="cover-wallerpap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57151"/>
            <a:ext cx="12192000" cy="5666317"/>
          </a:xfrm>
          <a:prstGeom prst="rect">
            <a:avLst/>
          </a:prstGeom>
          <a:noFill/>
          <a:ln w="9525">
            <a:noFill/>
            <a:miter lim="800000"/>
            <a:headEnd/>
            <a:tailEnd/>
          </a:ln>
        </p:spPr>
      </p:pic>
      <p:pic>
        <p:nvPicPr>
          <p:cNvPr id="10" name="Picture 46" descr="blue-tri-color-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16219" y="6354233"/>
            <a:ext cx="626533" cy="254000"/>
          </a:xfrm>
          <a:prstGeom prst="rect">
            <a:avLst/>
          </a:prstGeom>
          <a:noFill/>
          <a:ln w="9525">
            <a:noFill/>
            <a:miter lim="800000"/>
            <a:headEnd/>
            <a:tailEnd/>
          </a:ln>
        </p:spPr>
      </p:pic>
      <p:sp>
        <p:nvSpPr>
          <p:cNvPr id="6" name="Text Placeholder 5"/>
          <p:cNvSpPr>
            <a:spLocks noGrp="1"/>
          </p:cNvSpPr>
          <p:nvPr>
            <p:ph type="body" sz="quarter" idx="10" hasCustomPrompt="1"/>
          </p:nvPr>
        </p:nvSpPr>
        <p:spPr>
          <a:xfrm>
            <a:off x="487680" y="3703320"/>
            <a:ext cx="11375136" cy="338328"/>
          </a:xfrm>
        </p:spPr>
        <p:txBody>
          <a:bodyPr anchor="b" anchorCtr="0"/>
          <a:lstStyle>
            <a:lvl1pPr marL="0" indent="0">
              <a:spcBef>
                <a:spcPts val="1760"/>
              </a:spcBef>
              <a:buNone/>
              <a:defRPr sz="2933">
                <a:solidFill>
                  <a:schemeClr val="tx2"/>
                </a:solidFill>
              </a:defRPr>
            </a:lvl1pPr>
            <a:lvl5pPr>
              <a:buNone/>
              <a:defRPr/>
            </a:lvl5pPr>
          </a:lstStyle>
          <a:p>
            <a:pPr lvl="0"/>
            <a:r>
              <a:rPr lang="en-US" dirty="0"/>
              <a:t>Subtitle of presentation in this location as long as needed</a:t>
            </a:r>
          </a:p>
        </p:txBody>
      </p:sp>
      <p:sp>
        <p:nvSpPr>
          <p:cNvPr id="8" name="Text Placeholder 7"/>
          <p:cNvSpPr>
            <a:spLocks noGrp="1"/>
          </p:cNvSpPr>
          <p:nvPr>
            <p:ph type="body" sz="quarter" idx="11" hasCustomPrompt="1"/>
          </p:nvPr>
        </p:nvSpPr>
        <p:spPr>
          <a:xfrm>
            <a:off x="487680" y="5120640"/>
            <a:ext cx="11375136" cy="487680"/>
          </a:xfrm>
        </p:spPr>
        <p:txBody>
          <a:bodyPr/>
          <a:lstStyle>
            <a:lvl1pPr marL="0" indent="0">
              <a:spcBef>
                <a:spcPts val="0"/>
              </a:spcBef>
              <a:buNone/>
              <a:defRPr sz="1600"/>
            </a:lvl1pPr>
          </a:lstStyle>
          <a:p>
            <a:pPr lvl="0"/>
            <a:r>
              <a:rPr lang="en-US" dirty="0"/>
              <a:t>Name of presenter, Title of presenter if needed</a:t>
            </a:r>
            <a:br>
              <a:rPr lang="en-US" dirty="0"/>
            </a:br>
            <a:r>
              <a:rPr lang="en-US" dirty="0"/>
              <a:t>Date in local format</a:t>
            </a:r>
          </a:p>
        </p:txBody>
      </p:sp>
      <p:sp>
        <p:nvSpPr>
          <p:cNvPr id="9" name="Title 8"/>
          <p:cNvSpPr>
            <a:spLocks noGrp="1"/>
          </p:cNvSpPr>
          <p:nvPr>
            <p:ph type="title" hasCustomPrompt="1"/>
          </p:nvPr>
        </p:nvSpPr>
        <p:spPr>
          <a:xfrm>
            <a:off x="451104" y="2840736"/>
            <a:ext cx="11411712" cy="841248"/>
          </a:xfrm>
        </p:spPr>
        <p:txBody>
          <a:bodyPr anchor="b" anchorCtr="0"/>
          <a:lstStyle>
            <a:lvl1pPr>
              <a:defRPr sz="6400">
                <a:solidFill>
                  <a:srgbClr val="00B0DA"/>
                </a:solidFill>
              </a:defRPr>
            </a:lvl1pPr>
          </a:lstStyle>
          <a:p>
            <a:r>
              <a:rPr lang="en-US" dirty="0"/>
              <a:t>IBM Presentation Title</a:t>
            </a:r>
          </a:p>
        </p:txBody>
      </p:sp>
    </p:spTree>
    <p:extLst>
      <p:ext uri="{BB962C8B-B14F-4D97-AF65-F5344CB8AC3E}">
        <p14:creationId xmlns:p14="http://schemas.microsoft.com/office/powerpoint/2010/main" val="292705195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Title Only - Dark Backgroun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671C606-EB24-444E-96BC-D1FF1CA6F30D}"/>
              </a:ext>
            </a:extLst>
          </p:cNvPr>
          <p:cNvSpPr>
            <a:spLocks noGrp="1"/>
          </p:cNvSpPr>
          <p:nvPr>
            <p:ph type="title"/>
          </p:nvPr>
        </p:nvSpPr>
        <p:spPr>
          <a:xfrm>
            <a:off x="280416" y="268226"/>
            <a:ext cx="8558784" cy="443199"/>
          </a:xfrm>
        </p:spPr>
        <p:txBody>
          <a:bodyPr wrap="square">
            <a:spAutoFit/>
          </a:bodyPr>
          <a:lstStyle>
            <a:lvl1pPr>
              <a:defRPr>
                <a:solidFill>
                  <a:schemeClr val="bg1"/>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7509814C-BD6F-7B4F-99EB-A6B0FBC1FD04}"/>
              </a:ext>
            </a:extLst>
          </p:cNvPr>
          <p:cNvSpPr>
            <a:spLocks noGrp="1"/>
          </p:cNvSpPr>
          <p:nvPr>
            <p:ph type="ftr" sz="quarter" idx="10"/>
          </p:nvPr>
        </p:nvSpPr>
        <p:spPr/>
        <p:txBody>
          <a:bodyPr/>
          <a:lstStyle>
            <a:lvl1pPr>
              <a:defRPr>
                <a:solidFill>
                  <a:srgbClr val="868D95"/>
                </a:solidFill>
              </a:defRPr>
            </a:lvl1pPr>
          </a:lstStyle>
          <a:p>
            <a:r>
              <a:rPr lang="en-US"/>
              <a:t>IBM Security / © 2021 IBM Corporation</a:t>
            </a:r>
          </a:p>
        </p:txBody>
      </p:sp>
      <p:sp>
        <p:nvSpPr>
          <p:cNvPr id="3" name="Slide Number Placeholder 2">
            <a:extLst>
              <a:ext uri="{FF2B5EF4-FFF2-40B4-BE49-F238E27FC236}">
                <a16:creationId xmlns:a16="http://schemas.microsoft.com/office/drawing/2014/main" id="{75DA223F-87FC-004F-996F-0CFD3D9A304C}"/>
              </a:ext>
            </a:extLst>
          </p:cNvPr>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86732714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F1B1-9B81-414C-BAE1-D299EB7574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6CF78F-CE1C-494A-A74D-2A7DDBDDB09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59BC81-EF18-41D7-A242-2FB56C16C1F0}"/>
              </a:ext>
            </a:extLst>
          </p:cNvPr>
          <p:cNvSpPr>
            <a:spLocks noGrp="1"/>
          </p:cNvSpPr>
          <p:nvPr>
            <p:ph type="dt" sz="half" idx="10"/>
          </p:nvPr>
        </p:nvSpPr>
        <p:spPr/>
        <p:txBody>
          <a:bodyPr/>
          <a:lstStyle/>
          <a:p>
            <a:fld id="{DCEB18A7-EF32-4DC8-952E-B34A19CA43BF}" type="datetimeFigureOut">
              <a:rPr lang="en-US" smtClean="0"/>
              <a:t>4/14/23</a:t>
            </a:fld>
            <a:endParaRPr lang="en-US"/>
          </a:p>
        </p:txBody>
      </p:sp>
      <p:sp>
        <p:nvSpPr>
          <p:cNvPr id="5" name="Footer Placeholder 4">
            <a:extLst>
              <a:ext uri="{FF2B5EF4-FFF2-40B4-BE49-F238E27FC236}">
                <a16:creationId xmlns:a16="http://schemas.microsoft.com/office/drawing/2014/main" id="{7A198E19-5A1E-48F3-817E-833204A1E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D235C-AE91-485B-9297-1969F5F7D8D9}"/>
              </a:ext>
            </a:extLst>
          </p:cNvPr>
          <p:cNvSpPr>
            <a:spLocks noGrp="1"/>
          </p:cNvSpPr>
          <p:nvPr>
            <p:ph type="sldNum" sz="quarter" idx="12"/>
          </p:nvPr>
        </p:nvSpPr>
        <p:spPr/>
        <p:txBody>
          <a:bodyPr/>
          <a:lstStyle/>
          <a:p>
            <a:fld id="{5882ACB0-1461-42F5-AC0D-CA9467A88DC7}" type="slidenum">
              <a:rPr lang="en-US" smtClean="0"/>
              <a:t>‹#›</a:t>
            </a:fld>
            <a:endParaRPr lang="en-US"/>
          </a:p>
        </p:txBody>
      </p:sp>
    </p:spTree>
    <p:extLst>
      <p:ext uri="{BB962C8B-B14F-4D97-AF65-F5344CB8AC3E}">
        <p14:creationId xmlns:p14="http://schemas.microsoft.com/office/powerpoint/2010/main" val="371922689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75152709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2699207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dirty="0"/>
              <a:t>Click to edit Master title style</a:t>
            </a:r>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161595651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4806514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5"/>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10" y="268225"/>
            <a:ext cx="8546501" cy="5726176"/>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2240414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
        <p:nvSpPr>
          <p:cNvPr id="7" name="Picture Placeholde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Drag picture to placeholder or click icon to add</a:t>
            </a:r>
          </a:p>
        </p:txBody>
      </p:sp>
    </p:spTree>
    <p:extLst>
      <p:ext uri="{BB962C8B-B14F-4D97-AF65-F5344CB8AC3E}">
        <p14:creationId xmlns:p14="http://schemas.microsoft.com/office/powerpoint/2010/main" val="222391195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a:latin typeface="+mn-lt"/>
              </a:defRPr>
            </a:lvl1pPr>
          </a:lstStyle>
          <a:p>
            <a:r>
              <a:rPr lang="en-US" dirty="0"/>
              <a:t>Click to edit Master title style</a:t>
            </a:r>
          </a:p>
        </p:txBody>
      </p:sp>
    </p:spTree>
    <p:extLst>
      <p:ext uri="{BB962C8B-B14F-4D97-AF65-F5344CB8AC3E}">
        <p14:creationId xmlns:p14="http://schemas.microsoft.com/office/powerpoint/2010/main" val="49379979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dirty="0"/>
              <a:t>Click to edit Master title style</a:t>
            </a:r>
          </a:p>
        </p:txBody>
      </p:sp>
    </p:spTree>
    <p:extLst>
      <p:ext uri="{BB962C8B-B14F-4D97-AF65-F5344CB8AC3E}">
        <p14:creationId xmlns:p14="http://schemas.microsoft.com/office/powerpoint/2010/main" val="414923524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dirty="0"/>
              <a:t>Click to edit Master title style</a:t>
            </a:r>
          </a:p>
        </p:txBody>
      </p:sp>
      <p:sp>
        <p:nvSpPr>
          <p:cNvPr id="6" name="Text Placeholder"/>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189205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8" name="Text Placeholder 1"/>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6388610"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674530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800642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183948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8" name="Text Placeholder"/>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Drag picture to placeholder or click icon to add</a:t>
            </a:r>
          </a:p>
        </p:txBody>
      </p:sp>
    </p:spTree>
    <p:extLst>
      <p:ext uri="{BB962C8B-B14F-4D97-AF65-F5344CB8AC3E}">
        <p14:creationId xmlns:p14="http://schemas.microsoft.com/office/powerpoint/2010/main" val="268231367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dirty="0"/>
              <a:t>Click to edit Master title style</a:t>
            </a:r>
          </a:p>
        </p:txBody>
      </p:sp>
      <p:sp>
        <p:nvSpPr>
          <p:cNvPr id="6" name="Text Placeholder 1"/>
          <p:cNvSpPr>
            <a:spLocks noGrp="1"/>
          </p:cNvSpPr>
          <p:nvPr>
            <p:ph type="body" sz="quarter" idx="12"/>
          </p:nvPr>
        </p:nvSpPr>
        <p:spPr>
          <a:xfrm>
            <a:off x="6388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9436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224604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p>
            <a:r>
              <a:rPr lang="en-US" dirty="0"/>
              <a:t>Click to edit Master title style</a:t>
            </a:r>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1"/>
          </a:solidFill>
        </p:spPr>
        <p:txBody>
          <a:bodyPr wrap="square" lIns="0" tIns="0" rIns="0" bIns="0" rtlCol="0" anchor="ctr">
            <a:noAutofit/>
          </a:bodyPr>
          <a:lstStyle/>
          <a:p>
            <a:pPr algn="ctr"/>
            <a:endParaRPr lang="en-US" sz="1600" b="0" i="0">
              <a:solidFill>
                <a:srgbClr val="FFFFFF"/>
              </a:solidFill>
              <a:latin typeface="+mn-lt"/>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buClr>
                <a:schemeClr val="bg1"/>
              </a:buClr>
              <a:defRPr>
                <a:solidFill>
                  <a:schemeClr val="bg1"/>
                </a:solidFill>
                <a:latin typeface="+mn-lt"/>
              </a:defRPr>
            </a:lvl1pPr>
            <a:lvl2pPr>
              <a:buClr>
                <a:schemeClr val="bg1"/>
              </a:buClr>
              <a:defRPr>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7831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8618000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dirty="0"/>
              <a:t>Click to edit Master title style</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Drag picture to placeholder or click icon to add</a:t>
            </a:r>
          </a:p>
        </p:txBody>
      </p:sp>
    </p:spTree>
    <p:extLst>
      <p:ext uri="{BB962C8B-B14F-4D97-AF65-F5344CB8AC3E}">
        <p14:creationId xmlns:p14="http://schemas.microsoft.com/office/powerpoint/2010/main" val="155468438"/>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dirty="0"/>
              <a:t>Click to edit Master title style</a:t>
            </a:r>
          </a:p>
        </p:txBody>
      </p:sp>
    </p:spTree>
    <p:extLst>
      <p:ext uri="{BB962C8B-B14F-4D97-AF65-F5344CB8AC3E}">
        <p14:creationId xmlns:p14="http://schemas.microsoft.com/office/powerpoint/2010/main" val="410860312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Tree>
    <p:extLst>
      <p:ext uri="{BB962C8B-B14F-4D97-AF65-F5344CB8AC3E}">
        <p14:creationId xmlns:p14="http://schemas.microsoft.com/office/powerpoint/2010/main" val="12799744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8" name="Text Placeholder"/>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6096000" y="0"/>
            <a:ext cx="3048000" cy="3429000"/>
          </a:xfrm>
          <a:solidFill>
            <a:srgbClr val="0F62FE"/>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19956900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6" name="Content Placeholder 1"/>
          <p:cNvSpPr>
            <a:spLocks noGrp="1"/>
          </p:cNvSpPr>
          <p:nvPr>
            <p:ph sz="quarter" idx="17"/>
          </p:nvPr>
        </p:nvSpPr>
        <p:spPr>
          <a:xfrm>
            <a:off x="6096000" y="0"/>
            <a:ext cx="3048000" cy="3429000"/>
          </a:xfrm>
          <a:solidFill>
            <a:srgbClr val="0F62FE"/>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3"/>
          <p:cNvSpPr>
            <a:spLocks noGrp="1"/>
          </p:cNvSpPr>
          <p:nvPr>
            <p:ph sz="quarter" idx="20"/>
          </p:nvPr>
        </p:nvSpPr>
        <p:spPr>
          <a:xfrm>
            <a:off x="0" y="3426885"/>
            <a:ext cx="6096000" cy="3431116"/>
          </a:xfrm>
          <a:solidFill>
            <a:srgbClr val="161616"/>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12023221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dirty="0"/>
              <a:t>Click to edit Master title style</a:t>
            </a:r>
          </a:p>
        </p:txBody>
      </p:sp>
      <p:sp>
        <p:nvSpPr>
          <p:cNvPr id="13" name="Content Placeholder 1"/>
          <p:cNvSpPr>
            <a:spLocks noGrp="1"/>
          </p:cNvSpPr>
          <p:nvPr>
            <p:ph sz="quarter" idx="20"/>
          </p:nvPr>
        </p:nvSpPr>
        <p:spPr>
          <a:xfrm>
            <a:off x="0" y="3426885"/>
            <a:ext cx="3048000" cy="3431116"/>
          </a:xfrm>
          <a:solidFill>
            <a:srgbClr val="001D6C"/>
          </a:solidFill>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2"/>
          <p:cNvSpPr>
            <a:spLocks noGrp="1"/>
          </p:cNvSpPr>
          <p:nvPr>
            <p:ph sz="quarter" idx="19"/>
          </p:nvPr>
        </p:nvSpPr>
        <p:spPr>
          <a:xfrm>
            <a:off x="3048001" y="3426885"/>
            <a:ext cx="3048000" cy="3431116"/>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9" name="Content Placeholder 3"/>
          <p:cNvSpPr>
            <a:spLocks noGrp="1"/>
          </p:cNvSpPr>
          <p:nvPr>
            <p:ph sz="quarter" idx="17"/>
          </p:nvPr>
        </p:nvSpPr>
        <p:spPr>
          <a:xfrm>
            <a:off x="6096000" y="3426883"/>
            <a:ext cx="3048000" cy="3431117"/>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4"/>
          <p:cNvSpPr>
            <a:spLocks noGrp="1"/>
          </p:cNvSpPr>
          <p:nvPr>
            <p:ph sz="quarter" idx="18"/>
          </p:nvPr>
        </p:nvSpPr>
        <p:spPr>
          <a:xfrm>
            <a:off x="9144000" y="3426883"/>
            <a:ext cx="3048000" cy="3431117"/>
          </a:xfrm>
          <a:solidFill>
            <a:srgbClr val="78A9FF"/>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683225259"/>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rgbClr val="FFFFFF"/>
          </a:solidFill>
        </p:spPr>
        <p:txBody>
          <a:bodyPr lIns="210312" tIns="201168" rIns="228600" bIns="228600"/>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Drag picture to placeholder or click icon to add</a:t>
            </a:r>
          </a:p>
        </p:txBody>
      </p:sp>
    </p:spTree>
    <p:extLst>
      <p:ext uri="{BB962C8B-B14F-4D97-AF65-F5344CB8AC3E}">
        <p14:creationId xmlns:p14="http://schemas.microsoft.com/office/powerpoint/2010/main" val="127193573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Drag picture to placeholder or click icon to add</a:t>
            </a:r>
          </a:p>
        </p:txBody>
      </p:sp>
      <p:sp>
        <p:nvSpPr>
          <p:cNvPr id="6" name="Text Placeholder"/>
          <p:cNvSpPr>
            <a:spLocks noGrp="1"/>
          </p:cNvSpPr>
          <p:nvPr>
            <p:ph type="body" sz="quarter" idx="12"/>
          </p:nvPr>
        </p:nvSpPr>
        <p:spPr>
          <a:xfrm>
            <a:off x="-3" y="3429000"/>
            <a:ext cx="3048004" cy="3429000"/>
          </a:xfrm>
          <a:solidFill>
            <a:srgbClr val="FFFFFF"/>
          </a:solidFill>
        </p:spPr>
        <p:txBody>
          <a:bodyPr lIns="219456" tIns="201168" rIns="228600" bIns="228600"/>
          <a:lstStyle>
            <a:lvl1pPr>
              <a:buClr>
                <a:schemeClr val="tx1"/>
              </a:buClr>
              <a:defRPr>
                <a:solidFill>
                  <a:schemeClr val="tx1"/>
                </a:solidFill>
              </a:defRPr>
            </a:lvl1pPr>
            <a:lvl2pPr>
              <a:buClr>
                <a:schemeClr val="tx1"/>
              </a:buClr>
              <a:defRPr sz="1333">
                <a:solidFill>
                  <a:schemeClr val="tx1"/>
                </a:solidFill>
              </a:defRPr>
            </a:lvl2pPr>
            <a:lvl3pPr>
              <a:buClr>
                <a:schemeClr val="tx1"/>
              </a:buClr>
              <a:defRPr sz="1333">
                <a:solidFill>
                  <a:schemeClr val="tx1"/>
                </a:solidFill>
              </a:defRPr>
            </a:lvl3pPr>
            <a:lvl4pPr>
              <a:buClr>
                <a:schemeClr val="tx1"/>
              </a:buClr>
              <a:defRPr sz="1333">
                <a:solidFill>
                  <a:schemeClr val="tx1"/>
                </a:solidFill>
              </a:defRPr>
            </a:lvl4pPr>
            <a:lvl5pPr>
              <a:buClr>
                <a:schemeClr val="tx1"/>
              </a:buClr>
              <a:defRPr sz="13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496346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F62FE"/>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3048000" y="0"/>
            <a:ext cx="3048000" cy="6864096"/>
          </a:xfrm>
          <a:solidFill>
            <a:srgbClr val="0043C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6096000" y="0"/>
            <a:ext cx="3048000" cy="6864096"/>
          </a:xfrm>
          <a:solidFill>
            <a:srgbClr val="002D9C"/>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9144000" y="0"/>
            <a:ext cx="3048000" cy="6864096"/>
          </a:xfrm>
          <a:solidFill>
            <a:srgbClr val="001D6C"/>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129845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4925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16064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12397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8" name="Text Placeholder 1"/>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3340608" y="1679501"/>
            <a:ext cx="2450592" cy="4336288"/>
          </a:xfrm>
        </p:spPr>
        <p:txBody>
          <a:bodyPr/>
          <a:lstStyle>
            <a:lvl1pPr>
              <a:spcBef>
                <a:spcPts val="400"/>
              </a:spcBef>
              <a:defRPr sz="1867"/>
            </a:lvl1pPr>
            <a:lvl2pPr>
              <a:spcBef>
                <a:spcPts val="0"/>
              </a:spcBef>
              <a:defRPr sz="1867"/>
            </a:lvl2pPr>
            <a:lvl3pPr>
              <a:spcBef>
                <a:spcPts val="0"/>
              </a:spcBef>
              <a:defRPr sz="1867"/>
            </a:lvl3pPr>
            <a:lvl4pPr>
              <a:spcBef>
                <a:spcPts val="0"/>
              </a:spcBef>
              <a:defRPr sz="1867"/>
            </a:lvl4pPr>
            <a:lvl5pPr>
              <a:spcBef>
                <a:spcPts val="0"/>
              </a:spcBef>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Drag picture to placeholder or click icon to add</a:t>
            </a:r>
          </a:p>
        </p:txBody>
      </p:sp>
    </p:spTree>
    <p:extLst>
      <p:ext uri="{BB962C8B-B14F-4D97-AF65-F5344CB8AC3E}">
        <p14:creationId xmlns:p14="http://schemas.microsoft.com/office/powerpoint/2010/main" val="378581044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3340608" y="1683512"/>
            <a:ext cx="2450592" cy="4336288"/>
          </a:xfrm>
        </p:spPr>
        <p:txBody>
          <a:bodyPr/>
          <a:lstStyle>
            <a:lvl1pPr marL="0" indent="0" algn="l" rtl="0" eaLnBrk="1" fontAlgn="base" hangingPunct="1">
              <a:lnSpc>
                <a:spcPct val="100000"/>
              </a:lnSpc>
              <a:spcBef>
                <a:spcPts val="0"/>
              </a:spcBef>
              <a:spcAft>
                <a:spcPct val="0"/>
              </a:spcAft>
              <a:buClr>
                <a:schemeClr val="tx1"/>
              </a:buClr>
              <a:buFont typeface="Arial" panose="020B0604020202020204" pitchFamily="34" charset="0"/>
              <a:buNone/>
              <a:tabLst/>
              <a:defRPr lang="en-US" sz="1867" b="0" i="0" dirty="0">
                <a:solidFill>
                  <a:schemeClr val="tx1"/>
                </a:solidFill>
                <a:latin typeface="+mn-lt"/>
                <a:ea typeface="Arial" panose="020B0604020202020204" pitchFamily="34" charset="0"/>
                <a:cs typeface="Arial" panose="020B0604020202020204" pitchFamily="34" charset="0"/>
              </a:defRPr>
            </a:lvl1pPr>
            <a:lvl2pPr marL="228597" indent="-231642" algn="l" rtl="0" eaLnBrk="1" fontAlgn="base" hangingPunct="1">
              <a:lnSpc>
                <a:spcPct val="100000"/>
              </a:lnSpc>
              <a:spcBef>
                <a:spcPts val="0"/>
              </a:spcBef>
              <a:spcAft>
                <a:spcPct val="0"/>
              </a:spcAft>
              <a:buClr>
                <a:schemeClr val="tx1"/>
              </a:buClr>
              <a:buFont typeface="Arial" panose="020B0604020202020204" pitchFamily="34" charset="0"/>
              <a:buChar char="•"/>
              <a:tabLst/>
              <a:defRPr lang="en-US" sz="1867" b="0" i="0" dirty="0">
                <a:solidFill>
                  <a:schemeClr val="tx1"/>
                </a:solidFill>
                <a:latin typeface="+mn-lt"/>
                <a:ea typeface="Arial" panose="020B0604020202020204" pitchFamily="34" charset="0"/>
                <a:cs typeface="Arial" panose="020B0604020202020204" pitchFamily="34" charset="0"/>
              </a:defRPr>
            </a:lvl2pPr>
            <a:lvl3pPr marL="457195" indent="-231642" algn="l" rtl="0" eaLnBrk="1" fontAlgn="base" hangingPunct="1">
              <a:lnSpc>
                <a:spcPct val="100000"/>
              </a:lnSpc>
              <a:spcBef>
                <a:spcPts val="0"/>
              </a:spcBef>
              <a:spcAft>
                <a:spcPct val="0"/>
              </a:spcAft>
              <a:buClr>
                <a:schemeClr val="tx1"/>
              </a:buClr>
              <a:buFont typeface="Arial" panose="020B0604020202020204" pitchFamily="34" charset="0"/>
              <a:buChar char="•"/>
              <a:tabLst/>
              <a:defRPr lang="en-US" sz="1867" b="0" i="0" dirty="0">
                <a:solidFill>
                  <a:schemeClr val="tx1"/>
                </a:solidFill>
                <a:latin typeface="+mn-lt"/>
                <a:ea typeface="Arial" panose="020B0604020202020204" pitchFamily="34" charset="0"/>
                <a:cs typeface="Arial" panose="020B0604020202020204" pitchFamily="34" charset="0"/>
              </a:defRPr>
            </a:lvl3pPr>
            <a:lvl4pPr marL="838190" indent="-231642" algn="l" rtl="0" eaLnBrk="1" fontAlgn="base" hangingPunct="1">
              <a:lnSpc>
                <a:spcPct val="100000"/>
              </a:lnSpc>
              <a:spcBef>
                <a:spcPts val="0"/>
              </a:spcBef>
              <a:spcAft>
                <a:spcPct val="0"/>
              </a:spcAft>
              <a:buClr>
                <a:schemeClr val="tx1"/>
              </a:buClr>
              <a:buFont typeface="Arial" panose="020B0604020202020204" pitchFamily="34" charset="0"/>
              <a:buChar char="•"/>
              <a:tabLst/>
              <a:defRPr lang="en-US" sz="1867" b="0" i="0" dirty="0">
                <a:solidFill>
                  <a:schemeClr val="tx1"/>
                </a:solidFill>
                <a:latin typeface="+mn-lt"/>
                <a:ea typeface="Arial" panose="020B0604020202020204" pitchFamily="34" charset="0"/>
                <a:cs typeface="Arial" panose="020B0604020202020204" pitchFamily="34" charset="0"/>
              </a:defRPr>
            </a:lvl4pPr>
            <a:lvl5pPr marL="1071020" indent="-231642" algn="l" rtl="0" eaLnBrk="1" fontAlgn="base" hangingPunct="1">
              <a:lnSpc>
                <a:spcPct val="100000"/>
              </a:lnSpc>
              <a:spcBef>
                <a:spcPts val="0"/>
              </a:spcBef>
              <a:spcAft>
                <a:spcPct val="0"/>
              </a:spcAft>
              <a:buClr>
                <a:schemeClr val="tx1"/>
              </a:buClr>
              <a:buFont typeface="Arial" panose="020B0604020202020204" pitchFamily="34" charset="0"/>
              <a:buChar char="•"/>
              <a:tabLst/>
              <a:defRPr lang="en-US" sz="1867" b="0" i="0" dirty="0">
                <a:solidFill>
                  <a:schemeClr val="tx1"/>
                </a:solidFill>
                <a:latin typeface="+mn-lt"/>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905512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p>
        </p:txBody>
      </p:sp>
    </p:spTree>
    <p:extLst>
      <p:ext uri="{BB962C8B-B14F-4D97-AF65-F5344CB8AC3E}">
        <p14:creationId xmlns:p14="http://schemas.microsoft.com/office/powerpoint/2010/main" val="368674713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38926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410161"/>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8" name="Text Placeholder 1"/>
          <p:cNvSpPr>
            <a:spLocks noGrp="1"/>
          </p:cNvSpPr>
          <p:nvPr>
            <p:ph type="body" sz="quarter" idx="13"/>
          </p:nvPr>
        </p:nvSpPr>
        <p:spPr>
          <a:xfrm>
            <a:off x="292608" y="1682496"/>
            <a:ext cx="5498592" cy="1746504"/>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92608" y="4279392"/>
            <a:ext cx="8546592" cy="1743456"/>
          </a:xfrm>
        </p:spPr>
        <p:txBody>
          <a:bodyPr anchor="b"/>
          <a:lstStyle>
            <a:lvl1pPr>
              <a:spcBef>
                <a:spcPts val="400"/>
              </a:spcBef>
              <a:defRPr sz="800"/>
            </a:lvl1pPr>
            <a:lvl2pPr>
              <a:defRPr sz="800"/>
            </a:lvl2pPr>
            <a:lvl3pPr>
              <a:defRPr sz="800"/>
            </a:lvl3pPr>
            <a:lvl4pPr>
              <a:defRPr sz="800"/>
            </a:lvl4pPr>
            <a:lvl5pPr>
              <a:defRPr sz="800"/>
            </a:lvl5pPr>
          </a:lstStyle>
          <a:p>
            <a:pPr lvl="0"/>
            <a:r>
              <a:rPr lang="en-US" dirty="0"/>
              <a:t>Click to edit Master text styles</a:t>
            </a:r>
          </a:p>
        </p:txBody>
      </p:sp>
    </p:spTree>
    <p:extLst>
      <p:ext uri="{BB962C8B-B14F-4D97-AF65-F5344CB8AC3E}">
        <p14:creationId xmlns:p14="http://schemas.microsoft.com/office/powerpoint/2010/main" val="55118756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0928" y="3083847"/>
            <a:ext cx="1730144" cy="690309"/>
          </a:xfrm>
          <a:prstGeom prst="rect">
            <a:avLst/>
          </a:prstGeom>
        </p:spPr>
      </p:pic>
    </p:spTree>
    <p:extLst>
      <p:ext uri="{BB962C8B-B14F-4D97-AF65-F5344CB8AC3E}">
        <p14:creationId xmlns:p14="http://schemas.microsoft.com/office/powerpoint/2010/main" val="38902418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1751" y="6257438"/>
            <a:ext cx="695452" cy="275721"/>
          </a:xfrm>
          <a:prstGeom prst="rect">
            <a:avLst/>
          </a:prstGeom>
        </p:spPr>
      </p:pic>
      <p:pic>
        <p:nvPicPr>
          <p:cNvPr id="5" name="Picture 4" descr="IBM Storage&#10;">
            <a:extLst>
              <a:ext uri="{FF2B5EF4-FFF2-40B4-BE49-F238E27FC236}">
                <a16:creationId xmlns:a16="http://schemas.microsoft.com/office/drawing/2014/main" id="{065866A1-DB95-F541-9490-287098D368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9449" y="5721601"/>
            <a:ext cx="3238196" cy="1347751"/>
          </a:xfrm>
          <a:prstGeom prst="rect">
            <a:avLst/>
          </a:prstGeom>
        </p:spPr>
      </p:pic>
    </p:spTree>
    <p:extLst>
      <p:ext uri="{BB962C8B-B14F-4D97-AF65-F5344CB8AC3E}">
        <p14:creationId xmlns:p14="http://schemas.microsoft.com/office/powerpoint/2010/main" val="2989106643"/>
      </p:ext>
    </p:extLst>
  </p:cSld>
  <p:clrMapOvr>
    <a:masterClrMapping/>
  </p:clrMapOvr>
  <p:transition>
    <p:fade/>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1043494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9"/>
            <a:ext cx="5498592" cy="1746503"/>
          </a:xfrm>
        </p:spPr>
        <p:txBody>
          <a:bodyPr/>
          <a:lstStyle>
            <a:lvl1pPr>
              <a:spcBef>
                <a:spcPts val="0"/>
              </a:spcBef>
              <a:defRPr sz="1332"/>
            </a:lvl1pPr>
            <a:lvl2pPr marL="0" indent="0">
              <a:spcBef>
                <a:spcPts val="0"/>
              </a:spcBef>
              <a:buNone/>
              <a:defRPr/>
            </a:lvl2pPr>
            <a:lvl3pPr marL="268497" indent="0">
              <a:buNone/>
              <a:defRPr/>
            </a:lvl3pPr>
            <a:lvl4pPr marL="579279" indent="0">
              <a:buNone/>
              <a:defRPr/>
            </a:lvl4pPr>
            <a:lvl5pPr marL="841434"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2" y="4274262"/>
            <a:ext cx="8540991" cy="1746502"/>
          </a:xfrm>
        </p:spPr>
        <p:txBody>
          <a:bodyPr anchor="b"/>
          <a:lstStyle>
            <a:lvl1pPr>
              <a:spcBef>
                <a:spcPts val="400"/>
              </a:spcBef>
              <a:defRPr sz="799"/>
            </a:lvl1pPr>
            <a:lvl2pPr>
              <a:defRPr sz="799"/>
            </a:lvl2pPr>
            <a:lvl3pPr>
              <a:defRPr sz="799"/>
            </a:lvl3pPr>
            <a:lvl4pPr>
              <a:defRPr sz="799"/>
            </a:lvl4pPr>
            <a:lvl5pPr>
              <a:defRPr sz="799"/>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7772527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
        <p:nvSpPr>
          <p:cNvPr id="7" name="Text Placeholder">
            <a:extLst>
              <a:ext uri="{FF2B5EF4-FFF2-40B4-BE49-F238E27FC236}">
                <a16:creationId xmlns:a16="http://schemas.microsoft.com/office/drawing/2014/main" id="{4934AF40-CE41-6745-9498-88A254B5CB1C}"/>
              </a:ext>
            </a:extLst>
          </p:cNvPr>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a:extLst>
              <a:ext uri="{FF2B5EF4-FFF2-40B4-BE49-F238E27FC236}">
                <a16:creationId xmlns:a16="http://schemas.microsoft.com/office/drawing/2014/main" id="{461DFD95-EF48-2447-AB3D-52922061AD32}"/>
              </a:ext>
            </a:extLst>
          </p:cNvPr>
          <p:cNvSpPr>
            <a:spLocks noGrp="1"/>
          </p:cNvSpPr>
          <p:nvPr>
            <p:ph type="body" sz="quarter" idx="12"/>
          </p:nvPr>
        </p:nvSpPr>
        <p:spPr>
          <a:xfrm>
            <a:off x="6388611"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256358"/>
      </p:ext>
    </p:extLst>
  </p:cSld>
  <p:clrMapOvr>
    <a:masterClrMapping/>
  </p:clrMapOvr>
  <p:transition>
    <p:fade/>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mn-lt"/>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834393223"/>
      </p:ext>
    </p:extLst>
  </p:cSld>
  <p:clrMapOvr>
    <a:masterClrMapping/>
  </p:clrMapOvr>
  <p:transition>
    <p:fade/>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mn-lt"/>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415294048"/>
      </p:ext>
    </p:extLst>
  </p:cSld>
  <p:clrMapOvr>
    <a:masterClrMapping/>
  </p:clrMapOvr>
  <p:transition>
    <p:fade/>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3" y="121920"/>
            <a:ext cx="11704229" cy="5872480"/>
          </a:xfrm>
        </p:spPr>
        <p:txBody>
          <a:bodyPr/>
          <a:lstStyle>
            <a:lvl1pPr>
              <a:defRPr sz="12800" b="1" i="0">
                <a:latin typeface="+mn-lt"/>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mn-lt"/>
              </a:defRPr>
            </a:lvl1p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lvl1pPr>
              <a:defRPr>
                <a:latin typeface="+mn-lt"/>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282936933"/>
      </p:ext>
    </p:extLst>
  </p:cSld>
  <p:clrMapOvr>
    <a:masterClrMapping/>
  </p:clrMapOvr>
  <p:transition>
    <p:fade/>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20" y="268224"/>
            <a:ext cx="7416713"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903033114"/>
      </p:ext>
    </p:extLst>
  </p:cSld>
  <p:clrMapOvr>
    <a:masterClrMapping/>
  </p:clrMapOvr>
  <p:transition>
    <p:fade/>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370842226"/>
      </p:ext>
    </p:extLst>
  </p:cSld>
  <p:clrMapOvr>
    <a:masterClrMapping/>
  </p:clrMapOvr>
  <p:transition>
    <p:fade/>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p:cNvSpPr>
            <a:spLocks noGrp="1"/>
          </p:cNvSpPr>
          <p:nvPr>
            <p:ph type="body" sz="quarter" idx="12"/>
          </p:nvPr>
        </p:nvSpPr>
        <p:spPr>
          <a:xfrm>
            <a:off x="6388611"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904103346"/>
      </p:ext>
    </p:extLst>
  </p:cSld>
  <p:clrMapOvr>
    <a:masterClrMapping/>
  </p:clrMapOvr>
  <p:transition>
    <p:fade/>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277460354"/>
      </p:ext>
    </p:extLst>
  </p:cSld>
  <p:clrMapOvr>
    <a:masterClrMapping/>
  </p:clrMapOvr>
  <p:transition>
    <p:fade/>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349102259"/>
      </p:ext>
    </p:extLst>
  </p:cSld>
  <p:clrMapOvr>
    <a:masterClrMapping/>
  </p:clrMapOvr>
  <p:transition>
    <p:fade/>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418703707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4607" y="3087490"/>
            <a:ext cx="1722793" cy="683026"/>
          </a:xfrm>
          <a:prstGeom prst="rect">
            <a:avLst/>
          </a:prstGeom>
        </p:spPr>
      </p:pic>
      <p:sp>
        <p:nvSpPr>
          <p:cNvPr id="3" name="Footer Placeholder"/>
          <p:cNvSpPr>
            <a:spLocks noGrp="1"/>
          </p:cNvSpPr>
          <p:nvPr>
            <p:ph type="ftr" sz="quarter" idx="10"/>
          </p:nvPr>
        </p:nvSpPr>
        <p:spPr/>
        <p:txBody>
          <a:bodyPr/>
          <a:lstStyle/>
          <a:p>
            <a:r>
              <a:rPr lang="en-US"/>
              <a:t>IBM Confidential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7363066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291576703"/>
      </p:ext>
    </p:extLst>
  </p:cSld>
  <p:clrMapOvr>
    <a:masterClrMapping/>
  </p:clrMapOvr>
  <p:transition>
    <p:fade/>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9" y="268224"/>
            <a:ext cx="5522885" cy="5726176"/>
          </a:xfrm>
        </p:spPr>
        <p:txBody>
          <a:bodyPr/>
          <a:lstStyle>
            <a:lvl1pPr>
              <a:defRPr>
                <a:latin typeface="+mj-lt"/>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a:solidFill>
                <a:srgbClr val="FFFFFF"/>
              </a:solidFill>
              <a:latin typeface="+mn-lt"/>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mn-lt"/>
              </a:defRPr>
            </a:lvl1pPr>
            <a:lvl2pPr>
              <a:buClr>
                <a:schemeClr val="tx1"/>
              </a:buClr>
              <a:defRPr>
                <a:solidFill>
                  <a:schemeClr val="tx1"/>
                </a:solidFill>
                <a:latin typeface="+mn-lt"/>
              </a:defRPr>
            </a:lvl2pPr>
            <a:lvl3pPr>
              <a:buClr>
                <a:schemeClr val="tx1"/>
              </a:buClr>
              <a:defRPr>
                <a:solidFill>
                  <a:schemeClr val="tx1"/>
                </a:solidFill>
                <a:latin typeface="+mn-lt"/>
              </a:defRPr>
            </a:lvl3pPr>
            <a:lvl4pPr>
              <a:buClr>
                <a:schemeClr val="tx1"/>
              </a:buClr>
              <a:defRPr>
                <a:solidFill>
                  <a:schemeClr val="tx1"/>
                </a:solidFill>
                <a:latin typeface="+mn-lt"/>
              </a:defRPr>
            </a:lvl4pPr>
            <a:lvl5pPr>
              <a:buClr>
                <a:schemeClr val="tx1"/>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mn-lt"/>
              </a:defRPr>
            </a:lvl1p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lvl1pPr>
              <a:defRPr>
                <a:solidFill>
                  <a:schemeClr val="tx1"/>
                </a:solidFill>
                <a:latin typeface="+mn-lt"/>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199320822"/>
      </p:ext>
    </p:extLst>
  </p:cSld>
  <p:clrMapOvr>
    <a:masterClrMapping/>
  </p:clrMapOvr>
  <p:transition>
    <p:fade/>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076512972"/>
      </p:ext>
    </p:extLst>
  </p:cSld>
  <p:clrMapOvr>
    <a:masterClrMapping/>
  </p:clrMapOvr>
  <p:transition>
    <p:fade/>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750806744"/>
      </p:ext>
    </p:extLst>
  </p:cSld>
  <p:clrMapOvr>
    <a:masterClrMapping/>
  </p:clrMapOvr>
  <p:transition>
    <p:fade/>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755213324"/>
      </p:ext>
    </p:extLst>
  </p:cSld>
  <p:clrMapOvr>
    <a:masterClrMapping/>
  </p:clrMapOvr>
  <p:transition>
    <p:fade/>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6"/>
            <a:ext cx="6096000" cy="3431116"/>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cxnSp>
        <p:nvCxnSpPr>
          <p:cNvPr id="11" name="Straight Connector 10">
            <a:extLst>
              <a:ext uri="{FF2B5EF4-FFF2-40B4-BE49-F238E27FC236}">
                <a16:creationId xmlns:a16="http://schemas.microsoft.com/office/drawing/2014/main" id="{283A8D20-EC13-9846-86A5-D519E76F81FA}"/>
              </a:ext>
            </a:extLst>
          </p:cNvPr>
          <p:cNvCxnSpPr>
            <a:cxnSpLocks/>
          </p:cNvCxnSpPr>
          <p:nvPr userDrawn="1"/>
        </p:nvCxnSpPr>
        <p:spPr bwMode="auto">
          <a:xfrm>
            <a:off x="9139815" y="268224"/>
            <a:ext cx="0" cy="2287037"/>
          </a:xfrm>
          <a:prstGeom prst="line">
            <a:avLst/>
          </a:prstGeom>
          <a:ln w="63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CECD286-AC94-C64C-9189-3318FFC05B4B}"/>
              </a:ext>
            </a:extLst>
          </p:cNvPr>
          <p:cNvCxnSpPr>
            <a:cxnSpLocks/>
          </p:cNvCxnSpPr>
          <p:nvPr userDrawn="1"/>
        </p:nvCxnSpPr>
        <p:spPr bwMode="auto">
          <a:xfrm>
            <a:off x="6393920" y="3401167"/>
            <a:ext cx="5493193" cy="0"/>
          </a:xfrm>
          <a:prstGeom prst="line">
            <a:avLst/>
          </a:prstGeom>
          <a:ln w="63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4198753"/>
      </p:ext>
    </p:extLst>
  </p:cSld>
  <p:clrMapOvr>
    <a:masterClrMapping/>
  </p:clrMapOvr>
  <p:transition>
    <p:fade/>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no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6"/>
            <a:ext cx="6096000" cy="3431116"/>
          </a:xfrm>
          <a:solidFill>
            <a:schemeClr val="accent2"/>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6"/>
            <a:ext cx="6096000" cy="3431116"/>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771831086"/>
      </p:ext>
    </p:extLst>
  </p:cSld>
  <p:clrMapOvr>
    <a:masterClrMapping/>
  </p:clrMapOvr>
  <p:transition>
    <p:fade/>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dirty="0"/>
              <a:t>Click to edit Master title style</a:t>
            </a:r>
          </a:p>
        </p:txBody>
      </p:sp>
      <p:sp>
        <p:nvSpPr>
          <p:cNvPr id="7" name="Content Placeholder 1"/>
          <p:cNvSpPr>
            <a:spLocks noGrp="1"/>
          </p:cNvSpPr>
          <p:nvPr>
            <p:ph sz="quarter" idx="20"/>
          </p:nvPr>
        </p:nvSpPr>
        <p:spPr>
          <a:xfrm>
            <a:off x="0" y="3426886"/>
            <a:ext cx="3048000" cy="3431116"/>
          </a:xfrm>
          <a:solidFill>
            <a:schemeClr val="accent2"/>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6"/>
            <a:ext cx="3048000" cy="3431116"/>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cxnSp>
        <p:nvCxnSpPr>
          <p:cNvPr id="9" name="Straight Connector 8">
            <a:extLst>
              <a:ext uri="{FF2B5EF4-FFF2-40B4-BE49-F238E27FC236}">
                <a16:creationId xmlns:a16="http://schemas.microsoft.com/office/drawing/2014/main" id="{59C3DA87-7660-CE43-B0FD-8F3AC38BCD52}"/>
              </a:ext>
            </a:extLst>
          </p:cNvPr>
          <p:cNvCxnSpPr>
            <a:cxnSpLocks/>
          </p:cNvCxnSpPr>
          <p:nvPr userDrawn="1"/>
        </p:nvCxnSpPr>
        <p:spPr bwMode="auto">
          <a:xfrm>
            <a:off x="3048000" y="3707364"/>
            <a:ext cx="0" cy="2287037"/>
          </a:xfrm>
          <a:prstGeom prst="line">
            <a:avLst/>
          </a:prstGeom>
          <a:ln w="63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5D06CFE-4A07-5341-85DF-036FBD3403DA}"/>
              </a:ext>
            </a:extLst>
          </p:cNvPr>
          <p:cNvCxnSpPr>
            <a:cxnSpLocks/>
          </p:cNvCxnSpPr>
          <p:nvPr userDrawn="1"/>
        </p:nvCxnSpPr>
        <p:spPr bwMode="auto">
          <a:xfrm>
            <a:off x="6096000" y="3707364"/>
            <a:ext cx="0" cy="2287037"/>
          </a:xfrm>
          <a:prstGeom prst="line">
            <a:avLst/>
          </a:prstGeom>
          <a:ln w="63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A196E2B-688C-E54B-AA98-2ABEA9DE85B4}"/>
              </a:ext>
            </a:extLst>
          </p:cNvPr>
          <p:cNvCxnSpPr>
            <a:cxnSpLocks/>
          </p:cNvCxnSpPr>
          <p:nvPr userDrawn="1"/>
        </p:nvCxnSpPr>
        <p:spPr bwMode="auto">
          <a:xfrm>
            <a:off x="9139815" y="3707364"/>
            <a:ext cx="0" cy="2287037"/>
          </a:xfrm>
          <a:prstGeom prst="line">
            <a:avLst/>
          </a:prstGeom>
          <a:ln w="63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7768135"/>
      </p:ext>
    </p:extLst>
  </p:cSld>
  <p:clrMapOvr>
    <a:masterClrMapping/>
  </p:clrMapOvr>
  <p:transition>
    <p:fade/>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_boxes (3 med, 2 small)">
    <p:spTree>
      <p:nvGrpSpPr>
        <p:cNvPr id="1" name=""/>
        <p:cNvGrpSpPr/>
        <p:nvPr/>
      </p:nvGrpSpPr>
      <p:grpSpPr>
        <a:xfrm>
          <a:off x="0" y="0"/>
          <a:ext cx="0" cy="0"/>
          <a:chOff x="0" y="0"/>
          <a:chExt cx="0" cy="0"/>
        </a:xfrm>
      </p:grpSpPr>
      <p:sp>
        <p:nvSpPr>
          <p:cNvPr id="14" name="Content Placeholder 4"/>
          <p:cNvSpPr>
            <a:spLocks noGrp="1"/>
          </p:cNvSpPr>
          <p:nvPr>
            <p:ph sz="quarter" idx="19"/>
          </p:nvPr>
        </p:nvSpPr>
        <p:spPr>
          <a:xfrm>
            <a:off x="6096000" y="3426886"/>
            <a:ext cx="6096000" cy="3431116"/>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sp>
        <p:nvSpPr>
          <p:cNvPr id="9" name="Content Placeholder 4">
            <a:extLst>
              <a:ext uri="{FF2B5EF4-FFF2-40B4-BE49-F238E27FC236}">
                <a16:creationId xmlns:a16="http://schemas.microsoft.com/office/drawing/2014/main" id="{07138F88-8273-3741-B4CF-DD568233C628}"/>
              </a:ext>
            </a:extLst>
          </p:cNvPr>
          <p:cNvSpPr>
            <a:spLocks noGrp="1"/>
          </p:cNvSpPr>
          <p:nvPr>
            <p:ph sz="quarter" idx="20"/>
          </p:nvPr>
        </p:nvSpPr>
        <p:spPr>
          <a:xfrm>
            <a:off x="6096000" y="-4230"/>
            <a:ext cx="6096000" cy="3431116"/>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Title">
            <a:extLst>
              <a:ext uri="{FF2B5EF4-FFF2-40B4-BE49-F238E27FC236}">
                <a16:creationId xmlns:a16="http://schemas.microsoft.com/office/drawing/2014/main" id="{8049DAC3-9571-9F4E-9CB7-3A686AE4EBAE}"/>
              </a:ext>
            </a:extLst>
          </p:cNvPr>
          <p:cNvSpPr>
            <a:spLocks noGrp="1"/>
          </p:cNvSpPr>
          <p:nvPr>
            <p:ph type="title"/>
          </p:nvPr>
        </p:nvSpPr>
        <p:spPr>
          <a:xfrm>
            <a:off x="280416" y="268224"/>
            <a:ext cx="5522976" cy="1066800"/>
          </a:xfrm>
        </p:spPr>
        <p:txBody>
          <a:bodyPr/>
          <a:lstStyle/>
          <a:p>
            <a:r>
              <a:rPr lang="en-US" dirty="0"/>
              <a:t>Click to edit Master title style</a:t>
            </a:r>
          </a:p>
        </p:txBody>
      </p:sp>
      <p:sp>
        <p:nvSpPr>
          <p:cNvPr id="12" name="Text Placeholder">
            <a:extLst>
              <a:ext uri="{FF2B5EF4-FFF2-40B4-BE49-F238E27FC236}">
                <a16:creationId xmlns:a16="http://schemas.microsoft.com/office/drawing/2014/main" id="{C80370ED-1332-4042-9D5D-3940430CA5C1}"/>
              </a:ext>
            </a:extLst>
          </p:cNvPr>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8219550"/>
      </p:ext>
    </p:extLst>
  </p:cSld>
  <p:clrMapOvr>
    <a:masterClrMapping/>
  </p:clrMapOvr>
  <p:transition>
    <p:fade/>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85169031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6096001" y="3429000"/>
            <a:ext cx="6096000" cy="3429000"/>
          </a:xfrm>
          <a:solidFill>
            <a:schemeClr val="accent2"/>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9144000" y="6443224"/>
            <a:ext cx="2743200" cy="182880"/>
          </a:xfrm>
        </p:spPr>
        <p:txBody>
          <a:bodyPr/>
          <a:lstStyle>
            <a:lvl1pPr>
              <a:defRPr>
                <a:solidFill>
                  <a:schemeClr val="bg2"/>
                </a:solidFill>
              </a:defRPr>
            </a:lvl1p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de-DE"/>
              <a:t>IBM Confidential</a:t>
            </a:r>
            <a:endParaRPr lang="en-US" dirty="0"/>
          </a:p>
        </p:txBody>
      </p:sp>
      <p:sp>
        <p:nvSpPr>
          <p:cNvPr id="12" name="Text Placeholder 11"/>
          <p:cNvSpPr>
            <a:spLocks noGrp="1"/>
          </p:cNvSpPr>
          <p:nvPr>
            <p:ph type="body" sz="quarter" idx="13"/>
          </p:nvPr>
        </p:nvSpPr>
        <p:spPr>
          <a:xfrm>
            <a:off x="304800" y="243842"/>
            <a:ext cx="5486400" cy="400049"/>
          </a:xfrm>
        </p:spPr>
        <p:txBody>
          <a:bodyPr/>
          <a:lstStyle>
            <a:lvl1pPr>
              <a:defRPr sz="2133"/>
            </a:lvl1pPr>
          </a:lstStyle>
          <a:p>
            <a:pPr lvl="0"/>
            <a:r>
              <a:rPr lang="en-US" dirty="0"/>
              <a:t>Click to edit Master text styles</a:t>
            </a:r>
          </a:p>
        </p:txBody>
      </p:sp>
      <p:sp>
        <p:nvSpPr>
          <p:cNvPr id="7" name="Text Placeholder 6"/>
          <p:cNvSpPr>
            <a:spLocks noGrp="1"/>
          </p:cNvSpPr>
          <p:nvPr>
            <p:ph type="body" sz="quarter" idx="14"/>
          </p:nvPr>
        </p:nvSpPr>
        <p:spPr>
          <a:xfrm>
            <a:off x="304800" y="1463041"/>
            <a:ext cx="5486400" cy="4651641"/>
          </a:xfrm>
        </p:spPr>
        <p:txBody>
          <a:bodyPr/>
          <a:lstStyle>
            <a:lvl1pPr>
              <a:defRPr sz="2133"/>
            </a:lvl1pPr>
            <a:lvl2pPr>
              <a:defRPr sz="1867"/>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9144000" y="0"/>
            <a:ext cx="3048000" cy="3429000"/>
          </a:xfrm>
          <a:solidFill>
            <a:schemeClr val="bg1"/>
          </a:solidFill>
        </p:spPr>
        <p:txBody>
          <a:bodyPr lIns="228600" tIns="192024" rIns="228600" bIns="228600"/>
          <a:lstStyle>
            <a:lvl1pPr>
              <a:defRPr sz="1867">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6096000" y="0"/>
            <a:ext cx="3048000" cy="3429000"/>
          </a:xfrm>
          <a:solidFill>
            <a:schemeClr val="accent3"/>
          </a:solidFill>
        </p:spPr>
        <p:txBody>
          <a:bodyPr lIns="228600" tIns="192024" rIns="228600" bIns="228600"/>
          <a:lstStyle>
            <a:lvl1pPr>
              <a:defRPr sz="1867">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874167192"/>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p>
        </p:txBody>
      </p:sp>
      <p:sp>
        <p:nvSpPr>
          <p:cNvPr id="6" name="Text Placeholder"/>
          <p:cNvSpPr>
            <a:spLocks noGrp="1"/>
          </p:cNvSpPr>
          <p:nvPr>
            <p:ph type="body" sz="quarter" idx="12"/>
          </p:nvPr>
        </p:nvSpPr>
        <p:spPr>
          <a:xfrm>
            <a:off x="-2"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90" y="268819"/>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3473261759"/>
      </p:ext>
    </p:extLst>
  </p:cSld>
  <p:clrMapOvr>
    <a:masterClrMapping/>
  </p:clrMapOvr>
  <p:transition>
    <p:fade/>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no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chemeClr val="accent2"/>
          </a:solidFill>
        </p:spPr>
        <p:txBody>
          <a:bodyPr lIns="219456" tIns="201168" rIns="228600" bIns="228600"/>
          <a:lstStyle>
            <a:lvl1pPr>
              <a:defRPr>
                <a:solidFill>
                  <a:schemeClr val="bg1"/>
                </a:solidFill>
              </a:defRPr>
            </a:lvl1pPr>
            <a:lvl2pPr>
              <a:buClr>
                <a:schemeClr val="tx1"/>
              </a:buClr>
              <a:defRPr>
                <a:solidFill>
                  <a:schemeClr val="bg1"/>
                </a:solidFill>
              </a:defRPr>
            </a:lvl2pPr>
            <a:lvl3pPr>
              <a:buClr>
                <a:schemeClr val="tx1"/>
              </a:buCl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Group Name / DOC ID / Month XX, 2021 / © 2021 IBM Corporation</a:t>
            </a:r>
          </a:p>
        </p:txBody>
      </p:sp>
      <p:sp>
        <p:nvSpPr>
          <p:cNvPr id="4" name="Slide Number Placeholde"/>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cxnSp>
        <p:nvCxnSpPr>
          <p:cNvPr id="8" name="Straight Connector 7">
            <a:extLst>
              <a:ext uri="{FF2B5EF4-FFF2-40B4-BE49-F238E27FC236}">
                <a16:creationId xmlns:a16="http://schemas.microsoft.com/office/drawing/2014/main" id="{B5C7234F-D81E-1042-926A-A9D46773D3D0}"/>
              </a:ext>
            </a:extLst>
          </p:cNvPr>
          <p:cNvCxnSpPr>
            <a:cxnSpLocks/>
          </p:cNvCxnSpPr>
          <p:nvPr userDrawn="1"/>
        </p:nvCxnSpPr>
        <p:spPr bwMode="auto">
          <a:xfrm>
            <a:off x="6096000" y="237145"/>
            <a:ext cx="0" cy="5670939"/>
          </a:xfrm>
          <a:prstGeom prst="line">
            <a:avLst/>
          </a:prstGeom>
          <a:ln w="63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AD961A9C-01AF-6747-930B-F51D24362434}"/>
              </a:ext>
            </a:extLst>
          </p:cNvPr>
          <p:cNvCxnSpPr>
            <a:cxnSpLocks/>
          </p:cNvCxnSpPr>
          <p:nvPr userDrawn="1"/>
        </p:nvCxnSpPr>
        <p:spPr bwMode="auto">
          <a:xfrm>
            <a:off x="9131412" y="323461"/>
            <a:ext cx="0" cy="5670939"/>
          </a:xfrm>
          <a:prstGeom prst="line">
            <a:avLst/>
          </a:prstGeom>
          <a:ln w="63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2796330"/>
      </p:ext>
    </p:extLst>
  </p:cSld>
  <p:clrMapOvr>
    <a:masterClrMapping/>
  </p:clrMapOvr>
  <p:transition>
    <p:fade/>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545665938"/>
      </p:ext>
    </p:extLst>
  </p:cSld>
  <p:clrMapOvr>
    <a:masterClrMapping/>
  </p:clrMapOvr>
  <p:transition>
    <p:fade/>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91060137"/>
      </p:ext>
    </p:extLst>
  </p:cSld>
  <p:clrMapOvr>
    <a:masterClrMapping/>
  </p:clrMapOvr>
  <p:transition>
    <p:fade/>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891579204"/>
      </p:ext>
    </p:extLst>
  </p:cSld>
  <p:clrMapOvr>
    <a:masterClrMapping/>
  </p:clrMapOvr>
  <p:transition>
    <p:fade/>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4065755282"/>
      </p:ext>
    </p:extLst>
  </p:cSld>
  <p:clrMapOvr>
    <a:masterClrMapping/>
  </p:clrMapOvr>
  <p:transition>
    <p:fade/>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102116881"/>
      </p:ext>
    </p:extLst>
  </p:cSld>
  <p:clrMapOvr>
    <a:masterClrMapping/>
  </p:clrMapOvr>
  <p:transition>
    <p:fade/>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126620400"/>
      </p:ext>
    </p:extLst>
  </p:cSld>
  <p:clrMapOvr>
    <a:masterClrMapping/>
  </p:clrMapOvr>
  <p:transition>
    <p:fade/>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752371"/>
      </p:ext>
    </p:extLst>
  </p:cSld>
  <p:clrMapOvr>
    <a:masterClrMapping/>
  </p:clrMapOvr>
  <p:transition>
    <p:fade/>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9"/>
            <a:ext cx="5498592" cy="1746503"/>
          </a:xfrm>
        </p:spPr>
        <p:txBody>
          <a:bodyPr/>
          <a:lstStyle>
            <a:lvl1pPr>
              <a:spcBef>
                <a:spcPts val="0"/>
              </a:spcBef>
              <a:defRPr sz="1333"/>
            </a:lvl1pPr>
            <a:lvl2pPr marL="0" indent="0">
              <a:spcBef>
                <a:spcPts val="0"/>
              </a:spcBef>
              <a:buNone/>
              <a:defRPr/>
            </a:lvl2pPr>
            <a:lvl3pPr marL="268807" indent="0">
              <a:buNone/>
              <a:defRPr/>
            </a:lvl3pPr>
            <a:lvl4pPr marL="579946" indent="0">
              <a:buNone/>
              <a:defRPr/>
            </a:lvl4pPr>
            <a:lvl5pPr marL="842402"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3" y="4274264"/>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46087223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text (1/2), content (1/2)">
    <p:bg>
      <p:bgPr>
        <a:solidFill>
          <a:srgbClr val="F2F4F8"/>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315832" y="1716173"/>
            <a:ext cx="2427368" cy="4303628"/>
          </a:xfrm>
        </p:spPr>
        <p:txBody>
          <a:bodyPr lIns="0" tIns="0" rIns="0" bIns="0"/>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5">
            <a:extLst>
              <a:ext uri="{FF2B5EF4-FFF2-40B4-BE49-F238E27FC236}">
                <a16:creationId xmlns:a16="http://schemas.microsoft.com/office/drawing/2014/main" id="{ECFA95DB-CB7B-9343-992C-F9E7F4875DDC}"/>
              </a:ext>
            </a:extLst>
          </p:cNvPr>
          <p:cNvSpPr>
            <a:spLocks noGrp="1"/>
          </p:cNvSpPr>
          <p:nvPr>
            <p:ph type="body" sz="quarter" idx="13"/>
          </p:nvPr>
        </p:nvSpPr>
        <p:spPr>
          <a:xfrm>
            <a:off x="3358027" y="1716173"/>
            <a:ext cx="2433173" cy="4303628"/>
          </a:xfrm>
        </p:spPr>
        <p:txBody>
          <a:bodyPr lIns="0" tIns="0" rIns="0" bIns="0"/>
          <a:lstStyle>
            <a:lvl1pPr>
              <a:spcBef>
                <a:spcPts val="1000"/>
              </a:spcBef>
              <a:defRPr/>
            </a:lvl1pPr>
            <a:lvl2pPr>
              <a:spcBef>
                <a:spcPts val="1000"/>
              </a:spcBef>
              <a:defRPr/>
            </a:lvl2pPr>
            <a:lvl3pPr>
              <a:spcBef>
                <a:spcPts val="1000"/>
              </a:spcBef>
              <a:defRPr/>
            </a:lvl3pPr>
            <a:lvl4pPr>
              <a:spcBef>
                <a:spcPts val="1000"/>
              </a:spcBef>
              <a:defRPr/>
            </a:lvl4pPr>
            <a:lvl5pPr>
              <a:spcBef>
                <a:spcPts val="1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B2F808B8-49FB-D945-871E-6FA6D6C2B921}"/>
              </a:ext>
            </a:extLst>
          </p:cNvPr>
          <p:cNvSpPr>
            <a:spLocks noGrp="1"/>
          </p:cNvSpPr>
          <p:nvPr>
            <p:ph type="pic" sz="quarter" idx="14"/>
          </p:nvPr>
        </p:nvSpPr>
        <p:spPr>
          <a:xfrm>
            <a:off x="6400805" y="3"/>
            <a:ext cx="5486396" cy="6527799"/>
          </a:xfrm>
        </p:spPr>
        <p:txBody>
          <a:bodyPr lIns="91440" tIns="91440" rIns="91440" bIns="91440"/>
          <a:lstStyle>
            <a:lvl1pPr>
              <a:spcBef>
                <a:spcPts val="1000"/>
              </a:spcBef>
              <a:defRPr/>
            </a:lvl1pPr>
          </a:lstStyle>
          <a:p>
            <a:r>
              <a:rPr lang="en-US" dirty="0"/>
              <a:t>Click icon to add picture</a:t>
            </a:r>
          </a:p>
        </p:txBody>
      </p:sp>
      <p:sp>
        <p:nvSpPr>
          <p:cNvPr id="10" name="Slide Number Placeholder 7">
            <a:extLst>
              <a:ext uri="{FF2B5EF4-FFF2-40B4-BE49-F238E27FC236}">
                <a16:creationId xmlns:a16="http://schemas.microsoft.com/office/drawing/2014/main" id="{C6B61339-3E01-2D48-B91B-2391E880D3FF}"/>
              </a:ext>
            </a:extLst>
          </p:cNvPr>
          <p:cNvSpPr>
            <a:spLocks noGrp="1"/>
          </p:cNvSpPr>
          <p:nvPr>
            <p:ph type="sldNum" sz="quarter" idx="11"/>
          </p:nvPr>
        </p:nvSpPr>
        <p:spPr>
          <a:xfrm>
            <a:off x="11887203" y="6527803"/>
            <a:ext cx="304799" cy="330199"/>
          </a:xfrm>
          <a:prstGeom prst="rect">
            <a:avLst/>
          </a:prstGeom>
        </p:spPr>
        <p:txBody>
          <a:bodyPr/>
          <a:lstStyle/>
          <a:p>
            <a:fld id="{3FEF0260-03BE-7A44-A95B-71AB1C893085}" type="slidenum">
              <a:rPr lang="en-US" smtClean="0"/>
              <a:pPr/>
              <a:t>‹#›</a:t>
            </a:fld>
            <a:endParaRPr lang="en-US" dirty="0"/>
          </a:p>
        </p:txBody>
      </p:sp>
      <p:sp>
        <p:nvSpPr>
          <p:cNvPr id="11" name="Footer Placeholder 9">
            <a:extLst>
              <a:ext uri="{FF2B5EF4-FFF2-40B4-BE49-F238E27FC236}">
                <a16:creationId xmlns:a16="http://schemas.microsoft.com/office/drawing/2014/main" id="{B715C8AC-9CA3-1144-A0C0-83E3F7EA1A41}"/>
              </a:ext>
            </a:extLst>
          </p:cNvPr>
          <p:cNvSpPr>
            <a:spLocks noGrp="1"/>
          </p:cNvSpPr>
          <p:nvPr>
            <p:ph type="ftr" sz="quarter" idx="3"/>
          </p:nvPr>
        </p:nvSpPr>
        <p:spPr>
          <a:xfrm>
            <a:off x="10099749" y="6633711"/>
            <a:ext cx="1691195" cy="134421"/>
          </a:xfrm>
          <a:prstGeom prst="rect">
            <a:avLst/>
          </a:prstGeom>
        </p:spPr>
        <p:txBody>
          <a:bodyPr vert="horz" lIns="0" tIns="0" rIns="0" bIns="0" rtlCol="0" anchor="t" anchorCtr="0"/>
          <a:lstStyle>
            <a:lvl1pPr algn="ctr">
              <a:defRPr sz="800" baseline="0">
                <a:solidFill>
                  <a:schemeClr val="tx1"/>
                </a:solidFill>
                <a:latin typeface="IBM Plex Sans Light" panose="020B0403050203000203" pitchFamily="34" charset="0"/>
              </a:defRPr>
            </a:lvl1pPr>
          </a:lstStyle>
          <a:p>
            <a:r>
              <a:rPr lang="en-US"/>
              <a:t>IBM Confidential</a:t>
            </a:r>
            <a:endParaRPr lang="en-US" dirty="0"/>
          </a:p>
        </p:txBody>
      </p:sp>
      <p:sp>
        <p:nvSpPr>
          <p:cNvPr id="12" name="TextBox 11">
            <a:extLst>
              <a:ext uri="{FF2B5EF4-FFF2-40B4-BE49-F238E27FC236}">
                <a16:creationId xmlns:a16="http://schemas.microsoft.com/office/drawing/2014/main" id="{7224E08D-6466-F840-A1E1-DF7D20805560}"/>
              </a:ext>
            </a:extLst>
          </p:cNvPr>
          <p:cNvSpPr txBox="1"/>
          <p:nvPr userDrawn="1"/>
        </p:nvSpPr>
        <p:spPr>
          <a:xfrm>
            <a:off x="401057" y="6549334"/>
            <a:ext cx="2424701" cy="300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67724" rIns="67724" bIns="67724" numCol="1" spcCol="38100" rtlCol="0" anchor="ctr">
            <a:spAutoFit/>
          </a:bodyPr>
          <a:lstStyle/>
          <a:p>
            <a:pPr marL="0" marR="0" lvl="0" indent="0" algn="l" defTabSz="1100432" rtl="0" eaLnBrk="0" fontAlgn="auto" latinLnBrk="0" hangingPunct="0">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tx1"/>
                </a:solidFill>
                <a:effectLst/>
                <a:uLnTx/>
                <a:uFillTx/>
                <a:latin typeface="IBM Plex Sans" panose="020B0503050203000203" pitchFamily="34" charset="0"/>
                <a:ea typeface="+mn-ea"/>
                <a:cs typeface="+mn-cs"/>
                <a:sym typeface="IBM Plex Sans"/>
              </a:rPr>
              <a:t>IBM </a:t>
            </a:r>
            <a:r>
              <a:rPr kumimoji="0" lang="en-US" sz="1067" b="1" i="0" u="none" strike="noStrike" kern="1200" cap="none" spc="0" normalizeH="0" baseline="0" noProof="0" dirty="0">
                <a:ln>
                  <a:noFill/>
                </a:ln>
                <a:solidFill>
                  <a:schemeClr val="tx1"/>
                </a:solidFill>
                <a:effectLst/>
                <a:uLnTx/>
                <a:uFillTx/>
                <a:latin typeface="IBM Plex Sans" panose="020B0503050203000203" pitchFamily="34" charset="0"/>
                <a:ea typeface="+mn-ea"/>
                <a:cs typeface="+mn-cs"/>
                <a:sym typeface="IBM Plex Sans"/>
              </a:rPr>
              <a:t>Garage</a:t>
            </a:r>
          </a:p>
        </p:txBody>
      </p:sp>
      <p:sp>
        <p:nvSpPr>
          <p:cNvPr id="13" name="Title 10">
            <a:extLst>
              <a:ext uri="{FF2B5EF4-FFF2-40B4-BE49-F238E27FC236}">
                <a16:creationId xmlns:a16="http://schemas.microsoft.com/office/drawing/2014/main" id="{6BC9C70C-17CB-9444-8499-524D80057903}"/>
              </a:ext>
            </a:extLst>
          </p:cNvPr>
          <p:cNvSpPr>
            <a:spLocks noGrp="1"/>
          </p:cNvSpPr>
          <p:nvPr>
            <p:ph type="title"/>
          </p:nvPr>
        </p:nvSpPr>
        <p:spPr>
          <a:xfrm>
            <a:off x="318347" y="341813"/>
            <a:ext cx="5472852" cy="1159885"/>
          </a:xfrm>
        </p:spPr>
        <p:txBody>
          <a:bodyPr/>
          <a:lstStyle/>
          <a:p>
            <a:r>
              <a:rPr lang="en-US"/>
              <a:t>Click to edit Master title style</a:t>
            </a:r>
            <a:endParaRPr lang="en-US" dirty="0"/>
          </a:p>
        </p:txBody>
      </p:sp>
    </p:spTree>
    <p:extLst>
      <p:ext uri="{BB962C8B-B14F-4D97-AF65-F5344CB8AC3E}">
        <p14:creationId xmlns:p14="http://schemas.microsoft.com/office/powerpoint/2010/main" val="3852731594"/>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4608" y="3087491"/>
            <a:ext cx="1722793" cy="683025"/>
          </a:xfrm>
          <a:prstGeom prst="rect">
            <a:avLst/>
          </a:prstGeom>
        </p:spPr>
      </p:pic>
      <p:sp>
        <p:nvSpPr>
          <p:cNvPr id="3" name="Footer Placeholder"/>
          <p:cNvSpPr>
            <a:spLocks noGrp="1"/>
          </p:cNvSpPr>
          <p:nvPr>
            <p:ph type="ftr" sz="quarter" idx="10"/>
          </p:nvPr>
        </p:nvSpPr>
        <p:spPr/>
        <p:txBody>
          <a:bodyPr/>
          <a:lstStyle/>
          <a:p>
            <a:r>
              <a:rPr lang="en-US"/>
              <a:t>Group Name / DOC ID / Month XX, 2021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924059581"/>
      </p:ext>
    </p:extLst>
  </p:cSld>
  <p:clrMapOvr>
    <a:masterClrMapping/>
  </p:clrMapOvr>
  <p:transition>
    <p:fade/>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8110997"/>
      </p:ext>
    </p:extLst>
  </p:cSld>
  <p:clrMapOvr>
    <a:masterClrMapping/>
  </p:clrMapOvr>
  <p:transition>
    <p:fade/>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4210687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5839007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024648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mn-lt"/>
              </a:defRPr>
            </a:lvl1pPr>
          </a:lstStyle>
          <a:p>
            <a:pPr lvl="0"/>
            <a:r>
              <a:rPr lang="en-US"/>
              <a:t>Click to edit Master text styles</a:t>
            </a:r>
          </a:p>
        </p:txBody>
      </p:sp>
    </p:spTree>
    <p:extLst>
      <p:ext uri="{BB962C8B-B14F-4D97-AF65-F5344CB8AC3E}">
        <p14:creationId xmlns:p14="http://schemas.microsoft.com/office/powerpoint/2010/main" val="391926876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i="0">
                <a:latin typeface="+mn-lt"/>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p>
        </p:txBody>
      </p:sp>
    </p:spTree>
    <p:extLst>
      <p:ext uri="{BB962C8B-B14F-4D97-AF65-F5344CB8AC3E}">
        <p14:creationId xmlns:p14="http://schemas.microsoft.com/office/powerpoint/2010/main" val="22361911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i="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117467475"/>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Tree>
    <p:extLst>
      <p:ext uri="{BB962C8B-B14F-4D97-AF65-F5344CB8AC3E}">
        <p14:creationId xmlns:p14="http://schemas.microsoft.com/office/powerpoint/2010/main" val="307363825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836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pic>
        <p:nvPicPr>
          <p:cNvPr id="6" name="Pictur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1750" y="6273671"/>
            <a:ext cx="695452" cy="277477"/>
          </a:xfrm>
          <a:prstGeom prst="rect">
            <a:avLst/>
          </a:prstGeom>
        </p:spPr>
      </p:pic>
    </p:spTree>
    <p:extLst>
      <p:ext uri="{BB962C8B-B14F-4D97-AF65-F5344CB8AC3E}">
        <p14:creationId xmlns:p14="http://schemas.microsoft.com/office/powerpoint/2010/main" val="324569148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9470345"/>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676596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6242441"/>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378013311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189959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latin typeface="+mj-lt"/>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FFFFF"/>
          </a:solidFill>
        </p:spPr>
        <p:txBody>
          <a:bodyPr wrap="square" lIns="0" tIns="0" rIns="0" bIns="0" rtlCol="0" anchor="ctr">
            <a:noAutofit/>
          </a:bodyPr>
          <a:lstStyle/>
          <a:p>
            <a:pPr algn="ctr"/>
            <a:endParaRPr lang="en-US" sz="1600" b="0" i="0">
              <a:solidFill>
                <a:srgbClr val="FFFFFF"/>
              </a:solidFill>
              <a:latin typeface="+mn-lt"/>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latin typeface="+mn-lt"/>
              </a:defRPr>
            </a:lvl1pPr>
            <a:lvl2pPr>
              <a:buClr>
                <a:schemeClr val="tx1"/>
              </a:buClr>
              <a:defRPr>
                <a:solidFill>
                  <a:schemeClr val="tx1"/>
                </a:solidFill>
                <a:latin typeface="+mn-lt"/>
              </a:defRPr>
            </a:lvl2pPr>
            <a:lvl3pPr>
              <a:buClr>
                <a:schemeClr val="tx1"/>
              </a:buClr>
              <a:defRPr>
                <a:solidFill>
                  <a:schemeClr val="tx1"/>
                </a:solidFill>
                <a:latin typeface="+mn-lt"/>
              </a:defRPr>
            </a:lvl3pPr>
            <a:lvl4pPr>
              <a:buClr>
                <a:schemeClr val="tx1"/>
              </a:buClr>
              <a:defRPr>
                <a:solidFill>
                  <a:schemeClr val="tx1"/>
                </a:solidFill>
                <a:latin typeface="+mn-lt"/>
              </a:defRPr>
            </a:lvl4pPr>
            <a:lvl5pPr>
              <a:buClr>
                <a:schemeClr val="tx1"/>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914605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383529951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Tree>
    <p:extLst>
      <p:ext uri="{BB962C8B-B14F-4D97-AF65-F5344CB8AC3E}">
        <p14:creationId xmlns:p14="http://schemas.microsoft.com/office/powerpoint/2010/main" val="1300552350"/>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Tree>
    <p:extLst>
      <p:ext uri="{BB962C8B-B14F-4D97-AF65-F5344CB8AC3E}">
        <p14:creationId xmlns:p14="http://schemas.microsoft.com/office/powerpoint/2010/main" val="168156724"/>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6096000" y="0"/>
            <a:ext cx="3048000" cy="3429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02D9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30067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03F4AC-7C5F-5F43-B85E-80A429F529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10"/>
            <a:ext cx="12192000" cy="6856780"/>
          </a:xfrm>
          <a:prstGeom prst="rect">
            <a:avLst/>
          </a:prstGeom>
        </p:spPr>
      </p:pic>
      <p:sp>
        <p:nvSpPr>
          <p:cNvPr id="2" name="Title"/>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a:t>IBM Strategy Hybrid Cloud and AI</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1750" y="6273671"/>
            <a:ext cx="695452" cy="277477"/>
          </a:xfrm>
          <a:prstGeom prst="rect">
            <a:avLst/>
          </a:prstGeom>
        </p:spPr>
      </p:pic>
    </p:spTree>
    <p:extLst>
      <p:ext uri="{BB962C8B-B14F-4D97-AF65-F5344CB8AC3E}">
        <p14:creationId xmlns:p14="http://schemas.microsoft.com/office/powerpoint/2010/main" val="313994049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01D6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rgbClr val="161616"/>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36038257"/>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01D6C"/>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78A9FF"/>
          </a:solidFill>
          <a:ln>
            <a:noFill/>
          </a:ln>
        </p:spPr>
        <p:txBody>
          <a:bodyPr lIns="219456" tIns="201168" rIns="228600" bIns="22860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00876481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p>
        </p:txBody>
      </p:sp>
    </p:spTree>
    <p:extLst>
      <p:ext uri="{BB962C8B-B14F-4D97-AF65-F5344CB8AC3E}">
        <p14:creationId xmlns:p14="http://schemas.microsoft.com/office/powerpoint/2010/main" val="55360373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2856097234"/>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02D9C"/>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043C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rgbClr val="0F62F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78A9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504081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6058726"/>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91741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3041225851"/>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81611"/>
            <a:ext cx="2450592" cy="4312788"/>
          </a:xfrm>
        </p:spPr>
        <p:txBody>
          <a:bodyPr/>
          <a:lstStyle>
            <a:lvl1pPr>
              <a:spcBef>
                <a:spcPts val="400"/>
              </a:spcBef>
              <a:defRPr sz="1333"/>
            </a:lvl1pPr>
            <a:lvl2pPr>
              <a:spcBef>
                <a:spcPts val="400"/>
              </a:spcBef>
              <a:defRPr sz="1333"/>
            </a:lvl2pPr>
            <a:lvl3pPr>
              <a:spcBef>
                <a:spcPts val="400"/>
              </a:spcBef>
              <a:defRPr sz="1333"/>
            </a:lvl3pPr>
            <a:lvl4pPr>
              <a:spcBef>
                <a:spcPts val="400"/>
              </a:spcBef>
              <a:defRPr sz="1333"/>
            </a:lvl4pPr>
            <a:lvl5pPr>
              <a:spcBef>
                <a:spcPts val="400"/>
              </a:spcBef>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0512733"/>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p>
        </p:txBody>
      </p:sp>
    </p:spTree>
    <p:extLst>
      <p:ext uri="{BB962C8B-B14F-4D97-AF65-F5344CB8AC3E}">
        <p14:creationId xmlns:p14="http://schemas.microsoft.com/office/powerpoint/2010/main" val="2805647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22" y="268224"/>
            <a:ext cx="7416713" cy="5726176"/>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69903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imag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EA217-D975-DE4B-A991-B3A7FEFBAC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5080"/>
            <a:ext cx="12201044" cy="685292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1750" y="6273671"/>
            <a:ext cx="695452" cy="277477"/>
          </a:xfrm>
          <a:prstGeom prst="rect">
            <a:avLst/>
          </a:prstGeom>
        </p:spPr>
      </p:pic>
    </p:spTree>
    <p:extLst>
      <p:ext uri="{BB962C8B-B14F-4D97-AF65-F5344CB8AC3E}">
        <p14:creationId xmlns:p14="http://schemas.microsoft.com/office/powerpoint/2010/main" val="2023953342"/>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93342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322865"/>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Tree>
    <p:extLst>
      <p:ext uri="{BB962C8B-B14F-4D97-AF65-F5344CB8AC3E}">
        <p14:creationId xmlns:p14="http://schemas.microsoft.com/office/powerpoint/2010/main" val="79391884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4606" y="3087490"/>
            <a:ext cx="1722793" cy="683025"/>
          </a:xfrm>
          <a:prstGeom prst="rect">
            <a:avLst/>
          </a:prstGeom>
        </p:spPr>
      </p:pic>
    </p:spTree>
    <p:extLst>
      <p:ext uri="{BB962C8B-B14F-4D97-AF65-F5344CB8AC3E}">
        <p14:creationId xmlns:p14="http://schemas.microsoft.com/office/powerpoint/2010/main" val="946170230"/>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7474417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01554698"/>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70200"/>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a:t>Click to edit Master text styles</a:t>
            </a:r>
          </a:p>
        </p:txBody>
      </p:sp>
    </p:spTree>
    <p:extLst>
      <p:ext uri="{BB962C8B-B14F-4D97-AF65-F5344CB8AC3E}">
        <p14:creationId xmlns:p14="http://schemas.microsoft.com/office/powerpoint/2010/main" val="1322752077"/>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lvl1pPr>
          </a:lstStyle>
          <a:p>
            <a:r>
              <a:rPr lang="en-US"/>
              <a:t>Click to edit Master title style</a:t>
            </a:r>
            <a:endParaRPr lang="en-US" dirty="0"/>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a:t>Click icon to add picture</a:t>
            </a:r>
            <a:endParaRPr lang="en-US" dirty="0"/>
          </a:p>
        </p:txBody>
      </p:sp>
    </p:spTree>
    <p:extLst>
      <p:ext uri="{BB962C8B-B14F-4D97-AF65-F5344CB8AC3E}">
        <p14:creationId xmlns:p14="http://schemas.microsoft.com/office/powerpoint/2010/main" val="253349755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1"/>
            </a:lvl1pPr>
          </a:lstStyle>
          <a:p>
            <a:r>
              <a:rPr lang="en-US"/>
              <a:t>Click to edit Master title style</a:t>
            </a:r>
            <a:endParaRPr lang="en-US" dirty="0"/>
          </a:p>
        </p:txBody>
      </p:sp>
    </p:spTree>
    <p:extLst>
      <p:ext uri="{BB962C8B-B14F-4D97-AF65-F5344CB8AC3E}">
        <p14:creationId xmlns:p14="http://schemas.microsoft.com/office/powerpoint/2010/main" val="716061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10"/>
            <a:ext cx="12192000" cy="685678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1750" y="6273671"/>
            <a:ext cx="695452" cy="277477"/>
          </a:xfrm>
          <a:prstGeom prst="rect">
            <a:avLst/>
          </a:prstGeom>
        </p:spPr>
      </p:pic>
    </p:spTree>
    <p:extLst>
      <p:ext uri="{BB962C8B-B14F-4D97-AF65-F5344CB8AC3E}">
        <p14:creationId xmlns:p14="http://schemas.microsoft.com/office/powerpoint/2010/main" val="682040206"/>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p>
            <a:r>
              <a:rPr lang="en-US"/>
              <a:t>Click to edit Master title style</a:t>
            </a:r>
            <a:endParaRPr lang="en-US" dirty="0"/>
          </a:p>
        </p:txBody>
      </p:sp>
    </p:spTree>
    <p:extLst>
      <p:ext uri="{BB962C8B-B14F-4D97-AF65-F5344CB8AC3E}">
        <p14:creationId xmlns:p14="http://schemas.microsoft.com/office/powerpoint/2010/main" val="2642849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6388608" y="268224"/>
            <a:ext cx="5498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185489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6388610" y="1658112"/>
            <a:ext cx="5498501"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0941103"/>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80416" y="1621536"/>
            <a:ext cx="5522976" cy="4372864"/>
          </a:xfrm>
        </p:spPr>
        <p:txBody>
          <a:bodyPr/>
          <a:lstStyle>
            <a:lvl1pPr>
              <a:defRPr sz="3200"/>
            </a:lvl1pPr>
          </a:lstStyle>
          <a:p>
            <a:pPr lvl="0"/>
            <a:r>
              <a:rPr lang="en-US"/>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0768462"/>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88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9436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7311838"/>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2657595117"/>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6388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9436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546736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F3F3F3"/>
          </a:solidFill>
        </p:spPr>
        <p:txBody>
          <a:bodyPr wrap="square" lIns="0" tIns="0" rIns="0" bIns="0" rtlCol="0" anchor="ctr">
            <a:noAutofit/>
          </a:bodyPr>
          <a:lstStyle/>
          <a:p>
            <a:pPr algn="ctr"/>
            <a:endParaRPr lang="en-US" sz="1600" b="0" i="0" dirty="0">
              <a:solidFill>
                <a:srgbClr val="FFFFFF"/>
              </a:solidFill>
              <a:latin typeface="+mn-lt"/>
              <a:cs typeface="Arial"/>
            </a:endParaRP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126781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6096000" y="0"/>
            <a:ext cx="6096000" cy="685800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124543798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to edit Master title style</a:t>
            </a:r>
            <a:endParaRPr lang="en-US" dirty="0"/>
          </a:p>
        </p:txBody>
      </p:sp>
    </p:spTree>
    <p:extLst>
      <p:ext uri="{BB962C8B-B14F-4D97-AF65-F5344CB8AC3E}">
        <p14:creationId xmlns:p14="http://schemas.microsoft.com/office/powerpoint/2010/main" val="599170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104928601"/>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Tree>
    <p:extLst>
      <p:ext uri="{BB962C8B-B14F-4D97-AF65-F5344CB8AC3E}">
        <p14:creationId xmlns:p14="http://schemas.microsoft.com/office/powerpoint/2010/main" val="355759600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92608" y="1658112"/>
            <a:ext cx="5498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691543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9144000" y="0"/>
            <a:ext cx="3048000" cy="3429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3426885"/>
            <a:ext cx="6096000" cy="3431116"/>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6096000" y="3426885"/>
            <a:ext cx="6096000" cy="3431116"/>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8310982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lvl1pPr>
          </a:lstStyle>
          <a:p>
            <a:r>
              <a:rPr lang="en-US"/>
              <a:t>Click to edit Master title style</a:t>
            </a:r>
            <a:endParaRPr lang="en-US" dirty="0"/>
          </a:p>
        </p:txBody>
      </p:sp>
      <p:sp>
        <p:nvSpPr>
          <p:cNvPr id="7" name="Content Placeholder 1"/>
          <p:cNvSpPr>
            <a:spLocks noGrp="1"/>
          </p:cNvSpPr>
          <p:nvPr>
            <p:ph sz="quarter" idx="20"/>
          </p:nvPr>
        </p:nvSpPr>
        <p:spPr>
          <a:xfrm>
            <a:off x="0" y="3426885"/>
            <a:ext cx="3048000" cy="3431116"/>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3048001" y="3426885"/>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9144000" y="3426883"/>
            <a:ext cx="3048000" cy="3431117"/>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731610473"/>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701800"/>
            <a:ext cx="12192000" cy="5156200"/>
          </a:xfrm>
        </p:spPr>
        <p:txBody>
          <a:bodyPr lIns="91440" tIns="91440" rIns="91440" bIns="91440"/>
          <a:lstStyle/>
          <a:p>
            <a:r>
              <a:rPr lang="en-US"/>
              <a:t>Click icon to add picture</a:t>
            </a:r>
            <a:endParaRPr lang="en-US" dirty="0"/>
          </a:p>
        </p:txBody>
      </p:sp>
    </p:spTree>
    <p:extLst>
      <p:ext uri="{BB962C8B-B14F-4D97-AF65-F5344CB8AC3E}">
        <p14:creationId xmlns:p14="http://schemas.microsoft.com/office/powerpoint/2010/main" val="2052592970"/>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3429000"/>
            <a:ext cx="3048004" cy="3429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333">
                <a:solidFill>
                  <a:schemeClr val="bg1"/>
                </a:solidFill>
              </a:defRPr>
            </a:lvl2pPr>
            <a:lvl3pPr>
              <a:buClr>
                <a:schemeClr val="bg1"/>
              </a:buClr>
              <a:defRPr sz="1333">
                <a:solidFill>
                  <a:schemeClr val="bg1"/>
                </a:solidFill>
              </a:defRPr>
            </a:lvl3pPr>
            <a:lvl4pPr>
              <a:buClr>
                <a:schemeClr val="bg1"/>
              </a:buClr>
              <a:defRPr sz="1333">
                <a:solidFill>
                  <a:schemeClr val="bg1"/>
                </a:solidFill>
              </a:defRPr>
            </a:lvl4pPr>
            <a:lvl5pPr>
              <a:buClr>
                <a:schemeClr val="bg1"/>
              </a:buClr>
              <a:defRPr sz="13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304889" y="268818"/>
            <a:ext cx="5524500" cy="5725583"/>
          </a:xfrm>
        </p:spPr>
        <p:txBody>
          <a:bodyPr/>
          <a:lstStyle/>
          <a:p>
            <a:r>
              <a:rPr lang="en-US"/>
              <a:t>Click to edit Master title style</a:t>
            </a:r>
            <a:endParaRPr lang="en-US" dirty="0"/>
          </a:p>
        </p:txBody>
      </p:sp>
    </p:spTree>
    <p:extLst>
      <p:ext uri="{BB962C8B-B14F-4D97-AF65-F5344CB8AC3E}">
        <p14:creationId xmlns:p14="http://schemas.microsoft.com/office/powerpoint/2010/main" val="3117812884"/>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6096000" y="0"/>
            <a:ext cx="3048000" cy="6864096"/>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9144000" y="0"/>
            <a:ext cx="3048000" cy="6864096"/>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30763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3352800" y="1658112"/>
            <a:ext cx="8534400"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554694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0751397"/>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5692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66800"/>
          </a:xfrm>
        </p:spPr>
        <p:txBody>
          <a:bodyPr/>
          <a:lstStyle>
            <a:lvl1pPr>
              <a:defRPr>
                <a:solidFill>
                  <a:schemeClr val="accent2"/>
                </a:solidFill>
              </a:defRPr>
            </a:lvl1pPr>
          </a:lstStyle>
          <a:p>
            <a:r>
              <a:rPr lang="en-US" dirty="0"/>
              <a:t>Click to edit Master title style</a:t>
            </a:r>
          </a:p>
        </p:txBody>
      </p:sp>
      <p:sp>
        <p:nvSpPr>
          <p:cNvPr id="8" name="Text Placeholder 1"/>
          <p:cNvSpPr>
            <a:spLocks noGrp="1"/>
          </p:cNvSpPr>
          <p:nvPr>
            <p:ph type="body" sz="quarter" idx="13"/>
          </p:nvPr>
        </p:nvSpPr>
        <p:spPr>
          <a:xfrm>
            <a:off x="292608" y="1658112"/>
            <a:ext cx="5498592" cy="4336288"/>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68813" indent="0">
              <a:buNone/>
              <a:defRPr/>
            </a:lvl3pPr>
            <a:lvl4pPr marL="579960" indent="0">
              <a:buNone/>
              <a:defRPr/>
            </a:lvl4pPr>
            <a:lvl5pPr marL="842423"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6388608" y="1658112"/>
            <a:ext cx="5498592" cy="4336288"/>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68813" indent="0">
              <a:buNone/>
              <a:defRPr/>
            </a:lvl3pPr>
            <a:lvl4pPr marL="579960" indent="0">
              <a:buNone/>
              <a:defRPr/>
            </a:lvl4pPr>
            <a:lvl5pPr marL="842423"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966306853"/>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364224" y="1621536"/>
            <a:ext cx="5522976" cy="4372864"/>
          </a:xfrm>
        </p:spPr>
        <p:txBody>
          <a:bodyPr/>
          <a:lstStyle>
            <a:lvl1pPr>
              <a:defRPr sz="3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552259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3340609" y="268224"/>
            <a:ext cx="8546501" cy="5726176"/>
          </a:xfrm>
        </p:spPr>
        <p:txBody>
          <a:bodyPr lIns="0" tIns="0" rIns="91440" bIns="91440"/>
          <a:lstStyle/>
          <a:p>
            <a:r>
              <a:rPr lang="en-US"/>
              <a:t>Click icon to add table</a:t>
            </a:r>
            <a:endParaRPr lang="en-US" dirty="0"/>
          </a:p>
        </p:txBody>
      </p:sp>
    </p:spTree>
    <p:extLst>
      <p:ext uri="{BB962C8B-B14F-4D97-AF65-F5344CB8AC3E}">
        <p14:creationId xmlns:p14="http://schemas.microsoft.com/office/powerpoint/2010/main" val="142720725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0989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383572"/>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10784" cy="1072896"/>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92608" y="1682498"/>
            <a:ext cx="5498592" cy="1746503"/>
          </a:xfrm>
        </p:spPr>
        <p:txBody>
          <a:bodyPr/>
          <a:lstStyle>
            <a:lvl1pPr>
              <a:spcBef>
                <a:spcPts val="0"/>
              </a:spcBef>
              <a:defRPr sz="1333"/>
            </a:lvl1pPr>
            <a:lvl2pPr marL="0" indent="0">
              <a:spcBef>
                <a:spcPts val="0"/>
              </a:spcBef>
              <a:buNone/>
              <a:defRPr/>
            </a:lvl2pPr>
            <a:lvl3pPr marL="268813" indent="0">
              <a:buNone/>
              <a:defRPr/>
            </a:lvl3pPr>
            <a:lvl4pPr marL="579960" indent="0">
              <a:buNone/>
              <a:defRPr/>
            </a:lvl4pPr>
            <a:lvl5pPr marL="84242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98211" y="4274263"/>
            <a:ext cx="8540991" cy="1746501"/>
          </a:xfrm>
        </p:spPr>
        <p:txBody>
          <a:bodyPr anchor="b"/>
          <a:lstStyle>
            <a:lvl1pPr>
              <a:spcBef>
                <a:spcPts val="400"/>
              </a:spcBef>
              <a:defRPr sz="800"/>
            </a:lvl1pPr>
            <a:lvl2pPr>
              <a:defRPr sz="800"/>
            </a:lvl2pPr>
            <a:lvl3pPr>
              <a:defRPr sz="800"/>
            </a:lvl3pPr>
            <a:lvl4pPr>
              <a:defRPr sz="800"/>
            </a:lvl4pPr>
            <a:lvl5pPr>
              <a:defRPr sz="800"/>
            </a:lvl5pPr>
          </a:lstStyle>
          <a:p>
            <a:pPr lvl="0"/>
            <a:r>
              <a:rPr lang="en-US"/>
              <a:t>Click to edit Master text styles</a:t>
            </a:r>
          </a:p>
        </p:txBody>
      </p:sp>
    </p:spTree>
    <p:extLst>
      <p:ext uri="{BB962C8B-B14F-4D97-AF65-F5344CB8AC3E}">
        <p14:creationId xmlns:p14="http://schemas.microsoft.com/office/powerpoint/2010/main" val="370478877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34606" y="3087490"/>
            <a:ext cx="1722793" cy="683025"/>
          </a:xfrm>
          <a:prstGeom prst="rect">
            <a:avLst/>
          </a:prstGeom>
        </p:spPr>
      </p:pic>
    </p:spTree>
    <p:extLst>
      <p:ext uri="{BB962C8B-B14F-4D97-AF65-F5344CB8AC3E}">
        <p14:creationId xmlns:p14="http://schemas.microsoft.com/office/powerpoint/2010/main" val="424088482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_Table (large)">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C0F36DB2-9F35-4946-840A-A2BCBA048A0D}"/>
              </a:ext>
            </a:extLst>
          </p:cNvPr>
          <p:cNvSpPr>
            <a:spLocks noGrp="1"/>
          </p:cNvSpPr>
          <p:nvPr>
            <p:ph type="body" sz="quarter" idx="11" hasCustomPrompt="1"/>
          </p:nvPr>
        </p:nvSpPr>
        <p:spPr>
          <a:xfrm>
            <a:off x="587376" y="481679"/>
            <a:ext cx="11017251" cy="687904"/>
          </a:xfrm>
          <a:prstGeom prst="rect">
            <a:avLst/>
          </a:prstGeom>
        </p:spPr>
        <p:txBody>
          <a:bodyPr/>
          <a:lstStyle>
            <a:lvl1pPr marL="0" marR="0" indent="0" algn="l" defTabSz="410746" rtl="0" eaLnBrk="1" fontAlgn="auto" latinLnBrk="0" hangingPunct="1">
              <a:lnSpc>
                <a:spcPct val="100000"/>
              </a:lnSpc>
              <a:spcBef>
                <a:spcPts val="0"/>
              </a:spcBef>
              <a:spcAft>
                <a:spcPts val="0"/>
              </a:spcAft>
              <a:buClrTx/>
              <a:buSzPct val="145000"/>
              <a:buFontTx/>
              <a:buNone/>
              <a:tabLst/>
              <a:defRPr sz="2200" b="1" i="0">
                <a:solidFill>
                  <a:srgbClr val="0062FF"/>
                </a:solidFill>
                <a:latin typeface="+mn-lt"/>
              </a:defRPr>
            </a:lvl1pPr>
            <a:lvl2pPr marL="222240" indent="0" algn="r">
              <a:buNone/>
              <a:defRPr b="1" i="0">
                <a:solidFill>
                  <a:srgbClr val="0064FF"/>
                </a:solidFill>
                <a:latin typeface="IBM Plex Sans" panose="020B0503050000000000" pitchFamily="34" charset="77"/>
              </a:defRPr>
            </a:lvl2pPr>
            <a:lvl3pPr marL="444478" indent="0" algn="r">
              <a:buNone/>
              <a:defRPr b="1" i="0">
                <a:solidFill>
                  <a:srgbClr val="0064FF"/>
                </a:solidFill>
                <a:latin typeface="IBM Plex Sans" panose="020B0503050000000000" pitchFamily="34" charset="77"/>
              </a:defRPr>
            </a:lvl3pPr>
            <a:lvl4pPr marL="666718" indent="0" algn="r">
              <a:buNone/>
              <a:defRPr b="1" i="0">
                <a:solidFill>
                  <a:srgbClr val="0064FF"/>
                </a:solidFill>
                <a:latin typeface="IBM Plex Sans" panose="020B0503050000000000" pitchFamily="34" charset="77"/>
              </a:defRPr>
            </a:lvl4pPr>
            <a:lvl5pPr marL="888956" indent="0" algn="r">
              <a:buNone/>
              <a:defRPr b="1" i="0">
                <a:solidFill>
                  <a:srgbClr val="0064FF"/>
                </a:solidFill>
                <a:latin typeface="IBM Plex Sans" panose="020B0503050000000000" pitchFamily="34" charset="77"/>
              </a:defRPr>
            </a:lvl5pPr>
          </a:lstStyle>
          <a:p>
            <a:pPr marL="0" marR="0" lvl="0" indent="0" algn="l" defTabSz="410746" rtl="0" eaLnBrk="1" fontAlgn="auto" latinLnBrk="0" hangingPunct="1">
              <a:lnSpc>
                <a:spcPct val="100000"/>
              </a:lnSpc>
              <a:spcBef>
                <a:spcPts val="0"/>
              </a:spcBef>
              <a:spcAft>
                <a:spcPts val="0"/>
              </a:spcAft>
              <a:buClrTx/>
              <a:buSzPct val="145000"/>
              <a:buFontTx/>
              <a:buNone/>
              <a:tabLst/>
              <a:defRPr/>
            </a:pPr>
            <a:r>
              <a:rPr lang="en-US" dirty="0"/>
              <a:t>Title (Arial Bold 44pt, max characters 81)</a:t>
            </a:r>
          </a:p>
        </p:txBody>
      </p:sp>
    </p:spTree>
    <p:extLst>
      <p:ext uri="{BB962C8B-B14F-4D97-AF65-F5344CB8AC3E}">
        <p14:creationId xmlns:p14="http://schemas.microsoft.com/office/powerpoint/2010/main" val="1489275594"/>
      </p:ext>
    </p:extLst>
  </p:cSld>
  <p:clrMapOvr>
    <a:masterClrMapping/>
  </p:clrMapOvr>
  <p:transition>
    <p:fade/>
  </p:transition>
  <p:extLst>
    <p:ext uri="{DCECCB84-F9BA-43D5-87BE-67443E8EF086}">
      <p15:sldGuideLst xmlns:p15="http://schemas.microsoft.com/office/powerpoint/2012/main">
        <p15:guide id="1" orient="horz" pos="7903">
          <p15:clr>
            <a:srgbClr val="000000"/>
          </p15:clr>
        </p15:guide>
        <p15:guide id="2" pos="8043">
          <p15:clr>
            <a:srgbClr val="FBAE40"/>
          </p15:clr>
        </p15:guide>
        <p15:guide id="3" pos="14620">
          <p15:clr>
            <a:srgbClr val="000000"/>
          </p15:clr>
        </p15:guide>
        <p15:guide id="4" orient="horz" pos="714">
          <p15:clr>
            <a:srgbClr val="000000"/>
          </p15:clr>
        </p15:guide>
        <p15:guide id="5" pos="8769">
          <p15:clr>
            <a:srgbClr val="FBAE40"/>
          </p15:clr>
        </p15:guide>
        <p15:guide id="6" pos="9517">
          <p15:clr>
            <a:srgbClr val="FBAE40"/>
          </p15:clr>
        </p15:guide>
        <p15:guide id="7" pos="10243">
          <p15:clr>
            <a:srgbClr val="FBAE40"/>
          </p15:clr>
        </p15:guide>
        <p15:guide id="8" pos="10969">
          <p15:clr>
            <a:srgbClr val="FBAE40"/>
          </p15:clr>
        </p15:guide>
        <p15:guide id="9" pos="11694">
          <p15:clr>
            <a:srgbClr val="FBAE40"/>
          </p15:clr>
        </p15:guide>
        <p15:guide id="10" pos="12443">
          <p15:clr>
            <a:srgbClr val="FBAE40"/>
          </p15:clr>
        </p15:guide>
        <p15:guide id="11" pos="13168">
          <p15:clr>
            <a:srgbClr val="FBAE40"/>
          </p15:clr>
        </p15:guide>
        <p15:guide id="12" pos="13894">
          <p15:clr>
            <a:srgbClr val="FBAE40"/>
          </p15:clr>
        </p15:guide>
        <p15:guide id="13" pos="740">
          <p15:clr>
            <a:srgbClr val="000000"/>
          </p15:clr>
        </p15:guide>
        <p15:guide id="14" pos="5117">
          <p15:clr>
            <a:srgbClr val="FBAE40"/>
          </p15:clr>
        </p15:guide>
        <p15:guide id="15" pos="5866">
          <p15:clr>
            <a:srgbClr val="FBAE40"/>
          </p15:clr>
        </p15:guide>
        <p15:guide id="16" pos="6591">
          <p15:clr>
            <a:srgbClr val="FBAE40"/>
          </p15:clr>
        </p15:guide>
        <p15:guide id="17" pos="7317">
          <p15:clr>
            <a:srgbClr val="FBAE40"/>
          </p15:clr>
        </p15:guide>
        <p15:guide id="18" pos="2192">
          <p15:clr>
            <a:srgbClr val="FBAE40"/>
          </p15:clr>
        </p15:guide>
        <p15:guide id="19" pos="2917">
          <p15:clr>
            <a:srgbClr val="FBAE40"/>
          </p15:clr>
        </p15:guide>
        <p15:guide id="20" pos="3666">
          <p15:clr>
            <a:srgbClr val="FBAE40"/>
          </p15:clr>
        </p15:guide>
        <p15:guide id="21" pos="4391">
          <p15:clr>
            <a:srgbClr val="FBAE40"/>
          </p15:clr>
        </p15:guide>
        <p15:guide id="22" pos="1466">
          <p15:clr>
            <a:srgbClr val="FBAE40"/>
          </p15:clr>
        </p15:guide>
      </p15:sldGuideLst>
    </p:ext>
  </p:extLst>
</p:sldLayout>
</file>

<file path=ppt/slideLayouts/slideLayout737.xml><?xml version="1.0" encoding="utf-8"?>
<p:sldLayout xmlns:a="http://schemas.openxmlformats.org/drawingml/2006/main" xmlns:r="http://schemas.openxmlformats.org/officeDocument/2006/relationships" xmlns:p="http://schemas.openxmlformats.org/presentationml/2006/main">
  <p:cSld name="title, blank_black">
    <p:spTree>
      <p:nvGrpSpPr>
        <p:cNvPr id="1" name=""/>
        <p:cNvGrpSpPr/>
        <p:nvPr/>
      </p:nvGrpSpPr>
      <p:grpSpPr>
        <a:xfrm>
          <a:off x="0" y="0"/>
          <a:ext cx="0" cy="0"/>
          <a:chOff x="0" y="0"/>
          <a:chExt cx="0" cy="0"/>
        </a:xfrm>
      </p:grpSpPr>
      <p:sp>
        <p:nvSpPr>
          <p:cNvPr id="2" name="Title"/>
          <p:cNvSpPr>
            <a:spLocks noGrp="1"/>
          </p:cNvSpPr>
          <p:nvPr>
            <p:ph type="title"/>
          </p:nvPr>
        </p:nvSpPr>
        <p:spPr>
          <a:xfrm>
            <a:off x="280416" y="247247"/>
            <a:ext cx="5522976" cy="1072896"/>
          </a:xfrm>
        </p:spPr>
        <p:txBody>
          <a:bodyPr/>
          <a:lstStyle/>
          <a:p>
            <a:r>
              <a:rPr lang="en-US" dirty="0"/>
              <a:t>Click to edit Master title style</a:t>
            </a:r>
          </a:p>
        </p:txBody>
      </p:sp>
      <p:sp>
        <p:nvSpPr>
          <p:cNvPr id="5" name="Footer Placeholder">
            <a:extLst>
              <a:ext uri="{FF2B5EF4-FFF2-40B4-BE49-F238E27FC236}">
                <a16:creationId xmlns:a16="http://schemas.microsoft.com/office/drawing/2014/main" id="{1B7E2169-CC05-974D-BD66-76CDF7CEF242}"/>
              </a:ext>
            </a:extLst>
          </p:cNvPr>
          <p:cNvSpPr>
            <a:spLocks noGrp="1"/>
          </p:cNvSpPr>
          <p:nvPr>
            <p:ph type="ftr" sz="quarter" idx="3"/>
          </p:nvPr>
        </p:nvSpPr>
        <p:spPr>
          <a:xfrm>
            <a:off x="304889" y="6406297"/>
            <a:ext cx="5486313" cy="222249"/>
          </a:xfrm>
          <a:prstGeom prst="rect">
            <a:avLst/>
          </a:prstGeom>
        </p:spPr>
        <p:txBody>
          <a:bodyPr vert="horz" lIns="0" tIns="0" rIns="0" bIns="0" rtlCol="0" anchor="ctr"/>
          <a:lstStyle>
            <a:lvl1pPr marL="0" marR="0" indent="0" algn="l" defTabSz="914702" rtl="0" eaLnBrk="1" fontAlgn="auto" latinLnBrk="0" hangingPunct="1">
              <a:lnSpc>
                <a:spcPct val="100000"/>
              </a:lnSpc>
              <a:spcBef>
                <a:spcPts val="0"/>
              </a:spcBef>
              <a:spcAft>
                <a:spcPts val="0"/>
              </a:spcAft>
              <a:buClrTx/>
              <a:buSzTx/>
              <a:buFontTx/>
              <a:buNone/>
              <a:tabLst/>
              <a:defRPr sz="800">
                <a:solidFill>
                  <a:schemeClr val="bg1"/>
                </a:solidFill>
                <a:latin typeface="IBM Plex Sans" panose="020B0503050203000203" pitchFamily="34" charset="0"/>
              </a:defRPr>
            </a:lvl1pPr>
          </a:lstStyle>
          <a:p>
            <a:r>
              <a:rPr lang="en-US"/>
              <a:t>IBM Think 2021 / © 2021 IBM Corporation</a:t>
            </a:r>
            <a:endParaRPr lang="en-US" dirty="0"/>
          </a:p>
        </p:txBody>
      </p:sp>
      <p:sp>
        <p:nvSpPr>
          <p:cNvPr id="6" name="Slide Number Placeholder">
            <a:extLst>
              <a:ext uri="{FF2B5EF4-FFF2-40B4-BE49-F238E27FC236}">
                <a16:creationId xmlns:a16="http://schemas.microsoft.com/office/drawing/2014/main" id="{8504D54D-0B8A-E544-90FB-AE22E9CAB8D2}"/>
              </a:ext>
            </a:extLst>
          </p:cNvPr>
          <p:cNvSpPr>
            <a:spLocks noGrp="1"/>
          </p:cNvSpPr>
          <p:nvPr>
            <p:ph type="sldNum" sz="quarter" idx="4"/>
          </p:nvPr>
        </p:nvSpPr>
        <p:spPr>
          <a:xfrm>
            <a:off x="9448802" y="6406297"/>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7203742"/>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Content Right_Hig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AA07-8AE9-3E4C-85AF-2D3413C6F22C}"/>
              </a:ext>
            </a:extLst>
          </p:cNvPr>
          <p:cNvSpPr>
            <a:spLocks noGrp="1"/>
          </p:cNvSpPr>
          <p:nvPr>
            <p:ph type="title"/>
          </p:nvPr>
        </p:nvSpPr>
        <p:spPr>
          <a:xfrm>
            <a:off x="839788" y="910573"/>
            <a:ext cx="3932237" cy="98397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DFE14F-3FFC-3447-9BC5-DA4C4A3970E5}"/>
              </a:ext>
            </a:extLst>
          </p:cNvPr>
          <p:cNvSpPr>
            <a:spLocks noGrp="1"/>
          </p:cNvSpPr>
          <p:nvPr>
            <p:ph idx="1"/>
          </p:nvPr>
        </p:nvSpPr>
        <p:spPr>
          <a:xfrm>
            <a:off x="5183188" y="987425"/>
            <a:ext cx="6172200" cy="4873625"/>
          </a:xfrm>
        </p:spPr>
        <p:txBody>
          <a:bodyPr/>
          <a:lstStyle>
            <a:lvl1pPr>
              <a:defRPr sz="1800">
                <a:solidFill>
                  <a:srgbClr val="384348"/>
                </a:solidFill>
                <a:latin typeface="+mj-lt"/>
              </a:defRPr>
            </a:lvl1pPr>
            <a:lvl2pPr>
              <a:defRPr sz="16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a:extLst>
              <a:ext uri="{FF2B5EF4-FFF2-40B4-BE49-F238E27FC236}">
                <a16:creationId xmlns:a16="http://schemas.microsoft.com/office/drawing/2014/main" id="{4CF7AE6F-0064-4845-B7DE-BD9C1B401E4F}"/>
              </a:ext>
            </a:extLst>
          </p:cNvPr>
          <p:cNvSpPr>
            <a:spLocks noGrp="1"/>
          </p:cNvSpPr>
          <p:nvPr>
            <p:ph type="body" sz="half" idx="2"/>
          </p:nvPr>
        </p:nvSpPr>
        <p:spPr>
          <a:xfrm>
            <a:off x="836612" y="2232477"/>
            <a:ext cx="3932237" cy="318052"/>
          </a:xfrm>
        </p:spPr>
        <p:txBody>
          <a:bodyPr/>
          <a:lstStyle>
            <a:lvl1pPr marL="0" indent="0">
              <a:buNone/>
              <a:defRPr sz="1600">
                <a:solidFill>
                  <a:srgbClr val="EB1E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413F45A-FB29-934B-B156-A8FFCCA92805}"/>
              </a:ext>
            </a:extLst>
          </p:cNvPr>
          <p:cNvSpPr>
            <a:spLocks noGrp="1"/>
          </p:cNvSpPr>
          <p:nvPr>
            <p:ph type="sldNum" sz="quarter" idx="12"/>
          </p:nvPr>
        </p:nvSpPr>
        <p:spPr/>
        <p:txBody>
          <a:bodyPr/>
          <a:lstStyle/>
          <a:p>
            <a:fld id="{8C6F1B45-65CA-B049-A9B2-B4B543277249}" type="slidenum">
              <a:rPr lang="en-US" smtClean="0"/>
              <a:t>‹#›</a:t>
            </a:fld>
            <a:endParaRPr lang="en-US"/>
          </a:p>
        </p:txBody>
      </p:sp>
      <p:sp>
        <p:nvSpPr>
          <p:cNvPr id="6" name="Rectangle 5">
            <a:extLst>
              <a:ext uri="{FF2B5EF4-FFF2-40B4-BE49-F238E27FC236}">
                <a16:creationId xmlns:a16="http://schemas.microsoft.com/office/drawing/2014/main" id="{B505F5BD-B8BE-ED44-82D0-2CEB18AA3744}"/>
              </a:ext>
            </a:extLst>
          </p:cNvPr>
          <p:cNvSpPr/>
          <p:nvPr userDrawn="1"/>
        </p:nvSpPr>
        <p:spPr>
          <a:xfrm>
            <a:off x="915779" y="1919395"/>
            <a:ext cx="3863009" cy="69574"/>
          </a:xfrm>
          <a:prstGeom prst="rect">
            <a:avLst/>
          </a:prstGeom>
          <a:solidFill>
            <a:srgbClr val="02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288583"/>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1749" y="6254497"/>
            <a:ext cx="695452" cy="281961"/>
          </a:xfrm>
          <a:prstGeom prst="rect">
            <a:avLst/>
          </a:prstGeom>
        </p:spPr>
      </p:pic>
    </p:spTree>
    <p:extLst>
      <p:ext uri="{BB962C8B-B14F-4D97-AF65-F5344CB8AC3E}">
        <p14:creationId xmlns:p14="http://schemas.microsoft.com/office/powerpoint/2010/main" val="3724941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a:solidFill>
                  <a:schemeClr val="accent2"/>
                </a:solidFill>
              </a:defRPr>
            </a:lvl1pPr>
          </a:lstStyle>
          <a:p>
            <a:r>
              <a:rPr lang="en-US" dirty="0"/>
              <a:t>Click to edit Master title style</a:t>
            </a:r>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0" i="0">
                <a:solidFill>
                  <a:schemeClr val="accent2"/>
                </a:solidFill>
                <a:latin typeface="IBM Plex Sans Light" panose="020B04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696717252"/>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7902855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668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lvl1pPr>
              <a:spcBef>
                <a:spcPts val="0"/>
              </a:spcBef>
              <a:defRPr/>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3764474689"/>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2119588667"/>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6000" cy="68580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92608" y="292608"/>
            <a:ext cx="5510784" cy="1072896"/>
          </a:xfrm>
        </p:spPr>
        <p:txBody>
          <a:bodyPr/>
          <a:lstStyle>
            <a:lvl1pPr>
              <a:defRPr sz="2133"/>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82880" y="1511808"/>
            <a:ext cx="5608320" cy="4482592"/>
          </a:xfrm>
        </p:spPr>
        <p:txBody>
          <a:bodyPr/>
          <a:lstStyle>
            <a:lvl1pPr>
              <a:lnSpc>
                <a:spcPct val="90000"/>
              </a:lnSpc>
              <a:defRPr sz="12800" b="1"/>
            </a:lvl1pPr>
          </a:lstStyle>
          <a:p>
            <a:pPr lvl="0"/>
            <a:r>
              <a:rPr lang="en-US" dirty="0"/>
              <a:t>Click to edit Master text styles</a:t>
            </a:r>
          </a:p>
        </p:txBody>
      </p:sp>
    </p:spTree>
    <p:extLst>
      <p:ext uri="{BB962C8B-B14F-4D97-AF65-F5344CB8AC3E}">
        <p14:creationId xmlns:p14="http://schemas.microsoft.com/office/powerpoint/2010/main" val="2854538736"/>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82880" y="121920"/>
            <a:ext cx="11704229" cy="5872480"/>
          </a:xfrm>
        </p:spPr>
        <p:txBody>
          <a:bodyPr/>
          <a:lstStyle>
            <a:lvl1pPr>
              <a:defRPr sz="128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4347164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7416712"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8614566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783224"/>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096512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80416" y="1621536"/>
            <a:ext cx="5522976" cy="4372864"/>
          </a:xfrm>
        </p:spPr>
        <p:txBody>
          <a:bodyPr/>
          <a:lstStyle>
            <a:lvl1pPr>
              <a:defRPr sz="3200"/>
            </a:lvl1pPr>
          </a:lstStyle>
          <a:p>
            <a:pPr lvl="0"/>
            <a:r>
              <a:rPr lang="en-US" dirty="0"/>
              <a:t>Click to edit Master text styles</a:t>
            </a:r>
          </a:p>
        </p:txBody>
      </p:sp>
    </p:spTree>
    <p:extLst>
      <p:ext uri="{BB962C8B-B14F-4D97-AF65-F5344CB8AC3E}">
        <p14:creationId xmlns:p14="http://schemas.microsoft.com/office/powerpoint/2010/main" val="248360785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88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9436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11769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92608" y="292608"/>
            <a:ext cx="5510784" cy="1072896"/>
          </a:xfrm>
        </p:spPr>
        <p:txBody>
          <a:bodyPr/>
          <a:lstStyle>
            <a:lvl1pPr>
              <a:defRPr sz="2133" b="0" i="0">
                <a:solidFill>
                  <a:schemeClr val="accent2"/>
                </a:solidFill>
                <a:latin typeface="IBM Plex Sans Light" panose="020B0403050203000203" pitchFamily="34" charset="0"/>
              </a:defRPr>
            </a:lvl1pPr>
          </a:lstStyle>
          <a:p>
            <a:r>
              <a:rPr lang="en-US" dirty="0"/>
              <a:t>Click to edit Master title style</a:t>
            </a:r>
          </a:p>
        </p:txBody>
      </p:sp>
      <p:sp>
        <p:nvSpPr>
          <p:cNvPr id="6" name="Text Placeholder"/>
          <p:cNvSpPr>
            <a:spLocks noGrp="1"/>
          </p:cNvSpPr>
          <p:nvPr>
            <p:ph type="body" sz="quarter" idx="12"/>
          </p:nvPr>
        </p:nvSpPr>
        <p:spPr>
          <a:xfrm>
            <a:off x="182880" y="1511808"/>
            <a:ext cx="5608320" cy="4482592"/>
          </a:xfrm>
        </p:spPr>
        <p:txBody>
          <a:bodyPr/>
          <a:lstStyle>
            <a:lvl1pPr>
              <a:lnSpc>
                <a:spcPct val="90000"/>
              </a:lnSpc>
              <a:defRPr sz="12800" b="0" i="0">
                <a:solidFill>
                  <a:schemeClr val="accent2"/>
                </a:solidFill>
                <a:latin typeface="IBM Plex Sans Light" panose="020B0403050203000203" pitchFamily="34" charset="0"/>
              </a:defRPr>
            </a:lvl1pPr>
          </a:lstStyle>
          <a:p>
            <a:pPr lvl="0"/>
            <a:r>
              <a:rPr lang="en-US" dirty="0"/>
              <a:t>Click to edit Master text styles</a:t>
            </a:r>
          </a:p>
        </p:txBody>
      </p:sp>
      <p:sp>
        <p:nvSpPr>
          <p:cNvPr id="7" name="Picture Placeholder"/>
          <p:cNvSpPr>
            <a:spLocks noGrp="1"/>
          </p:cNvSpPr>
          <p:nvPr>
            <p:ph type="pic" sz="quarter" idx="13"/>
          </p:nvPr>
        </p:nvSpPr>
        <p:spPr>
          <a:xfrm>
            <a:off x="6096000" y="0"/>
            <a:ext cx="6096000" cy="6858000"/>
          </a:xfrm>
        </p:spPr>
        <p:txBody>
          <a:bodyPr lIns="91440" tIns="91440" rIns="91440" bIns="91440"/>
          <a:lstStyle>
            <a:lvl1pPr>
              <a:defRPr b="0" i="0" baseline="0">
                <a:solidFill>
                  <a:schemeClr val="tx1"/>
                </a:solidFill>
                <a:latin typeface="IBM Plex Sans Light" panose="020B0403050203000203" pitchFamily="34" charset="0"/>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888331001"/>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4802963"/>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9436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3845978"/>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accent2"/>
          </a:solidFill>
        </p:spPr>
        <p:txBody>
          <a:bodyPr wrap="square" lIns="0" tIns="0" rIns="0" bIns="0" rtlCol="0" anchor="ctr">
            <a:noAutofit/>
          </a:bodyPr>
          <a:lstStyle/>
          <a:p>
            <a:pPr algn="ctr"/>
            <a:endParaRPr lang="en-US" sz="1600" err="1">
              <a:solidFill>
                <a:srgbClr val="FFFFFF"/>
              </a:solidFill>
              <a:latin typeface="Arial"/>
              <a:cs typeface="Arial"/>
            </a:endParaRPr>
          </a:p>
        </p:txBody>
      </p:sp>
      <p:sp>
        <p:nvSpPr>
          <p:cNvPr id="2" name="Title 1"/>
          <p:cNvSpPr>
            <a:spLocks noGrp="1"/>
          </p:cNvSpPr>
          <p:nvPr>
            <p:ph type="title"/>
          </p:nvPr>
        </p:nvSpPr>
        <p:spPr>
          <a:xfrm>
            <a:off x="280416" y="268224"/>
            <a:ext cx="5522885"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2963854"/>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41131063"/>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9766219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23138571"/>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564137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6096000" y="0"/>
            <a:ext cx="3048000" cy="342900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6096000" cy="342900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9144000" y="0"/>
            <a:ext cx="3048000" cy="342900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6096000" y="3426883"/>
            <a:ext cx="6096000" cy="3431116"/>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3426883"/>
            <a:ext cx="6096000" cy="3431116"/>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16636030"/>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6096000" y="3426883"/>
            <a:ext cx="3048000" cy="3431117"/>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9144000" y="3426883"/>
            <a:ext cx="3048000" cy="3431117"/>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3048001" y="3426883"/>
            <a:ext cx="3048000" cy="3431116"/>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3426883"/>
            <a:ext cx="3048000" cy="3431116"/>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12192000" cy="3425951"/>
          </a:xfrm>
          <a:solidFill>
            <a:schemeClr val="bg1"/>
          </a:solidFill>
        </p:spPr>
        <p:txBody>
          <a:bodyPr lIns="182880" tIns="164592" rIns="228600" bIns="228600"/>
          <a:lstStyle>
            <a:lvl1pPr>
              <a:defRPr sz="64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98581591"/>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701800"/>
            <a:ext cx="12192000" cy="51562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12192000" cy="1701800"/>
          </a:xfrm>
          <a:solidFill>
            <a:schemeClr val="bg1"/>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36731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82882" y="121920"/>
            <a:ext cx="11704229" cy="5872480"/>
          </a:xfrm>
        </p:spPr>
        <p:txBody>
          <a:bodyPr/>
          <a:lstStyle>
            <a:lvl1pPr>
              <a:defRPr sz="12800" b="0" i="0">
                <a:solidFill>
                  <a:schemeClr val="accent2"/>
                </a:solidFill>
                <a:latin typeface="IBM Plex Sans Light" panose="020B0403050203000203" pitchFamily="34" charset="0"/>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504450708"/>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12192000" cy="6864096"/>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3441701"/>
            <a:ext cx="3048000" cy="3416300"/>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3" y="3429000"/>
            <a:ext cx="3425952" cy="3429000"/>
          </a:xfrm>
          <a:solidFill>
            <a:schemeClr val="bg1"/>
          </a:solidFill>
        </p:spPr>
        <p:txBody>
          <a:bodyPr lIns="219456" tIns="201168" rIns="228600" bIns="228600"/>
          <a:lstStyle>
            <a:lvl1pPr>
              <a:buClr>
                <a:schemeClr val="tx1"/>
              </a:buClr>
              <a:defRPr>
                <a:solidFill>
                  <a:schemeClr val="tx1"/>
                </a:solidFill>
              </a:defRPr>
            </a:lvl1pPr>
            <a:lvl2pPr>
              <a:buClr>
                <a:schemeClr val="tx1"/>
              </a:buClr>
              <a:defRPr sz="1333">
                <a:solidFill>
                  <a:schemeClr val="tx1"/>
                </a:solidFill>
              </a:defRPr>
            </a:lvl2pPr>
            <a:lvl3pPr>
              <a:buClr>
                <a:schemeClr val="tx1"/>
              </a:buClr>
              <a:defRPr sz="1333">
                <a:solidFill>
                  <a:schemeClr val="tx1"/>
                </a:solidFill>
              </a:defRPr>
            </a:lvl3pPr>
            <a:lvl4pPr>
              <a:buClr>
                <a:schemeClr val="tx1"/>
              </a:buClr>
              <a:defRPr sz="1333">
                <a:solidFill>
                  <a:schemeClr val="tx1"/>
                </a:solidFill>
              </a:defRPr>
            </a:lvl4pPr>
            <a:lvl5pPr>
              <a:buClr>
                <a:schemeClr val="tx1"/>
              </a:buClr>
              <a:defRPr sz="13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641167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3048000" cy="6864096"/>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3048000" y="0"/>
            <a:ext cx="3048000" cy="6864096"/>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6096000" y="0"/>
            <a:ext cx="3048000" cy="6864096"/>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9144000" y="0"/>
            <a:ext cx="3048000" cy="6864096"/>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2464208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3352800" y="1658112"/>
            <a:ext cx="8534400"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447252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68952"/>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096000" y="0"/>
            <a:ext cx="6096000" cy="68580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3340608" y="1658112"/>
            <a:ext cx="2450592" cy="4336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431035"/>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3340608" y="1658112"/>
            <a:ext cx="2450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6364224" y="1621536"/>
            <a:ext cx="5522976" cy="4372864"/>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489682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92608" y="268224"/>
            <a:ext cx="2450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3340608" y="268224"/>
            <a:ext cx="8546501" cy="5726176"/>
          </a:xfrm>
        </p:spPr>
        <p:txBody>
          <a:bodyPr lIns="0" tIns="0" rIns="91440" bIns="91440"/>
          <a:lstStyle/>
          <a:p>
            <a:r>
              <a:rPr lang="en-US" dirty="0"/>
              <a:t>Click icon to add table</a:t>
            </a:r>
          </a:p>
        </p:txBody>
      </p:sp>
    </p:spTree>
    <p:extLst>
      <p:ext uri="{BB962C8B-B14F-4D97-AF65-F5344CB8AC3E}">
        <p14:creationId xmlns:p14="http://schemas.microsoft.com/office/powerpoint/2010/main" val="1350592953"/>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63379482"/>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137206"/>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1072896"/>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92608" y="1682496"/>
            <a:ext cx="5498592" cy="4311904"/>
          </a:xfrm>
        </p:spPr>
        <p:txBody>
          <a:bodyPr/>
          <a:lstStyle>
            <a:lvl1pPr>
              <a:spcBef>
                <a:spcPts val="0"/>
              </a:spcBef>
              <a:defRPr sz="1333"/>
            </a:lvl1pPr>
            <a:lvl2pPr marL="0" indent="0">
              <a:spcBef>
                <a:spcPts val="0"/>
              </a:spcBef>
              <a:buNone/>
              <a:defRPr/>
            </a:lvl2pPr>
            <a:lvl3pPr marL="268809" indent="0">
              <a:buNone/>
              <a:defRPr/>
            </a:lvl3pPr>
            <a:lvl4pPr marL="579952" indent="0">
              <a:buNone/>
              <a:defRPr/>
            </a:lvl4pPr>
            <a:lvl5pPr marL="842412" indent="0">
              <a:buNone/>
              <a:defRPr/>
            </a:lvl5pPr>
          </a:lstStyle>
          <a:p>
            <a:pPr lvl="0"/>
            <a:r>
              <a:rPr lang="en-US" dirty="0"/>
              <a:t>Click to edit Master text styles</a:t>
            </a:r>
          </a:p>
        </p:txBody>
      </p:sp>
    </p:spTree>
    <p:extLst>
      <p:ext uri="{BB962C8B-B14F-4D97-AF65-F5344CB8AC3E}">
        <p14:creationId xmlns:p14="http://schemas.microsoft.com/office/powerpoint/2010/main" val="3551694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7416713" cy="5726176"/>
          </a:xfrm>
        </p:spPr>
        <p:txBody>
          <a:bodyPr/>
          <a:lstStyle>
            <a:lvl1pPr>
              <a:defRPr>
                <a:solidFill>
                  <a:schemeClr val="accent2"/>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036064784"/>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0928" y="3078270"/>
            <a:ext cx="1730144" cy="701463"/>
          </a:xfrm>
          <a:prstGeom prst="rect">
            <a:avLst/>
          </a:prstGeom>
        </p:spPr>
      </p:pic>
    </p:spTree>
    <p:extLst>
      <p:ext uri="{BB962C8B-B14F-4D97-AF65-F5344CB8AC3E}">
        <p14:creationId xmlns:p14="http://schemas.microsoft.com/office/powerpoint/2010/main" val="179440474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3484" y="593727"/>
            <a:ext cx="11394016" cy="43920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55600" y="1159935"/>
            <a:ext cx="11389784" cy="52091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668559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_3-1_Title and Content">
    <p:spTree>
      <p:nvGrpSpPr>
        <p:cNvPr id="1" name=""/>
        <p:cNvGrpSpPr/>
        <p:nvPr/>
      </p:nvGrpSpPr>
      <p:grpSpPr>
        <a:xfrm>
          <a:off x="0" y="0"/>
          <a:ext cx="0" cy="0"/>
          <a:chOff x="0" y="0"/>
          <a:chExt cx="0" cy="0"/>
        </a:xfrm>
      </p:grpSpPr>
      <p:sp>
        <p:nvSpPr>
          <p:cNvPr id="6" name="Rectangle 5"/>
          <p:cNvSpPr/>
          <p:nvPr userDrawn="1"/>
        </p:nvSpPr>
        <p:spPr>
          <a:xfrm flipV="1">
            <a:off x="0" y="1"/>
            <a:ext cx="12192000" cy="1714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125" b="0" i="0" dirty="0">
              <a:latin typeface="Arial Regular" charset="0"/>
            </a:endParaRPr>
          </a:p>
        </p:txBody>
      </p:sp>
      <p:sp>
        <p:nvSpPr>
          <p:cNvPr id="5" name="Text Placeholder 4"/>
          <p:cNvSpPr>
            <a:spLocks noGrp="1"/>
          </p:cNvSpPr>
          <p:nvPr>
            <p:ph type="body" sz="quarter" idx="11"/>
          </p:nvPr>
        </p:nvSpPr>
        <p:spPr>
          <a:xfrm>
            <a:off x="381000" y="220980"/>
            <a:ext cx="5486400" cy="228600"/>
          </a:xfrm>
        </p:spPr>
        <p:txBody>
          <a:bodyPr lIns="0" tIns="0" rIns="0">
            <a:noAutofit/>
          </a:bodyPr>
          <a:lstStyle>
            <a:lvl1pPr>
              <a:defRPr sz="1333">
                <a:solidFill>
                  <a:schemeClr val="accent1"/>
                </a:solidFill>
              </a:defRPr>
            </a:lvl1pPr>
            <a:lvl2pPr>
              <a:defRPr sz="1333">
                <a:solidFill>
                  <a:schemeClr val="accent1"/>
                </a:solidFill>
              </a:defRPr>
            </a:lvl2pPr>
            <a:lvl3pPr>
              <a:defRPr sz="1333">
                <a:solidFill>
                  <a:schemeClr val="accent1"/>
                </a:solidFill>
              </a:defRPr>
            </a:lvl3pPr>
            <a:lvl4pPr>
              <a:defRPr sz="1333">
                <a:solidFill>
                  <a:schemeClr val="accent1"/>
                </a:solidFill>
              </a:defRPr>
            </a:lvl4pPr>
          </a:lstStyle>
          <a:p>
            <a:pPr lvl="0"/>
            <a:r>
              <a:rPr lang="en-US" dirty="0"/>
              <a:t>Click to edit Master text styles</a:t>
            </a:r>
          </a:p>
        </p:txBody>
      </p:sp>
      <p:sp>
        <p:nvSpPr>
          <p:cNvPr id="9" name="Text Placeholder 23"/>
          <p:cNvSpPr>
            <a:spLocks noGrp="1"/>
          </p:cNvSpPr>
          <p:nvPr>
            <p:ph type="body" sz="quarter" idx="14" hasCustomPrompt="1"/>
          </p:nvPr>
        </p:nvSpPr>
        <p:spPr>
          <a:xfrm>
            <a:off x="381000" y="6118860"/>
            <a:ext cx="5486400" cy="381000"/>
          </a:xfrm>
        </p:spPr>
        <p:txBody>
          <a:bodyPr vert="horz" lIns="0" tIns="0" rIns="0" bIns="0" rtlCol="0" anchor="b">
            <a:noAutofit/>
          </a:bodyPr>
          <a:lstStyle>
            <a:lvl1pPr>
              <a:defRPr lang="en-US" sz="667" dirty="0" smtClean="0">
                <a:solidFill>
                  <a:schemeClr val="tx1">
                    <a:alpha val="70000"/>
                  </a:schemeClr>
                </a:solidFill>
              </a:defRPr>
            </a:lvl1pPr>
          </a:lstStyle>
          <a:p>
            <a:pPr lvl="0"/>
            <a:r>
              <a:rPr lang="en-US" dirty="0"/>
              <a:t>Source: Edit source here</a:t>
            </a:r>
          </a:p>
        </p:txBody>
      </p:sp>
      <p:sp>
        <p:nvSpPr>
          <p:cNvPr id="7" name="Title 1"/>
          <p:cNvSpPr>
            <a:spLocks noGrp="1"/>
          </p:cNvSpPr>
          <p:nvPr>
            <p:ph type="title"/>
          </p:nvPr>
        </p:nvSpPr>
        <p:spPr>
          <a:xfrm>
            <a:off x="381000" y="571501"/>
            <a:ext cx="11430000" cy="952500"/>
          </a:xfrm>
        </p:spPr>
        <p:txBody>
          <a:bodyPr>
            <a:noAutofit/>
          </a:bodyPr>
          <a:lstStyle>
            <a:lvl1pPr>
              <a:defRPr>
                <a:solidFill>
                  <a:schemeClr val="bg2"/>
                </a:solidFill>
                <a:latin typeface="IBM Plex Sans" charset="0"/>
                <a:ea typeface="IBM Plex Sans" charset="0"/>
                <a:cs typeface="IBM Plex Sans" charset="0"/>
              </a:defRPr>
            </a:lvl1pPr>
          </a:lstStyle>
          <a:p>
            <a:r>
              <a:rPr lang="en-US" dirty="0"/>
              <a:t>Click to edit Master title style</a:t>
            </a:r>
          </a:p>
        </p:txBody>
      </p:sp>
    </p:spTree>
    <p:extLst>
      <p:ext uri="{BB962C8B-B14F-4D97-AF65-F5344CB8AC3E}">
        <p14:creationId xmlns:p14="http://schemas.microsoft.com/office/powerpoint/2010/main" val="3160636493"/>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4A16D-487C-4955-A64B-8333E739B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517051-86EF-4339-A848-B383FF178F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C22141-F9EE-4650-89A4-22B66774D1FC}"/>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5" name="Footer Placeholder 4">
            <a:extLst>
              <a:ext uri="{FF2B5EF4-FFF2-40B4-BE49-F238E27FC236}">
                <a16:creationId xmlns:a16="http://schemas.microsoft.com/office/drawing/2014/main" id="{FD5BA23B-03EE-422B-98E1-B7CF9770C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33D0D-280C-4D12-9875-82FA4E22A5B6}"/>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3272063945"/>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CDE3-5557-4CA1-9C30-C403B0DAF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5B245-A6F2-4FA9-A96C-247663C791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72169-1F92-4402-8E50-B73E0D542AD9}"/>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5" name="Footer Placeholder 4">
            <a:extLst>
              <a:ext uri="{FF2B5EF4-FFF2-40B4-BE49-F238E27FC236}">
                <a16:creationId xmlns:a16="http://schemas.microsoft.com/office/drawing/2014/main" id="{609D67EB-D3DF-4A67-9AD7-2EC8E8533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0F106-F6F1-4FDF-8F8F-EDEB5C771C99}"/>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336653115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5515-DBFE-4569-8939-E350F8433F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DE78FE-4E62-45D6-BA75-A94536AE44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353C31-80E8-40A5-B20C-348F68F609BA}"/>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5" name="Footer Placeholder 4">
            <a:extLst>
              <a:ext uri="{FF2B5EF4-FFF2-40B4-BE49-F238E27FC236}">
                <a16:creationId xmlns:a16="http://schemas.microsoft.com/office/drawing/2014/main" id="{3ADFCBC9-4EC0-422B-9DC5-8E888D404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BF987-2EF2-4B0E-A98F-FD9C6EB01FCA}"/>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2334106744"/>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61D9-FDA1-41A8-B12D-0DEB2FD87A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D5E927-98CB-4569-93DE-DAE60509A3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646408-A617-4C0F-9FCF-3E40071548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723F27-A2F0-4B35-A1A5-8154CB44140F}"/>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6" name="Footer Placeholder 5">
            <a:extLst>
              <a:ext uri="{FF2B5EF4-FFF2-40B4-BE49-F238E27FC236}">
                <a16:creationId xmlns:a16="http://schemas.microsoft.com/office/drawing/2014/main" id="{A0092D08-B34D-469B-8677-E92B5A75B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A66E7-58A3-4ED8-A017-0AB0F9CA6F6B}"/>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3254080838"/>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D7AD-4A6A-4655-ABE2-3002A274FC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A3E0C-F6B7-41DB-8497-072C6A116E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6361BB-A6CC-4DC5-B4D2-D36A717B2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13B2C9-9729-4F72-B255-E89CD4E450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D081FF-CE59-4DD9-A6D3-59F74EAF6D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FB93CF-819C-4F60-8574-6E79A4780DCD}"/>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8" name="Footer Placeholder 7">
            <a:extLst>
              <a:ext uri="{FF2B5EF4-FFF2-40B4-BE49-F238E27FC236}">
                <a16:creationId xmlns:a16="http://schemas.microsoft.com/office/drawing/2014/main" id="{22206880-FDE8-4344-9522-9CC518702B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9C3EA-DADC-42E3-96B3-D04C0AF467F8}"/>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2222802575"/>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1545-67B6-435D-B42D-57608CAD43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B65B6F-296B-4373-B982-F861469FBE85}"/>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4" name="Footer Placeholder 3">
            <a:extLst>
              <a:ext uri="{FF2B5EF4-FFF2-40B4-BE49-F238E27FC236}">
                <a16:creationId xmlns:a16="http://schemas.microsoft.com/office/drawing/2014/main" id="{253CED4F-D548-4E16-B820-E322CD8B97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69F8B5-8186-4952-9C9C-5FFA64239E6F}"/>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393052075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2A0349-7229-4486-97DE-8106694EE0AE}"/>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3" name="Footer Placeholder 2">
            <a:extLst>
              <a:ext uri="{FF2B5EF4-FFF2-40B4-BE49-F238E27FC236}">
                <a16:creationId xmlns:a16="http://schemas.microsoft.com/office/drawing/2014/main" id="{5D295885-F920-49B2-9900-C9D3B5623016}"/>
              </a:ext>
            </a:extLst>
          </p:cNvPr>
          <p:cNvSpPr>
            <a:spLocks noGrp="1"/>
          </p:cNvSpPr>
          <p:nvPr>
            <p:ph type="ftr" sz="quarter" idx="11"/>
          </p:nvPr>
        </p:nvSpPr>
        <p:spPr/>
        <p:txBody>
          <a:bodyPr/>
          <a:lstStyle>
            <a:lvl1pPr>
              <a:defRPr>
                <a:solidFill>
                  <a:schemeClr val="tx1"/>
                </a:solidFill>
              </a:defRPr>
            </a:lvl1pPr>
          </a:lstStyle>
          <a:p>
            <a:r>
              <a:rPr lang="en-US" dirty="0"/>
              <a:t>IBM Confidential</a:t>
            </a:r>
          </a:p>
        </p:txBody>
      </p:sp>
      <p:sp>
        <p:nvSpPr>
          <p:cNvPr id="4" name="Slide Number Placeholder 3">
            <a:extLst>
              <a:ext uri="{FF2B5EF4-FFF2-40B4-BE49-F238E27FC236}">
                <a16:creationId xmlns:a16="http://schemas.microsoft.com/office/drawing/2014/main" id="{04BC11F7-2097-4D4A-A650-C10BE87BF726}"/>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23735426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lvl1pPr>
              <a:defRPr>
                <a:solidFill>
                  <a:schemeClr val="tx1"/>
                </a:solidFill>
              </a:defRPr>
            </a:lvl1pPr>
          </a:lstStyle>
          <a:p>
            <a:r>
              <a:rPr lang="en-US"/>
              <a:t>Click </a:t>
            </a:r>
            <a:r>
              <a:rPr lang="en-US" dirty="0"/>
              <a:t>to edit Master title style</a:t>
            </a:r>
          </a:p>
        </p:txBody>
      </p:sp>
      <p:sp>
        <p:nvSpPr>
          <p:cNvPr id="6" name="Text Placeholder"/>
          <p:cNvSpPr>
            <a:spLocks noGrp="1"/>
          </p:cNvSpPr>
          <p:nvPr>
            <p:ph type="body" sz="quarter" idx="12"/>
          </p:nvPr>
        </p:nvSpPr>
        <p:spPr>
          <a:xfrm>
            <a:off x="6388608" y="268224"/>
            <a:ext cx="5498592" cy="5726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81320321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44FB-2C78-4EBC-BB57-9C58AD9C75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1CFA9-68D9-4180-8CC7-A98626DB14C7}"/>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4" name="Footer Placeholder 3">
            <a:extLst>
              <a:ext uri="{FF2B5EF4-FFF2-40B4-BE49-F238E27FC236}">
                <a16:creationId xmlns:a16="http://schemas.microsoft.com/office/drawing/2014/main" id="{6B7EB2BE-1A4C-462B-81A7-AC36BB184E03}"/>
              </a:ext>
            </a:extLst>
          </p:cNvPr>
          <p:cNvSpPr>
            <a:spLocks noGrp="1"/>
          </p:cNvSpPr>
          <p:nvPr>
            <p:ph type="ftr" sz="quarter" idx="11"/>
          </p:nvPr>
        </p:nvSpPr>
        <p:spPr/>
        <p:txBody>
          <a:bodyPr/>
          <a:lstStyle>
            <a:lvl1pPr>
              <a:defRPr>
                <a:solidFill>
                  <a:schemeClr val="tx1"/>
                </a:solidFill>
              </a:defRPr>
            </a:lvl1pPr>
          </a:lstStyle>
          <a:p>
            <a:r>
              <a:rPr lang="en-US" dirty="0"/>
              <a:t>IBM CONFIDENTIAL</a:t>
            </a:r>
          </a:p>
        </p:txBody>
      </p:sp>
      <p:sp>
        <p:nvSpPr>
          <p:cNvPr id="5" name="Slide Number Placeholder 4">
            <a:extLst>
              <a:ext uri="{FF2B5EF4-FFF2-40B4-BE49-F238E27FC236}">
                <a16:creationId xmlns:a16="http://schemas.microsoft.com/office/drawing/2014/main" id="{010400A8-4FC4-4626-A8B3-315E1C1556C0}"/>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2075225550"/>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D7B61-1C06-4A23-88D0-3DFE5E388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FDC99A-C3B1-47B6-8B87-04B3594A7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70D6CE-9F8B-403A-B410-288E1EDBF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E84E8E-AA60-4892-9B5F-C848C2F0A977}"/>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6" name="Footer Placeholder 5">
            <a:extLst>
              <a:ext uri="{FF2B5EF4-FFF2-40B4-BE49-F238E27FC236}">
                <a16:creationId xmlns:a16="http://schemas.microsoft.com/office/drawing/2014/main" id="{D27A7B05-15F5-49A3-B231-CA81F6D86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BEFF-9DD1-41B6-9DFD-65CBCE4BCE10}"/>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3548271268"/>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8B34-C2D8-4A2E-8018-13010B476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76ABD8-1E98-44A8-8EA4-29257CBC7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A2606A-FB83-49CE-AFE7-48939C8C3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6FD09-7AE1-404A-97E6-0E49848208F0}"/>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6" name="Footer Placeholder 5">
            <a:extLst>
              <a:ext uri="{FF2B5EF4-FFF2-40B4-BE49-F238E27FC236}">
                <a16:creationId xmlns:a16="http://schemas.microsoft.com/office/drawing/2014/main" id="{AB4B3C0F-D1EE-4D5B-83BA-2F4D4063E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C696E-AA90-470C-9D17-74A93E74A195}"/>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65387159"/>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3089E-EFB2-4C08-BD4A-D46A062289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34A2EA-E821-47BD-A2DD-3A43CF8A3A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4D60B-FABB-4300-B6C3-4227763EBC1D}"/>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5" name="Footer Placeholder 4">
            <a:extLst>
              <a:ext uri="{FF2B5EF4-FFF2-40B4-BE49-F238E27FC236}">
                <a16:creationId xmlns:a16="http://schemas.microsoft.com/office/drawing/2014/main" id="{555340A6-9D96-4D66-8388-C4DC2E6FB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939D46-865E-480A-99AF-767BFCA38B9E}"/>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2776334202"/>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F87358-2C2B-419F-AE06-F4387B65BA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E0237-07F4-41B2-9E7C-7831AFE431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16EB8-D2D4-4248-A4A9-E94244086952}"/>
              </a:ext>
            </a:extLst>
          </p:cNvPr>
          <p:cNvSpPr>
            <a:spLocks noGrp="1"/>
          </p:cNvSpPr>
          <p:nvPr>
            <p:ph type="dt" sz="half" idx="10"/>
          </p:nvPr>
        </p:nvSpPr>
        <p:spPr/>
        <p:txBody>
          <a:bodyPr/>
          <a:lstStyle/>
          <a:p>
            <a:fld id="{6AEB3F0E-AA95-430A-8FE7-8623057BB9AF}" type="datetimeFigureOut">
              <a:rPr lang="en-US" smtClean="0"/>
              <a:t>4/14/23</a:t>
            </a:fld>
            <a:endParaRPr lang="en-US"/>
          </a:p>
        </p:txBody>
      </p:sp>
      <p:sp>
        <p:nvSpPr>
          <p:cNvPr id="5" name="Footer Placeholder 4">
            <a:extLst>
              <a:ext uri="{FF2B5EF4-FFF2-40B4-BE49-F238E27FC236}">
                <a16:creationId xmlns:a16="http://schemas.microsoft.com/office/drawing/2014/main" id="{1DD31439-BFE3-4E1C-BC31-8B4E892DC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D4B5-0701-4425-86DA-0E26B6C7F772}"/>
              </a:ext>
            </a:extLst>
          </p:cNvPr>
          <p:cNvSpPr>
            <a:spLocks noGrp="1"/>
          </p:cNvSpPr>
          <p:nvPr>
            <p:ph type="sldNum" sz="quarter" idx="12"/>
          </p:nvPr>
        </p:nvSpPr>
        <p:spPr/>
        <p:txBody>
          <a:bodyPr/>
          <a:lstStyle/>
          <a:p>
            <a:fld id="{35020788-07A6-407A-BEFE-404B27CFBC37}" type="slidenum">
              <a:rPr lang="en-US" smtClean="0"/>
              <a:t>‹#›</a:t>
            </a:fld>
            <a:endParaRPr lang="en-US"/>
          </a:p>
        </p:txBody>
      </p:sp>
    </p:spTree>
    <p:extLst>
      <p:ext uri="{BB962C8B-B14F-4D97-AF65-F5344CB8AC3E}">
        <p14:creationId xmlns:p14="http://schemas.microsoft.com/office/powerpoint/2010/main" val="3827087370"/>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0" y="6640971"/>
            <a:ext cx="8534400" cy="182880"/>
          </a:xfrm>
        </p:spPr>
        <p:txBody>
          <a:bodyPr/>
          <a:lstStyle/>
          <a:p>
            <a:r>
              <a:rPr lang="de-DE"/>
              <a:t>© 2017 IBM Corporation</a:t>
            </a:r>
            <a:endParaRPr lang="en-US"/>
          </a:p>
        </p:txBody>
      </p:sp>
    </p:spTree>
    <p:extLst>
      <p:ext uri="{BB962C8B-B14F-4D97-AF65-F5344CB8AC3E}">
        <p14:creationId xmlns:p14="http://schemas.microsoft.com/office/powerpoint/2010/main" val="3288162201"/>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dirty="0"/>
              <a:t>Click to edit Master title style</a:t>
            </a:r>
          </a:p>
        </p:txBody>
      </p:sp>
      <p:sp>
        <p:nvSpPr>
          <p:cNvPr id="8" name="Text Placeholder"/>
          <p:cNvSpPr>
            <a:spLocks noGrp="1"/>
          </p:cNvSpPr>
          <p:nvPr>
            <p:ph type="body" sz="quarter" idx="13"/>
          </p:nvPr>
        </p:nvSpPr>
        <p:spPr>
          <a:xfrm>
            <a:off x="292608" y="1658112"/>
            <a:ext cx="5498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lvl1pPr>
              <a:defRPr>
                <a:solidFill>
                  <a:schemeClr val="tx1"/>
                </a:solidFill>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226874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dirty="0"/>
              <a:t>Click to edit Master title style</a:t>
            </a:r>
          </a:p>
        </p:txBody>
      </p:sp>
      <p:sp>
        <p:nvSpPr>
          <p:cNvPr id="8" name="Text Placeholder 1"/>
          <p:cNvSpPr>
            <a:spLocks noGrp="1"/>
          </p:cNvSpPr>
          <p:nvPr>
            <p:ph type="body" sz="quarter" idx="13"/>
          </p:nvPr>
        </p:nvSpPr>
        <p:spPr>
          <a:xfrm>
            <a:off x="292608" y="1658112"/>
            <a:ext cx="5498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6388610" y="1658112"/>
            <a:ext cx="5498501"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45549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6388608" y="268224"/>
            <a:ext cx="5498592" cy="5726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49821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dirty="0"/>
              <a:t>Click to edit Master title style</a:t>
            </a:r>
          </a:p>
        </p:txBody>
      </p:sp>
      <p:sp>
        <p:nvSpPr>
          <p:cNvPr id="7" name="Content Placeholder"/>
          <p:cNvSpPr>
            <a:spLocks noGrp="1"/>
          </p:cNvSpPr>
          <p:nvPr>
            <p:ph sz="quarter" idx="13"/>
          </p:nvPr>
        </p:nvSpPr>
        <p:spPr>
          <a:xfrm>
            <a:off x="280416" y="1621536"/>
            <a:ext cx="5522976" cy="4372864"/>
          </a:xfrm>
        </p:spPr>
        <p:txBody>
          <a:bodyPr/>
          <a:lstStyle>
            <a:lvl1pPr>
              <a:defRPr sz="3200">
                <a:solidFill>
                  <a:schemeClr val="tx1"/>
                </a:solidFill>
              </a:defRPr>
            </a:lvl1pPr>
          </a:lstStyle>
          <a:p>
            <a:pPr lvl="0"/>
            <a:r>
              <a:rPr lang="en-US" dirty="0"/>
              <a:t>Click to edit Master text styles</a:t>
            </a:r>
          </a:p>
        </p:txBody>
      </p:sp>
      <p:sp>
        <p:nvSpPr>
          <p:cNvPr id="6" name="Text Placeholder"/>
          <p:cNvSpPr>
            <a:spLocks noGrp="1"/>
          </p:cNvSpPr>
          <p:nvPr>
            <p:ph type="body" sz="quarter" idx="12"/>
          </p:nvPr>
        </p:nvSpPr>
        <p:spPr>
          <a:xfrm>
            <a:off x="6388608" y="1658112"/>
            <a:ext cx="5498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7036887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dirty="0"/>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3340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6388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9436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2021976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dirty="0"/>
              <a:t>Click to edit Master title style</a:t>
            </a:r>
          </a:p>
        </p:txBody>
      </p:sp>
      <p:sp>
        <p:nvSpPr>
          <p:cNvPr id="8" name="Text Placeholder"/>
          <p:cNvSpPr>
            <a:spLocks noGrp="1"/>
          </p:cNvSpPr>
          <p:nvPr>
            <p:ph type="body" sz="quarter" idx="13"/>
          </p:nvPr>
        </p:nvSpPr>
        <p:spPr>
          <a:xfrm>
            <a:off x="292608" y="1658112"/>
            <a:ext cx="5498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lvl1pPr>
              <a:defRPr>
                <a:solidFill>
                  <a:schemeClr val="tx1"/>
                </a:solidFill>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42507038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lvl1pPr>
              <a:defRPr>
                <a:solidFill>
                  <a:schemeClr val="tx1"/>
                </a:solidFill>
              </a:defRPr>
            </a:lvl1pPr>
          </a:lstStyle>
          <a:p>
            <a:r>
              <a:rPr lang="en-US" dirty="0"/>
              <a:t>Click to edit Master title style</a:t>
            </a:r>
          </a:p>
        </p:txBody>
      </p:sp>
      <p:sp>
        <p:nvSpPr>
          <p:cNvPr id="6" name="Text Placeholder 1"/>
          <p:cNvSpPr>
            <a:spLocks noGrp="1"/>
          </p:cNvSpPr>
          <p:nvPr>
            <p:ph type="body" sz="quarter" idx="12"/>
          </p:nvPr>
        </p:nvSpPr>
        <p:spPr>
          <a:xfrm>
            <a:off x="6388608" y="268224"/>
            <a:ext cx="2450592" cy="5726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9436608" y="268224"/>
            <a:ext cx="2450592" cy="5726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4437666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0418" y="268224"/>
            <a:ext cx="5522885" cy="5726176"/>
          </a:xfrm>
        </p:spPr>
        <p:txBody>
          <a:bodyPr/>
          <a:lstStyle>
            <a:lvl1pPr>
              <a:defRPr>
                <a:solidFill>
                  <a:schemeClr val="tx1"/>
                </a:solidFill>
              </a:defRPr>
            </a:lvl1pPr>
          </a:lstStyle>
          <a:p>
            <a:r>
              <a:rPr lang="en-US" dirty="0"/>
              <a:t>Click to edit Master title style</a:t>
            </a:r>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tx2"/>
          </a:solidFill>
        </p:spPr>
        <p:txBody>
          <a:bodyPr wrap="square" lIns="0" tIns="0" rIns="0" bIns="0" rtlCol="0" anchor="ctr">
            <a:noAutofit/>
          </a:bodyPr>
          <a:lstStyle/>
          <a:p>
            <a:pPr algn="ctr"/>
            <a:endParaRPr lang="en-US" sz="1600" b="0" i="0">
              <a:solidFill>
                <a:schemeClr val="tx1"/>
              </a:solidFill>
              <a:latin typeface="IBM Plex Sans Light" panose="020B0503050203000203" pitchFamily="34" charset="0"/>
              <a:cs typeface="IBM Plex Sans Light"/>
            </a:endParaRPr>
          </a:p>
        </p:txBody>
      </p:sp>
      <p:sp>
        <p:nvSpPr>
          <p:cNvPr id="6" name="Text Placeholder"/>
          <p:cNvSpPr>
            <a:spLocks noGrp="1"/>
          </p:cNvSpPr>
          <p:nvPr>
            <p:ph type="body" sz="quarter" idx="12"/>
          </p:nvPr>
        </p:nvSpPr>
        <p:spPr>
          <a:xfrm>
            <a:off x="6388608" y="268224"/>
            <a:ext cx="5498592" cy="5726176"/>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3350313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lvl1pPr>
              <a:defRPr>
                <a:solidFill>
                  <a:schemeClr val="tx1"/>
                </a:solidFill>
              </a:defRPr>
            </a:lvl1pPr>
          </a:lstStyle>
          <a:p>
            <a:r>
              <a:rPr lang="en-US" dirty="0"/>
              <a:t>Click to edit Master title style</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lvl1pPr>
              <a:defRPr>
                <a:solidFill>
                  <a:schemeClr val="tx1"/>
                </a:solidFill>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42472403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5726176"/>
          </a:xfrm>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0917587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335472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dirty="0"/>
              <a:t>Click to edit Master title style</a:t>
            </a:r>
          </a:p>
        </p:txBody>
      </p:sp>
      <p:sp>
        <p:nvSpPr>
          <p:cNvPr id="8" name="Text Placeholder"/>
          <p:cNvSpPr>
            <a:spLocks noGrp="1"/>
          </p:cNvSpPr>
          <p:nvPr>
            <p:ph type="body" sz="quarter" idx="13"/>
          </p:nvPr>
        </p:nvSpPr>
        <p:spPr>
          <a:xfrm>
            <a:off x="292608" y="1658112"/>
            <a:ext cx="5498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6096000" y="0"/>
            <a:ext cx="3048000" cy="342900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dirty="0"/>
              <a:t>Click to edit Master text styles</a:t>
            </a:r>
          </a:p>
        </p:txBody>
      </p:sp>
      <p:sp>
        <p:nvSpPr>
          <p:cNvPr id="10" name="Content Placeholder 2"/>
          <p:cNvSpPr>
            <a:spLocks noGrp="1"/>
          </p:cNvSpPr>
          <p:nvPr>
            <p:ph sz="quarter" idx="18"/>
          </p:nvPr>
        </p:nvSpPr>
        <p:spPr>
          <a:xfrm>
            <a:off x="9144000" y="0"/>
            <a:ext cx="3048000" cy="342900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dirty="0"/>
              <a:t>Click to edit Master text styles</a:t>
            </a:r>
          </a:p>
        </p:txBody>
      </p:sp>
      <p:sp>
        <p:nvSpPr>
          <p:cNvPr id="12" name="Content Placeholder 3"/>
          <p:cNvSpPr>
            <a:spLocks noGrp="1"/>
          </p:cNvSpPr>
          <p:nvPr>
            <p:ph sz="quarter" idx="19"/>
          </p:nvPr>
        </p:nvSpPr>
        <p:spPr>
          <a:xfrm>
            <a:off x="6096000" y="3426885"/>
            <a:ext cx="6096000" cy="3431116"/>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6096000" y="313267"/>
            <a:ext cx="0" cy="5681133"/>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9139245" y="313269"/>
            <a:ext cx="0" cy="2822545"/>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6389817" y="3426884"/>
            <a:ext cx="54864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480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6096000" cy="3429001"/>
          </a:xfrm>
          <a:noFill/>
        </p:spPr>
        <p:txBody>
          <a:bodyPr lIns="210312" tIns="201168" rIns="228600" bIns="228600"/>
          <a:lstStyle>
            <a:lvl1pPr>
              <a:defRPr>
                <a:solidFill>
                  <a:schemeClr val="tx1"/>
                </a:solidFill>
              </a:defRPr>
            </a:lvl1pPr>
          </a:lstStyle>
          <a:p>
            <a:r>
              <a:rPr lang="en-US" dirty="0"/>
              <a:t>Click to edit Master title style</a:t>
            </a:r>
          </a:p>
        </p:txBody>
      </p:sp>
      <p:sp>
        <p:nvSpPr>
          <p:cNvPr id="6" name="Content Placeholder 1"/>
          <p:cNvSpPr>
            <a:spLocks noGrp="1"/>
          </p:cNvSpPr>
          <p:nvPr>
            <p:ph sz="quarter" idx="17"/>
          </p:nvPr>
        </p:nvSpPr>
        <p:spPr>
          <a:xfrm>
            <a:off x="6096000" y="0"/>
            <a:ext cx="3048000" cy="3429000"/>
          </a:xfrm>
          <a:no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11" name="Content Placeholder 2"/>
          <p:cNvSpPr>
            <a:spLocks noGrp="1"/>
          </p:cNvSpPr>
          <p:nvPr>
            <p:ph sz="quarter" idx="18"/>
          </p:nvPr>
        </p:nvSpPr>
        <p:spPr>
          <a:xfrm>
            <a:off x="9144000" y="0"/>
            <a:ext cx="3048000" cy="3429000"/>
          </a:xfrm>
          <a:no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7" name="Content Placeholder 3"/>
          <p:cNvSpPr>
            <a:spLocks noGrp="1"/>
          </p:cNvSpPr>
          <p:nvPr>
            <p:ph sz="quarter" idx="20"/>
          </p:nvPr>
        </p:nvSpPr>
        <p:spPr>
          <a:xfrm>
            <a:off x="0" y="3426885"/>
            <a:ext cx="6096000" cy="3431116"/>
          </a:xfrm>
          <a:noFill/>
        </p:spPr>
        <p:txBody>
          <a:bodyPr lIns="219456" tIns="201168" rIns="228600" bIns="228600"/>
          <a:lstStyle>
            <a:lvl1pPr>
              <a:defRPr>
                <a:solidFill>
                  <a:schemeClr val="tx1"/>
                </a:solidFill>
              </a:defRPr>
            </a:lvl1pPr>
          </a:lstStyle>
          <a:p>
            <a:pPr lvl="0"/>
            <a:r>
              <a:rPr lang="en-US" dirty="0"/>
              <a:t>Click to edit Master text styles</a:t>
            </a:r>
          </a:p>
        </p:txBody>
      </p:sp>
      <p:sp>
        <p:nvSpPr>
          <p:cNvPr id="14" name="Content Placeholder 4"/>
          <p:cNvSpPr>
            <a:spLocks noGrp="1"/>
          </p:cNvSpPr>
          <p:nvPr>
            <p:ph sz="quarter" idx="19"/>
          </p:nvPr>
        </p:nvSpPr>
        <p:spPr>
          <a:xfrm>
            <a:off x="6096000" y="3426885"/>
            <a:ext cx="6096000" cy="3431116"/>
          </a:xfrm>
          <a:no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a:p>
        </p:txBody>
      </p:sp>
      <p:cxnSp>
        <p:nvCxnSpPr>
          <p:cNvPr id="9" name="Straight Connector 8">
            <a:extLst>
              <a:ext uri="{FF2B5EF4-FFF2-40B4-BE49-F238E27FC236}">
                <a16:creationId xmlns:a16="http://schemas.microsoft.com/office/drawing/2014/main" id="{97703589-7433-EC4D-BE5D-6575D7E7166A}"/>
              </a:ext>
            </a:extLst>
          </p:cNvPr>
          <p:cNvCxnSpPr/>
          <p:nvPr userDrawn="1"/>
        </p:nvCxnSpPr>
        <p:spPr bwMode="auto">
          <a:xfrm flipV="1">
            <a:off x="6096000" y="313267"/>
            <a:ext cx="0" cy="5681133"/>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18C1B72-1958-D34C-A6E7-456FA9B0FC99}"/>
              </a:ext>
            </a:extLst>
          </p:cNvPr>
          <p:cNvCxnSpPr>
            <a:cxnSpLocks/>
          </p:cNvCxnSpPr>
          <p:nvPr userDrawn="1"/>
        </p:nvCxnSpPr>
        <p:spPr bwMode="auto">
          <a:xfrm>
            <a:off x="304801" y="3422651"/>
            <a:ext cx="54864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06980A7-369F-8B4C-8947-FB084B5C4D98}"/>
              </a:ext>
            </a:extLst>
          </p:cNvPr>
          <p:cNvCxnSpPr>
            <a:cxnSpLocks/>
          </p:cNvCxnSpPr>
          <p:nvPr userDrawn="1"/>
        </p:nvCxnSpPr>
        <p:spPr bwMode="auto">
          <a:xfrm>
            <a:off x="6389817" y="3422651"/>
            <a:ext cx="54864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255AABD-2874-C04C-A3C5-21D11C371163}"/>
              </a:ext>
            </a:extLst>
          </p:cNvPr>
          <p:cNvCxnSpPr>
            <a:cxnSpLocks/>
          </p:cNvCxnSpPr>
          <p:nvPr userDrawn="1"/>
        </p:nvCxnSpPr>
        <p:spPr bwMode="auto">
          <a:xfrm flipV="1">
            <a:off x="9141024" y="313269"/>
            <a:ext cx="0" cy="2822545"/>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663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p>
            <a:r>
              <a:rPr lang="en-US" dirty="0"/>
              <a:t>Click to edit Master title style</a:t>
            </a:r>
          </a:p>
        </p:txBody>
      </p:sp>
      <p:sp>
        <p:nvSpPr>
          <p:cNvPr id="8" name="Text Placeholder 1"/>
          <p:cNvSpPr>
            <a:spLocks noGrp="1"/>
          </p:cNvSpPr>
          <p:nvPr>
            <p:ph type="body" sz="quarter" idx="13"/>
          </p:nvPr>
        </p:nvSpPr>
        <p:spPr>
          <a:xfrm>
            <a:off x="292608" y="1658112"/>
            <a:ext cx="5498592"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6388612" y="1658112"/>
            <a:ext cx="5498501" cy="4336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82966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2000" cy="3425951"/>
          </a:xfrm>
          <a:noFill/>
        </p:spPr>
        <p:txBody>
          <a:bodyPr lIns="182880" tIns="164592" rIns="228600" bIns="228600"/>
          <a:lstStyle>
            <a:lvl1pPr>
              <a:defRPr sz="6400">
                <a:solidFill>
                  <a:schemeClr val="tx1"/>
                </a:solidFill>
              </a:defRPr>
            </a:lvl1pPr>
          </a:lstStyle>
          <a:p>
            <a:r>
              <a:rPr lang="en-US" dirty="0"/>
              <a:t>Click to edit Master title style</a:t>
            </a:r>
          </a:p>
        </p:txBody>
      </p:sp>
      <p:sp>
        <p:nvSpPr>
          <p:cNvPr id="13" name="Content Placeholder 1"/>
          <p:cNvSpPr>
            <a:spLocks noGrp="1"/>
          </p:cNvSpPr>
          <p:nvPr>
            <p:ph sz="quarter" idx="20"/>
          </p:nvPr>
        </p:nvSpPr>
        <p:spPr>
          <a:xfrm>
            <a:off x="0" y="3426885"/>
            <a:ext cx="3048000" cy="3431116"/>
          </a:xfrm>
          <a:noFill/>
        </p:spPr>
        <p:txBody>
          <a:bodyPr lIns="219456" tIns="201168" rIns="228600" bIns="228600"/>
          <a:lstStyle>
            <a:lvl1pPr>
              <a:defRPr>
                <a:solidFill>
                  <a:schemeClr val="tx1"/>
                </a:solidFill>
              </a:defRPr>
            </a:lvl1pPr>
          </a:lstStyle>
          <a:p>
            <a:pPr lvl="0"/>
            <a:r>
              <a:rPr lang="en-US" dirty="0"/>
              <a:t>Click to edit Master text styles</a:t>
            </a:r>
          </a:p>
        </p:txBody>
      </p:sp>
      <p:sp>
        <p:nvSpPr>
          <p:cNvPr id="12" name="Content Placeholder 2"/>
          <p:cNvSpPr>
            <a:spLocks noGrp="1"/>
          </p:cNvSpPr>
          <p:nvPr>
            <p:ph sz="quarter" idx="19"/>
          </p:nvPr>
        </p:nvSpPr>
        <p:spPr>
          <a:xfrm>
            <a:off x="3048001" y="3426885"/>
            <a:ext cx="3048000" cy="3431116"/>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6096000" y="3426883"/>
            <a:ext cx="3048000" cy="3431117"/>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4"/>
          <p:cNvSpPr>
            <a:spLocks noGrp="1"/>
          </p:cNvSpPr>
          <p:nvPr>
            <p:ph sz="quarter" idx="18"/>
          </p:nvPr>
        </p:nvSpPr>
        <p:spPr>
          <a:xfrm>
            <a:off x="9144000" y="3426883"/>
            <a:ext cx="3048000" cy="3431117"/>
          </a:xfrm>
          <a:no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a:p>
        </p:txBody>
      </p:sp>
      <p:cxnSp>
        <p:nvCxnSpPr>
          <p:cNvPr id="15" name="Straight Connector 14">
            <a:extLst>
              <a:ext uri="{FF2B5EF4-FFF2-40B4-BE49-F238E27FC236}">
                <a16:creationId xmlns:a16="http://schemas.microsoft.com/office/drawing/2014/main" id="{38320A1C-9D4D-2642-8A60-4D7502759E0A}"/>
              </a:ext>
            </a:extLst>
          </p:cNvPr>
          <p:cNvCxnSpPr>
            <a:cxnSpLocks/>
          </p:cNvCxnSpPr>
          <p:nvPr userDrawn="1"/>
        </p:nvCxnSpPr>
        <p:spPr bwMode="auto">
          <a:xfrm flipV="1">
            <a:off x="3048000" y="3722189"/>
            <a:ext cx="0" cy="2272212"/>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1D6F0D-CE7A-AD49-AE36-D798DDFEB592}"/>
              </a:ext>
            </a:extLst>
          </p:cNvPr>
          <p:cNvCxnSpPr>
            <a:cxnSpLocks/>
          </p:cNvCxnSpPr>
          <p:nvPr userDrawn="1"/>
        </p:nvCxnSpPr>
        <p:spPr bwMode="auto">
          <a:xfrm flipV="1">
            <a:off x="6096000" y="3722189"/>
            <a:ext cx="0" cy="2272212"/>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4FA535-4023-394A-90AB-A2087397CBB3}"/>
              </a:ext>
            </a:extLst>
          </p:cNvPr>
          <p:cNvCxnSpPr>
            <a:cxnSpLocks/>
          </p:cNvCxnSpPr>
          <p:nvPr userDrawn="1"/>
        </p:nvCxnSpPr>
        <p:spPr bwMode="auto">
          <a:xfrm flipV="1">
            <a:off x="9144000" y="3722189"/>
            <a:ext cx="0" cy="2272212"/>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88800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gray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12192000" cy="170180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1701800"/>
            <a:ext cx="12192000" cy="5156200"/>
          </a:xfrm>
        </p:spPr>
        <p:txBody>
          <a:bodyPr lIns="91440" tIns="91440" rIns="91440" bIns="91440"/>
          <a:lstStyle>
            <a:lvl1pPr>
              <a:defRPr>
                <a:solidFill>
                  <a:schemeClr val="tx1"/>
                </a:solidFill>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17130410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lvl1pPr>
              <a:defRPr>
                <a:solidFill>
                  <a:schemeClr val="tx1"/>
                </a:solidFill>
              </a:defRPr>
            </a:lvl1pPr>
          </a:lstStyle>
          <a:p>
            <a:r>
              <a:rPr lang="en-US"/>
              <a:t>Drag picture to placeholder or click icon to add</a:t>
            </a:r>
          </a:p>
        </p:txBody>
      </p:sp>
      <p:sp>
        <p:nvSpPr>
          <p:cNvPr id="6" name="Text Placeholder"/>
          <p:cNvSpPr>
            <a:spLocks noGrp="1"/>
          </p:cNvSpPr>
          <p:nvPr>
            <p:ph type="body" sz="quarter" idx="12"/>
          </p:nvPr>
        </p:nvSpPr>
        <p:spPr>
          <a:xfrm>
            <a:off x="-3" y="3429000"/>
            <a:ext cx="3048004" cy="342900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1333">
                <a:solidFill>
                  <a:schemeClr val="tx1"/>
                </a:solidFill>
              </a:defRPr>
            </a:lvl2pPr>
            <a:lvl3pPr>
              <a:buClr>
                <a:srgbClr val="001141"/>
              </a:buClr>
              <a:defRPr sz="1333">
                <a:solidFill>
                  <a:schemeClr val="tx1"/>
                </a:solidFill>
              </a:defRPr>
            </a:lvl3pPr>
            <a:lvl4pPr>
              <a:buClr>
                <a:srgbClr val="001141"/>
              </a:buClr>
              <a:defRPr sz="1333">
                <a:solidFill>
                  <a:schemeClr val="tx1"/>
                </a:solidFill>
              </a:defRPr>
            </a:lvl4pPr>
            <a:lvl5pPr>
              <a:buClr>
                <a:srgbClr val="001141"/>
              </a:buClr>
              <a:defRPr sz="13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966125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3048000" cy="6864096"/>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3048000" y="0"/>
            <a:ext cx="3048000" cy="6864096"/>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6096000" y="0"/>
            <a:ext cx="3048000" cy="6864096"/>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9144000" y="0"/>
            <a:ext cx="3048000" cy="6864096"/>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cxnSp>
        <p:nvCxnSpPr>
          <p:cNvPr id="8" name="Straight Connector 7">
            <a:extLst>
              <a:ext uri="{FF2B5EF4-FFF2-40B4-BE49-F238E27FC236}">
                <a16:creationId xmlns:a16="http://schemas.microsoft.com/office/drawing/2014/main" id="{1C2E18FC-E432-1E42-B894-602F7E42F9FA}"/>
              </a:ext>
            </a:extLst>
          </p:cNvPr>
          <p:cNvCxnSpPr/>
          <p:nvPr userDrawn="1"/>
        </p:nvCxnSpPr>
        <p:spPr bwMode="auto">
          <a:xfrm flipV="1">
            <a:off x="6096000" y="313267"/>
            <a:ext cx="0" cy="5681133"/>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75E39C-0AE8-5A49-B52F-35BB80D2B041}"/>
              </a:ext>
            </a:extLst>
          </p:cNvPr>
          <p:cNvCxnSpPr/>
          <p:nvPr userDrawn="1"/>
        </p:nvCxnSpPr>
        <p:spPr bwMode="auto">
          <a:xfrm flipV="1">
            <a:off x="3045025" y="313267"/>
            <a:ext cx="0" cy="5681133"/>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A7AC78C-6E13-604B-BABB-F3F41F933F3B}"/>
              </a:ext>
            </a:extLst>
          </p:cNvPr>
          <p:cNvCxnSpPr/>
          <p:nvPr userDrawn="1"/>
        </p:nvCxnSpPr>
        <p:spPr bwMode="auto">
          <a:xfrm flipV="1">
            <a:off x="9141025" y="313267"/>
            <a:ext cx="0" cy="5681133"/>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836340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dirty="0"/>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3352800" y="1658112"/>
            <a:ext cx="8534400"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8473215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p>
        </p:txBody>
      </p:sp>
      <p:sp>
        <p:nvSpPr>
          <p:cNvPr id="6" name="Text Placeholder"/>
          <p:cNvSpPr>
            <a:spLocks noGrp="1"/>
          </p:cNvSpPr>
          <p:nvPr>
            <p:ph type="body" sz="quarter" idx="12"/>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0466864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dirty="0"/>
              <a:t>Click to edit Master title style</a:t>
            </a:r>
          </a:p>
        </p:txBody>
      </p:sp>
      <p:sp>
        <p:nvSpPr>
          <p:cNvPr id="8" name="Text Placeholder 1"/>
          <p:cNvSpPr>
            <a:spLocks noGrp="1"/>
          </p:cNvSpPr>
          <p:nvPr>
            <p:ph type="body" sz="quarter" idx="13"/>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3340608" y="1679501"/>
            <a:ext cx="2450592" cy="4336288"/>
          </a:xfrm>
        </p:spPr>
        <p:txBody>
          <a:bodyPr/>
          <a:lstStyle>
            <a:lvl1pPr>
              <a:spcBef>
                <a:spcPts val="400"/>
              </a:spcBef>
              <a:defRPr sz="1867">
                <a:solidFill>
                  <a:schemeClr val="tx1"/>
                </a:solidFill>
              </a:defRPr>
            </a:lvl1pPr>
            <a:lvl2pPr>
              <a:spcBef>
                <a:spcPts val="1467"/>
              </a:spcBef>
              <a:defRPr sz="1867">
                <a:solidFill>
                  <a:schemeClr val="tx1"/>
                </a:solidFill>
              </a:defRPr>
            </a:lvl2pPr>
            <a:lvl3pPr>
              <a:spcBef>
                <a:spcPts val="1467"/>
              </a:spcBef>
              <a:defRPr sz="1867">
                <a:solidFill>
                  <a:schemeClr val="tx1"/>
                </a:solidFill>
              </a:defRPr>
            </a:lvl3pPr>
            <a:lvl4pPr>
              <a:spcBef>
                <a:spcPts val="1467"/>
              </a:spcBef>
              <a:defRPr sz="1867">
                <a:solidFill>
                  <a:schemeClr val="tx1"/>
                </a:solidFill>
              </a:defRPr>
            </a:lvl4pPr>
            <a:lvl5pPr>
              <a:spcBef>
                <a:spcPts val="1467"/>
              </a:spcBef>
              <a:defRPr sz="186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6096000" y="0"/>
            <a:ext cx="6096000" cy="6858000"/>
          </a:xfrm>
        </p:spPr>
        <p:txBody>
          <a:bodyPr lIns="91440" tIns="91440" rIns="91440" bIns="91440"/>
          <a:lstStyle>
            <a:lvl1pPr>
              <a:defRPr>
                <a:solidFill>
                  <a:schemeClr val="tx1"/>
                </a:solidFill>
              </a:defRPr>
            </a:lvl1pPr>
          </a:lstStyle>
          <a:p>
            <a:r>
              <a:rPr lang="en-US"/>
              <a:t>Drag picture to placeholder or click icon to add</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4019950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80416" y="268224"/>
            <a:ext cx="5522976" cy="1072896"/>
          </a:xfrm>
        </p:spPr>
        <p:txBody>
          <a:bodyPr/>
          <a:lstStyle>
            <a:lvl1pPr>
              <a:defRPr>
                <a:solidFill>
                  <a:schemeClr val="tx1"/>
                </a:solidFill>
              </a:defRPr>
            </a:lvl1pPr>
          </a:lstStyle>
          <a:p>
            <a:r>
              <a:rPr lang="en-US"/>
              <a:t>Click to edit Master title style</a:t>
            </a:r>
          </a:p>
        </p:txBody>
      </p:sp>
      <p:sp>
        <p:nvSpPr>
          <p:cNvPr id="6" name="Text Placeholder 1"/>
          <p:cNvSpPr>
            <a:spLocks noGrp="1"/>
          </p:cNvSpPr>
          <p:nvPr>
            <p:ph type="body" sz="quarter" idx="12"/>
          </p:nvPr>
        </p:nvSpPr>
        <p:spPr>
          <a:xfrm>
            <a:off x="292608" y="1658112"/>
            <a:ext cx="2450592" cy="43362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3340608" y="1683512"/>
            <a:ext cx="2450592" cy="4336288"/>
          </a:xfrm>
        </p:spPr>
        <p:txBody>
          <a:bodyPr/>
          <a:lstStyle>
            <a:lvl1pPr>
              <a:spcBef>
                <a:spcPts val="400"/>
              </a:spcBef>
              <a:defRPr sz="1333">
                <a:solidFill>
                  <a:schemeClr val="tx1"/>
                </a:solidFill>
              </a:defRPr>
            </a:lvl1pPr>
            <a:lvl2pPr>
              <a:spcBef>
                <a:spcPts val="400"/>
              </a:spcBef>
              <a:defRPr sz="1333">
                <a:solidFill>
                  <a:schemeClr val="tx1"/>
                </a:solidFill>
              </a:defRPr>
            </a:lvl2pPr>
            <a:lvl3pPr>
              <a:spcBef>
                <a:spcPts val="400"/>
              </a:spcBef>
              <a:defRPr sz="1333">
                <a:solidFill>
                  <a:schemeClr val="tx1"/>
                </a:solidFill>
              </a:defRPr>
            </a:lvl3pPr>
            <a:lvl4pPr>
              <a:spcBef>
                <a:spcPts val="400"/>
              </a:spcBef>
              <a:defRPr sz="1333">
                <a:solidFill>
                  <a:schemeClr val="tx1"/>
                </a:solidFill>
              </a:defRPr>
            </a:lvl4pPr>
            <a:lvl5pPr>
              <a:spcBef>
                <a:spcPts val="400"/>
              </a:spcBef>
              <a:defRPr sz="13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6364224" y="1621536"/>
            <a:ext cx="5522976" cy="4372864"/>
          </a:xfrm>
        </p:spPr>
        <p:txBody>
          <a:bodyPr/>
          <a:lstStyle>
            <a:lvl1pPr>
              <a:defRPr sz="3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39310308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92608" y="268224"/>
            <a:ext cx="2450592" cy="57261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3340609" y="268224"/>
            <a:ext cx="8546501" cy="5726176"/>
          </a:xfrm>
        </p:spPr>
        <p:txBody>
          <a:bodyPr lIns="0" tIns="0" rIns="91440" bIns="91440"/>
          <a:lstStyle>
            <a:lvl1pPr>
              <a:defRPr>
                <a:solidFill>
                  <a:schemeClr val="tx1"/>
                </a:solidFill>
              </a:defRPr>
            </a:lvl1pPr>
          </a:lstStyle>
          <a:p>
            <a:r>
              <a:rPr lang="en-US"/>
              <a:t>Click icon to add table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7911806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a:t>IBM Strategy Hybrid Cloud and AI</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5191003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51.xml"/><Relationship Id="rId18" Type="http://schemas.openxmlformats.org/officeDocument/2006/relationships/slideLayout" Target="../slideLayouts/slideLayout356.xml"/><Relationship Id="rId26" Type="http://schemas.openxmlformats.org/officeDocument/2006/relationships/slideLayout" Target="../slideLayouts/slideLayout364.xml"/><Relationship Id="rId3" Type="http://schemas.openxmlformats.org/officeDocument/2006/relationships/slideLayout" Target="../slideLayouts/slideLayout341.xml"/><Relationship Id="rId21" Type="http://schemas.openxmlformats.org/officeDocument/2006/relationships/slideLayout" Target="../slideLayouts/slideLayout359.xml"/><Relationship Id="rId34" Type="http://schemas.openxmlformats.org/officeDocument/2006/relationships/slideLayout" Target="../slideLayouts/slideLayout372.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17" Type="http://schemas.openxmlformats.org/officeDocument/2006/relationships/slideLayout" Target="../slideLayouts/slideLayout355.xml"/><Relationship Id="rId25" Type="http://schemas.openxmlformats.org/officeDocument/2006/relationships/slideLayout" Target="../slideLayouts/slideLayout363.xml"/><Relationship Id="rId33" Type="http://schemas.openxmlformats.org/officeDocument/2006/relationships/slideLayout" Target="../slideLayouts/slideLayout371.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20" Type="http://schemas.openxmlformats.org/officeDocument/2006/relationships/slideLayout" Target="../slideLayouts/slideLayout358.xml"/><Relationship Id="rId29" Type="http://schemas.openxmlformats.org/officeDocument/2006/relationships/slideLayout" Target="../slideLayouts/slideLayout367.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24" Type="http://schemas.openxmlformats.org/officeDocument/2006/relationships/slideLayout" Target="../slideLayouts/slideLayout362.xml"/><Relationship Id="rId32" Type="http://schemas.openxmlformats.org/officeDocument/2006/relationships/slideLayout" Target="../slideLayouts/slideLayout370.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23" Type="http://schemas.openxmlformats.org/officeDocument/2006/relationships/slideLayout" Target="../slideLayouts/slideLayout361.xml"/><Relationship Id="rId28" Type="http://schemas.openxmlformats.org/officeDocument/2006/relationships/slideLayout" Target="../slideLayouts/slideLayout366.xml"/><Relationship Id="rId36" Type="http://schemas.openxmlformats.org/officeDocument/2006/relationships/theme" Target="../theme/theme10.xml"/><Relationship Id="rId10" Type="http://schemas.openxmlformats.org/officeDocument/2006/relationships/slideLayout" Target="../slideLayouts/slideLayout348.xml"/><Relationship Id="rId19" Type="http://schemas.openxmlformats.org/officeDocument/2006/relationships/slideLayout" Target="../slideLayouts/slideLayout357.xml"/><Relationship Id="rId31" Type="http://schemas.openxmlformats.org/officeDocument/2006/relationships/slideLayout" Target="../slideLayouts/slideLayout369.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 Id="rId22" Type="http://schemas.openxmlformats.org/officeDocument/2006/relationships/slideLayout" Target="../slideLayouts/slideLayout360.xml"/><Relationship Id="rId27" Type="http://schemas.openxmlformats.org/officeDocument/2006/relationships/slideLayout" Target="../slideLayouts/slideLayout365.xml"/><Relationship Id="rId30" Type="http://schemas.openxmlformats.org/officeDocument/2006/relationships/slideLayout" Target="../slideLayouts/slideLayout368.xml"/><Relationship Id="rId35" Type="http://schemas.openxmlformats.org/officeDocument/2006/relationships/slideLayout" Target="../slideLayouts/slideLayout373.xml"/><Relationship Id="rId8" Type="http://schemas.openxmlformats.org/officeDocument/2006/relationships/slideLayout" Target="../slideLayouts/slideLayout34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86.xml"/><Relationship Id="rId18" Type="http://schemas.openxmlformats.org/officeDocument/2006/relationships/slideLayout" Target="../slideLayouts/slideLayout391.xml"/><Relationship Id="rId26" Type="http://schemas.openxmlformats.org/officeDocument/2006/relationships/slideLayout" Target="../slideLayouts/slideLayout399.xml"/><Relationship Id="rId39" Type="http://schemas.openxmlformats.org/officeDocument/2006/relationships/slideLayout" Target="../slideLayouts/slideLayout412.xml"/><Relationship Id="rId21" Type="http://schemas.openxmlformats.org/officeDocument/2006/relationships/slideLayout" Target="../slideLayouts/slideLayout394.xml"/><Relationship Id="rId34" Type="http://schemas.openxmlformats.org/officeDocument/2006/relationships/slideLayout" Target="../slideLayouts/slideLayout407.xml"/><Relationship Id="rId42" Type="http://schemas.openxmlformats.org/officeDocument/2006/relationships/slideLayout" Target="../slideLayouts/slideLayout415.xml"/><Relationship Id="rId47" Type="http://schemas.openxmlformats.org/officeDocument/2006/relationships/theme" Target="../theme/theme11.xml"/><Relationship Id="rId7" Type="http://schemas.openxmlformats.org/officeDocument/2006/relationships/slideLayout" Target="../slideLayouts/slideLayout380.xml"/><Relationship Id="rId2" Type="http://schemas.openxmlformats.org/officeDocument/2006/relationships/slideLayout" Target="../slideLayouts/slideLayout375.xml"/><Relationship Id="rId16" Type="http://schemas.openxmlformats.org/officeDocument/2006/relationships/slideLayout" Target="../slideLayouts/slideLayout389.xml"/><Relationship Id="rId29" Type="http://schemas.openxmlformats.org/officeDocument/2006/relationships/slideLayout" Target="../slideLayouts/slideLayout402.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24" Type="http://schemas.openxmlformats.org/officeDocument/2006/relationships/slideLayout" Target="../slideLayouts/slideLayout397.xml"/><Relationship Id="rId32" Type="http://schemas.openxmlformats.org/officeDocument/2006/relationships/slideLayout" Target="../slideLayouts/slideLayout405.xml"/><Relationship Id="rId37" Type="http://schemas.openxmlformats.org/officeDocument/2006/relationships/slideLayout" Target="../slideLayouts/slideLayout410.xml"/><Relationship Id="rId40" Type="http://schemas.openxmlformats.org/officeDocument/2006/relationships/slideLayout" Target="../slideLayouts/slideLayout413.xml"/><Relationship Id="rId45" Type="http://schemas.openxmlformats.org/officeDocument/2006/relationships/slideLayout" Target="../slideLayouts/slideLayout418.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23" Type="http://schemas.openxmlformats.org/officeDocument/2006/relationships/slideLayout" Target="../slideLayouts/slideLayout396.xml"/><Relationship Id="rId28" Type="http://schemas.openxmlformats.org/officeDocument/2006/relationships/slideLayout" Target="../slideLayouts/slideLayout401.xml"/><Relationship Id="rId36" Type="http://schemas.openxmlformats.org/officeDocument/2006/relationships/slideLayout" Target="../slideLayouts/slideLayout409.xml"/><Relationship Id="rId10" Type="http://schemas.openxmlformats.org/officeDocument/2006/relationships/slideLayout" Target="../slideLayouts/slideLayout383.xml"/><Relationship Id="rId19" Type="http://schemas.openxmlformats.org/officeDocument/2006/relationships/slideLayout" Target="../slideLayouts/slideLayout392.xml"/><Relationship Id="rId31" Type="http://schemas.openxmlformats.org/officeDocument/2006/relationships/slideLayout" Target="../slideLayouts/slideLayout404.xml"/><Relationship Id="rId44" Type="http://schemas.openxmlformats.org/officeDocument/2006/relationships/slideLayout" Target="../slideLayouts/slideLayout417.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 Id="rId22" Type="http://schemas.openxmlformats.org/officeDocument/2006/relationships/slideLayout" Target="../slideLayouts/slideLayout395.xml"/><Relationship Id="rId27" Type="http://schemas.openxmlformats.org/officeDocument/2006/relationships/slideLayout" Target="../slideLayouts/slideLayout400.xml"/><Relationship Id="rId30" Type="http://schemas.openxmlformats.org/officeDocument/2006/relationships/slideLayout" Target="../slideLayouts/slideLayout403.xml"/><Relationship Id="rId35" Type="http://schemas.openxmlformats.org/officeDocument/2006/relationships/slideLayout" Target="../slideLayouts/slideLayout408.xml"/><Relationship Id="rId43" Type="http://schemas.openxmlformats.org/officeDocument/2006/relationships/slideLayout" Target="../slideLayouts/slideLayout416.xml"/><Relationship Id="rId8" Type="http://schemas.openxmlformats.org/officeDocument/2006/relationships/slideLayout" Target="../slideLayouts/slideLayout381.xml"/><Relationship Id="rId3" Type="http://schemas.openxmlformats.org/officeDocument/2006/relationships/slideLayout" Target="../slideLayouts/slideLayout376.xml"/><Relationship Id="rId12" Type="http://schemas.openxmlformats.org/officeDocument/2006/relationships/slideLayout" Target="../slideLayouts/slideLayout385.xml"/><Relationship Id="rId17" Type="http://schemas.openxmlformats.org/officeDocument/2006/relationships/slideLayout" Target="../slideLayouts/slideLayout390.xml"/><Relationship Id="rId25" Type="http://schemas.openxmlformats.org/officeDocument/2006/relationships/slideLayout" Target="../slideLayouts/slideLayout398.xml"/><Relationship Id="rId33" Type="http://schemas.openxmlformats.org/officeDocument/2006/relationships/slideLayout" Target="../slideLayouts/slideLayout406.xml"/><Relationship Id="rId38" Type="http://schemas.openxmlformats.org/officeDocument/2006/relationships/slideLayout" Target="../slideLayouts/slideLayout411.xml"/><Relationship Id="rId46" Type="http://schemas.openxmlformats.org/officeDocument/2006/relationships/slideLayout" Target="../slideLayouts/slideLayout419.xml"/><Relationship Id="rId20" Type="http://schemas.openxmlformats.org/officeDocument/2006/relationships/slideLayout" Target="../slideLayouts/slideLayout393.xml"/><Relationship Id="rId41" Type="http://schemas.openxmlformats.org/officeDocument/2006/relationships/slideLayout" Target="../slideLayouts/slideLayout4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45.xml"/><Relationship Id="rId18" Type="http://schemas.openxmlformats.org/officeDocument/2006/relationships/slideLayout" Target="../slideLayouts/slideLayout450.xml"/><Relationship Id="rId26" Type="http://schemas.openxmlformats.org/officeDocument/2006/relationships/slideLayout" Target="../slideLayouts/slideLayout458.xml"/><Relationship Id="rId3" Type="http://schemas.openxmlformats.org/officeDocument/2006/relationships/slideLayout" Target="../slideLayouts/slideLayout435.xml"/><Relationship Id="rId21" Type="http://schemas.openxmlformats.org/officeDocument/2006/relationships/slideLayout" Target="../slideLayouts/slideLayout453.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17" Type="http://schemas.openxmlformats.org/officeDocument/2006/relationships/slideLayout" Target="../slideLayouts/slideLayout449.xml"/><Relationship Id="rId25" Type="http://schemas.openxmlformats.org/officeDocument/2006/relationships/slideLayout" Target="../slideLayouts/slideLayout457.xml"/><Relationship Id="rId33" Type="http://schemas.openxmlformats.org/officeDocument/2006/relationships/theme" Target="../theme/theme13.xml"/><Relationship Id="rId2" Type="http://schemas.openxmlformats.org/officeDocument/2006/relationships/slideLayout" Target="../slideLayouts/slideLayout434.xml"/><Relationship Id="rId16" Type="http://schemas.openxmlformats.org/officeDocument/2006/relationships/slideLayout" Target="../slideLayouts/slideLayout448.xml"/><Relationship Id="rId20" Type="http://schemas.openxmlformats.org/officeDocument/2006/relationships/slideLayout" Target="../slideLayouts/slideLayout452.xml"/><Relationship Id="rId29" Type="http://schemas.openxmlformats.org/officeDocument/2006/relationships/slideLayout" Target="../slideLayouts/slideLayout461.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24" Type="http://schemas.openxmlformats.org/officeDocument/2006/relationships/slideLayout" Target="../slideLayouts/slideLayout456.xml"/><Relationship Id="rId32" Type="http://schemas.openxmlformats.org/officeDocument/2006/relationships/slideLayout" Target="../slideLayouts/slideLayout464.xml"/><Relationship Id="rId5" Type="http://schemas.openxmlformats.org/officeDocument/2006/relationships/slideLayout" Target="../slideLayouts/slideLayout437.xml"/><Relationship Id="rId15" Type="http://schemas.openxmlformats.org/officeDocument/2006/relationships/slideLayout" Target="../slideLayouts/slideLayout447.xml"/><Relationship Id="rId23" Type="http://schemas.openxmlformats.org/officeDocument/2006/relationships/slideLayout" Target="../slideLayouts/slideLayout455.xml"/><Relationship Id="rId28" Type="http://schemas.openxmlformats.org/officeDocument/2006/relationships/slideLayout" Target="../slideLayouts/slideLayout460.xml"/><Relationship Id="rId10" Type="http://schemas.openxmlformats.org/officeDocument/2006/relationships/slideLayout" Target="../slideLayouts/slideLayout442.xml"/><Relationship Id="rId19" Type="http://schemas.openxmlformats.org/officeDocument/2006/relationships/slideLayout" Target="../slideLayouts/slideLayout451.xml"/><Relationship Id="rId31" Type="http://schemas.openxmlformats.org/officeDocument/2006/relationships/slideLayout" Target="../slideLayouts/slideLayout463.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slideLayout" Target="../slideLayouts/slideLayout446.xml"/><Relationship Id="rId22" Type="http://schemas.openxmlformats.org/officeDocument/2006/relationships/slideLayout" Target="../slideLayouts/slideLayout454.xml"/><Relationship Id="rId27" Type="http://schemas.openxmlformats.org/officeDocument/2006/relationships/slideLayout" Target="../slideLayouts/slideLayout459.xml"/><Relationship Id="rId30" Type="http://schemas.openxmlformats.org/officeDocument/2006/relationships/slideLayout" Target="../slideLayouts/slideLayout462.xml"/><Relationship Id="rId8" Type="http://schemas.openxmlformats.org/officeDocument/2006/relationships/slideLayout" Target="../slideLayouts/slideLayout440.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477.xml"/><Relationship Id="rId18" Type="http://schemas.openxmlformats.org/officeDocument/2006/relationships/slideLayout" Target="../slideLayouts/slideLayout482.xml"/><Relationship Id="rId26" Type="http://schemas.openxmlformats.org/officeDocument/2006/relationships/slideLayout" Target="../slideLayouts/slideLayout490.xml"/><Relationship Id="rId3" Type="http://schemas.openxmlformats.org/officeDocument/2006/relationships/slideLayout" Target="../slideLayouts/slideLayout467.xml"/><Relationship Id="rId21" Type="http://schemas.openxmlformats.org/officeDocument/2006/relationships/slideLayout" Target="../slideLayouts/slideLayout485.xml"/><Relationship Id="rId34" Type="http://schemas.openxmlformats.org/officeDocument/2006/relationships/theme" Target="../theme/theme14.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17" Type="http://schemas.openxmlformats.org/officeDocument/2006/relationships/slideLayout" Target="../slideLayouts/slideLayout481.xml"/><Relationship Id="rId25" Type="http://schemas.openxmlformats.org/officeDocument/2006/relationships/slideLayout" Target="../slideLayouts/slideLayout489.xml"/><Relationship Id="rId33" Type="http://schemas.openxmlformats.org/officeDocument/2006/relationships/slideLayout" Target="../slideLayouts/slideLayout497.xml"/><Relationship Id="rId2" Type="http://schemas.openxmlformats.org/officeDocument/2006/relationships/slideLayout" Target="../slideLayouts/slideLayout466.xml"/><Relationship Id="rId16" Type="http://schemas.openxmlformats.org/officeDocument/2006/relationships/slideLayout" Target="../slideLayouts/slideLayout480.xml"/><Relationship Id="rId20" Type="http://schemas.openxmlformats.org/officeDocument/2006/relationships/slideLayout" Target="../slideLayouts/slideLayout484.xml"/><Relationship Id="rId29" Type="http://schemas.openxmlformats.org/officeDocument/2006/relationships/slideLayout" Target="../slideLayouts/slideLayout493.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24" Type="http://schemas.openxmlformats.org/officeDocument/2006/relationships/slideLayout" Target="../slideLayouts/slideLayout488.xml"/><Relationship Id="rId32" Type="http://schemas.openxmlformats.org/officeDocument/2006/relationships/slideLayout" Target="../slideLayouts/slideLayout496.xml"/><Relationship Id="rId5" Type="http://schemas.openxmlformats.org/officeDocument/2006/relationships/slideLayout" Target="../slideLayouts/slideLayout469.xml"/><Relationship Id="rId15" Type="http://schemas.openxmlformats.org/officeDocument/2006/relationships/slideLayout" Target="../slideLayouts/slideLayout479.xml"/><Relationship Id="rId23" Type="http://schemas.openxmlformats.org/officeDocument/2006/relationships/slideLayout" Target="../slideLayouts/slideLayout487.xml"/><Relationship Id="rId28" Type="http://schemas.openxmlformats.org/officeDocument/2006/relationships/slideLayout" Target="../slideLayouts/slideLayout492.xml"/><Relationship Id="rId10" Type="http://schemas.openxmlformats.org/officeDocument/2006/relationships/slideLayout" Target="../slideLayouts/slideLayout474.xml"/><Relationship Id="rId19" Type="http://schemas.openxmlformats.org/officeDocument/2006/relationships/slideLayout" Target="../slideLayouts/slideLayout483.xml"/><Relationship Id="rId31" Type="http://schemas.openxmlformats.org/officeDocument/2006/relationships/slideLayout" Target="../slideLayouts/slideLayout495.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slideLayout" Target="../slideLayouts/slideLayout478.xml"/><Relationship Id="rId22" Type="http://schemas.openxmlformats.org/officeDocument/2006/relationships/slideLayout" Target="../slideLayouts/slideLayout486.xml"/><Relationship Id="rId27" Type="http://schemas.openxmlformats.org/officeDocument/2006/relationships/slideLayout" Target="../slideLayouts/slideLayout491.xml"/><Relationship Id="rId30" Type="http://schemas.openxmlformats.org/officeDocument/2006/relationships/slideLayout" Target="../slideLayouts/slideLayout494.xml"/><Relationship Id="rId8" Type="http://schemas.openxmlformats.org/officeDocument/2006/relationships/slideLayout" Target="../slideLayouts/slideLayout472.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510.xml"/><Relationship Id="rId18" Type="http://schemas.openxmlformats.org/officeDocument/2006/relationships/slideLayout" Target="../slideLayouts/slideLayout515.xml"/><Relationship Id="rId26" Type="http://schemas.openxmlformats.org/officeDocument/2006/relationships/slideLayout" Target="../slideLayouts/slideLayout523.xml"/><Relationship Id="rId21" Type="http://schemas.openxmlformats.org/officeDocument/2006/relationships/slideLayout" Target="../slideLayouts/slideLayout518.xml"/><Relationship Id="rId34" Type="http://schemas.openxmlformats.org/officeDocument/2006/relationships/slideLayout" Target="../slideLayouts/slideLayout531.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17" Type="http://schemas.openxmlformats.org/officeDocument/2006/relationships/slideLayout" Target="../slideLayouts/slideLayout514.xml"/><Relationship Id="rId25" Type="http://schemas.openxmlformats.org/officeDocument/2006/relationships/slideLayout" Target="../slideLayouts/slideLayout522.xml"/><Relationship Id="rId33" Type="http://schemas.openxmlformats.org/officeDocument/2006/relationships/slideLayout" Target="../slideLayouts/slideLayout530.xml"/><Relationship Id="rId38" Type="http://schemas.openxmlformats.org/officeDocument/2006/relationships/theme" Target="../theme/theme15.xml"/><Relationship Id="rId2" Type="http://schemas.openxmlformats.org/officeDocument/2006/relationships/slideLayout" Target="../slideLayouts/slideLayout499.xml"/><Relationship Id="rId16" Type="http://schemas.openxmlformats.org/officeDocument/2006/relationships/slideLayout" Target="../slideLayouts/slideLayout513.xml"/><Relationship Id="rId20" Type="http://schemas.openxmlformats.org/officeDocument/2006/relationships/slideLayout" Target="../slideLayouts/slideLayout517.xml"/><Relationship Id="rId29" Type="http://schemas.openxmlformats.org/officeDocument/2006/relationships/slideLayout" Target="../slideLayouts/slideLayout526.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24" Type="http://schemas.openxmlformats.org/officeDocument/2006/relationships/slideLayout" Target="../slideLayouts/slideLayout521.xml"/><Relationship Id="rId32" Type="http://schemas.openxmlformats.org/officeDocument/2006/relationships/slideLayout" Target="../slideLayouts/slideLayout529.xml"/><Relationship Id="rId37" Type="http://schemas.openxmlformats.org/officeDocument/2006/relationships/slideLayout" Target="../slideLayouts/slideLayout534.xml"/><Relationship Id="rId5" Type="http://schemas.openxmlformats.org/officeDocument/2006/relationships/slideLayout" Target="../slideLayouts/slideLayout502.xml"/><Relationship Id="rId15" Type="http://schemas.openxmlformats.org/officeDocument/2006/relationships/slideLayout" Target="../slideLayouts/slideLayout512.xml"/><Relationship Id="rId23" Type="http://schemas.openxmlformats.org/officeDocument/2006/relationships/slideLayout" Target="../slideLayouts/slideLayout520.xml"/><Relationship Id="rId28" Type="http://schemas.openxmlformats.org/officeDocument/2006/relationships/slideLayout" Target="../slideLayouts/slideLayout525.xml"/><Relationship Id="rId36" Type="http://schemas.openxmlformats.org/officeDocument/2006/relationships/slideLayout" Target="../slideLayouts/slideLayout533.xml"/><Relationship Id="rId10" Type="http://schemas.openxmlformats.org/officeDocument/2006/relationships/slideLayout" Target="../slideLayouts/slideLayout507.xml"/><Relationship Id="rId19" Type="http://schemas.openxmlformats.org/officeDocument/2006/relationships/slideLayout" Target="../slideLayouts/slideLayout516.xml"/><Relationship Id="rId31" Type="http://schemas.openxmlformats.org/officeDocument/2006/relationships/slideLayout" Target="../slideLayouts/slideLayout528.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slideLayout" Target="../slideLayouts/slideLayout511.xml"/><Relationship Id="rId22" Type="http://schemas.openxmlformats.org/officeDocument/2006/relationships/slideLayout" Target="../slideLayouts/slideLayout519.xml"/><Relationship Id="rId27" Type="http://schemas.openxmlformats.org/officeDocument/2006/relationships/slideLayout" Target="../slideLayouts/slideLayout524.xml"/><Relationship Id="rId30" Type="http://schemas.openxmlformats.org/officeDocument/2006/relationships/slideLayout" Target="../slideLayouts/slideLayout527.xml"/><Relationship Id="rId35" Type="http://schemas.openxmlformats.org/officeDocument/2006/relationships/slideLayout" Target="../slideLayouts/slideLayout532.xml"/><Relationship Id="rId8" Type="http://schemas.openxmlformats.org/officeDocument/2006/relationships/slideLayout" Target="../slideLayouts/slideLayout505.xml"/><Relationship Id="rId3" Type="http://schemas.openxmlformats.org/officeDocument/2006/relationships/slideLayout" Target="../slideLayouts/slideLayout500.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547.xml"/><Relationship Id="rId18" Type="http://schemas.openxmlformats.org/officeDocument/2006/relationships/slideLayout" Target="../slideLayouts/slideLayout552.xml"/><Relationship Id="rId26" Type="http://schemas.openxmlformats.org/officeDocument/2006/relationships/slideLayout" Target="../slideLayouts/slideLayout560.xml"/><Relationship Id="rId21" Type="http://schemas.openxmlformats.org/officeDocument/2006/relationships/slideLayout" Target="../slideLayouts/slideLayout555.xml"/><Relationship Id="rId34" Type="http://schemas.openxmlformats.org/officeDocument/2006/relationships/slideLayout" Target="../slideLayouts/slideLayout568.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17" Type="http://schemas.openxmlformats.org/officeDocument/2006/relationships/slideLayout" Target="../slideLayouts/slideLayout551.xml"/><Relationship Id="rId25" Type="http://schemas.openxmlformats.org/officeDocument/2006/relationships/slideLayout" Target="../slideLayouts/slideLayout559.xml"/><Relationship Id="rId33" Type="http://schemas.openxmlformats.org/officeDocument/2006/relationships/slideLayout" Target="../slideLayouts/slideLayout567.xml"/><Relationship Id="rId2" Type="http://schemas.openxmlformats.org/officeDocument/2006/relationships/slideLayout" Target="../slideLayouts/slideLayout536.xml"/><Relationship Id="rId16" Type="http://schemas.openxmlformats.org/officeDocument/2006/relationships/slideLayout" Target="../slideLayouts/slideLayout550.xml"/><Relationship Id="rId20" Type="http://schemas.openxmlformats.org/officeDocument/2006/relationships/slideLayout" Target="../slideLayouts/slideLayout554.xml"/><Relationship Id="rId29" Type="http://schemas.openxmlformats.org/officeDocument/2006/relationships/slideLayout" Target="../slideLayouts/slideLayout563.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24" Type="http://schemas.openxmlformats.org/officeDocument/2006/relationships/slideLayout" Target="../slideLayouts/slideLayout558.xml"/><Relationship Id="rId32" Type="http://schemas.openxmlformats.org/officeDocument/2006/relationships/slideLayout" Target="../slideLayouts/slideLayout566.xml"/><Relationship Id="rId37" Type="http://schemas.openxmlformats.org/officeDocument/2006/relationships/theme" Target="../theme/theme16.xml"/><Relationship Id="rId5" Type="http://schemas.openxmlformats.org/officeDocument/2006/relationships/slideLayout" Target="../slideLayouts/slideLayout539.xml"/><Relationship Id="rId15" Type="http://schemas.openxmlformats.org/officeDocument/2006/relationships/slideLayout" Target="../slideLayouts/slideLayout549.xml"/><Relationship Id="rId23" Type="http://schemas.openxmlformats.org/officeDocument/2006/relationships/slideLayout" Target="../slideLayouts/slideLayout557.xml"/><Relationship Id="rId28" Type="http://schemas.openxmlformats.org/officeDocument/2006/relationships/slideLayout" Target="../slideLayouts/slideLayout562.xml"/><Relationship Id="rId36" Type="http://schemas.openxmlformats.org/officeDocument/2006/relationships/slideLayout" Target="../slideLayouts/slideLayout570.xml"/><Relationship Id="rId10" Type="http://schemas.openxmlformats.org/officeDocument/2006/relationships/slideLayout" Target="../slideLayouts/slideLayout544.xml"/><Relationship Id="rId19" Type="http://schemas.openxmlformats.org/officeDocument/2006/relationships/slideLayout" Target="../slideLayouts/slideLayout553.xml"/><Relationship Id="rId31" Type="http://schemas.openxmlformats.org/officeDocument/2006/relationships/slideLayout" Target="../slideLayouts/slideLayout565.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slideLayout" Target="../slideLayouts/slideLayout548.xml"/><Relationship Id="rId22" Type="http://schemas.openxmlformats.org/officeDocument/2006/relationships/slideLayout" Target="../slideLayouts/slideLayout556.xml"/><Relationship Id="rId27" Type="http://schemas.openxmlformats.org/officeDocument/2006/relationships/slideLayout" Target="../slideLayouts/slideLayout561.xml"/><Relationship Id="rId30" Type="http://schemas.openxmlformats.org/officeDocument/2006/relationships/slideLayout" Target="../slideLayouts/slideLayout564.xml"/><Relationship Id="rId35" Type="http://schemas.openxmlformats.org/officeDocument/2006/relationships/slideLayout" Target="../slideLayouts/slideLayout569.xml"/><Relationship Id="rId8" Type="http://schemas.openxmlformats.org/officeDocument/2006/relationships/slideLayout" Target="../slideLayouts/slideLayout542.xml"/><Relationship Id="rId3" Type="http://schemas.openxmlformats.org/officeDocument/2006/relationships/slideLayout" Target="../slideLayouts/slideLayout537.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583.xml"/><Relationship Id="rId18" Type="http://schemas.openxmlformats.org/officeDocument/2006/relationships/slideLayout" Target="../slideLayouts/slideLayout588.xml"/><Relationship Id="rId26" Type="http://schemas.openxmlformats.org/officeDocument/2006/relationships/slideLayout" Target="../slideLayouts/slideLayout596.xml"/><Relationship Id="rId3" Type="http://schemas.openxmlformats.org/officeDocument/2006/relationships/slideLayout" Target="../slideLayouts/slideLayout573.xml"/><Relationship Id="rId21" Type="http://schemas.openxmlformats.org/officeDocument/2006/relationships/slideLayout" Target="../slideLayouts/slideLayout591.xml"/><Relationship Id="rId34" Type="http://schemas.openxmlformats.org/officeDocument/2006/relationships/slideLayout" Target="../slideLayouts/slideLayout604.xml"/><Relationship Id="rId7" Type="http://schemas.openxmlformats.org/officeDocument/2006/relationships/slideLayout" Target="../slideLayouts/slideLayout577.xml"/><Relationship Id="rId12" Type="http://schemas.openxmlformats.org/officeDocument/2006/relationships/slideLayout" Target="../slideLayouts/slideLayout582.xml"/><Relationship Id="rId17" Type="http://schemas.openxmlformats.org/officeDocument/2006/relationships/slideLayout" Target="../slideLayouts/slideLayout587.xml"/><Relationship Id="rId25" Type="http://schemas.openxmlformats.org/officeDocument/2006/relationships/slideLayout" Target="../slideLayouts/slideLayout595.xml"/><Relationship Id="rId33" Type="http://schemas.openxmlformats.org/officeDocument/2006/relationships/slideLayout" Target="../slideLayouts/slideLayout603.xml"/><Relationship Id="rId2" Type="http://schemas.openxmlformats.org/officeDocument/2006/relationships/slideLayout" Target="../slideLayouts/slideLayout572.xml"/><Relationship Id="rId16" Type="http://schemas.openxmlformats.org/officeDocument/2006/relationships/slideLayout" Target="../slideLayouts/slideLayout586.xml"/><Relationship Id="rId20" Type="http://schemas.openxmlformats.org/officeDocument/2006/relationships/slideLayout" Target="../slideLayouts/slideLayout590.xml"/><Relationship Id="rId29" Type="http://schemas.openxmlformats.org/officeDocument/2006/relationships/slideLayout" Target="../slideLayouts/slideLayout599.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24" Type="http://schemas.openxmlformats.org/officeDocument/2006/relationships/slideLayout" Target="../slideLayouts/slideLayout594.xml"/><Relationship Id="rId32" Type="http://schemas.openxmlformats.org/officeDocument/2006/relationships/slideLayout" Target="../slideLayouts/slideLayout602.xml"/><Relationship Id="rId5" Type="http://schemas.openxmlformats.org/officeDocument/2006/relationships/slideLayout" Target="../slideLayouts/slideLayout575.xml"/><Relationship Id="rId15" Type="http://schemas.openxmlformats.org/officeDocument/2006/relationships/slideLayout" Target="../slideLayouts/slideLayout585.xml"/><Relationship Id="rId23" Type="http://schemas.openxmlformats.org/officeDocument/2006/relationships/slideLayout" Target="../slideLayouts/slideLayout593.xml"/><Relationship Id="rId28" Type="http://schemas.openxmlformats.org/officeDocument/2006/relationships/slideLayout" Target="../slideLayouts/slideLayout598.xml"/><Relationship Id="rId36" Type="http://schemas.openxmlformats.org/officeDocument/2006/relationships/theme" Target="../theme/theme17.xml"/><Relationship Id="rId10" Type="http://schemas.openxmlformats.org/officeDocument/2006/relationships/slideLayout" Target="../slideLayouts/slideLayout580.xml"/><Relationship Id="rId19" Type="http://schemas.openxmlformats.org/officeDocument/2006/relationships/slideLayout" Target="../slideLayouts/slideLayout589.xml"/><Relationship Id="rId31" Type="http://schemas.openxmlformats.org/officeDocument/2006/relationships/slideLayout" Target="../slideLayouts/slideLayout601.xml"/><Relationship Id="rId4" Type="http://schemas.openxmlformats.org/officeDocument/2006/relationships/slideLayout" Target="../slideLayouts/slideLayout574.xml"/><Relationship Id="rId9" Type="http://schemas.openxmlformats.org/officeDocument/2006/relationships/slideLayout" Target="../slideLayouts/slideLayout579.xml"/><Relationship Id="rId14" Type="http://schemas.openxmlformats.org/officeDocument/2006/relationships/slideLayout" Target="../slideLayouts/slideLayout584.xml"/><Relationship Id="rId22" Type="http://schemas.openxmlformats.org/officeDocument/2006/relationships/slideLayout" Target="../slideLayouts/slideLayout592.xml"/><Relationship Id="rId27" Type="http://schemas.openxmlformats.org/officeDocument/2006/relationships/slideLayout" Target="../slideLayouts/slideLayout597.xml"/><Relationship Id="rId30" Type="http://schemas.openxmlformats.org/officeDocument/2006/relationships/slideLayout" Target="../slideLayouts/slideLayout600.xml"/><Relationship Id="rId35" Type="http://schemas.openxmlformats.org/officeDocument/2006/relationships/slideLayout" Target="../slideLayouts/slideLayout605.xml"/><Relationship Id="rId8" Type="http://schemas.openxmlformats.org/officeDocument/2006/relationships/slideLayout" Target="../slideLayouts/slideLayout578.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618.xml"/><Relationship Id="rId18" Type="http://schemas.openxmlformats.org/officeDocument/2006/relationships/slideLayout" Target="../slideLayouts/slideLayout623.xml"/><Relationship Id="rId26" Type="http://schemas.openxmlformats.org/officeDocument/2006/relationships/slideLayout" Target="../slideLayouts/slideLayout631.xml"/><Relationship Id="rId3" Type="http://schemas.openxmlformats.org/officeDocument/2006/relationships/slideLayout" Target="../slideLayouts/slideLayout608.xml"/><Relationship Id="rId21" Type="http://schemas.openxmlformats.org/officeDocument/2006/relationships/slideLayout" Target="../slideLayouts/slideLayout626.xml"/><Relationship Id="rId7" Type="http://schemas.openxmlformats.org/officeDocument/2006/relationships/slideLayout" Target="../slideLayouts/slideLayout612.xml"/><Relationship Id="rId12" Type="http://schemas.openxmlformats.org/officeDocument/2006/relationships/slideLayout" Target="../slideLayouts/slideLayout617.xml"/><Relationship Id="rId17" Type="http://schemas.openxmlformats.org/officeDocument/2006/relationships/slideLayout" Target="../slideLayouts/slideLayout622.xml"/><Relationship Id="rId25" Type="http://schemas.openxmlformats.org/officeDocument/2006/relationships/slideLayout" Target="../slideLayouts/slideLayout630.xml"/><Relationship Id="rId33" Type="http://schemas.openxmlformats.org/officeDocument/2006/relationships/theme" Target="../theme/theme18.xml"/><Relationship Id="rId2" Type="http://schemas.openxmlformats.org/officeDocument/2006/relationships/slideLayout" Target="../slideLayouts/slideLayout607.xml"/><Relationship Id="rId16" Type="http://schemas.openxmlformats.org/officeDocument/2006/relationships/slideLayout" Target="../slideLayouts/slideLayout621.xml"/><Relationship Id="rId20" Type="http://schemas.openxmlformats.org/officeDocument/2006/relationships/slideLayout" Target="../slideLayouts/slideLayout625.xml"/><Relationship Id="rId29" Type="http://schemas.openxmlformats.org/officeDocument/2006/relationships/slideLayout" Target="../slideLayouts/slideLayout634.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24" Type="http://schemas.openxmlformats.org/officeDocument/2006/relationships/slideLayout" Target="../slideLayouts/slideLayout629.xml"/><Relationship Id="rId32" Type="http://schemas.openxmlformats.org/officeDocument/2006/relationships/slideLayout" Target="../slideLayouts/slideLayout637.xml"/><Relationship Id="rId5" Type="http://schemas.openxmlformats.org/officeDocument/2006/relationships/slideLayout" Target="../slideLayouts/slideLayout610.xml"/><Relationship Id="rId15" Type="http://schemas.openxmlformats.org/officeDocument/2006/relationships/slideLayout" Target="../slideLayouts/slideLayout620.xml"/><Relationship Id="rId23" Type="http://schemas.openxmlformats.org/officeDocument/2006/relationships/slideLayout" Target="../slideLayouts/slideLayout628.xml"/><Relationship Id="rId28" Type="http://schemas.openxmlformats.org/officeDocument/2006/relationships/slideLayout" Target="../slideLayouts/slideLayout633.xml"/><Relationship Id="rId10" Type="http://schemas.openxmlformats.org/officeDocument/2006/relationships/slideLayout" Target="../slideLayouts/slideLayout615.xml"/><Relationship Id="rId19" Type="http://schemas.openxmlformats.org/officeDocument/2006/relationships/slideLayout" Target="../slideLayouts/slideLayout624.xml"/><Relationship Id="rId31" Type="http://schemas.openxmlformats.org/officeDocument/2006/relationships/slideLayout" Target="../slideLayouts/slideLayout636.xml"/><Relationship Id="rId4" Type="http://schemas.openxmlformats.org/officeDocument/2006/relationships/slideLayout" Target="../slideLayouts/slideLayout609.xml"/><Relationship Id="rId9" Type="http://schemas.openxmlformats.org/officeDocument/2006/relationships/slideLayout" Target="../slideLayouts/slideLayout614.xml"/><Relationship Id="rId14" Type="http://schemas.openxmlformats.org/officeDocument/2006/relationships/slideLayout" Target="../slideLayouts/slideLayout619.xml"/><Relationship Id="rId22" Type="http://schemas.openxmlformats.org/officeDocument/2006/relationships/slideLayout" Target="../slideLayouts/slideLayout627.xml"/><Relationship Id="rId27" Type="http://schemas.openxmlformats.org/officeDocument/2006/relationships/slideLayout" Target="../slideLayouts/slideLayout632.xml"/><Relationship Id="rId30" Type="http://schemas.openxmlformats.org/officeDocument/2006/relationships/slideLayout" Target="../slideLayouts/slideLayout635.xml"/><Relationship Id="rId8" Type="http://schemas.openxmlformats.org/officeDocument/2006/relationships/slideLayout" Target="../slideLayouts/slideLayout613.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650.xml"/><Relationship Id="rId18" Type="http://schemas.openxmlformats.org/officeDocument/2006/relationships/slideLayout" Target="../slideLayouts/slideLayout655.xml"/><Relationship Id="rId26" Type="http://schemas.openxmlformats.org/officeDocument/2006/relationships/slideLayout" Target="../slideLayouts/slideLayout663.xml"/><Relationship Id="rId3" Type="http://schemas.openxmlformats.org/officeDocument/2006/relationships/slideLayout" Target="../slideLayouts/slideLayout640.xml"/><Relationship Id="rId21" Type="http://schemas.openxmlformats.org/officeDocument/2006/relationships/slideLayout" Target="../slideLayouts/slideLayout658.xml"/><Relationship Id="rId34" Type="http://schemas.openxmlformats.org/officeDocument/2006/relationships/slideLayout" Target="../slideLayouts/slideLayout671.xml"/><Relationship Id="rId7" Type="http://schemas.openxmlformats.org/officeDocument/2006/relationships/slideLayout" Target="../slideLayouts/slideLayout644.xml"/><Relationship Id="rId12" Type="http://schemas.openxmlformats.org/officeDocument/2006/relationships/slideLayout" Target="../slideLayouts/slideLayout649.xml"/><Relationship Id="rId17" Type="http://schemas.openxmlformats.org/officeDocument/2006/relationships/slideLayout" Target="../slideLayouts/slideLayout654.xml"/><Relationship Id="rId25" Type="http://schemas.openxmlformats.org/officeDocument/2006/relationships/slideLayout" Target="../slideLayouts/slideLayout662.xml"/><Relationship Id="rId33" Type="http://schemas.openxmlformats.org/officeDocument/2006/relationships/slideLayout" Target="../slideLayouts/slideLayout670.xml"/><Relationship Id="rId2" Type="http://schemas.openxmlformats.org/officeDocument/2006/relationships/slideLayout" Target="../slideLayouts/slideLayout639.xml"/><Relationship Id="rId16" Type="http://schemas.openxmlformats.org/officeDocument/2006/relationships/slideLayout" Target="../slideLayouts/slideLayout653.xml"/><Relationship Id="rId20" Type="http://schemas.openxmlformats.org/officeDocument/2006/relationships/slideLayout" Target="../slideLayouts/slideLayout657.xml"/><Relationship Id="rId29" Type="http://schemas.openxmlformats.org/officeDocument/2006/relationships/slideLayout" Target="../slideLayouts/slideLayout666.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24" Type="http://schemas.openxmlformats.org/officeDocument/2006/relationships/slideLayout" Target="../slideLayouts/slideLayout661.xml"/><Relationship Id="rId32" Type="http://schemas.openxmlformats.org/officeDocument/2006/relationships/slideLayout" Target="../slideLayouts/slideLayout669.xml"/><Relationship Id="rId5" Type="http://schemas.openxmlformats.org/officeDocument/2006/relationships/slideLayout" Target="../slideLayouts/slideLayout642.xml"/><Relationship Id="rId15" Type="http://schemas.openxmlformats.org/officeDocument/2006/relationships/slideLayout" Target="../slideLayouts/slideLayout652.xml"/><Relationship Id="rId23" Type="http://schemas.openxmlformats.org/officeDocument/2006/relationships/slideLayout" Target="../slideLayouts/slideLayout660.xml"/><Relationship Id="rId28" Type="http://schemas.openxmlformats.org/officeDocument/2006/relationships/slideLayout" Target="../slideLayouts/slideLayout665.xml"/><Relationship Id="rId10" Type="http://schemas.openxmlformats.org/officeDocument/2006/relationships/slideLayout" Target="../slideLayouts/slideLayout647.xml"/><Relationship Id="rId19" Type="http://schemas.openxmlformats.org/officeDocument/2006/relationships/slideLayout" Target="../slideLayouts/slideLayout656.xml"/><Relationship Id="rId31" Type="http://schemas.openxmlformats.org/officeDocument/2006/relationships/slideLayout" Target="../slideLayouts/slideLayout668.xml"/><Relationship Id="rId4" Type="http://schemas.openxmlformats.org/officeDocument/2006/relationships/slideLayout" Target="../slideLayouts/slideLayout641.xml"/><Relationship Id="rId9" Type="http://schemas.openxmlformats.org/officeDocument/2006/relationships/slideLayout" Target="../slideLayouts/slideLayout646.xml"/><Relationship Id="rId14" Type="http://schemas.openxmlformats.org/officeDocument/2006/relationships/slideLayout" Target="../slideLayouts/slideLayout651.xml"/><Relationship Id="rId22" Type="http://schemas.openxmlformats.org/officeDocument/2006/relationships/slideLayout" Target="../slideLayouts/slideLayout659.xml"/><Relationship Id="rId27" Type="http://schemas.openxmlformats.org/officeDocument/2006/relationships/slideLayout" Target="../slideLayouts/slideLayout664.xml"/><Relationship Id="rId30" Type="http://schemas.openxmlformats.org/officeDocument/2006/relationships/slideLayout" Target="../slideLayouts/slideLayout667.xml"/><Relationship Id="rId35" Type="http://schemas.openxmlformats.org/officeDocument/2006/relationships/theme" Target="../theme/theme19.xml"/><Relationship Id="rId8" Type="http://schemas.openxmlformats.org/officeDocument/2006/relationships/slideLayout" Target="../slideLayouts/slideLayout64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2.xml"/><Relationship Id="rId8" Type="http://schemas.openxmlformats.org/officeDocument/2006/relationships/slideLayout" Target="../slideLayouts/slideLayout41.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684.xml"/><Relationship Id="rId18" Type="http://schemas.openxmlformats.org/officeDocument/2006/relationships/slideLayout" Target="../slideLayouts/slideLayout689.xml"/><Relationship Id="rId26" Type="http://schemas.openxmlformats.org/officeDocument/2006/relationships/slideLayout" Target="../slideLayouts/slideLayout697.xml"/><Relationship Id="rId3" Type="http://schemas.openxmlformats.org/officeDocument/2006/relationships/slideLayout" Target="../slideLayouts/slideLayout674.xml"/><Relationship Id="rId21" Type="http://schemas.openxmlformats.org/officeDocument/2006/relationships/slideLayout" Target="../slideLayouts/slideLayout692.xml"/><Relationship Id="rId7" Type="http://schemas.openxmlformats.org/officeDocument/2006/relationships/slideLayout" Target="../slideLayouts/slideLayout678.xml"/><Relationship Id="rId12" Type="http://schemas.openxmlformats.org/officeDocument/2006/relationships/slideLayout" Target="../slideLayouts/slideLayout683.xml"/><Relationship Id="rId17" Type="http://schemas.openxmlformats.org/officeDocument/2006/relationships/slideLayout" Target="../slideLayouts/slideLayout688.xml"/><Relationship Id="rId25" Type="http://schemas.openxmlformats.org/officeDocument/2006/relationships/slideLayout" Target="../slideLayouts/slideLayout696.xml"/><Relationship Id="rId33" Type="http://schemas.openxmlformats.org/officeDocument/2006/relationships/theme" Target="../theme/theme20.xml"/><Relationship Id="rId2" Type="http://schemas.openxmlformats.org/officeDocument/2006/relationships/slideLayout" Target="../slideLayouts/slideLayout673.xml"/><Relationship Id="rId16" Type="http://schemas.openxmlformats.org/officeDocument/2006/relationships/slideLayout" Target="../slideLayouts/slideLayout687.xml"/><Relationship Id="rId20" Type="http://schemas.openxmlformats.org/officeDocument/2006/relationships/slideLayout" Target="../slideLayouts/slideLayout691.xml"/><Relationship Id="rId29" Type="http://schemas.openxmlformats.org/officeDocument/2006/relationships/slideLayout" Target="../slideLayouts/slideLayout700.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24" Type="http://schemas.openxmlformats.org/officeDocument/2006/relationships/slideLayout" Target="../slideLayouts/slideLayout695.xml"/><Relationship Id="rId32" Type="http://schemas.openxmlformats.org/officeDocument/2006/relationships/slideLayout" Target="../slideLayouts/slideLayout703.xml"/><Relationship Id="rId5" Type="http://schemas.openxmlformats.org/officeDocument/2006/relationships/slideLayout" Target="../slideLayouts/slideLayout676.xml"/><Relationship Id="rId15" Type="http://schemas.openxmlformats.org/officeDocument/2006/relationships/slideLayout" Target="../slideLayouts/slideLayout686.xml"/><Relationship Id="rId23" Type="http://schemas.openxmlformats.org/officeDocument/2006/relationships/slideLayout" Target="../slideLayouts/slideLayout694.xml"/><Relationship Id="rId28" Type="http://schemas.openxmlformats.org/officeDocument/2006/relationships/slideLayout" Target="../slideLayouts/slideLayout699.xml"/><Relationship Id="rId10" Type="http://schemas.openxmlformats.org/officeDocument/2006/relationships/slideLayout" Target="../slideLayouts/slideLayout681.xml"/><Relationship Id="rId19" Type="http://schemas.openxmlformats.org/officeDocument/2006/relationships/slideLayout" Target="../slideLayouts/slideLayout690.xml"/><Relationship Id="rId31" Type="http://schemas.openxmlformats.org/officeDocument/2006/relationships/slideLayout" Target="../slideLayouts/slideLayout702.xml"/><Relationship Id="rId4" Type="http://schemas.openxmlformats.org/officeDocument/2006/relationships/slideLayout" Target="../slideLayouts/slideLayout675.xml"/><Relationship Id="rId9" Type="http://schemas.openxmlformats.org/officeDocument/2006/relationships/slideLayout" Target="../slideLayouts/slideLayout680.xml"/><Relationship Id="rId14" Type="http://schemas.openxmlformats.org/officeDocument/2006/relationships/slideLayout" Target="../slideLayouts/slideLayout685.xml"/><Relationship Id="rId22" Type="http://schemas.openxmlformats.org/officeDocument/2006/relationships/slideLayout" Target="../slideLayouts/slideLayout693.xml"/><Relationship Id="rId27" Type="http://schemas.openxmlformats.org/officeDocument/2006/relationships/slideLayout" Target="../slideLayouts/slideLayout698.xml"/><Relationship Id="rId30" Type="http://schemas.openxmlformats.org/officeDocument/2006/relationships/slideLayout" Target="../slideLayouts/slideLayout701.xml"/><Relationship Id="rId8" Type="http://schemas.openxmlformats.org/officeDocument/2006/relationships/slideLayout" Target="../slideLayouts/slideLayout679.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716.xml"/><Relationship Id="rId18" Type="http://schemas.openxmlformats.org/officeDocument/2006/relationships/slideLayout" Target="../slideLayouts/slideLayout721.xml"/><Relationship Id="rId26" Type="http://schemas.openxmlformats.org/officeDocument/2006/relationships/slideLayout" Target="../slideLayouts/slideLayout729.xml"/><Relationship Id="rId3" Type="http://schemas.openxmlformats.org/officeDocument/2006/relationships/slideLayout" Target="../slideLayouts/slideLayout706.xml"/><Relationship Id="rId21" Type="http://schemas.openxmlformats.org/officeDocument/2006/relationships/slideLayout" Target="../slideLayouts/slideLayout724.xml"/><Relationship Id="rId34" Type="http://schemas.openxmlformats.org/officeDocument/2006/relationships/slideLayout" Target="../slideLayouts/slideLayout737.xml"/><Relationship Id="rId7" Type="http://schemas.openxmlformats.org/officeDocument/2006/relationships/slideLayout" Target="../slideLayouts/slideLayout710.xml"/><Relationship Id="rId12" Type="http://schemas.openxmlformats.org/officeDocument/2006/relationships/slideLayout" Target="../slideLayouts/slideLayout715.xml"/><Relationship Id="rId17" Type="http://schemas.openxmlformats.org/officeDocument/2006/relationships/slideLayout" Target="../slideLayouts/slideLayout720.xml"/><Relationship Id="rId25" Type="http://schemas.openxmlformats.org/officeDocument/2006/relationships/slideLayout" Target="../slideLayouts/slideLayout728.xml"/><Relationship Id="rId33" Type="http://schemas.openxmlformats.org/officeDocument/2006/relationships/slideLayout" Target="../slideLayouts/slideLayout736.xml"/><Relationship Id="rId2" Type="http://schemas.openxmlformats.org/officeDocument/2006/relationships/slideLayout" Target="../slideLayouts/slideLayout705.xml"/><Relationship Id="rId16" Type="http://schemas.openxmlformats.org/officeDocument/2006/relationships/slideLayout" Target="../slideLayouts/slideLayout719.xml"/><Relationship Id="rId20" Type="http://schemas.openxmlformats.org/officeDocument/2006/relationships/slideLayout" Target="../slideLayouts/slideLayout723.xml"/><Relationship Id="rId29" Type="http://schemas.openxmlformats.org/officeDocument/2006/relationships/slideLayout" Target="../slideLayouts/slideLayout732.xml"/><Relationship Id="rId1" Type="http://schemas.openxmlformats.org/officeDocument/2006/relationships/slideLayout" Target="../slideLayouts/slideLayout704.xml"/><Relationship Id="rId6" Type="http://schemas.openxmlformats.org/officeDocument/2006/relationships/slideLayout" Target="../slideLayouts/slideLayout709.xml"/><Relationship Id="rId11" Type="http://schemas.openxmlformats.org/officeDocument/2006/relationships/slideLayout" Target="../slideLayouts/slideLayout714.xml"/><Relationship Id="rId24" Type="http://schemas.openxmlformats.org/officeDocument/2006/relationships/slideLayout" Target="../slideLayouts/slideLayout727.xml"/><Relationship Id="rId32" Type="http://schemas.openxmlformats.org/officeDocument/2006/relationships/slideLayout" Target="../slideLayouts/slideLayout735.xml"/><Relationship Id="rId5" Type="http://schemas.openxmlformats.org/officeDocument/2006/relationships/slideLayout" Target="../slideLayouts/slideLayout708.xml"/><Relationship Id="rId15" Type="http://schemas.openxmlformats.org/officeDocument/2006/relationships/slideLayout" Target="../slideLayouts/slideLayout718.xml"/><Relationship Id="rId23" Type="http://schemas.openxmlformats.org/officeDocument/2006/relationships/slideLayout" Target="../slideLayouts/slideLayout726.xml"/><Relationship Id="rId28" Type="http://schemas.openxmlformats.org/officeDocument/2006/relationships/slideLayout" Target="../slideLayouts/slideLayout731.xml"/><Relationship Id="rId36" Type="http://schemas.openxmlformats.org/officeDocument/2006/relationships/theme" Target="../theme/theme21.xml"/><Relationship Id="rId10" Type="http://schemas.openxmlformats.org/officeDocument/2006/relationships/slideLayout" Target="../slideLayouts/slideLayout713.xml"/><Relationship Id="rId19" Type="http://schemas.openxmlformats.org/officeDocument/2006/relationships/slideLayout" Target="../slideLayouts/slideLayout722.xml"/><Relationship Id="rId31" Type="http://schemas.openxmlformats.org/officeDocument/2006/relationships/slideLayout" Target="../slideLayouts/slideLayout734.xml"/><Relationship Id="rId4" Type="http://schemas.openxmlformats.org/officeDocument/2006/relationships/slideLayout" Target="../slideLayouts/slideLayout707.xml"/><Relationship Id="rId9" Type="http://schemas.openxmlformats.org/officeDocument/2006/relationships/slideLayout" Target="../slideLayouts/slideLayout712.xml"/><Relationship Id="rId14" Type="http://schemas.openxmlformats.org/officeDocument/2006/relationships/slideLayout" Target="../slideLayouts/slideLayout717.xml"/><Relationship Id="rId22" Type="http://schemas.openxmlformats.org/officeDocument/2006/relationships/slideLayout" Target="../slideLayouts/slideLayout725.xml"/><Relationship Id="rId27" Type="http://schemas.openxmlformats.org/officeDocument/2006/relationships/slideLayout" Target="../slideLayouts/slideLayout730.xml"/><Relationship Id="rId30" Type="http://schemas.openxmlformats.org/officeDocument/2006/relationships/slideLayout" Target="../slideLayouts/slideLayout733.xml"/><Relationship Id="rId35" Type="http://schemas.openxmlformats.org/officeDocument/2006/relationships/slideLayout" Target="../slideLayouts/slideLayout738.xml"/><Relationship Id="rId8" Type="http://schemas.openxmlformats.org/officeDocument/2006/relationships/slideLayout" Target="../slideLayouts/slideLayout711.xml"/></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751.xml"/><Relationship Id="rId18" Type="http://schemas.openxmlformats.org/officeDocument/2006/relationships/slideLayout" Target="../slideLayouts/slideLayout756.xml"/><Relationship Id="rId26" Type="http://schemas.openxmlformats.org/officeDocument/2006/relationships/slideLayout" Target="../slideLayouts/slideLayout764.xml"/><Relationship Id="rId3" Type="http://schemas.openxmlformats.org/officeDocument/2006/relationships/slideLayout" Target="../slideLayouts/slideLayout741.xml"/><Relationship Id="rId21" Type="http://schemas.openxmlformats.org/officeDocument/2006/relationships/slideLayout" Target="../slideLayouts/slideLayout759.xml"/><Relationship Id="rId34" Type="http://schemas.openxmlformats.org/officeDocument/2006/relationships/slideLayout" Target="../slideLayouts/slideLayout772.xml"/><Relationship Id="rId7" Type="http://schemas.openxmlformats.org/officeDocument/2006/relationships/slideLayout" Target="../slideLayouts/slideLayout745.xml"/><Relationship Id="rId12" Type="http://schemas.openxmlformats.org/officeDocument/2006/relationships/slideLayout" Target="../slideLayouts/slideLayout750.xml"/><Relationship Id="rId17" Type="http://schemas.openxmlformats.org/officeDocument/2006/relationships/slideLayout" Target="../slideLayouts/slideLayout755.xml"/><Relationship Id="rId25" Type="http://schemas.openxmlformats.org/officeDocument/2006/relationships/slideLayout" Target="../slideLayouts/slideLayout763.xml"/><Relationship Id="rId33" Type="http://schemas.openxmlformats.org/officeDocument/2006/relationships/slideLayout" Target="../slideLayouts/slideLayout771.xml"/><Relationship Id="rId2" Type="http://schemas.openxmlformats.org/officeDocument/2006/relationships/slideLayout" Target="../slideLayouts/slideLayout740.xml"/><Relationship Id="rId16" Type="http://schemas.openxmlformats.org/officeDocument/2006/relationships/slideLayout" Target="../slideLayouts/slideLayout754.xml"/><Relationship Id="rId20" Type="http://schemas.openxmlformats.org/officeDocument/2006/relationships/slideLayout" Target="../slideLayouts/slideLayout758.xml"/><Relationship Id="rId29" Type="http://schemas.openxmlformats.org/officeDocument/2006/relationships/slideLayout" Target="../slideLayouts/slideLayout767.xml"/><Relationship Id="rId1" Type="http://schemas.openxmlformats.org/officeDocument/2006/relationships/slideLayout" Target="../slideLayouts/slideLayout739.xml"/><Relationship Id="rId6" Type="http://schemas.openxmlformats.org/officeDocument/2006/relationships/slideLayout" Target="../slideLayouts/slideLayout744.xml"/><Relationship Id="rId11" Type="http://schemas.openxmlformats.org/officeDocument/2006/relationships/slideLayout" Target="../slideLayouts/slideLayout749.xml"/><Relationship Id="rId24" Type="http://schemas.openxmlformats.org/officeDocument/2006/relationships/slideLayout" Target="../slideLayouts/slideLayout762.xml"/><Relationship Id="rId32" Type="http://schemas.openxmlformats.org/officeDocument/2006/relationships/slideLayout" Target="../slideLayouts/slideLayout770.xml"/><Relationship Id="rId5" Type="http://schemas.openxmlformats.org/officeDocument/2006/relationships/slideLayout" Target="../slideLayouts/slideLayout743.xml"/><Relationship Id="rId15" Type="http://schemas.openxmlformats.org/officeDocument/2006/relationships/slideLayout" Target="../slideLayouts/slideLayout753.xml"/><Relationship Id="rId23" Type="http://schemas.openxmlformats.org/officeDocument/2006/relationships/slideLayout" Target="../slideLayouts/slideLayout761.xml"/><Relationship Id="rId28" Type="http://schemas.openxmlformats.org/officeDocument/2006/relationships/slideLayout" Target="../slideLayouts/slideLayout766.xml"/><Relationship Id="rId10" Type="http://schemas.openxmlformats.org/officeDocument/2006/relationships/slideLayout" Target="../slideLayouts/slideLayout748.xml"/><Relationship Id="rId19" Type="http://schemas.openxmlformats.org/officeDocument/2006/relationships/slideLayout" Target="../slideLayouts/slideLayout757.xml"/><Relationship Id="rId31" Type="http://schemas.openxmlformats.org/officeDocument/2006/relationships/slideLayout" Target="../slideLayouts/slideLayout769.xml"/><Relationship Id="rId4" Type="http://schemas.openxmlformats.org/officeDocument/2006/relationships/slideLayout" Target="../slideLayouts/slideLayout742.xml"/><Relationship Id="rId9" Type="http://schemas.openxmlformats.org/officeDocument/2006/relationships/slideLayout" Target="../slideLayouts/slideLayout747.xml"/><Relationship Id="rId14" Type="http://schemas.openxmlformats.org/officeDocument/2006/relationships/slideLayout" Target="../slideLayouts/slideLayout752.xml"/><Relationship Id="rId22" Type="http://schemas.openxmlformats.org/officeDocument/2006/relationships/slideLayout" Target="../slideLayouts/slideLayout760.xml"/><Relationship Id="rId27" Type="http://schemas.openxmlformats.org/officeDocument/2006/relationships/slideLayout" Target="../slideLayouts/slideLayout765.xml"/><Relationship Id="rId30" Type="http://schemas.openxmlformats.org/officeDocument/2006/relationships/slideLayout" Target="../slideLayouts/slideLayout768.xml"/><Relationship Id="rId35" Type="http://schemas.openxmlformats.org/officeDocument/2006/relationships/theme" Target="../theme/theme22.xml"/><Relationship Id="rId8" Type="http://schemas.openxmlformats.org/officeDocument/2006/relationships/slideLayout" Target="../slideLayouts/slideLayout7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80.xml"/><Relationship Id="rId13" Type="http://schemas.openxmlformats.org/officeDocument/2006/relationships/slideLayout" Target="../slideLayouts/slideLayout785.xml"/><Relationship Id="rId3" Type="http://schemas.openxmlformats.org/officeDocument/2006/relationships/slideLayout" Target="../slideLayouts/slideLayout775.xml"/><Relationship Id="rId7" Type="http://schemas.openxmlformats.org/officeDocument/2006/relationships/slideLayout" Target="../slideLayouts/slideLayout779.xml"/><Relationship Id="rId12" Type="http://schemas.openxmlformats.org/officeDocument/2006/relationships/slideLayout" Target="../slideLayouts/slideLayout784.xml"/><Relationship Id="rId2" Type="http://schemas.openxmlformats.org/officeDocument/2006/relationships/slideLayout" Target="../slideLayouts/slideLayout774.xml"/><Relationship Id="rId1" Type="http://schemas.openxmlformats.org/officeDocument/2006/relationships/slideLayout" Target="../slideLayouts/slideLayout773.xml"/><Relationship Id="rId6" Type="http://schemas.openxmlformats.org/officeDocument/2006/relationships/slideLayout" Target="../slideLayouts/slideLayout778.xml"/><Relationship Id="rId11" Type="http://schemas.openxmlformats.org/officeDocument/2006/relationships/slideLayout" Target="../slideLayouts/slideLayout783.xml"/><Relationship Id="rId5" Type="http://schemas.openxmlformats.org/officeDocument/2006/relationships/slideLayout" Target="../slideLayouts/slideLayout777.xml"/><Relationship Id="rId15" Type="http://schemas.openxmlformats.org/officeDocument/2006/relationships/theme" Target="../theme/theme23.xml"/><Relationship Id="rId10" Type="http://schemas.openxmlformats.org/officeDocument/2006/relationships/slideLayout" Target="../slideLayouts/slideLayout782.xml"/><Relationship Id="rId4" Type="http://schemas.openxmlformats.org/officeDocument/2006/relationships/slideLayout" Target="../slideLayouts/slideLayout776.xml"/><Relationship Id="rId9" Type="http://schemas.openxmlformats.org/officeDocument/2006/relationships/slideLayout" Target="../slideLayouts/slideLayout781.xml"/><Relationship Id="rId14" Type="http://schemas.openxmlformats.org/officeDocument/2006/relationships/slideLayout" Target="../slideLayouts/slideLayout78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tags" Target="../tags/tag1.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41" Type="http://schemas.openxmlformats.org/officeDocument/2006/relationships/image" Target="../media/image5.emf"/><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oleObject" Target="../embeddings/oleObject1.bin"/><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8" Type="http://schemas.openxmlformats.org/officeDocument/2006/relationships/slideLayout" Target="../slideLayouts/slideLayout75.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theme" Target="../theme/theme4.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8" Type="http://schemas.openxmlformats.org/officeDocument/2006/relationships/slideLayout" Target="../slideLayouts/slideLayout112.xml"/><Relationship Id="rId3" Type="http://schemas.openxmlformats.org/officeDocument/2006/relationships/slideLayout" Target="../slideLayouts/slideLayout10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slideLayout" Target="../slideLayouts/slideLayout181.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42" Type="http://schemas.openxmlformats.org/officeDocument/2006/relationships/slideLayout" Target="../slideLayouts/slideLayout184.xml"/><Relationship Id="rId47" Type="http://schemas.openxmlformats.org/officeDocument/2006/relationships/slideLayout" Target="../slideLayouts/slideLayout189.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9" Type="http://schemas.openxmlformats.org/officeDocument/2006/relationships/slideLayout" Target="../slideLayouts/slideLayout171.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48" Type="http://schemas.openxmlformats.org/officeDocument/2006/relationships/theme" Target="../theme/theme5.xml"/><Relationship Id="rId8" Type="http://schemas.openxmlformats.org/officeDocument/2006/relationships/slideLayout" Target="../slideLayouts/slideLayout150.xml"/><Relationship Id="rId3" Type="http://schemas.openxmlformats.org/officeDocument/2006/relationships/slideLayout" Target="../slideLayouts/slideLayout145.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slideLayout" Target="../slideLayouts/slideLayout188.xml"/><Relationship Id="rId20" Type="http://schemas.openxmlformats.org/officeDocument/2006/relationships/slideLayout" Target="../slideLayouts/slideLayout162.xml"/><Relationship Id="rId41" Type="http://schemas.openxmlformats.org/officeDocument/2006/relationships/slideLayout" Target="../slideLayouts/slideLayout18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9" Type="http://schemas.openxmlformats.org/officeDocument/2006/relationships/slideLayout" Target="../slideLayouts/slideLayout228.xml"/><Relationship Id="rId21" Type="http://schemas.openxmlformats.org/officeDocument/2006/relationships/slideLayout" Target="../slideLayouts/slideLayout210.xml"/><Relationship Id="rId34" Type="http://schemas.openxmlformats.org/officeDocument/2006/relationships/slideLayout" Target="../slideLayouts/slideLayout223.xml"/><Relationship Id="rId42" Type="http://schemas.openxmlformats.org/officeDocument/2006/relationships/slideLayout" Target="../slideLayouts/slideLayout231.xml"/><Relationship Id="rId47" Type="http://schemas.openxmlformats.org/officeDocument/2006/relationships/slideLayout" Target="../slideLayouts/slideLayout236.xml"/><Relationship Id="rId7" Type="http://schemas.openxmlformats.org/officeDocument/2006/relationships/slideLayout" Target="../slideLayouts/slideLayout19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9" Type="http://schemas.openxmlformats.org/officeDocument/2006/relationships/slideLayout" Target="../slideLayouts/slideLayout218.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37" Type="http://schemas.openxmlformats.org/officeDocument/2006/relationships/slideLayout" Target="../slideLayouts/slideLayout226.xml"/><Relationship Id="rId40" Type="http://schemas.openxmlformats.org/officeDocument/2006/relationships/slideLayout" Target="../slideLayouts/slideLayout229.xml"/><Relationship Id="rId45" Type="http://schemas.openxmlformats.org/officeDocument/2006/relationships/slideLayout" Target="../slideLayouts/slideLayout234.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36" Type="http://schemas.openxmlformats.org/officeDocument/2006/relationships/slideLayout" Target="../slideLayouts/slideLayout225.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slideLayout" Target="../slideLayouts/slideLayout220.xml"/><Relationship Id="rId44" Type="http://schemas.openxmlformats.org/officeDocument/2006/relationships/slideLayout" Target="../slideLayouts/slideLayout233.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slideLayout" Target="../slideLayouts/slideLayout224.xml"/><Relationship Id="rId43" Type="http://schemas.openxmlformats.org/officeDocument/2006/relationships/slideLayout" Target="../slideLayouts/slideLayout232.xml"/><Relationship Id="rId48" Type="http://schemas.openxmlformats.org/officeDocument/2006/relationships/theme" Target="../theme/theme6.xml"/><Relationship Id="rId8" Type="http://schemas.openxmlformats.org/officeDocument/2006/relationships/slideLayout" Target="../slideLayouts/slideLayout197.xml"/><Relationship Id="rId3" Type="http://schemas.openxmlformats.org/officeDocument/2006/relationships/slideLayout" Target="../slideLayouts/slideLayout192.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38" Type="http://schemas.openxmlformats.org/officeDocument/2006/relationships/slideLayout" Target="../slideLayouts/slideLayout227.xml"/><Relationship Id="rId46" Type="http://schemas.openxmlformats.org/officeDocument/2006/relationships/slideLayout" Target="../slideLayouts/slideLayout235.xml"/><Relationship Id="rId20" Type="http://schemas.openxmlformats.org/officeDocument/2006/relationships/slideLayout" Target="../slideLayouts/slideLayout209.xml"/><Relationship Id="rId41" Type="http://schemas.openxmlformats.org/officeDocument/2006/relationships/slideLayout" Target="../slideLayouts/slideLayout23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34" Type="http://schemas.openxmlformats.org/officeDocument/2006/relationships/slideLayout" Target="../slideLayouts/slideLayout270.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slideLayout" Target="../slideLayouts/slideLayout269.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slideLayout" Target="../slideLayouts/slideLayout268.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36" Type="http://schemas.openxmlformats.org/officeDocument/2006/relationships/theme" Target="../theme/theme7.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slideLayout" Target="../slideLayouts/slideLayout267.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35" Type="http://schemas.openxmlformats.org/officeDocument/2006/relationships/slideLayout" Target="../slideLayouts/slideLayout271.xml"/><Relationship Id="rId8" Type="http://schemas.openxmlformats.org/officeDocument/2006/relationships/slideLayout" Target="../slideLayouts/slideLayout24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26" Type="http://schemas.openxmlformats.org/officeDocument/2006/relationships/slideLayout" Target="../slideLayouts/slideLayout297.xml"/><Relationship Id="rId3" Type="http://schemas.openxmlformats.org/officeDocument/2006/relationships/slideLayout" Target="../slideLayouts/slideLayout274.xml"/><Relationship Id="rId21" Type="http://schemas.openxmlformats.org/officeDocument/2006/relationships/slideLayout" Target="../slideLayouts/slideLayout292.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5" Type="http://schemas.openxmlformats.org/officeDocument/2006/relationships/slideLayout" Target="../slideLayouts/slideLayout296.xml"/><Relationship Id="rId33" Type="http://schemas.openxmlformats.org/officeDocument/2006/relationships/theme" Target="../theme/theme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29" Type="http://schemas.openxmlformats.org/officeDocument/2006/relationships/slideLayout" Target="../slideLayouts/slideLayout300.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slideLayout" Target="../slideLayouts/slideLayout295.xml"/><Relationship Id="rId32" Type="http://schemas.openxmlformats.org/officeDocument/2006/relationships/slideLayout" Target="../slideLayouts/slideLayout303.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28" Type="http://schemas.openxmlformats.org/officeDocument/2006/relationships/slideLayout" Target="../slideLayouts/slideLayout299.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31" Type="http://schemas.openxmlformats.org/officeDocument/2006/relationships/slideLayout" Target="../slideLayouts/slideLayout302.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 Id="rId27" Type="http://schemas.openxmlformats.org/officeDocument/2006/relationships/slideLayout" Target="../slideLayouts/slideLayout298.xml"/><Relationship Id="rId30" Type="http://schemas.openxmlformats.org/officeDocument/2006/relationships/slideLayout" Target="../slideLayouts/slideLayout301.xml"/><Relationship Id="rId8" Type="http://schemas.openxmlformats.org/officeDocument/2006/relationships/slideLayout" Target="../slideLayouts/slideLayout27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16.xml"/><Relationship Id="rId18" Type="http://schemas.openxmlformats.org/officeDocument/2006/relationships/slideLayout" Target="../slideLayouts/slideLayout321.xml"/><Relationship Id="rId26" Type="http://schemas.openxmlformats.org/officeDocument/2006/relationships/slideLayout" Target="../slideLayouts/slideLayout329.xml"/><Relationship Id="rId3" Type="http://schemas.openxmlformats.org/officeDocument/2006/relationships/slideLayout" Target="../slideLayouts/slideLayout306.xml"/><Relationship Id="rId21" Type="http://schemas.openxmlformats.org/officeDocument/2006/relationships/slideLayout" Target="../slideLayouts/slideLayout324.xml"/><Relationship Id="rId34" Type="http://schemas.openxmlformats.org/officeDocument/2006/relationships/slideLayout" Target="../slideLayouts/slideLayout337.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17" Type="http://schemas.openxmlformats.org/officeDocument/2006/relationships/slideLayout" Target="../slideLayouts/slideLayout320.xml"/><Relationship Id="rId25" Type="http://schemas.openxmlformats.org/officeDocument/2006/relationships/slideLayout" Target="../slideLayouts/slideLayout328.xml"/><Relationship Id="rId33" Type="http://schemas.openxmlformats.org/officeDocument/2006/relationships/slideLayout" Target="../slideLayouts/slideLayout336.xml"/><Relationship Id="rId2" Type="http://schemas.openxmlformats.org/officeDocument/2006/relationships/slideLayout" Target="../slideLayouts/slideLayout305.xml"/><Relationship Id="rId16" Type="http://schemas.openxmlformats.org/officeDocument/2006/relationships/slideLayout" Target="../slideLayouts/slideLayout319.xml"/><Relationship Id="rId20" Type="http://schemas.openxmlformats.org/officeDocument/2006/relationships/slideLayout" Target="../slideLayouts/slideLayout323.xml"/><Relationship Id="rId29" Type="http://schemas.openxmlformats.org/officeDocument/2006/relationships/slideLayout" Target="../slideLayouts/slideLayout332.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24" Type="http://schemas.openxmlformats.org/officeDocument/2006/relationships/slideLayout" Target="../slideLayouts/slideLayout327.xml"/><Relationship Id="rId32" Type="http://schemas.openxmlformats.org/officeDocument/2006/relationships/slideLayout" Target="../slideLayouts/slideLayout335.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23" Type="http://schemas.openxmlformats.org/officeDocument/2006/relationships/slideLayout" Target="../slideLayouts/slideLayout326.xml"/><Relationship Id="rId28" Type="http://schemas.openxmlformats.org/officeDocument/2006/relationships/slideLayout" Target="../slideLayouts/slideLayout331.xml"/><Relationship Id="rId36" Type="http://schemas.openxmlformats.org/officeDocument/2006/relationships/theme" Target="../theme/theme9.xml"/><Relationship Id="rId10" Type="http://schemas.openxmlformats.org/officeDocument/2006/relationships/slideLayout" Target="../slideLayouts/slideLayout313.xml"/><Relationship Id="rId19" Type="http://schemas.openxmlformats.org/officeDocument/2006/relationships/slideLayout" Target="../slideLayouts/slideLayout322.xml"/><Relationship Id="rId31" Type="http://schemas.openxmlformats.org/officeDocument/2006/relationships/slideLayout" Target="../slideLayouts/slideLayout334.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 Id="rId22" Type="http://schemas.openxmlformats.org/officeDocument/2006/relationships/slideLayout" Target="../slideLayouts/slideLayout325.xml"/><Relationship Id="rId27" Type="http://schemas.openxmlformats.org/officeDocument/2006/relationships/slideLayout" Target="../slideLayouts/slideLayout330.xml"/><Relationship Id="rId30" Type="http://schemas.openxmlformats.org/officeDocument/2006/relationships/slideLayout" Target="../slideLayouts/slideLayout333.xml"/><Relationship Id="rId35" Type="http://schemas.openxmlformats.org/officeDocument/2006/relationships/slideLayout" Target="../slideLayouts/slideLayout338.xml"/><Relationship Id="rId8" Type="http://schemas.openxmlformats.org/officeDocument/2006/relationships/slideLayout" Target="../slideLayouts/slideLayout3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3F3F3"/>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304891" y="6383870"/>
            <a:ext cx="5486313" cy="222249"/>
          </a:xfrm>
          <a:prstGeom prst="rect">
            <a:avLst/>
          </a:prstGeom>
        </p:spPr>
        <p:txBody>
          <a:bodyPr vert="horz" lIns="0" tIns="0" rIns="0" bIns="0" rtlCol="0" anchor="ctr"/>
          <a:lstStyle>
            <a:lvl1pPr marL="0" marR="0" indent="0" algn="l" defTabSz="914588" rtl="0" eaLnBrk="1" fontAlgn="auto" latinLnBrk="0" hangingPunct="1">
              <a:lnSpc>
                <a:spcPct val="100000"/>
              </a:lnSpc>
              <a:spcBef>
                <a:spcPts val="0"/>
              </a:spcBef>
              <a:spcAft>
                <a:spcPts val="0"/>
              </a:spcAft>
              <a:buClrTx/>
              <a:buSzTx/>
              <a:buFontTx/>
              <a:buNone/>
              <a:tabLst/>
              <a:defRPr sz="800">
                <a:solidFill>
                  <a:schemeClr val="tx1"/>
                </a:solidFill>
                <a:latin typeface="+mn-lt"/>
              </a:defRPr>
            </a:lvl1pPr>
          </a:lstStyle>
          <a:p>
            <a:r>
              <a:rPr lang="en-US"/>
              <a:t>Group Name / DOC ID / Month XX, 2019 / © 2019 IBM Corporation</a:t>
            </a:r>
            <a:endParaRPr lang="en-US" dirty="0"/>
          </a:p>
        </p:txBody>
      </p:sp>
      <p:sp>
        <p:nvSpPr>
          <p:cNvPr id="8" name="Slide Number Placeholder"/>
          <p:cNvSpPr>
            <a:spLocks noGrp="1"/>
          </p:cNvSpPr>
          <p:nvPr>
            <p:ph type="sldNum" sz="quarter" idx="4"/>
          </p:nvPr>
        </p:nvSpPr>
        <p:spPr>
          <a:xfrm>
            <a:off x="9448804" y="6383870"/>
            <a:ext cx="2438309" cy="222249"/>
          </a:xfrm>
          <a:prstGeom prst="rect">
            <a:avLst/>
          </a:prstGeom>
        </p:spPr>
        <p:txBody>
          <a:bodyPr vert="horz" lIns="0" tIns="0" rIns="0" bIns="0" rtlCol="0" anchor="ctr"/>
          <a:lstStyle>
            <a:lvl1pPr algn="r">
              <a:defRPr sz="800">
                <a:solidFill>
                  <a:schemeClr val="tx1"/>
                </a:solidFill>
                <a:latin typeface="+mn-lt"/>
              </a:defRPr>
            </a:lvl1pPr>
          </a:lstStyle>
          <a:p>
            <a:fld id="{59395FB3-9C97-154F-86B2-7E381B951268}" type="slidenum">
              <a:rPr lang="en-US" smtClean="0"/>
              <a:pPr/>
              <a:t>‹#›</a:t>
            </a:fld>
            <a:endParaRPr lang="en-US" dirty="0"/>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8325470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dt="0"/>
  <p:txStyles>
    <p:titleStyle>
      <a:lvl1pPr algn="l" rtl="0" eaLnBrk="1" fontAlgn="base" hangingPunct="1">
        <a:lnSpc>
          <a:spcPct val="90000"/>
        </a:lnSpc>
        <a:spcBef>
          <a:spcPct val="0"/>
        </a:spcBef>
        <a:spcAft>
          <a:spcPct val="0"/>
        </a:spcAft>
        <a:defRPr sz="3200" b="0">
          <a:solidFill>
            <a:schemeClr val="tx1"/>
          </a:solidFill>
          <a:latin typeface="+mj-lt"/>
          <a:ea typeface="IBM Plex Sans" charset="0"/>
          <a:cs typeface="IBM Plex Sans"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388"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780"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168"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557"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a:solidFill>
            <a:schemeClr val="tx1"/>
          </a:solidFill>
          <a:latin typeface="+mn-lt"/>
          <a:ea typeface="IBM Plex Sans" charset="0"/>
          <a:cs typeface="IBM Plex Sans" charset="0"/>
        </a:defRPr>
      </a:lvl1pPr>
      <a:lvl2pPr marL="228586" indent="-231632" algn="l" rtl="0" eaLnBrk="1" fontAlgn="base" hangingPunct="1">
        <a:lnSpc>
          <a:spcPct val="100000"/>
        </a:lnSpc>
        <a:spcBef>
          <a:spcPts val="1467"/>
        </a:spcBef>
        <a:spcAft>
          <a:spcPct val="0"/>
        </a:spcAft>
        <a:buClr>
          <a:schemeClr val="tx1"/>
        </a:buClr>
        <a:buSzPct val="100000"/>
        <a:buFont typeface=".AppleSystemUIFont" charset="-120"/>
        <a:buChar char="–"/>
        <a:tabLst/>
        <a:defRPr sz="1867">
          <a:solidFill>
            <a:schemeClr val="tx1"/>
          </a:solidFill>
          <a:latin typeface="+mn-lt"/>
          <a:ea typeface="IBM Plex Sans" charset="0"/>
          <a:cs typeface="IBM Plex Sans" charset="0"/>
        </a:defRPr>
      </a:lvl2pPr>
      <a:lvl3pPr marL="457171" indent="-231632"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a:solidFill>
            <a:schemeClr val="tx1"/>
          </a:solidFill>
          <a:latin typeface="+mn-lt"/>
          <a:ea typeface="IBM Plex Sans" charset="0"/>
          <a:cs typeface="IBM Plex Sans" charset="0"/>
        </a:defRPr>
      </a:lvl3pPr>
      <a:lvl4pPr marL="838150" indent="-231632" algn="l" rtl="0" eaLnBrk="1" fontAlgn="base" hangingPunct="1">
        <a:lnSpc>
          <a:spcPct val="100000"/>
        </a:lnSpc>
        <a:spcBef>
          <a:spcPts val="1467"/>
        </a:spcBef>
        <a:spcAft>
          <a:spcPct val="0"/>
        </a:spcAft>
        <a:buClr>
          <a:schemeClr val="tx1"/>
        </a:buClr>
        <a:buSzPct val="100000"/>
        <a:buFont typeface=".AppleSystemUIFont" charset="-120"/>
        <a:buChar char="–"/>
        <a:tabLst/>
        <a:defRPr sz="1867" baseline="0">
          <a:solidFill>
            <a:schemeClr val="tx1"/>
          </a:solidFill>
          <a:latin typeface="+mn-lt"/>
          <a:ea typeface="IBM Plex Sans" charset="0"/>
          <a:cs typeface="IBM Plex Sans" charset="0"/>
        </a:defRPr>
      </a:lvl4pPr>
      <a:lvl5pPr marL="1070967" indent="-231632" algn="l" rtl="0" eaLnBrk="1" fontAlgn="base" hangingPunct="1">
        <a:lnSpc>
          <a:spcPct val="100000"/>
        </a:lnSpc>
        <a:spcBef>
          <a:spcPts val="1467"/>
        </a:spcBef>
        <a:spcAft>
          <a:spcPct val="0"/>
        </a:spcAft>
        <a:buClr>
          <a:schemeClr val="tx1"/>
        </a:buClr>
        <a:buFont typeface=".AppleSystemUIFont" charset="-120"/>
        <a:buChar char="»"/>
        <a:tabLst/>
        <a:defRPr sz="1867">
          <a:solidFill>
            <a:schemeClr val="tx1"/>
          </a:solidFill>
          <a:latin typeface="+mn-lt"/>
          <a:ea typeface="IBM Plex Sans" charset="0"/>
          <a:cs typeface="IBM Plex Sans" charset="0"/>
        </a:defRPr>
      </a:lvl5pPr>
      <a:lvl6pPr marL="2111470" indent="-172881" algn="l" rtl="0" eaLnBrk="1" fontAlgn="base" hangingPunct="1">
        <a:spcBef>
          <a:spcPct val="20000"/>
        </a:spcBef>
        <a:spcAft>
          <a:spcPct val="0"/>
        </a:spcAft>
        <a:buClr>
          <a:schemeClr val="bg1"/>
        </a:buClr>
        <a:buChar char="»"/>
        <a:defRPr sz="1692">
          <a:solidFill>
            <a:schemeClr val="bg1"/>
          </a:solidFill>
          <a:latin typeface="Arial" charset="0"/>
        </a:defRPr>
      </a:lvl6pPr>
      <a:lvl7pPr marL="2594862" indent="-172881" algn="l" rtl="0" eaLnBrk="1" fontAlgn="base" hangingPunct="1">
        <a:spcBef>
          <a:spcPct val="20000"/>
        </a:spcBef>
        <a:spcAft>
          <a:spcPct val="0"/>
        </a:spcAft>
        <a:buClr>
          <a:schemeClr val="bg1"/>
        </a:buClr>
        <a:buChar char="»"/>
        <a:defRPr sz="1692">
          <a:solidFill>
            <a:schemeClr val="bg1"/>
          </a:solidFill>
          <a:latin typeface="Arial" charset="0"/>
        </a:defRPr>
      </a:lvl7pPr>
      <a:lvl8pPr marL="3078250" indent="-172881" algn="l" rtl="0" eaLnBrk="1" fontAlgn="base" hangingPunct="1">
        <a:spcBef>
          <a:spcPct val="20000"/>
        </a:spcBef>
        <a:spcAft>
          <a:spcPct val="0"/>
        </a:spcAft>
        <a:buClr>
          <a:schemeClr val="bg1"/>
        </a:buClr>
        <a:buChar char="»"/>
        <a:defRPr sz="1692">
          <a:solidFill>
            <a:schemeClr val="bg1"/>
          </a:solidFill>
          <a:latin typeface="Arial" charset="0"/>
        </a:defRPr>
      </a:lvl8pPr>
      <a:lvl9pPr marL="3561642" indent="-172881"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780" rtl="0" eaLnBrk="1" latinLnBrk="0" hangingPunct="1">
        <a:defRPr sz="1904" kern="1200">
          <a:solidFill>
            <a:schemeClr val="tx1"/>
          </a:solidFill>
          <a:latin typeface="+mn-lt"/>
          <a:ea typeface="+mn-ea"/>
          <a:cs typeface="+mn-cs"/>
        </a:defRPr>
      </a:lvl1pPr>
      <a:lvl2pPr marL="483388" algn="l" defTabSz="966780" rtl="0" eaLnBrk="1" latinLnBrk="0" hangingPunct="1">
        <a:defRPr sz="1904" kern="1200">
          <a:solidFill>
            <a:schemeClr val="tx1"/>
          </a:solidFill>
          <a:latin typeface="+mn-lt"/>
          <a:ea typeface="+mn-ea"/>
          <a:cs typeface="+mn-cs"/>
        </a:defRPr>
      </a:lvl2pPr>
      <a:lvl3pPr marL="966780" algn="l" defTabSz="966780" rtl="0" eaLnBrk="1" latinLnBrk="0" hangingPunct="1">
        <a:defRPr sz="1904" kern="1200">
          <a:solidFill>
            <a:schemeClr val="tx1"/>
          </a:solidFill>
          <a:latin typeface="+mn-lt"/>
          <a:ea typeface="+mn-ea"/>
          <a:cs typeface="+mn-cs"/>
        </a:defRPr>
      </a:lvl3pPr>
      <a:lvl4pPr marL="1450168" algn="l" defTabSz="966780" rtl="0" eaLnBrk="1" latinLnBrk="0" hangingPunct="1">
        <a:defRPr sz="1904" kern="1200">
          <a:solidFill>
            <a:schemeClr val="tx1"/>
          </a:solidFill>
          <a:latin typeface="+mn-lt"/>
          <a:ea typeface="+mn-ea"/>
          <a:cs typeface="+mn-cs"/>
        </a:defRPr>
      </a:lvl4pPr>
      <a:lvl5pPr marL="1933557" algn="l" defTabSz="966780" rtl="0" eaLnBrk="1" latinLnBrk="0" hangingPunct="1">
        <a:defRPr sz="1904" kern="1200">
          <a:solidFill>
            <a:schemeClr val="tx1"/>
          </a:solidFill>
          <a:latin typeface="+mn-lt"/>
          <a:ea typeface="+mn-ea"/>
          <a:cs typeface="+mn-cs"/>
        </a:defRPr>
      </a:lvl5pPr>
      <a:lvl6pPr marL="2416948" algn="l" defTabSz="966780" rtl="0" eaLnBrk="1" latinLnBrk="0" hangingPunct="1">
        <a:defRPr sz="1904" kern="1200">
          <a:solidFill>
            <a:schemeClr val="tx1"/>
          </a:solidFill>
          <a:latin typeface="+mn-lt"/>
          <a:ea typeface="+mn-ea"/>
          <a:cs typeface="+mn-cs"/>
        </a:defRPr>
      </a:lvl6pPr>
      <a:lvl7pPr marL="2900334" algn="l" defTabSz="966780" rtl="0" eaLnBrk="1" latinLnBrk="0" hangingPunct="1">
        <a:defRPr sz="1904" kern="1200">
          <a:solidFill>
            <a:schemeClr val="tx1"/>
          </a:solidFill>
          <a:latin typeface="+mn-lt"/>
          <a:ea typeface="+mn-ea"/>
          <a:cs typeface="+mn-cs"/>
        </a:defRPr>
      </a:lvl7pPr>
      <a:lvl8pPr marL="3383725" algn="l" defTabSz="966780" rtl="0" eaLnBrk="1" latinLnBrk="0" hangingPunct="1">
        <a:defRPr sz="1904" kern="1200">
          <a:solidFill>
            <a:schemeClr val="tx1"/>
          </a:solidFill>
          <a:latin typeface="+mn-lt"/>
          <a:ea typeface="+mn-ea"/>
          <a:cs typeface="+mn-cs"/>
        </a:defRPr>
      </a:lvl8pPr>
      <a:lvl9pPr marL="3867114" algn="l" defTabSz="966780"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D0BE6F14-FF48-0F4F-A8AA-2E3F25371E4A}" type="slidenum">
              <a:rPr lang="en-US" smtClean="0"/>
              <a:pPr/>
              <a:t>‹#›</a:t>
            </a:fld>
            <a:endParaRPr lang="en-US"/>
          </a:p>
        </p:txBody>
      </p:sp>
    </p:spTree>
    <p:extLst>
      <p:ext uri="{BB962C8B-B14F-4D97-AF65-F5344CB8AC3E}">
        <p14:creationId xmlns:p14="http://schemas.microsoft.com/office/powerpoint/2010/main" val="1243999977"/>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 id="2147484032" r:id="rId25"/>
    <p:sldLayoutId id="2147484033" r:id="rId26"/>
    <p:sldLayoutId id="2147484034" r:id="rId27"/>
    <p:sldLayoutId id="2147484035" r:id="rId28"/>
    <p:sldLayoutId id="2147484036" r:id="rId29"/>
    <p:sldLayoutId id="2147484037" r:id="rId30"/>
    <p:sldLayoutId id="2147484038" r:id="rId31"/>
    <p:sldLayoutId id="2147484039" r:id="rId32"/>
    <p:sldLayoutId id="2147484040" r:id="rId33"/>
    <p:sldLayoutId id="2147484041" r:id="rId34"/>
    <p:sldLayoutId id="2147484042" r:id="rId35"/>
  </p:sldLayoutIdLst>
  <p:hf hdr="0" dt="0"/>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9264" y="6469507"/>
            <a:ext cx="135436"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287999" y="288036"/>
            <a:ext cx="11293592"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287300" y="1663700"/>
            <a:ext cx="11293592" cy="4334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4125" y="6402118"/>
            <a:ext cx="2477765" cy="190500"/>
          </a:xfrm>
          <a:prstGeom prst="rect">
            <a:avLst/>
          </a:prstGeom>
        </p:spPr>
        <p:txBody>
          <a:bodyPr vert="horz" lIns="0" tIns="0" rIns="0" bIns="0" rtlCol="0" anchor="b"/>
          <a:lstStyle>
            <a:lvl1pPr algn="l">
              <a:defRPr sz="800" b="0" i="0">
                <a:solidFill>
                  <a:schemeClr val="tx1"/>
                </a:solidFill>
                <a:latin typeface="IBM Plex Sans" panose="020B0503050203000203" pitchFamily="34" charset="0"/>
              </a:defRPr>
            </a:lvl1pPr>
          </a:lstStyle>
          <a:p>
            <a:r>
              <a:rPr lang="en-US"/>
              <a:t>IBM Systems / October 2022 / IBM Confidential</a:t>
            </a:r>
            <a:endParaRPr lang="en-US" dirty="0"/>
          </a:p>
        </p:txBody>
      </p:sp>
    </p:spTree>
    <p:extLst>
      <p:ext uri="{BB962C8B-B14F-4D97-AF65-F5344CB8AC3E}">
        <p14:creationId xmlns:p14="http://schemas.microsoft.com/office/powerpoint/2010/main" val="1660640630"/>
      </p:ext>
    </p:extLst>
  </p:cSld>
  <p:clrMap bg1="dk1" tx1="lt1" bg2="dk2" tx2="lt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 id="2147484061" r:id="rId18"/>
    <p:sldLayoutId id="2147484062" r:id="rId19"/>
    <p:sldLayoutId id="2147484063" r:id="rId20"/>
    <p:sldLayoutId id="2147484064" r:id="rId21"/>
    <p:sldLayoutId id="2147484065" r:id="rId22"/>
    <p:sldLayoutId id="2147484066" r:id="rId23"/>
    <p:sldLayoutId id="2147484067" r:id="rId24"/>
    <p:sldLayoutId id="2147484068" r:id="rId25"/>
    <p:sldLayoutId id="2147484069" r:id="rId26"/>
    <p:sldLayoutId id="2147484070" r:id="rId27"/>
    <p:sldLayoutId id="2147484071" r:id="rId28"/>
    <p:sldLayoutId id="2147484072" r:id="rId29"/>
    <p:sldLayoutId id="2147484073" r:id="rId30"/>
    <p:sldLayoutId id="2147484074" r:id="rId31"/>
    <p:sldLayoutId id="2147484075" r:id="rId32"/>
    <p:sldLayoutId id="2147484076" r:id="rId33"/>
    <p:sldLayoutId id="2147484077" r:id="rId34"/>
    <p:sldLayoutId id="2147484078" r:id="rId35"/>
    <p:sldLayoutId id="2147484079" r:id="rId36"/>
    <p:sldLayoutId id="2147484080" r:id="rId37"/>
    <p:sldLayoutId id="2147484081" r:id="rId38"/>
    <p:sldLayoutId id="2147484082" r:id="rId39"/>
    <p:sldLayoutId id="2147484083" r:id="rId40"/>
    <p:sldLayoutId id="2147484084" r:id="rId41"/>
    <p:sldLayoutId id="2147484085" r:id="rId42"/>
    <p:sldLayoutId id="2147484086" r:id="rId43"/>
    <p:sldLayoutId id="2147484087" r:id="rId44"/>
    <p:sldLayoutId id="2147484088" r:id="rId45"/>
    <p:sldLayoutId id="2147484089" r:id="rId46"/>
  </p:sldLayoutIdLst>
  <p:transition spd="med"/>
  <p:hf sldNum="0" hdr="0" ftr="0" dt="0"/>
  <p:txStyles>
    <p:titleStyle>
      <a:lvl1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chemeClr val="tx2"/>
          </a:solidFill>
          <a:uFillTx/>
          <a:latin typeface="+mj-lt"/>
          <a:ea typeface="+mj-ea"/>
          <a:cs typeface="+mj-cs"/>
          <a:sym typeface="IBM Plex Sans Light"/>
        </a:defRPr>
      </a:lvl1pPr>
      <a:lvl2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8"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97"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44"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93"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p:titleStyle>
    <p:body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59"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18"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77"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6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22"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384"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845"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307"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768"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23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69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56">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2F7EC6-9281-0640-25E0-4A92C9C64C4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5DFBBF-D7D8-6EAE-4C3C-49240385FE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36635-9A02-3FC6-514E-B620F0A209F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48931-C080-4452-A216-B0CF5B2FB0B4}" type="datetimeFigureOut">
              <a:rPr lang="en-US" smtClean="0"/>
              <a:t>4/14/23</a:t>
            </a:fld>
            <a:endParaRPr lang="en-US"/>
          </a:p>
        </p:txBody>
      </p:sp>
      <p:sp>
        <p:nvSpPr>
          <p:cNvPr id="5" name="Footer Placeholder 4">
            <a:extLst>
              <a:ext uri="{FF2B5EF4-FFF2-40B4-BE49-F238E27FC236}">
                <a16:creationId xmlns:a16="http://schemas.microsoft.com/office/drawing/2014/main" id="{40FDF699-8A41-68E9-0DD1-2E1E229FCF6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2EF7DB-804F-5AEA-A7A9-51800B95480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F26DD-E432-4856-96D3-3D048DD9A737}" type="slidenum">
              <a:rPr lang="en-US" smtClean="0"/>
              <a:t>‹#›</a:t>
            </a:fld>
            <a:endParaRPr lang="en-US"/>
          </a:p>
        </p:txBody>
      </p:sp>
    </p:spTree>
    <p:extLst>
      <p:ext uri="{BB962C8B-B14F-4D97-AF65-F5344CB8AC3E}">
        <p14:creationId xmlns:p14="http://schemas.microsoft.com/office/powerpoint/2010/main" val="3992580502"/>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89" y="6383868"/>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800">
                <a:solidFill>
                  <a:schemeClr val="bg1"/>
                </a:solidFill>
                <a:latin typeface="IBM Plex Sans" panose="020B0503050203000203" pitchFamily="34" charset="0"/>
              </a:defRPr>
            </a:lvl1pPr>
          </a:lstStyle>
          <a:p>
            <a:r>
              <a:rPr lang="en-US"/>
              <a:t>Group Name / DOC ID / Month XX, 2020 / © 2020 IBM Corporation</a:t>
            </a:r>
            <a:endParaRPr lang="en-US" dirty="0"/>
          </a:p>
        </p:txBody>
      </p:sp>
      <p:sp>
        <p:nvSpPr>
          <p:cNvPr id="8" name="Slide Number Placeholder"/>
          <p:cNvSpPr>
            <a:spLocks noGrp="1"/>
          </p:cNvSpPr>
          <p:nvPr>
            <p:ph type="sldNum" sz="quarter" idx="4"/>
          </p:nvPr>
        </p:nvSpPr>
        <p:spPr>
          <a:xfrm>
            <a:off x="9448802" y="6383868"/>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922274134"/>
      </p:ext>
    </p:extLst>
  </p:cSld>
  <p:clrMap bg1="dk1" tx1="lt1" bg2="dk2" tx2="lt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 id="2147484121" r:id="rId17"/>
    <p:sldLayoutId id="2147484122" r:id="rId18"/>
    <p:sldLayoutId id="2147484123" r:id="rId19"/>
    <p:sldLayoutId id="2147484124" r:id="rId20"/>
    <p:sldLayoutId id="2147484125" r:id="rId21"/>
    <p:sldLayoutId id="2147484126" r:id="rId22"/>
    <p:sldLayoutId id="2147484127" r:id="rId23"/>
    <p:sldLayoutId id="2147484128" r:id="rId24"/>
    <p:sldLayoutId id="2147484129" r:id="rId25"/>
    <p:sldLayoutId id="2147484130" r:id="rId26"/>
    <p:sldLayoutId id="2147484131" r:id="rId27"/>
    <p:sldLayoutId id="2147484132" r:id="rId28"/>
    <p:sldLayoutId id="2147484133" r:id="rId29"/>
    <p:sldLayoutId id="2147484134" r:id="rId30"/>
    <p:sldLayoutId id="2147484135" r:id="rId31"/>
    <p:sldLayoutId id="2147484136" r:id="rId32"/>
  </p:sldLayoutIdLst>
  <p:hf hdr="0" dt="0"/>
  <p:txStyles>
    <p:titleStyle>
      <a:lvl1pPr algn="l" rtl="0" eaLnBrk="1" fontAlgn="base" hangingPunct="1">
        <a:lnSpc>
          <a:spcPct val="90000"/>
        </a:lnSpc>
        <a:spcBef>
          <a:spcPct val="0"/>
        </a:spcBef>
        <a:spcAft>
          <a:spcPct val="0"/>
        </a:spcAft>
        <a:defRPr sz="32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1020" indent="-231642" algn="l" rtl="0" eaLnBrk="1" fontAlgn="base" hangingPunct="1">
        <a:lnSpc>
          <a:spcPct val="100000"/>
        </a:lnSpc>
        <a:spcBef>
          <a:spcPts val="1467"/>
        </a:spcBef>
        <a:spcAft>
          <a:spcPct val="0"/>
        </a:spcAft>
        <a:buClr>
          <a:schemeClr val="bg1"/>
        </a:buClr>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022479662"/>
      </p:ext>
    </p:extLst>
  </p:cSld>
  <p:clrMap bg1="dk1" tx1="lt1" bg2="dk2" tx2="lt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 id="2147484160" r:id="rId23"/>
    <p:sldLayoutId id="2147484161" r:id="rId24"/>
    <p:sldLayoutId id="2147484162" r:id="rId25"/>
    <p:sldLayoutId id="2147484163" r:id="rId26"/>
    <p:sldLayoutId id="2147484164" r:id="rId27"/>
    <p:sldLayoutId id="2147484165" r:id="rId28"/>
    <p:sldLayoutId id="2147484166" r:id="rId29"/>
    <p:sldLayoutId id="2147484167" r:id="rId30"/>
    <p:sldLayoutId id="2147484168" r:id="rId31"/>
    <p:sldLayoutId id="2147484169" r:id="rId32"/>
    <p:sldLayoutId id="2147484170" r:id="rId33"/>
  </p:sldLayoutIdLst>
  <p:hf hdr="0" dt="0"/>
  <p:txStyles>
    <p:titleStyle>
      <a:lvl1pPr algn="l" rtl="0" eaLnBrk="1" fontAlgn="base" hangingPunct="1">
        <a:lnSpc>
          <a:spcPct val="90000"/>
        </a:lnSpc>
        <a:spcBef>
          <a:spcPct val="0"/>
        </a:spcBef>
        <a:spcAft>
          <a:spcPct val="0"/>
        </a:spcAft>
        <a:defRPr sz="32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00" algn="l" rtl="0" eaLnBrk="1" fontAlgn="base" hangingPunct="1">
        <a:lnSpc>
          <a:spcPct val="90000"/>
        </a:lnSpc>
        <a:spcBef>
          <a:spcPct val="0"/>
        </a:spcBef>
        <a:spcAft>
          <a:spcPct val="0"/>
        </a:spcAft>
        <a:defRPr sz="2960">
          <a:solidFill>
            <a:srgbClr val="191919"/>
          </a:solidFill>
          <a:latin typeface="IBM Plex Sans" pitchFamily="34" charset="0"/>
        </a:defRPr>
      </a:lvl6pPr>
      <a:lvl7pPr marL="966804"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04"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05"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b="0" i="0">
          <a:solidFill>
            <a:schemeClr val="bg1"/>
          </a:solidFill>
          <a:latin typeface="+mn-lt"/>
          <a:ea typeface="Arial" panose="020B0604020202020204" pitchFamily="34" charset="0"/>
          <a:cs typeface="Arial" panose="020B0604020202020204" pitchFamily="34" charset="0"/>
        </a:defRPr>
      </a:lvl1pPr>
      <a:lvl2pPr marL="228592" indent="-231637"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2pPr>
      <a:lvl3pPr marL="457183" indent="-231637"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3pPr>
      <a:lvl4pPr marL="838170" indent="-231637"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867" b="0" i="0" baseline="0">
          <a:solidFill>
            <a:schemeClr val="bg1"/>
          </a:solidFill>
          <a:latin typeface="+mn-lt"/>
          <a:ea typeface="Arial" panose="020B0604020202020204" pitchFamily="34" charset="0"/>
          <a:cs typeface="Arial" panose="020B0604020202020204" pitchFamily="34" charset="0"/>
        </a:defRPr>
      </a:lvl4pPr>
      <a:lvl5pPr marL="1070993" indent="-231637" algn="l" rtl="0" eaLnBrk="1" fontAlgn="base" hangingPunct="1">
        <a:lnSpc>
          <a:spcPct val="100000"/>
        </a:lnSpc>
        <a:spcBef>
          <a:spcPts val="0"/>
        </a:spcBef>
        <a:spcAft>
          <a:spcPct val="0"/>
        </a:spcAft>
        <a:buClr>
          <a:schemeClr val="bg1"/>
        </a:buClr>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5pPr>
      <a:lvl6pPr marL="2111522" indent="-172885"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26" indent="-172885"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326" indent="-172885"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730" indent="-172885"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04" rtl="0" eaLnBrk="1" latinLnBrk="0" hangingPunct="1">
        <a:defRPr sz="1904" kern="1200">
          <a:solidFill>
            <a:schemeClr val="tx1"/>
          </a:solidFill>
          <a:latin typeface="+mn-lt"/>
          <a:ea typeface="+mn-ea"/>
          <a:cs typeface="+mn-cs"/>
        </a:defRPr>
      </a:lvl1pPr>
      <a:lvl2pPr marL="483400" algn="l" defTabSz="966804" rtl="0" eaLnBrk="1" latinLnBrk="0" hangingPunct="1">
        <a:defRPr sz="1904" kern="1200">
          <a:solidFill>
            <a:schemeClr val="tx1"/>
          </a:solidFill>
          <a:latin typeface="+mn-lt"/>
          <a:ea typeface="+mn-ea"/>
          <a:cs typeface="+mn-cs"/>
        </a:defRPr>
      </a:lvl2pPr>
      <a:lvl3pPr marL="966804" algn="l" defTabSz="966804" rtl="0" eaLnBrk="1" latinLnBrk="0" hangingPunct="1">
        <a:defRPr sz="1904" kern="1200">
          <a:solidFill>
            <a:schemeClr val="tx1"/>
          </a:solidFill>
          <a:latin typeface="+mn-lt"/>
          <a:ea typeface="+mn-ea"/>
          <a:cs typeface="+mn-cs"/>
        </a:defRPr>
      </a:lvl3pPr>
      <a:lvl4pPr marL="1450204" algn="l" defTabSz="966804" rtl="0" eaLnBrk="1" latinLnBrk="0" hangingPunct="1">
        <a:defRPr sz="1904" kern="1200">
          <a:solidFill>
            <a:schemeClr val="tx1"/>
          </a:solidFill>
          <a:latin typeface="+mn-lt"/>
          <a:ea typeface="+mn-ea"/>
          <a:cs typeface="+mn-cs"/>
        </a:defRPr>
      </a:lvl4pPr>
      <a:lvl5pPr marL="1933605" algn="l" defTabSz="966804" rtl="0" eaLnBrk="1" latinLnBrk="0" hangingPunct="1">
        <a:defRPr sz="1904" kern="1200">
          <a:solidFill>
            <a:schemeClr val="tx1"/>
          </a:solidFill>
          <a:latin typeface="+mn-lt"/>
          <a:ea typeface="+mn-ea"/>
          <a:cs typeface="+mn-cs"/>
        </a:defRPr>
      </a:lvl5pPr>
      <a:lvl6pPr marL="2417008" algn="l" defTabSz="966804" rtl="0" eaLnBrk="1" latinLnBrk="0" hangingPunct="1">
        <a:defRPr sz="1904" kern="1200">
          <a:solidFill>
            <a:schemeClr val="tx1"/>
          </a:solidFill>
          <a:latin typeface="+mn-lt"/>
          <a:ea typeface="+mn-ea"/>
          <a:cs typeface="+mn-cs"/>
        </a:defRPr>
      </a:lvl6pPr>
      <a:lvl7pPr marL="2900406" algn="l" defTabSz="966804" rtl="0" eaLnBrk="1" latinLnBrk="0" hangingPunct="1">
        <a:defRPr sz="1904" kern="1200">
          <a:solidFill>
            <a:schemeClr val="tx1"/>
          </a:solidFill>
          <a:latin typeface="+mn-lt"/>
          <a:ea typeface="+mn-ea"/>
          <a:cs typeface="+mn-cs"/>
        </a:defRPr>
      </a:lvl7pPr>
      <a:lvl8pPr marL="3383809" algn="l" defTabSz="966804" rtl="0" eaLnBrk="1" latinLnBrk="0" hangingPunct="1">
        <a:defRPr sz="1904" kern="1200">
          <a:solidFill>
            <a:schemeClr val="tx1"/>
          </a:solidFill>
          <a:latin typeface="+mn-lt"/>
          <a:ea typeface="+mn-ea"/>
          <a:cs typeface="+mn-cs"/>
        </a:defRPr>
      </a:lvl8pPr>
      <a:lvl9pPr marL="3867210" algn="l" defTabSz="966804"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355015" y="6648617"/>
            <a:ext cx="2743200" cy="182880"/>
          </a:xfrm>
          <a:prstGeom prst="rect">
            <a:avLst/>
          </a:prstGeom>
        </p:spPr>
        <p:txBody>
          <a:bodyPr vert="horz" lIns="0" tIns="0" rIns="0" bIns="0" rtlCol="0" anchor="ctr"/>
          <a:lstStyle>
            <a:lvl1pPr algn="r">
              <a:defRPr sz="8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93783" y="6648617"/>
            <a:ext cx="8534400" cy="182880"/>
          </a:xfrm>
          <a:prstGeom prst="rect">
            <a:avLst/>
          </a:prstGeom>
        </p:spPr>
        <p:txBody>
          <a:bodyPr vert="horz" lIns="0" tIns="0" rIns="0" bIns="0" rtlCol="0" anchor="ctr"/>
          <a:lstStyle>
            <a:lvl1pPr algn="l">
              <a:defRPr sz="800" baseline="0">
                <a:solidFill>
                  <a:schemeClr val="tx1"/>
                </a:solidFill>
                <a:latin typeface="+mn-lt"/>
                <a:ea typeface="Arial" charset="0"/>
                <a:cs typeface="Arial" charset="0"/>
              </a:defRPr>
            </a:lvl1pPr>
          </a:lstStyle>
          <a:p>
            <a:r>
              <a:rPr lang="de-DE"/>
              <a:t>© 2017 IBM Corporation</a:t>
            </a:r>
            <a:endParaRPr lang="en-US"/>
          </a:p>
        </p:txBody>
      </p:sp>
    </p:spTree>
    <p:extLst>
      <p:ext uri="{BB962C8B-B14F-4D97-AF65-F5344CB8AC3E}">
        <p14:creationId xmlns:p14="http://schemas.microsoft.com/office/powerpoint/2010/main" val="3982987649"/>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 id="2147484186" r:id="rId15"/>
    <p:sldLayoutId id="2147484187" r:id="rId16"/>
    <p:sldLayoutId id="2147484188" r:id="rId17"/>
    <p:sldLayoutId id="2147484189" r:id="rId18"/>
    <p:sldLayoutId id="2147484190" r:id="rId19"/>
    <p:sldLayoutId id="2147484191" r:id="rId20"/>
    <p:sldLayoutId id="2147484192" r:id="rId21"/>
    <p:sldLayoutId id="2147484193" r:id="rId22"/>
    <p:sldLayoutId id="2147484194" r:id="rId23"/>
    <p:sldLayoutId id="2147484195" r:id="rId24"/>
    <p:sldLayoutId id="2147484196" r:id="rId25"/>
    <p:sldLayoutId id="2147484197" r:id="rId26"/>
    <p:sldLayoutId id="2147484198" r:id="rId27"/>
    <p:sldLayoutId id="2147484199" r:id="rId28"/>
    <p:sldLayoutId id="2147484200" r:id="rId29"/>
    <p:sldLayoutId id="2147484201" r:id="rId30"/>
    <p:sldLayoutId id="2147484202" r:id="rId31"/>
    <p:sldLayoutId id="2147484203" r:id="rId32"/>
    <p:sldLayoutId id="2147484204" r:id="rId33"/>
    <p:sldLayoutId id="2147484205" r:id="rId34"/>
    <p:sldLayoutId id="2147484206" r:id="rId35"/>
    <p:sldLayoutId id="2147484207" r:id="rId36"/>
    <p:sldLayoutId id="2147484208" r:id="rId37"/>
  </p:sldLayoutIdLst>
  <p:hf hdr="0" ftr="0" dt="0"/>
  <p:txStyles>
    <p:titleStyle>
      <a:lvl1pPr algn="l" defTabSz="609585"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89" y="6383868"/>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800">
                <a:solidFill>
                  <a:schemeClr val="bg1"/>
                </a:solidFill>
                <a:latin typeface="IBM Plex Sans" panose="020B0503050203000203" pitchFamily="34" charset="0"/>
              </a:defRPr>
            </a:lvl1pPr>
          </a:lstStyle>
          <a:p>
            <a:endParaRPr lang="en-US" dirty="0"/>
          </a:p>
        </p:txBody>
      </p:sp>
      <p:sp>
        <p:nvSpPr>
          <p:cNvPr id="8" name="Slide Number Placeholder"/>
          <p:cNvSpPr>
            <a:spLocks noGrp="1"/>
          </p:cNvSpPr>
          <p:nvPr>
            <p:ph type="sldNum" sz="quarter" idx="4"/>
          </p:nvPr>
        </p:nvSpPr>
        <p:spPr>
          <a:xfrm>
            <a:off x="9448802" y="6383868"/>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276902830"/>
      </p:ext>
    </p:extLst>
  </p:cSld>
  <p:clrMap bg1="dk1" tx1="lt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 id="2147484230" r:id="rId21"/>
    <p:sldLayoutId id="2147484231" r:id="rId22"/>
    <p:sldLayoutId id="2147484232" r:id="rId23"/>
    <p:sldLayoutId id="2147484233" r:id="rId24"/>
    <p:sldLayoutId id="2147484234" r:id="rId25"/>
    <p:sldLayoutId id="2147484235" r:id="rId26"/>
    <p:sldLayoutId id="2147484236" r:id="rId27"/>
    <p:sldLayoutId id="2147484237" r:id="rId28"/>
    <p:sldLayoutId id="2147484238" r:id="rId29"/>
    <p:sldLayoutId id="2147484239" r:id="rId30"/>
    <p:sldLayoutId id="2147484240" r:id="rId31"/>
    <p:sldLayoutId id="2147484241" r:id="rId32"/>
    <p:sldLayoutId id="2147484242" r:id="rId33"/>
    <p:sldLayoutId id="2147484243" r:id="rId34"/>
    <p:sldLayoutId id="2147484244" r:id="rId35"/>
    <p:sldLayoutId id="2147484245" r:id="rId36"/>
  </p:sldLayoutIdLst>
  <p:hf hdr="0" ftr="0" dt="0"/>
  <p:txStyles>
    <p:titleStyle>
      <a:lvl1pPr algn="l" rtl="0" eaLnBrk="1" fontAlgn="base" hangingPunct="1">
        <a:lnSpc>
          <a:spcPct val="90000"/>
        </a:lnSpc>
        <a:spcBef>
          <a:spcPct val="0"/>
        </a:spcBef>
        <a:spcAft>
          <a:spcPct val="0"/>
        </a:spcAft>
        <a:defRPr sz="32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1020" indent="-231642" algn="l" rtl="0" eaLnBrk="1" fontAlgn="base" hangingPunct="1">
        <a:lnSpc>
          <a:spcPct val="100000"/>
        </a:lnSpc>
        <a:spcBef>
          <a:spcPts val="1467"/>
        </a:spcBef>
        <a:spcAft>
          <a:spcPct val="0"/>
        </a:spcAft>
        <a:buClr>
          <a:schemeClr val="bg1"/>
        </a:buClr>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777559809"/>
      </p:ext>
    </p:extLst>
  </p:cSld>
  <p:clrMap bg1="dk1" tx1="lt1" bg2="dk2"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 id="2147484260" r:id="rId14"/>
    <p:sldLayoutId id="2147484261" r:id="rId15"/>
    <p:sldLayoutId id="2147484262" r:id="rId16"/>
    <p:sldLayoutId id="2147484263" r:id="rId17"/>
    <p:sldLayoutId id="2147484264" r:id="rId18"/>
    <p:sldLayoutId id="2147484265" r:id="rId19"/>
    <p:sldLayoutId id="2147484266" r:id="rId20"/>
    <p:sldLayoutId id="2147484267" r:id="rId21"/>
    <p:sldLayoutId id="2147484268" r:id="rId22"/>
    <p:sldLayoutId id="2147484269" r:id="rId23"/>
    <p:sldLayoutId id="2147484270" r:id="rId24"/>
    <p:sldLayoutId id="2147484271" r:id="rId25"/>
    <p:sldLayoutId id="2147484272" r:id="rId26"/>
    <p:sldLayoutId id="2147484273" r:id="rId27"/>
    <p:sldLayoutId id="2147484274" r:id="rId28"/>
    <p:sldLayoutId id="2147484275" r:id="rId29"/>
    <p:sldLayoutId id="2147484276" r:id="rId30"/>
    <p:sldLayoutId id="2147484277" r:id="rId31"/>
    <p:sldLayoutId id="2147484278" r:id="rId32"/>
    <p:sldLayoutId id="2147484279" r:id="rId33"/>
    <p:sldLayoutId id="2147484280" r:id="rId34"/>
    <p:sldLayoutId id="2147484281" r:id="rId35"/>
  </p:sldLayoutIdLst>
  <p:hf hdr="0" dt="0"/>
  <p:txStyles>
    <p:titleStyle>
      <a:lvl1pPr algn="l" rtl="0" eaLnBrk="1" fontAlgn="base" hangingPunct="1">
        <a:lnSpc>
          <a:spcPct val="90000"/>
        </a:lnSpc>
        <a:spcBef>
          <a:spcPct val="0"/>
        </a:spcBef>
        <a:spcAft>
          <a:spcPct val="0"/>
        </a:spcAft>
        <a:defRPr sz="32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b="0" i="0">
          <a:solidFill>
            <a:schemeClr val="bg1"/>
          </a:solidFill>
          <a:latin typeface="+mn-lt"/>
          <a:ea typeface="Arial" panose="020B0604020202020204" pitchFamily="34" charset="0"/>
          <a:cs typeface="Arial" panose="020B0604020202020204" pitchFamily="34" charset="0"/>
        </a:defRPr>
      </a:lvl1pPr>
      <a:lvl2pPr marL="228597" indent="-23164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2pPr>
      <a:lvl3pPr marL="457195" indent="-23164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3pPr>
      <a:lvl4pPr marL="838190" indent="-23164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867" b="0" i="0" baseline="0">
          <a:solidFill>
            <a:schemeClr val="bg1"/>
          </a:solidFill>
          <a:latin typeface="+mn-lt"/>
          <a:ea typeface="Arial" panose="020B0604020202020204" pitchFamily="34" charset="0"/>
          <a:cs typeface="Arial" panose="020B0604020202020204" pitchFamily="34" charset="0"/>
        </a:defRPr>
      </a:lvl4pPr>
      <a:lvl5pPr marL="1071020" indent="-231642" algn="l" rtl="0" eaLnBrk="1" fontAlgn="base" hangingPunct="1">
        <a:lnSpc>
          <a:spcPct val="100000"/>
        </a:lnSpc>
        <a:spcBef>
          <a:spcPts val="0"/>
        </a:spcBef>
        <a:spcAft>
          <a:spcPct val="0"/>
        </a:spcAft>
        <a:buClr>
          <a:schemeClr val="bg1"/>
        </a:buClr>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444903658"/>
      </p:ext>
    </p:extLst>
  </p:cSld>
  <p:clrMap bg1="dk1" tx1="lt1" bg2="dk2" tx2="lt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 id="2147484295" r:id="rId13"/>
    <p:sldLayoutId id="2147484296" r:id="rId14"/>
    <p:sldLayoutId id="2147484297" r:id="rId15"/>
    <p:sldLayoutId id="2147484298" r:id="rId16"/>
    <p:sldLayoutId id="2147484299" r:id="rId17"/>
    <p:sldLayoutId id="2147484300" r:id="rId18"/>
    <p:sldLayoutId id="2147484301" r:id="rId19"/>
    <p:sldLayoutId id="2147484302" r:id="rId20"/>
    <p:sldLayoutId id="2147484303" r:id="rId21"/>
    <p:sldLayoutId id="2147484304" r:id="rId22"/>
    <p:sldLayoutId id="2147484305" r:id="rId23"/>
    <p:sldLayoutId id="2147484306" r:id="rId24"/>
    <p:sldLayoutId id="2147484307" r:id="rId25"/>
    <p:sldLayoutId id="2147484308" r:id="rId26"/>
    <p:sldLayoutId id="2147484309" r:id="rId27"/>
    <p:sldLayoutId id="2147484310" r:id="rId28"/>
    <p:sldLayoutId id="2147484311" r:id="rId29"/>
    <p:sldLayoutId id="2147484312" r:id="rId30"/>
    <p:sldLayoutId id="2147484313" r:id="rId31"/>
    <p:sldLayoutId id="2147484314" r:id="rId32"/>
  </p:sldLayoutIdLst>
  <p:hf hdr="0" dt="0"/>
  <p:txStyles>
    <p:titleStyle>
      <a:lvl1pPr algn="l" rtl="0" eaLnBrk="1" fontAlgn="base" hangingPunct="1">
        <a:lnSpc>
          <a:spcPct val="90000"/>
        </a:lnSpc>
        <a:spcBef>
          <a:spcPct val="0"/>
        </a:spcBef>
        <a:spcAft>
          <a:spcPct val="0"/>
        </a:spcAft>
        <a:defRPr sz="3200" b="0" i="0">
          <a:solidFill>
            <a:schemeClr val="tx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IBM Plex Sans" pitchFamily="2" charset="2"/>
        <a:buNone/>
        <a:defRPr sz="1867" b="0" i="0">
          <a:solidFill>
            <a:schemeClr val="tx1"/>
          </a:solidFill>
          <a:latin typeface="+mn-lt"/>
          <a:ea typeface="Arial" panose="020B0604020202020204" pitchFamily="34" charset="0"/>
          <a:cs typeface="Arial" panose="020B0604020202020204" pitchFamily="34" charset="0"/>
        </a:defRPr>
      </a:lvl1pPr>
      <a:lvl2pPr marL="228597" indent="-231642" algn="l" rtl="0" eaLnBrk="1" fontAlgn="base" hangingPunct="1">
        <a:lnSpc>
          <a:spcPct val="100000"/>
        </a:lnSpc>
        <a:spcBef>
          <a:spcPts val="0"/>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panose="020B0604020202020204" pitchFamily="34" charset="0"/>
          <a:cs typeface="Arial" panose="020B0604020202020204" pitchFamily="34" charset="0"/>
        </a:defRPr>
      </a:lvl2pPr>
      <a:lvl3pPr marL="457195" indent="-231642" algn="l" rtl="0" eaLnBrk="1" fontAlgn="base" hangingPunct="1">
        <a:lnSpc>
          <a:spcPct val="100000"/>
        </a:lnSpc>
        <a:spcBef>
          <a:spcPts val="0"/>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panose="020B0604020202020204" pitchFamily="34" charset="0"/>
          <a:cs typeface="Arial" panose="020B0604020202020204" pitchFamily="34" charset="0"/>
        </a:defRPr>
      </a:lvl3pPr>
      <a:lvl4pPr marL="838190" indent="-231642" algn="l" rtl="0" eaLnBrk="1" fontAlgn="base" hangingPunct="1">
        <a:lnSpc>
          <a:spcPct val="100000"/>
        </a:lnSpc>
        <a:spcBef>
          <a:spcPts val="0"/>
        </a:spcBef>
        <a:spcAft>
          <a:spcPct val="0"/>
        </a:spcAft>
        <a:buClr>
          <a:schemeClr val="tx1"/>
        </a:buClr>
        <a:buSzPct val="100000"/>
        <a:buFont typeface="Arial" panose="020B0604020202020204" pitchFamily="34" charset="0"/>
        <a:buChar char="•"/>
        <a:tabLst/>
        <a:defRPr sz="1867" b="0" i="0" baseline="0">
          <a:solidFill>
            <a:schemeClr val="tx1"/>
          </a:solidFill>
          <a:latin typeface="+mn-lt"/>
          <a:ea typeface="Arial" panose="020B0604020202020204" pitchFamily="34" charset="0"/>
          <a:cs typeface="Arial" panose="020B0604020202020204" pitchFamily="34" charset="0"/>
        </a:defRPr>
      </a:lvl4pPr>
      <a:lvl5pPr marL="1071020" indent="-231642" algn="l" rtl="0" eaLnBrk="1" fontAlgn="base" hangingPunct="1">
        <a:lnSpc>
          <a:spcPct val="100000"/>
        </a:lnSpc>
        <a:spcBef>
          <a:spcPts val="0"/>
        </a:spcBef>
        <a:spcAft>
          <a:spcPct val="0"/>
        </a:spcAft>
        <a:buClr>
          <a:schemeClr val="tx1"/>
        </a:buClr>
        <a:buFont typeface="Arial" panose="020B0604020202020204" pitchFamily="34" charset="0"/>
        <a:buChar char="•"/>
        <a:tabLst/>
        <a:defRPr sz="1867" b="0" i="0">
          <a:solidFill>
            <a:schemeClr val="tx1"/>
          </a:solidFill>
          <a:latin typeface="+mn-lt"/>
          <a:ea typeface="Arial" panose="020B0604020202020204" pitchFamily="34" charset="0"/>
          <a:cs typeface="Arial" panose="020B0604020202020204"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90" y="6383869"/>
            <a:ext cx="5486313" cy="222249"/>
          </a:xfrm>
          <a:prstGeom prst="rect">
            <a:avLst/>
          </a:prstGeom>
        </p:spPr>
        <p:txBody>
          <a:bodyPr vert="horz" lIns="0" tIns="0" rIns="0" bIns="0" rtlCol="0" anchor="ctr"/>
          <a:lstStyle>
            <a:lvl1pPr marL="0" marR="0" indent="0" algn="l" defTabSz="91461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r>
              <a:rPr lang="en-US"/>
              <a:t>Group Name / DOC ID / Month XX, 2021 / © 2021 IBM Corporation</a:t>
            </a:r>
          </a:p>
        </p:txBody>
      </p:sp>
      <p:sp>
        <p:nvSpPr>
          <p:cNvPr id="8" name="Slide Number Placeholder"/>
          <p:cNvSpPr>
            <a:spLocks noGrp="1"/>
          </p:cNvSpPr>
          <p:nvPr>
            <p:ph type="sldNum" sz="quarter" idx="4"/>
          </p:nvPr>
        </p:nvSpPr>
        <p:spPr>
          <a:xfrm>
            <a:off x="9448803" y="6383869"/>
            <a:ext cx="2438309" cy="222249"/>
          </a:xfrm>
          <a:prstGeom prst="rect">
            <a:avLst/>
          </a:prstGeom>
        </p:spPr>
        <p:txBody>
          <a:bodyPr vert="horz" lIns="0" tIns="0" rIns="0" bIns="0" rtlCol="0" anchor="ctr"/>
          <a:lstStyle>
            <a:lvl1pPr algn="r">
              <a:defRPr sz="800">
                <a:solidFill>
                  <a:schemeClr val="bg1"/>
                </a:solidFill>
                <a:latin typeface="+mn-lt"/>
              </a:defRPr>
            </a:lvl1pPr>
          </a:lstStyle>
          <a:p>
            <a:fld id="{59395FB3-9C97-154F-86B2-7E381B951268}" type="slidenum">
              <a:rPr lang="en-US" smtClean="0"/>
              <a:pPr/>
              <a:t>‹#›</a:t>
            </a:fld>
            <a:endParaRPr lang="en-US"/>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513887288"/>
      </p:ext>
    </p:extLst>
  </p:cSld>
  <p:clrMap bg1="dk1" tx1="lt1" bg2="dk2"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 id="2147484336" r:id="rId21"/>
    <p:sldLayoutId id="2147484337" r:id="rId22"/>
    <p:sldLayoutId id="2147484338" r:id="rId23"/>
    <p:sldLayoutId id="2147484339" r:id="rId24"/>
    <p:sldLayoutId id="2147484340" r:id="rId25"/>
    <p:sldLayoutId id="2147484341" r:id="rId26"/>
    <p:sldLayoutId id="2147484342" r:id="rId27"/>
    <p:sldLayoutId id="2147484343" r:id="rId28"/>
    <p:sldLayoutId id="2147484344" r:id="rId29"/>
    <p:sldLayoutId id="2147484345" r:id="rId30"/>
    <p:sldLayoutId id="2147484346" r:id="rId31"/>
    <p:sldLayoutId id="2147484347" r:id="rId32"/>
    <p:sldLayoutId id="2147484348" r:id="rId33"/>
    <p:sldLayoutId id="2147484349" r:id="rId34"/>
  </p:sldLayoutIdLst>
  <p:transition>
    <p:fade/>
  </p:transition>
  <p:hf hdr="0" dt="0"/>
  <p:txStyles>
    <p:titleStyle>
      <a:lvl1pPr algn="l" rtl="0" eaLnBrk="1" fontAlgn="base" hangingPunct="1">
        <a:lnSpc>
          <a:spcPct val="90000"/>
        </a:lnSpc>
        <a:spcBef>
          <a:spcPct val="0"/>
        </a:spcBef>
        <a:spcAft>
          <a:spcPct val="0"/>
        </a:spcAft>
        <a:defRPr sz="32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00" algn="l" rtl="0" eaLnBrk="1" fontAlgn="base" hangingPunct="1">
        <a:lnSpc>
          <a:spcPct val="90000"/>
        </a:lnSpc>
        <a:spcBef>
          <a:spcPct val="0"/>
        </a:spcBef>
        <a:spcAft>
          <a:spcPct val="0"/>
        </a:spcAft>
        <a:defRPr sz="2960">
          <a:solidFill>
            <a:srgbClr val="191919"/>
          </a:solidFill>
          <a:latin typeface="IBM Plex Sans" pitchFamily="34" charset="0"/>
        </a:defRPr>
      </a:lvl6pPr>
      <a:lvl7pPr marL="966804"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04"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05"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b="0" i="0">
          <a:solidFill>
            <a:schemeClr val="bg1"/>
          </a:solidFill>
          <a:latin typeface="+mn-lt"/>
          <a:ea typeface="Arial" panose="020B0604020202020204" pitchFamily="34" charset="0"/>
          <a:cs typeface="Arial" panose="020B0604020202020204" pitchFamily="34" charset="0"/>
        </a:defRPr>
      </a:lvl1pPr>
      <a:lvl2pPr marL="228592" indent="-231637" algn="l" rtl="0" eaLnBrk="1" fontAlgn="base" hangingPunct="1">
        <a:lnSpc>
          <a:spcPct val="100000"/>
        </a:lnSpc>
        <a:spcBef>
          <a:spcPts val="1467"/>
        </a:spcBef>
        <a:spcAft>
          <a:spcPct val="0"/>
        </a:spcAft>
        <a:buClr>
          <a:schemeClr val="bg1"/>
        </a:buClr>
        <a:buSzPct val="100000"/>
        <a:buFont typeface="IBM Plex Sans" charset="-120"/>
        <a:buChar char="–"/>
        <a:tabLst/>
        <a:defRPr sz="1867" b="0" i="0">
          <a:solidFill>
            <a:schemeClr val="bg1"/>
          </a:solidFill>
          <a:latin typeface="+mn-lt"/>
          <a:ea typeface="Arial" panose="020B0604020202020204" pitchFamily="34" charset="0"/>
          <a:cs typeface="Arial" panose="020B0604020202020204" pitchFamily="34" charset="0"/>
        </a:defRPr>
      </a:lvl2pPr>
      <a:lvl3pPr marL="457183" indent="-231637"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3pPr>
      <a:lvl4pPr marL="838170" indent="-231637" algn="l" rtl="0" eaLnBrk="1" fontAlgn="base" hangingPunct="1">
        <a:lnSpc>
          <a:spcPct val="100000"/>
        </a:lnSpc>
        <a:spcBef>
          <a:spcPts val="1467"/>
        </a:spcBef>
        <a:spcAft>
          <a:spcPct val="0"/>
        </a:spcAft>
        <a:buClr>
          <a:schemeClr val="bg1"/>
        </a:buClr>
        <a:buSzPct val="100000"/>
        <a:buFont typeface="IBM Plex Sans" charset="-120"/>
        <a:buChar char="–"/>
        <a:tabLst/>
        <a:defRPr sz="1867" b="0" i="0" baseline="0">
          <a:solidFill>
            <a:schemeClr val="bg1"/>
          </a:solidFill>
          <a:latin typeface="+mn-lt"/>
          <a:ea typeface="Arial" panose="020B0604020202020204" pitchFamily="34" charset="0"/>
          <a:cs typeface="Arial" panose="020B0604020202020204" pitchFamily="34" charset="0"/>
        </a:defRPr>
      </a:lvl4pPr>
      <a:lvl5pPr marL="1070993" indent="-231637" algn="l" rtl="0" eaLnBrk="1" fontAlgn="base" hangingPunct="1">
        <a:lnSpc>
          <a:spcPct val="100000"/>
        </a:lnSpc>
        <a:spcBef>
          <a:spcPts val="1467"/>
        </a:spcBef>
        <a:spcAft>
          <a:spcPct val="0"/>
        </a:spcAft>
        <a:buClr>
          <a:schemeClr val="bg1"/>
        </a:buClr>
        <a:buFont typeface="IBM Plex Sans" charset="-120"/>
        <a:buChar char="»"/>
        <a:tabLst/>
        <a:defRPr sz="1867" b="0" i="0">
          <a:solidFill>
            <a:schemeClr val="bg1"/>
          </a:solidFill>
          <a:latin typeface="+mn-lt"/>
          <a:ea typeface="Arial" panose="020B0604020202020204" pitchFamily="34" charset="0"/>
          <a:cs typeface="Arial" panose="020B0604020202020204" pitchFamily="34" charset="0"/>
        </a:defRPr>
      </a:lvl5pPr>
      <a:lvl6pPr marL="2111522" indent="-172885"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26" indent="-172885"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326" indent="-172885"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730" indent="-172885"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04" rtl="0" eaLnBrk="1" latinLnBrk="0" hangingPunct="1">
        <a:defRPr sz="1904" kern="1200">
          <a:solidFill>
            <a:schemeClr val="tx1"/>
          </a:solidFill>
          <a:latin typeface="+mn-lt"/>
          <a:ea typeface="+mn-ea"/>
          <a:cs typeface="+mn-cs"/>
        </a:defRPr>
      </a:lvl1pPr>
      <a:lvl2pPr marL="483400" algn="l" defTabSz="966804" rtl="0" eaLnBrk="1" latinLnBrk="0" hangingPunct="1">
        <a:defRPr sz="1904" kern="1200">
          <a:solidFill>
            <a:schemeClr val="tx1"/>
          </a:solidFill>
          <a:latin typeface="+mn-lt"/>
          <a:ea typeface="+mn-ea"/>
          <a:cs typeface="+mn-cs"/>
        </a:defRPr>
      </a:lvl2pPr>
      <a:lvl3pPr marL="966804" algn="l" defTabSz="966804" rtl="0" eaLnBrk="1" latinLnBrk="0" hangingPunct="1">
        <a:defRPr sz="1904" kern="1200">
          <a:solidFill>
            <a:schemeClr val="tx1"/>
          </a:solidFill>
          <a:latin typeface="+mn-lt"/>
          <a:ea typeface="+mn-ea"/>
          <a:cs typeface="+mn-cs"/>
        </a:defRPr>
      </a:lvl3pPr>
      <a:lvl4pPr marL="1450204" algn="l" defTabSz="966804" rtl="0" eaLnBrk="1" latinLnBrk="0" hangingPunct="1">
        <a:defRPr sz="1904" kern="1200">
          <a:solidFill>
            <a:schemeClr val="tx1"/>
          </a:solidFill>
          <a:latin typeface="+mn-lt"/>
          <a:ea typeface="+mn-ea"/>
          <a:cs typeface="+mn-cs"/>
        </a:defRPr>
      </a:lvl4pPr>
      <a:lvl5pPr marL="1933605" algn="l" defTabSz="966804" rtl="0" eaLnBrk="1" latinLnBrk="0" hangingPunct="1">
        <a:defRPr sz="1904" kern="1200">
          <a:solidFill>
            <a:schemeClr val="tx1"/>
          </a:solidFill>
          <a:latin typeface="+mn-lt"/>
          <a:ea typeface="+mn-ea"/>
          <a:cs typeface="+mn-cs"/>
        </a:defRPr>
      </a:lvl5pPr>
      <a:lvl6pPr marL="2417008" algn="l" defTabSz="966804" rtl="0" eaLnBrk="1" latinLnBrk="0" hangingPunct="1">
        <a:defRPr sz="1904" kern="1200">
          <a:solidFill>
            <a:schemeClr val="tx1"/>
          </a:solidFill>
          <a:latin typeface="+mn-lt"/>
          <a:ea typeface="+mn-ea"/>
          <a:cs typeface="+mn-cs"/>
        </a:defRPr>
      </a:lvl6pPr>
      <a:lvl7pPr marL="2900406" algn="l" defTabSz="966804" rtl="0" eaLnBrk="1" latinLnBrk="0" hangingPunct="1">
        <a:defRPr sz="1904" kern="1200">
          <a:solidFill>
            <a:schemeClr val="tx1"/>
          </a:solidFill>
          <a:latin typeface="+mn-lt"/>
          <a:ea typeface="+mn-ea"/>
          <a:cs typeface="+mn-cs"/>
        </a:defRPr>
      </a:lvl7pPr>
      <a:lvl8pPr marL="3383809" algn="l" defTabSz="966804" rtl="0" eaLnBrk="1" latinLnBrk="0" hangingPunct="1">
        <a:defRPr sz="1904" kern="1200">
          <a:solidFill>
            <a:schemeClr val="tx1"/>
          </a:solidFill>
          <a:latin typeface="+mn-lt"/>
          <a:ea typeface="+mn-ea"/>
          <a:cs typeface="+mn-cs"/>
        </a:defRPr>
      </a:lvl8pPr>
      <a:lvl9pPr marL="3867210" algn="l" defTabSz="966804"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5"/>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5"/>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90" y="6383867"/>
            <a:ext cx="5486313" cy="222250"/>
          </a:xfrm>
          <a:prstGeom prst="rect">
            <a:avLst/>
          </a:prstGeom>
        </p:spPr>
        <p:txBody>
          <a:bodyPr vert="horz" lIns="0" tIns="0" rIns="0" bIns="0" rtlCol="0" anchor="ctr"/>
          <a:lstStyle>
            <a:lvl1pPr marL="0" marR="0" indent="0" algn="l" defTabSz="913558" rtl="0" eaLnBrk="1" fontAlgn="auto" latinLnBrk="0" hangingPunct="1">
              <a:lnSpc>
                <a:spcPct val="100000"/>
              </a:lnSpc>
              <a:spcBef>
                <a:spcPts val="0"/>
              </a:spcBef>
              <a:spcAft>
                <a:spcPts val="0"/>
              </a:spcAft>
              <a:buClrTx/>
              <a:buSzTx/>
              <a:buFontTx/>
              <a:buNone/>
              <a:tabLst/>
              <a:defRPr sz="799">
                <a:solidFill>
                  <a:schemeClr val="bg1"/>
                </a:solidFill>
                <a:latin typeface="IBM Plex Sans" panose="020B0503050203000203" pitchFamily="34" charset="0"/>
              </a:defRPr>
            </a:lvl1pPr>
          </a:lstStyle>
          <a:p>
            <a:r>
              <a:rPr lang="en-US"/>
              <a:t>IBM Confidential</a:t>
            </a:r>
            <a:endParaRPr lang="en-US" dirty="0"/>
          </a:p>
        </p:txBody>
      </p:sp>
      <p:sp>
        <p:nvSpPr>
          <p:cNvPr id="8" name="Slide Number Placeholder"/>
          <p:cNvSpPr>
            <a:spLocks noGrp="1"/>
          </p:cNvSpPr>
          <p:nvPr>
            <p:ph type="sldNum" sz="quarter" idx="4"/>
          </p:nvPr>
        </p:nvSpPr>
        <p:spPr>
          <a:xfrm>
            <a:off x="9448803" y="6383867"/>
            <a:ext cx="2438309" cy="222250"/>
          </a:xfrm>
          <a:prstGeom prst="rect">
            <a:avLst/>
          </a:prstGeom>
        </p:spPr>
        <p:txBody>
          <a:bodyPr vert="horz" lIns="0" tIns="0" rIns="0" bIns="0" rtlCol="0" anchor="ctr"/>
          <a:lstStyle>
            <a:lvl1pPr algn="r">
              <a:defRPr sz="799">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6"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213528184"/>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Lst>
  <p:hf hdr="0" dt="0"/>
  <p:txStyles>
    <p:titleStyle>
      <a:lvl1pPr algn="l" rtl="0" eaLnBrk="1" fontAlgn="base" hangingPunct="1">
        <a:lnSpc>
          <a:spcPct val="90000"/>
        </a:lnSpc>
        <a:spcBef>
          <a:spcPct val="0"/>
        </a:spcBef>
        <a:spcAft>
          <a:spcPct val="0"/>
        </a:spcAft>
        <a:defRPr sz="3196"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56">
          <a:solidFill>
            <a:srgbClr val="191919"/>
          </a:solidFill>
          <a:latin typeface="IBM Plex Sans" pitchFamily="34" charset="0"/>
        </a:defRPr>
      </a:lvl2pPr>
      <a:lvl3pPr algn="l" rtl="0" eaLnBrk="1" fontAlgn="base" hangingPunct="1">
        <a:lnSpc>
          <a:spcPct val="90000"/>
        </a:lnSpc>
        <a:spcBef>
          <a:spcPct val="0"/>
        </a:spcBef>
        <a:spcAft>
          <a:spcPct val="0"/>
        </a:spcAft>
        <a:defRPr sz="2956">
          <a:solidFill>
            <a:srgbClr val="191919"/>
          </a:solidFill>
          <a:latin typeface="IBM Plex Sans" pitchFamily="34" charset="0"/>
        </a:defRPr>
      </a:lvl3pPr>
      <a:lvl4pPr algn="l" rtl="0" eaLnBrk="1" fontAlgn="base" hangingPunct="1">
        <a:lnSpc>
          <a:spcPct val="90000"/>
        </a:lnSpc>
        <a:spcBef>
          <a:spcPct val="0"/>
        </a:spcBef>
        <a:spcAft>
          <a:spcPct val="0"/>
        </a:spcAft>
        <a:defRPr sz="2956">
          <a:solidFill>
            <a:srgbClr val="191919"/>
          </a:solidFill>
          <a:latin typeface="IBM Plex Sans" pitchFamily="34" charset="0"/>
        </a:defRPr>
      </a:lvl4pPr>
      <a:lvl5pPr algn="l" rtl="0" eaLnBrk="1" fontAlgn="base" hangingPunct="1">
        <a:lnSpc>
          <a:spcPct val="90000"/>
        </a:lnSpc>
        <a:spcBef>
          <a:spcPct val="0"/>
        </a:spcBef>
        <a:spcAft>
          <a:spcPct val="0"/>
        </a:spcAft>
        <a:defRPr sz="2956">
          <a:solidFill>
            <a:srgbClr val="191919"/>
          </a:solidFill>
          <a:latin typeface="IBM Plex Sans" pitchFamily="34" charset="0"/>
        </a:defRPr>
      </a:lvl5pPr>
      <a:lvl6pPr marL="482844" algn="l" rtl="0" eaLnBrk="1" fontAlgn="base" hangingPunct="1">
        <a:lnSpc>
          <a:spcPct val="90000"/>
        </a:lnSpc>
        <a:spcBef>
          <a:spcPct val="0"/>
        </a:spcBef>
        <a:spcAft>
          <a:spcPct val="0"/>
        </a:spcAft>
        <a:defRPr sz="2956">
          <a:solidFill>
            <a:srgbClr val="191919"/>
          </a:solidFill>
          <a:latin typeface="IBM Plex Sans" pitchFamily="34" charset="0"/>
        </a:defRPr>
      </a:lvl6pPr>
      <a:lvl7pPr marL="965692" algn="l" rtl="0" eaLnBrk="1" fontAlgn="base" hangingPunct="1">
        <a:lnSpc>
          <a:spcPct val="90000"/>
        </a:lnSpc>
        <a:spcBef>
          <a:spcPct val="0"/>
        </a:spcBef>
        <a:spcAft>
          <a:spcPct val="0"/>
        </a:spcAft>
        <a:defRPr sz="2956">
          <a:solidFill>
            <a:srgbClr val="191919"/>
          </a:solidFill>
          <a:latin typeface="IBM Plex Sans" pitchFamily="34" charset="0"/>
        </a:defRPr>
      </a:lvl7pPr>
      <a:lvl8pPr marL="1448536" algn="l" rtl="0" eaLnBrk="1" fontAlgn="base" hangingPunct="1">
        <a:lnSpc>
          <a:spcPct val="90000"/>
        </a:lnSpc>
        <a:spcBef>
          <a:spcPct val="0"/>
        </a:spcBef>
        <a:spcAft>
          <a:spcPct val="0"/>
        </a:spcAft>
        <a:defRPr sz="2956">
          <a:solidFill>
            <a:srgbClr val="191919"/>
          </a:solidFill>
          <a:latin typeface="IBM Plex Sans" pitchFamily="34" charset="0"/>
        </a:defRPr>
      </a:lvl8pPr>
      <a:lvl9pPr marL="1931382" algn="l" rtl="0" eaLnBrk="1" fontAlgn="base" hangingPunct="1">
        <a:lnSpc>
          <a:spcPct val="90000"/>
        </a:lnSpc>
        <a:spcBef>
          <a:spcPct val="0"/>
        </a:spcBef>
        <a:spcAft>
          <a:spcPct val="0"/>
        </a:spcAft>
        <a:defRPr sz="2956">
          <a:solidFill>
            <a:srgbClr val="191919"/>
          </a:solidFill>
          <a:latin typeface="IBM Plex Sans" pitchFamily="34" charset="0"/>
        </a:defRPr>
      </a:lvl9pPr>
    </p:titleStyle>
    <p:bodyStyle>
      <a:lvl1pPr marL="0" indent="0" algn="l" rtl="0" eaLnBrk="1" fontAlgn="base" hangingPunct="1">
        <a:lnSpc>
          <a:spcPct val="100000"/>
        </a:lnSpc>
        <a:spcBef>
          <a:spcPts val="1465"/>
        </a:spcBef>
        <a:spcAft>
          <a:spcPct val="0"/>
        </a:spcAft>
        <a:buClr>
          <a:srgbClr val="6D6E70"/>
        </a:buClr>
        <a:buSzPct val="90000"/>
        <a:buFont typeface="IBM Plex Sans" pitchFamily="2" charset="2"/>
        <a:buNone/>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328" indent="-231370" algn="l" rtl="0" eaLnBrk="1" fontAlgn="base" hangingPunct="1">
        <a:lnSpc>
          <a:spcPct val="100000"/>
        </a:lnSpc>
        <a:spcBef>
          <a:spcPts val="1465"/>
        </a:spcBef>
        <a:spcAft>
          <a:spcPct val="0"/>
        </a:spcAft>
        <a:buClr>
          <a:schemeClr val="bg1"/>
        </a:buClr>
        <a:buSzPct val="100000"/>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6658" indent="-231370" algn="l" rtl="0" eaLnBrk="1" fontAlgn="base" hangingPunct="1">
        <a:lnSpc>
          <a:spcPct val="100000"/>
        </a:lnSpc>
        <a:spcBef>
          <a:spcPts val="1465"/>
        </a:spcBef>
        <a:spcAft>
          <a:spcPct val="0"/>
        </a:spcAft>
        <a:buClr>
          <a:schemeClr val="bg1"/>
        </a:buClr>
        <a:buSzPct val="100000"/>
        <a:buFont typeface="Arial" panose="020B0604020202020204" pitchFamily="34" charset="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7205" indent="-231370" algn="l" rtl="0" eaLnBrk="1" fontAlgn="base" hangingPunct="1">
        <a:lnSpc>
          <a:spcPct val="100000"/>
        </a:lnSpc>
        <a:spcBef>
          <a:spcPts val="1465"/>
        </a:spcBef>
        <a:spcAft>
          <a:spcPct val="0"/>
        </a:spcAft>
        <a:buClr>
          <a:schemeClr val="bg1"/>
        </a:buClr>
        <a:buSzPct val="100000"/>
        <a:buFont typeface="IBM Plex Sans" charset="-120"/>
        <a:buChar char="–"/>
        <a:tabLst/>
        <a:defRPr sz="1865"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69762" indent="-231370" algn="l" rtl="0" eaLnBrk="1" fontAlgn="base" hangingPunct="1">
        <a:lnSpc>
          <a:spcPct val="100000"/>
        </a:lnSpc>
        <a:spcBef>
          <a:spcPts val="1465"/>
        </a:spcBef>
        <a:spcAft>
          <a:spcPct val="0"/>
        </a:spcAft>
        <a:buClr>
          <a:schemeClr val="bg1"/>
        </a:buClr>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09094" indent="-172685" algn="l" rtl="0" eaLnBrk="1" fontAlgn="base" hangingPunct="1">
        <a:spcBef>
          <a:spcPct val="20000"/>
        </a:spcBef>
        <a:spcAft>
          <a:spcPct val="0"/>
        </a:spcAft>
        <a:buClr>
          <a:schemeClr val="bg1"/>
        </a:buClr>
        <a:buChar char="»"/>
        <a:defRPr sz="1690">
          <a:solidFill>
            <a:schemeClr val="bg1"/>
          </a:solidFill>
          <a:latin typeface="IBM Plex Sans" charset="0"/>
        </a:defRPr>
      </a:lvl6pPr>
      <a:lvl7pPr marL="2591942" indent="-172685" algn="l" rtl="0" eaLnBrk="1" fontAlgn="base" hangingPunct="1">
        <a:spcBef>
          <a:spcPct val="20000"/>
        </a:spcBef>
        <a:spcAft>
          <a:spcPct val="0"/>
        </a:spcAft>
        <a:buClr>
          <a:schemeClr val="bg1"/>
        </a:buClr>
        <a:buChar char="»"/>
        <a:defRPr sz="1690">
          <a:solidFill>
            <a:schemeClr val="bg1"/>
          </a:solidFill>
          <a:latin typeface="IBM Plex Sans" charset="0"/>
        </a:defRPr>
      </a:lvl7pPr>
      <a:lvl8pPr marL="3074787" indent="-172685" algn="l" rtl="0" eaLnBrk="1" fontAlgn="base" hangingPunct="1">
        <a:spcBef>
          <a:spcPct val="20000"/>
        </a:spcBef>
        <a:spcAft>
          <a:spcPct val="0"/>
        </a:spcAft>
        <a:buClr>
          <a:schemeClr val="bg1"/>
        </a:buClr>
        <a:buChar char="»"/>
        <a:defRPr sz="1690">
          <a:solidFill>
            <a:schemeClr val="bg1"/>
          </a:solidFill>
          <a:latin typeface="IBM Plex Sans" charset="0"/>
        </a:defRPr>
      </a:lvl8pPr>
      <a:lvl9pPr marL="3557633" indent="-172685" algn="l" rtl="0" eaLnBrk="1" fontAlgn="base" hangingPunct="1">
        <a:spcBef>
          <a:spcPct val="20000"/>
        </a:spcBef>
        <a:spcAft>
          <a:spcPct val="0"/>
        </a:spcAft>
        <a:buClr>
          <a:schemeClr val="bg1"/>
        </a:buClr>
        <a:buChar char="»"/>
        <a:defRPr sz="1690">
          <a:solidFill>
            <a:schemeClr val="bg1"/>
          </a:solidFill>
          <a:latin typeface="IBM Plex Sans" charset="0"/>
        </a:defRPr>
      </a:lvl9pPr>
    </p:bodyStyle>
    <p:otherStyle>
      <a:defPPr>
        <a:defRPr lang="en-US"/>
      </a:defPPr>
      <a:lvl1pPr marL="0" algn="l" defTabSz="965692" rtl="0" eaLnBrk="1" latinLnBrk="0" hangingPunct="1">
        <a:defRPr sz="1902" kern="1200">
          <a:solidFill>
            <a:schemeClr val="tx1"/>
          </a:solidFill>
          <a:latin typeface="+mn-lt"/>
          <a:ea typeface="+mn-ea"/>
          <a:cs typeface="+mn-cs"/>
        </a:defRPr>
      </a:lvl1pPr>
      <a:lvl2pPr marL="482844" algn="l" defTabSz="965692" rtl="0" eaLnBrk="1" latinLnBrk="0" hangingPunct="1">
        <a:defRPr sz="1902" kern="1200">
          <a:solidFill>
            <a:schemeClr val="tx1"/>
          </a:solidFill>
          <a:latin typeface="+mn-lt"/>
          <a:ea typeface="+mn-ea"/>
          <a:cs typeface="+mn-cs"/>
        </a:defRPr>
      </a:lvl2pPr>
      <a:lvl3pPr marL="965692" algn="l" defTabSz="965692" rtl="0" eaLnBrk="1" latinLnBrk="0" hangingPunct="1">
        <a:defRPr sz="1902" kern="1200">
          <a:solidFill>
            <a:schemeClr val="tx1"/>
          </a:solidFill>
          <a:latin typeface="+mn-lt"/>
          <a:ea typeface="+mn-ea"/>
          <a:cs typeface="+mn-cs"/>
        </a:defRPr>
      </a:lvl3pPr>
      <a:lvl4pPr marL="1448536" algn="l" defTabSz="965692" rtl="0" eaLnBrk="1" latinLnBrk="0" hangingPunct="1">
        <a:defRPr sz="1902" kern="1200">
          <a:solidFill>
            <a:schemeClr val="tx1"/>
          </a:solidFill>
          <a:latin typeface="+mn-lt"/>
          <a:ea typeface="+mn-ea"/>
          <a:cs typeface="+mn-cs"/>
        </a:defRPr>
      </a:lvl4pPr>
      <a:lvl5pPr marL="1931382" algn="l" defTabSz="965692" rtl="0" eaLnBrk="1" latinLnBrk="0" hangingPunct="1">
        <a:defRPr sz="1902" kern="1200">
          <a:solidFill>
            <a:schemeClr val="tx1"/>
          </a:solidFill>
          <a:latin typeface="+mn-lt"/>
          <a:ea typeface="+mn-ea"/>
          <a:cs typeface="+mn-cs"/>
        </a:defRPr>
      </a:lvl5pPr>
      <a:lvl6pPr marL="2414228" algn="l" defTabSz="965692" rtl="0" eaLnBrk="1" latinLnBrk="0" hangingPunct="1">
        <a:defRPr sz="1902" kern="1200">
          <a:solidFill>
            <a:schemeClr val="tx1"/>
          </a:solidFill>
          <a:latin typeface="+mn-lt"/>
          <a:ea typeface="+mn-ea"/>
          <a:cs typeface="+mn-cs"/>
        </a:defRPr>
      </a:lvl6pPr>
      <a:lvl7pPr marL="2897071" algn="l" defTabSz="965692" rtl="0" eaLnBrk="1" latinLnBrk="0" hangingPunct="1">
        <a:defRPr sz="1902" kern="1200">
          <a:solidFill>
            <a:schemeClr val="tx1"/>
          </a:solidFill>
          <a:latin typeface="+mn-lt"/>
          <a:ea typeface="+mn-ea"/>
          <a:cs typeface="+mn-cs"/>
        </a:defRPr>
      </a:lvl7pPr>
      <a:lvl8pPr marL="3379917" algn="l" defTabSz="965692" rtl="0" eaLnBrk="1" latinLnBrk="0" hangingPunct="1">
        <a:defRPr sz="1902" kern="1200">
          <a:solidFill>
            <a:schemeClr val="tx1"/>
          </a:solidFill>
          <a:latin typeface="+mn-lt"/>
          <a:ea typeface="+mn-ea"/>
          <a:cs typeface="+mn-cs"/>
        </a:defRPr>
      </a:lvl8pPr>
      <a:lvl9pPr marL="3862762" algn="l" defTabSz="965692" rtl="0" eaLnBrk="1" latinLnBrk="0" hangingPunct="1">
        <a:defRPr sz="190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288">
          <p15:clr>
            <a:srgbClr val="F26B43"/>
          </p15:clr>
        </p15:guide>
        <p15:guide id="3" pos="11232">
          <p15:clr>
            <a:srgbClr val="F26B43"/>
          </p15:clr>
        </p15:guide>
        <p15:guide id="4" orient="horz" pos="5669">
          <p15:clr>
            <a:srgbClr val="F26B43"/>
          </p15:clr>
        </p15:guide>
        <p15:guide id="5" orient="horz" pos="6182">
          <p15:clr>
            <a:srgbClr val="F26B43"/>
          </p15:clr>
        </p15:guide>
        <p15:guide id="6" pos="5760">
          <p15:clr>
            <a:srgbClr val="F26B43"/>
          </p15:clr>
        </p15:guide>
        <p15:guide id="7" pos="5472">
          <p15:clr>
            <a:srgbClr val="F26B43"/>
          </p15:clr>
        </p15:guide>
        <p15:guide id="8" pos="2880">
          <p15:clr>
            <a:srgbClr val="F26B43"/>
          </p15:clr>
        </p15:guide>
        <p15:guide id="9" pos="6048">
          <p15:clr>
            <a:srgbClr val="F26B43"/>
          </p15:clr>
        </p15:guide>
        <p15:guide id="10" pos="2592">
          <p15:clr>
            <a:srgbClr val="F26B43"/>
          </p15:clr>
        </p15:guide>
        <p15:guide id="11" pos="3168">
          <p15:clr>
            <a:srgbClr val="F26B43"/>
          </p15:clr>
        </p15:guide>
        <p15:guide id="12" pos="8640">
          <p15:clr>
            <a:srgbClr val="F26B43"/>
          </p15:clr>
        </p15:guide>
        <p15:guide id="13" pos="8352">
          <p15:clr>
            <a:srgbClr val="F26B43"/>
          </p15:clr>
        </p15:guide>
        <p15:guide id="14" pos="8928">
          <p15:clr>
            <a:srgbClr val="F26B43"/>
          </p15:clr>
        </p15:guide>
        <p15:guide id="15" orient="horz" pos="825">
          <p15:clr>
            <a:srgbClr val="F26B43"/>
          </p15:clr>
        </p15:guide>
        <p15:guide id="17" orient="horz" pos="1626">
          <p15:clr>
            <a:srgbClr val="F26B43"/>
          </p15:clr>
        </p15:guide>
        <p15:guide id="18" orient="horz" pos="3243">
          <p15:clr>
            <a:srgbClr val="F26B43"/>
          </p15:clr>
        </p15:guide>
        <p15:guide id="19" orient="horz" pos="2434">
          <p15:clr>
            <a:srgbClr val="F26B43"/>
          </p15:clr>
        </p15:guide>
        <p15:guide id="20" orient="horz" pos="4048">
          <p15:clr>
            <a:srgbClr val="F26B43"/>
          </p15:clr>
        </p15:guide>
        <p15:guide id="21" orient="horz" pos="4852">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731981802"/>
      </p:ext>
    </p:extLst>
  </p:cSld>
  <p:clrMap bg1="dk1" tx1="lt1" bg2="dk2" tx2="lt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 id="2147484364" r:id="rId14"/>
    <p:sldLayoutId id="2147484365" r:id="rId15"/>
    <p:sldLayoutId id="2147484366" r:id="rId16"/>
    <p:sldLayoutId id="2147484367" r:id="rId17"/>
    <p:sldLayoutId id="2147484368" r:id="rId18"/>
    <p:sldLayoutId id="2147484369" r:id="rId19"/>
    <p:sldLayoutId id="2147484370" r:id="rId20"/>
    <p:sldLayoutId id="2147484371" r:id="rId21"/>
    <p:sldLayoutId id="2147484372" r:id="rId22"/>
    <p:sldLayoutId id="2147484373" r:id="rId23"/>
    <p:sldLayoutId id="2147484374" r:id="rId24"/>
    <p:sldLayoutId id="2147484375" r:id="rId25"/>
    <p:sldLayoutId id="2147484376" r:id="rId26"/>
    <p:sldLayoutId id="2147484377" r:id="rId27"/>
    <p:sldLayoutId id="2147484378" r:id="rId28"/>
    <p:sldLayoutId id="2147484379" r:id="rId29"/>
    <p:sldLayoutId id="2147484380" r:id="rId30"/>
    <p:sldLayoutId id="2147484381" r:id="rId31"/>
    <p:sldLayoutId id="2147484382" r:id="rId32"/>
  </p:sldLayoutIdLst>
  <p:hf hdr="0" dt="0"/>
  <p:txStyles>
    <p:titleStyle>
      <a:lvl1pPr algn="l" rtl="0" eaLnBrk="1" fontAlgn="base" hangingPunct="1">
        <a:lnSpc>
          <a:spcPct val="90000"/>
        </a:lnSpc>
        <a:spcBef>
          <a:spcPct val="0"/>
        </a:spcBef>
        <a:spcAft>
          <a:spcPct val="0"/>
        </a:spcAft>
        <a:defRPr sz="32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b="0" i="0">
          <a:solidFill>
            <a:schemeClr val="bg1"/>
          </a:solidFill>
          <a:latin typeface="+mn-lt"/>
          <a:ea typeface="Arial" panose="020B0604020202020204" pitchFamily="34" charset="0"/>
          <a:cs typeface="Arial" panose="020B0604020202020204" pitchFamily="34" charset="0"/>
        </a:defRPr>
      </a:lvl1pPr>
      <a:lvl2pPr marL="228597" indent="-23164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2pPr>
      <a:lvl3pPr marL="457195" indent="-23164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3pPr>
      <a:lvl4pPr marL="838190" indent="-23164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867" b="0" i="0" baseline="0">
          <a:solidFill>
            <a:schemeClr val="bg1"/>
          </a:solidFill>
          <a:latin typeface="+mn-lt"/>
          <a:ea typeface="Arial" panose="020B0604020202020204" pitchFamily="34" charset="0"/>
          <a:cs typeface="Arial" panose="020B0604020202020204" pitchFamily="34" charset="0"/>
        </a:defRPr>
      </a:lvl4pPr>
      <a:lvl5pPr marL="1071020" indent="-231642" algn="l" rtl="0" eaLnBrk="1" fontAlgn="base" hangingPunct="1">
        <a:lnSpc>
          <a:spcPct val="100000"/>
        </a:lnSpc>
        <a:spcBef>
          <a:spcPts val="0"/>
        </a:spcBef>
        <a:spcAft>
          <a:spcPct val="0"/>
        </a:spcAft>
        <a:buClr>
          <a:schemeClr val="bg1"/>
        </a:buClr>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074914341"/>
      </p:ext>
    </p:extLst>
  </p:cSld>
  <p:clrMap bg1="dk1" tx1="lt1" bg2="dk2"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 id="2147484395" r:id="rId12"/>
    <p:sldLayoutId id="2147484396" r:id="rId13"/>
    <p:sldLayoutId id="2147484397" r:id="rId14"/>
    <p:sldLayoutId id="2147484398" r:id="rId15"/>
    <p:sldLayoutId id="2147484399" r:id="rId16"/>
    <p:sldLayoutId id="2147484400" r:id="rId17"/>
    <p:sldLayoutId id="2147484401" r:id="rId18"/>
    <p:sldLayoutId id="2147484402" r:id="rId19"/>
    <p:sldLayoutId id="2147484403" r:id="rId20"/>
    <p:sldLayoutId id="2147484404" r:id="rId21"/>
    <p:sldLayoutId id="2147484405" r:id="rId22"/>
    <p:sldLayoutId id="2147484406" r:id="rId23"/>
    <p:sldLayoutId id="2147484407" r:id="rId24"/>
    <p:sldLayoutId id="2147484408" r:id="rId25"/>
    <p:sldLayoutId id="2147484409" r:id="rId26"/>
    <p:sldLayoutId id="2147484410" r:id="rId27"/>
    <p:sldLayoutId id="2147484411" r:id="rId28"/>
    <p:sldLayoutId id="2147484412" r:id="rId29"/>
    <p:sldLayoutId id="2147484413" r:id="rId30"/>
    <p:sldLayoutId id="2147484414" r:id="rId31"/>
    <p:sldLayoutId id="2147484415" r:id="rId32"/>
    <p:sldLayoutId id="2147484416" r:id="rId33"/>
    <p:sldLayoutId id="2147484417" r:id="rId34"/>
    <p:sldLayoutId id="2147484418" r:id="rId35"/>
  </p:sldLayoutIdLst>
  <p:hf sldNum="0" hdr="0" ftr="0" dt="0"/>
  <p:txStyles>
    <p:titleStyle>
      <a:lvl1pPr algn="l" rtl="0" eaLnBrk="1" fontAlgn="base" hangingPunct="1">
        <a:lnSpc>
          <a:spcPct val="90000"/>
        </a:lnSpc>
        <a:spcBef>
          <a:spcPct val="0"/>
        </a:spcBef>
        <a:spcAft>
          <a:spcPct val="0"/>
        </a:spcAft>
        <a:defRPr sz="32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12"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28"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40"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53"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panose="020B0604020202020204" pitchFamily="34" charset="0"/>
          <a:cs typeface="Arial" panose="020B0604020202020204"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panose="020B0604020202020204" pitchFamily="34" charset="0"/>
          <a:cs typeface="Arial" panose="020B0604020202020204"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panose="020B0604020202020204" pitchFamily="34" charset="0"/>
          <a:cs typeface="Arial" panose="020B0604020202020204" pitchFamily="34" charset="0"/>
        </a:defRPr>
      </a:lvl4pPr>
      <a:lvl5pPr marL="1071020" indent="-231642"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panose="020B0604020202020204" pitchFamily="34" charset="0"/>
          <a:cs typeface="Arial" panose="020B0604020202020204"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Arial"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Arial"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Arial"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tx1"/>
                </a:solidFill>
                <a:latin typeface="+mn-lt"/>
              </a:defRPr>
            </a:lvl1pPr>
          </a:lstStyle>
          <a:p>
            <a:r>
              <a:rPr lang="en-US" dirty="0"/>
              <a:t>Group Name / DOC ID / Month XX, 2018 / © 2018 IBM Corporation</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a:solidFill>
                  <a:schemeClr val="tx1"/>
                </a:solidFill>
                <a:latin typeface="+mn-lt"/>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060363633"/>
      </p:ext>
    </p:extLst>
  </p:cSld>
  <p:clrMap bg1="dk1" tx1="lt1" bg2="dk2"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 id="2147484433" r:id="rId14"/>
    <p:sldLayoutId id="2147484434" r:id="rId15"/>
    <p:sldLayoutId id="2147484435" r:id="rId16"/>
    <p:sldLayoutId id="2147484436" r:id="rId17"/>
    <p:sldLayoutId id="2147484437" r:id="rId18"/>
    <p:sldLayoutId id="2147484438" r:id="rId19"/>
    <p:sldLayoutId id="2147484439" r:id="rId20"/>
    <p:sldLayoutId id="2147484440" r:id="rId21"/>
    <p:sldLayoutId id="2147484441" r:id="rId22"/>
    <p:sldLayoutId id="2147484442" r:id="rId23"/>
    <p:sldLayoutId id="2147484443" r:id="rId24"/>
    <p:sldLayoutId id="2147484444" r:id="rId25"/>
    <p:sldLayoutId id="2147484445" r:id="rId26"/>
    <p:sldLayoutId id="2147484446" r:id="rId27"/>
    <p:sldLayoutId id="2147484447" r:id="rId28"/>
    <p:sldLayoutId id="2147484448" r:id="rId29"/>
    <p:sldLayoutId id="2147484449" r:id="rId30"/>
    <p:sldLayoutId id="2147484450" r:id="rId31"/>
    <p:sldLayoutId id="2147484451" r:id="rId32"/>
    <p:sldLayoutId id="2147484452" r:id="rId33"/>
    <p:sldLayoutId id="2147484453" r:id="rId34"/>
  </p:sldLayoutIdLst>
  <p:hf hdr="0" dt="0"/>
  <p:txStyles>
    <p:title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943D6-8F56-4D2D-B282-820AE65CD0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6CBA6C-763D-477D-A199-EFF34F48FF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C553D-3C5E-4655-887C-742131E55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B3F0E-AA95-430A-8FE7-8623057BB9AF}" type="datetimeFigureOut">
              <a:rPr lang="en-US" smtClean="0"/>
              <a:t>4/14/23</a:t>
            </a:fld>
            <a:endParaRPr lang="en-US"/>
          </a:p>
        </p:txBody>
      </p:sp>
      <p:sp>
        <p:nvSpPr>
          <p:cNvPr id="5" name="Footer Placeholder 4">
            <a:extLst>
              <a:ext uri="{FF2B5EF4-FFF2-40B4-BE49-F238E27FC236}">
                <a16:creationId xmlns:a16="http://schemas.microsoft.com/office/drawing/2014/main" id="{F8F06BD7-2CCC-407C-A97D-A8CBC6D681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8E23A8-F5C5-4D97-9E09-7D16C16F05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20788-07A6-407A-BEFE-404B27CFBC37}" type="slidenum">
              <a:rPr lang="en-US" smtClean="0"/>
              <a:t>‹#›</a:t>
            </a:fld>
            <a:endParaRPr lang="en-US"/>
          </a:p>
        </p:txBody>
      </p:sp>
    </p:spTree>
    <p:extLst>
      <p:ext uri="{BB962C8B-B14F-4D97-AF65-F5344CB8AC3E}">
        <p14:creationId xmlns:p14="http://schemas.microsoft.com/office/powerpoint/2010/main" val="1334110280"/>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 id="2147484466" r:id="rId12"/>
    <p:sldLayoutId id="2147484467" r:id="rId13"/>
    <p:sldLayoutId id="214748446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F7DBE04-229F-9E4C-891E-196274670326}"/>
              </a:ext>
            </a:extLst>
          </p:cNvPr>
          <p:cNvGraphicFramePr>
            <a:graphicFrameLocks noChangeAspect="1"/>
          </p:cNvGraphicFramePr>
          <p:nvPr userDrawn="1">
            <p:custDataLst>
              <p:tags r:id="rId39"/>
            </p:custDataLst>
            <p:extLst>
              <p:ext uri="{D42A27DB-BD31-4B8C-83A1-F6EECF244321}">
                <p14:modId xmlns:p14="http://schemas.microsoft.com/office/powerpoint/2010/main" val="2070899185"/>
              </p:ext>
            </p:extLst>
          </p:nvPr>
        </p:nvGraphicFramePr>
        <p:xfrm>
          <a:off x="2118" y="2118"/>
          <a:ext cx="1636" cy="2117"/>
        </p:xfrm>
        <a:graphic>
          <a:graphicData uri="http://schemas.openxmlformats.org/presentationml/2006/ole">
            <mc:AlternateContent xmlns:mc="http://schemas.openxmlformats.org/markup-compatibility/2006">
              <mc:Choice xmlns:v="urn:schemas-microsoft-com:vml" Requires="v">
                <p:oleObj name="think-cell Slide" r:id="rId40" imgW="7772400" imgH="10058400" progId="TCLayout.ActiveDocument.1">
                  <p:embed/>
                </p:oleObj>
              </mc:Choice>
              <mc:Fallback>
                <p:oleObj name="think-cell Slide" r:id="rId40" imgW="7772400" imgH="10058400" progId="TCLayout.ActiveDocument.1">
                  <p:embed/>
                  <p:pic>
                    <p:nvPicPr>
                      <p:cNvPr id="6" name="Object 5" hidden="1">
                        <a:extLst>
                          <a:ext uri="{FF2B5EF4-FFF2-40B4-BE49-F238E27FC236}">
                            <a16:creationId xmlns:a16="http://schemas.microsoft.com/office/drawing/2014/main" id="{1F7DBE04-229F-9E4C-891E-196274670326}"/>
                          </a:ext>
                        </a:extLst>
                      </p:cNvPr>
                      <p:cNvPicPr/>
                      <p:nvPr/>
                    </p:nvPicPr>
                    <p:blipFill>
                      <a:blip r:embed="rId41"/>
                      <a:stretch>
                        <a:fillRect/>
                      </a:stretch>
                    </p:blipFill>
                    <p:spPr>
                      <a:xfrm>
                        <a:off x="2118" y="2118"/>
                        <a:ext cx="1636" cy="2117"/>
                      </a:xfrm>
                      <a:prstGeom prst="rect">
                        <a:avLst/>
                      </a:prstGeom>
                    </p:spPr>
                  </p:pic>
                </p:oleObj>
              </mc:Fallback>
            </mc:AlternateContent>
          </a:graphicData>
        </a:graphic>
      </p:graphicFrame>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304889" y="6400801"/>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800" b="0" i="0">
                <a:solidFill>
                  <a:schemeClr val="tx1"/>
                </a:solidFill>
                <a:latin typeface="IBM Plex Sans" panose="020B0503050203000203" pitchFamily="34" charset="0"/>
              </a:defRPr>
            </a:lvl1pPr>
          </a:lstStyle>
          <a:p>
            <a:r>
              <a:rPr lang="en-US"/>
              <a:t>IBM Strategy Hybrid Cloud and AI</a:t>
            </a:r>
          </a:p>
        </p:txBody>
      </p:sp>
      <p:sp>
        <p:nvSpPr>
          <p:cNvPr id="8" name="Slide Number Placeholder"/>
          <p:cNvSpPr>
            <a:spLocks noGrp="1"/>
          </p:cNvSpPr>
          <p:nvPr>
            <p:ph type="sldNum" sz="quarter" idx="4"/>
          </p:nvPr>
        </p:nvSpPr>
        <p:spPr>
          <a:xfrm>
            <a:off x="9448802" y="6400801"/>
            <a:ext cx="2438309" cy="222249"/>
          </a:xfrm>
          <a:prstGeom prst="rect">
            <a:avLst/>
          </a:prstGeom>
        </p:spPr>
        <p:txBody>
          <a:bodyPr vert="horz" lIns="0" tIns="0" rIns="0" bIns="0" rtlCol="0" anchor="ctr"/>
          <a:lstStyle>
            <a:lvl1pPr algn="r">
              <a:defRPr sz="800" b="0" i="0">
                <a:solidFill>
                  <a:schemeClr val="tx1"/>
                </a:solidFill>
                <a:latin typeface="IBM Plex Sans" panose="020B0503050203000203" pitchFamily="34" charset="0"/>
              </a:defRPr>
            </a:lvl1pPr>
          </a:lstStyle>
          <a:p>
            <a:fld id="{59395FB3-9C97-154F-86B2-7E381B951268}" type="slidenum">
              <a:rPr lang="en-US" smtClean="0"/>
              <a:pPr/>
              <a:t>‹#›</a:t>
            </a:fld>
            <a:endParaRPr lang="en-US"/>
          </a:p>
        </p:txBody>
      </p:sp>
      <p:grpSp>
        <p:nvGrpSpPr>
          <p:cNvPr id="3" name="Group 2">
            <a:extLst>
              <a:ext uri="{FF2B5EF4-FFF2-40B4-BE49-F238E27FC236}">
                <a16:creationId xmlns:a16="http://schemas.microsoft.com/office/drawing/2014/main" id="{720BB8D8-C46D-7A4B-97AF-798F102BA8D4}"/>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28219"/>
              <a:ext cx="91440" cy="4686681"/>
              <a:chOff x="-109730" y="228219"/>
              <a:chExt cx="91440" cy="4686681"/>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7451"/>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28219"/>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14900"/>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28219"/>
              <a:ext cx="91440" cy="4685665"/>
              <a:chOff x="-109730" y="221869"/>
              <a:chExt cx="91440" cy="4685665"/>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91101"/>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21869"/>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907534"/>
                <a:ext cx="91440" cy="0"/>
              </a:xfrm>
              <a:prstGeom prst="line">
                <a:avLst/>
              </a:prstGeom>
              <a:ln w="31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787063375"/>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Lst>
  <p:hf hdr="0" dt="0"/>
  <p:txStyles>
    <p:titleStyle>
      <a:lvl1pPr algn="l" rtl="0" eaLnBrk="1" fontAlgn="base" hangingPunct="1">
        <a:lnSpc>
          <a:spcPct val="90000"/>
        </a:lnSpc>
        <a:spcBef>
          <a:spcPct val="0"/>
        </a:spcBef>
        <a:spcAft>
          <a:spcPct val="0"/>
        </a:spcAft>
        <a:defRPr sz="32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Light" pitchFamily="34" charset="0"/>
        </a:defRPr>
      </a:lvl2pPr>
      <a:lvl3pPr algn="l" rtl="0" eaLnBrk="1" fontAlgn="base" hangingPunct="1">
        <a:lnSpc>
          <a:spcPct val="90000"/>
        </a:lnSpc>
        <a:spcBef>
          <a:spcPct val="0"/>
        </a:spcBef>
        <a:spcAft>
          <a:spcPct val="0"/>
        </a:spcAft>
        <a:defRPr sz="2960">
          <a:solidFill>
            <a:srgbClr val="191919"/>
          </a:solidFill>
          <a:latin typeface="IBM Plex Sans Light" pitchFamily="34" charset="0"/>
        </a:defRPr>
      </a:lvl3pPr>
      <a:lvl4pPr algn="l" rtl="0" eaLnBrk="1" fontAlgn="base" hangingPunct="1">
        <a:lnSpc>
          <a:spcPct val="90000"/>
        </a:lnSpc>
        <a:spcBef>
          <a:spcPct val="0"/>
        </a:spcBef>
        <a:spcAft>
          <a:spcPct val="0"/>
        </a:spcAft>
        <a:defRPr sz="2960">
          <a:solidFill>
            <a:srgbClr val="191919"/>
          </a:solidFill>
          <a:latin typeface="IBM Plex Sans Light" pitchFamily="34" charset="0"/>
        </a:defRPr>
      </a:lvl4pPr>
      <a:lvl5pPr algn="l" rtl="0" eaLnBrk="1" fontAlgn="base" hangingPunct="1">
        <a:lnSpc>
          <a:spcPct val="90000"/>
        </a:lnSpc>
        <a:spcBef>
          <a:spcPct val="0"/>
        </a:spcBef>
        <a:spcAft>
          <a:spcPct val="0"/>
        </a:spcAft>
        <a:defRPr sz="2960">
          <a:solidFill>
            <a:srgbClr val="191919"/>
          </a:solidFill>
          <a:latin typeface="IBM Plex Sans Light"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Light"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Light"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Light"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Light" pitchFamily="34" charset="0"/>
        </a:defRPr>
      </a:lvl9pPr>
    </p:titleStyle>
    <p:bodyStyle>
      <a:lvl1pPr marL="0" indent="0" algn="l" rtl="0" eaLnBrk="1" fontAlgn="base" hangingPunct="1">
        <a:lnSpc>
          <a:spcPct val="100000"/>
        </a:lnSpc>
        <a:spcBef>
          <a:spcPts val="1467"/>
        </a:spcBef>
        <a:spcAft>
          <a:spcPct val="0"/>
        </a:spcAft>
        <a:buClr>
          <a:srgbClr val="001141"/>
        </a:buClr>
        <a:buSzPct val="90000"/>
        <a:buFont typeface="IBM Plex Sans Light" pitchFamily="2" charset="2"/>
        <a:buNone/>
        <a:defRPr sz="1867"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228597" indent="-231642" algn="l" rtl="0" eaLnBrk="1" fontAlgn="base" hangingPunct="1">
        <a:lnSpc>
          <a:spcPct val="100000"/>
        </a:lnSpc>
        <a:spcBef>
          <a:spcPts val="1467"/>
        </a:spcBef>
        <a:spcAft>
          <a:spcPct val="0"/>
        </a:spcAft>
        <a:buClr>
          <a:srgbClr val="001141"/>
        </a:buClr>
        <a:buSzPct val="100000"/>
        <a:buFont typeface="IBM Plex Sans Light" charset="-120"/>
        <a:buChar char="–"/>
        <a:tabLst/>
        <a:defRPr sz="1867"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457195" indent="-231642" algn="l" rtl="0" eaLnBrk="1" fontAlgn="base" hangingPunct="1">
        <a:lnSpc>
          <a:spcPct val="100000"/>
        </a:lnSpc>
        <a:spcBef>
          <a:spcPts val="1467"/>
        </a:spcBef>
        <a:spcAft>
          <a:spcPct val="0"/>
        </a:spcAft>
        <a:buClr>
          <a:srgbClr val="001141"/>
        </a:buClr>
        <a:buSzPct val="100000"/>
        <a:buFont typeface="IBM Plex Sans Light" panose="020B0604020202020204" pitchFamily="34" charset="0"/>
        <a:buChar char="•"/>
        <a:tabLst/>
        <a:defRPr sz="1867"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838190" indent="-231642" algn="l" rtl="0" eaLnBrk="1" fontAlgn="base" hangingPunct="1">
        <a:lnSpc>
          <a:spcPct val="100000"/>
        </a:lnSpc>
        <a:spcBef>
          <a:spcPts val="1467"/>
        </a:spcBef>
        <a:spcAft>
          <a:spcPct val="0"/>
        </a:spcAft>
        <a:buClr>
          <a:srgbClr val="001141"/>
        </a:buClr>
        <a:buSzPct val="100000"/>
        <a:buFont typeface="IBM Plex Sans Light" charset="-120"/>
        <a:buChar char="–"/>
        <a:tabLst/>
        <a:defRPr sz="1867"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071020" indent="-231642" algn="l" rtl="0" eaLnBrk="1" fontAlgn="base" hangingPunct="1">
        <a:lnSpc>
          <a:spcPct val="100000"/>
        </a:lnSpc>
        <a:spcBef>
          <a:spcPts val="1467"/>
        </a:spcBef>
        <a:spcAft>
          <a:spcPct val="0"/>
        </a:spcAft>
        <a:buClr>
          <a:srgbClr val="001141"/>
        </a:buClr>
        <a:buFont typeface="IBM Plex Sans Light" charset="-120"/>
        <a:buChar char="»"/>
        <a:tabLst/>
        <a:defRPr sz="1867"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Light"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Light"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Light"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Light"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144">
          <p15:clr>
            <a:srgbClr val="F26B43"/>
          </p15:clr>
        </p15:guide>
        <p15:guide id="3" pos="5616">
          <p15:clr>
            <a:srgbClr val="F26B43"/>
          </p15:clr>
        </p15:guide>
        <p15:guide id="4" orient="horz" pos="2832">
          <p15:clr>
            <a:srgbClr val="F26B43"/>
          </p15:clr>
        </p15:guide>
        <p15:guide id="5" orient="horz" pos="3094">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89" y="6383868"/>
            <a:ext cx="5486313" cy="222249"/>
          </a:xfrm>
          <a:prstGeom prst="rect">
            <a:avLst/>
          </a:prstGeom>
        </p:spPr>
        <p:txBody>
          <a:bodyPr vert="horz" lIns="0" tIns="0" rIns="0" bIns="0" rtlCol="0" anchor="ctr"/>
          <a:lstStyle>
            <a:lvl1pPr marL="0" marR="0" indent="0" algn="l" defTabSz="914633" rtl="0" eaLnBrk="1" fontAlgn="auto" latinLnBrk="0" hangingPunct="1">
              <a:lnSpc>
                <a:spcPct val="100000"/>
              </a:lnSpc>
              <a:spcBef>
                <a:spcPts val="0"/>
              </a:spcBef>
              <a:spcAft>
                <a:spcPts val="0"/>
              </a:spcAft>
              <a:buClrTx/>
              <a:buSzTx/>
              <a:buFontTx/>
              <a:buNone/>
              <a:tabLst/>
              <a:defRPr sz="800">
                <a:solidFill>
                  <a:schemeClr val="bg1"/>
                </a:solidFill>
                <a:latin typeface="IBM Plex Sans" panose="020B0503050203000203" pitchFamily="34" charset="0"/>
              </a:defRPr>
            </a:lvl1pPr>
          </a:lstStyle>
          <a:p>
            <a:endParaRPr lang="en-US" dirty="0"/>
          </a:p>
        </p:txBody>
      </p:sp>
      <p:sp>
        <p:nvSpPr>
          <p:cNvPr id="8" name="Slide Number Placeholder"/>
          <p:cNvSpPr>
            <a:spLocks noGrp="1"/>
          </p:cNvSpPr>
          <p:nvPr>
            <p:ph type="sldNum" sz="quarter" idx="4"/>
          </p:nvPr>
        </p:nvSpPr>
        <p:spPr>
          <a:xfrm>
            <a:off x="9448802" y="6383868"/>
            <a:ext cx="2438309" cy="222249"/>
          </a:xfrm>
          <a:prstGeom prst="rect">
            <a:avLst/>
          </a:prstGeom>
        </p:spPr>
        <p:txBody>
          <a:bodyPr vert="horz" lIns="0" tIns="0" rIns="0" bIns="0" rtlCol="0" anchor="ctr"/>
          <a:lstStyle>
            <a:lvl1pPr algn="r">
              <a:defRPr sz="8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570612478"/>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Lst>
  <p:hf hdr="0" ftr="0" dt="0"/>
  <p:txStyles>
    <p:titleStyle>
      <a:lvl1pPr algn="l" rtl="0" eaLnBrk="1" fontAlgn="base" hangingPunct="1">
        <a:lnSpc>
          <a:spcPct val="90000"/>
        </a:lnSpc>
        <a:spcBef>
          <a:spcPct val="0"/>
        </a:spcBef>
        <a:spcAft>
          <a:spcPct val="0"/>
        </a:spcAft>
        <a:defRPr sz="32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pitchFamily="34" charset="0"/>
        </a:defRPr>
      </a:lvl2pPr>
      <a:lvl3pPr algn="l" rtl="0" eaLnBrk="1" fontAlgn="base" hangingPunct="1">
        <a:lnSpc>
          <a:spcPct val="90000"/>
        </a:lnSpc>
        <a:spcBef>
          <a:spcPct val="0"/>
        </a:spcBef>
        <a:spcAft>
          <a:spcPct val="0"/>
        </a:spcAft>
        <a:defRPr sz="2960">
          <a:solidFill>
            <a:srgbClr val="191919"/>
          </a:solidFill>
          <a:latin typeface="IBM Plex Sans" pitchFamily="34" charset="0"/>
        </a:defRPr>
      </a:lvl3pPr>
      <a:lvl4pPr algn="l" rtl="0" eaLnBrk="1" fontAlgn="base" hangingPunct="1">
        <a:lnSpc>
          <a:spcPct val="90000"/>
        </a:lnSpc>
        <a:spcBef>
          <a:spcPct val="0"/>
        </a:spcBef>
        <a:spcAft>
          <a:spcPct val="0"/>
        </a:spcAft>
        <a:defRPr sz="2960">
          <a:solidFill>
            <a:srgbClr val="191919"/>
          </a:solidFill>
          <a:latin typeface="IBM Plex Sans" pitchFamily="34" charset="0"/>
        </a:defRPr>
      </a:lvl4pPr>
      <a:lvl5pPr algn="l" rtl="0" eaLnBrk="1" fontAlgn="base" hangingPunct="1">
        <a:lnSpc>
          <a:spcPct val="90000"/>
        </a:lnSpc>
        <a:spcBef>
          <a:spcPct val="0"/>
        </a:spcBef>
        <a:spcAft>
          <a:spcPct val="0"/>
        </a:spcAft>
        <a:defRPr sz="2960">
          <a:solidFill>
            <a:srgbClr val="191919"/>
          </a:solidFill>
          <a:latin typeface="IBM Plex Sans"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71020" indent="-231642" algn="l" rtl="0" eaLnBrk="1" fontAlgn="base" hangingPunct="1">
        <a:lnSpc>
          <a:spcPct val="100000"/>
        </a:lnSpc>
        <a:spcBef>
          <a:spcPts val="1467"/>
        </a:spcBef>
        <a:spcAft>
          <a:spcPct val="0"/>
        </a:spcAft>
        <a:buClr>
          <a:schemeClr val="bg1"/>
        </a:buClr>
        <a:buFont typeface="IBM Plex Sans" charset="-120"/>
        <a:buChar char="»"/>
        <a:tabLst/>
        <a:defRPr sz="1867">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p:bodyStyle>
    <p:otherStyle>
      <a:defPPr>
        <a:defRPr lang="en-US"/>
      </a:defPPr>
      <a:lvl1pPr marL="0" algn="l" defTabSz="966828" rtl="0" eaLnBrk="1" latinLnBrk="0" hangingPunct="1">
        <a:defRPr sz="1904" kern="1200">
          <a:solidFill>
            <a:schemeClr val="tx1"/>
          </a:solidFill>
          <a:latin typeface="+mn-lt"/>
          <a:ea typeface="+mn-ea"/>
          <a:cs typeface="+mn-cs"/>
        </a:defRPr>
      </a:lvl1pPr>
      <a:lvl2pPr marL="483412" algn="l" defTabSz="966828" rtl="0" eaLnBrk="1" latinLnBrk="0" hangingPunct="1">
        <a:defRPr sz="1904" kern="1200">
          <a:solidFill>
            <a:schemeClr val="tx1"/>
          </a:solidFill>
          <a:latin typeface="+mn-lt"/>
          <a:ea typeface="+mn-ea"/>
          <a:cs typeface="+mn-cs"/>
        </a:defRPr>
      </a:lvl2pPr>
      <a:lvl3pPr marL="966828" algn="l" defTabSz="966828" rtl="0" eaLnBrk="1" latinLnBrk="0" hangingPunct="1">
        <a:defRPr sz="1904" kern="1200">
          <a:solidFill>
            <a:schemeClr val="tx1"/>
          </a:solidFill>
          <a:latin typeface="+mn-lt"/>
          <a:ea typeface="+mn-ea"/>
          <a:cs typeface="+mn-cs"/>
        </a:defRPr>
      </a:lvl3pPr>
      <a:lvl4pPr marL="1450240" algn="l" defTabSz="966828" rtl="0" eaLnBrk="1" latinLnBrk="0" hangingPunct="1">
        <a:defRPr sz="1904" kern="1200">
          <a:solidFill>
            <a:schemeClr val="tx1"/>
          </a:solidFill>
          <a:latin typeface="+mn-lt"/>
          <a:ea typeface="+mn-ea"/>
          <a:cs typeface="+mn-cs"/>
        </a:defRPr>
      </a:lvl4pPr>
      <a:lvl5pPr marL="1933653" algn="l" defTabSz="966828" rtl="0" eaLnBrk="1" latinLnBrk="0" hangingPunct="1">
        <a:defRPr sz="1904" kern="1200">
          <a:solidFill>
            <a:schemeClr val="tx1"/>
          </a:solidFill>
          <a:latin typeface="+mn-lt"/>
          <a:ea typeface="+mn-ea"/>
          <a:cs typeface="+mn-cs"/>
        </a:defRPr>
      </a:lvl5pPr>
      <a:lvl6pPr marL="2417068" algn="l" defTabSz="966828" rtl="0" eaLnBrk="1" latinLnBrk="0" hangingPunct="1">
        <a:defRPr sz="1904" kern="1200">
          <a:solidFill>
            <a:schemeClr val="tx1"/>
          </a:solidFill>
          <a:latin typeface="+mn-lt"/>
          <a:ea typeface="+mn-ea"/>
          <a:cs typeface="+mn-cs"/>
        </a:defRPr>
      </a:lvl6pPr>
      <a:lvl7pPr marL="2900479" algn="l" defTabSz="966828" rtl="0" eaLnBrk="1" latinLnBrk="0" hangingPunct="1">
        <a:defRPr sz="1904" kern="1200">
          <a:solidFill>
            <a:schemeClr val="tx1"/>
          </a:solidFill>
          <a:latin typeface="+mn-lt"/>
          <a:ea typeface="+mn-ea"/>
          <a:cs typeface="+mn-cs"/>
        </a:defRPr>
      </a:lvl7pPr>
      <a:lvl8pPr marL="3383893" algn="l" defTabSz="966828" rtl="0" eaLnBrk="1" latinLnBrk="0" hangingPunct="1">
        <a:defRPr sz="1904" kern="1200">
          <a:solidFill>
            <a:schemeClr val="tx1"/>
          </a:solidFill>
          <a:latin typeface="+mn-lt"/>
          <a:ea typeface="+mn-ea"/>
          <a:cs typeface="+mn-cs"/>
        </a:defRPr>
      </a:lvl8pPr>
      <a:lvl9pPr marL="3867306" algn="l" defTabSz="966828"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9264" y="6469380"/>
            <a:ext cx="135436"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287300" y="288925"/>
            <a:ext cx="11293592"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287300" y="1663700"/>
            <a:ext cx="11293592" cy="4334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4125" y="6402118"/>
            <a:ext cx="2477765" cy="190500"/>
          </a:xfrm>
          <a:prstGeom prst="rect">
            <a:avLst/>
          </a:prstGeom>
        </p:spPr>
        <p:txBody>
          <a:bodyPr vert="horz" lIns="0" tIns="0" rIns="0" bIns="0" rtlCol="0" anchor="b"/>
          <a:lstStyle>
            <a:lvl1pPr algn="l">
              <a:defRPr sz="800" b="0" i="0">
                <a:solidFill>
                  <a:schemeClr val="tx1"/>
                </a:solidFill>
                <a:latin typeface="IBM Plex Sans" panose="020B0503050203000203" pitchFamily="34" charset="0"/>
              </a:defRPr>
            </a:lvl1pPr>
          </a:lstStyle>
          <a:p>
            <a:r>
              <a:rPr lang="en-US"/>
              <a:t>Footer text (optional)</a:t>
            </a:r>
            <a:endParaRPr lang="en-US" dirty="0"/>
          </a:p>
        </p:txBody>
      </p:sp>
    </p:spTree>
    <p:extLst>
      <p:ext uri="{BB962C8B-B14F-4D97-AF65-F5344CB8AC3E}">
        <p14:creationId xmlns:p14="http://schemas.microsoft.com/office/powerpoint/2010/main" val="463022997"/>
      </p:ext>
    </p:extLst>
  </p:cSld>
  <p:clrMap bg1="dk1" tx1="lt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 id="2147483846" r:id="rId40"/>
    <p:sldLayoutId id="2147483847" r:id="rId41"/>
    <p:sldLayoutId id="2147483848" r:id="rId42"/>
    <p:sldLayoutId id="2147483849" r:id="rId43"/>
    <p:sldLayoutId id="2147483850" r:id="rId44"/>
    <p:sldLayoutId id="2147483851" r:id="rId45"/>
    <p:sldLayoutId id="2147483852" r:id="rId46"/>
    <p:sldLayoutId id="2147483853" r:id="rId47"/>
  </p:sldLayoutIdLst>
  <p:transition spd="med"/>
  <p:hf hdr="0" dt="0"/>
  <p:txStyles>
    <p:titleStyle>
      <a:lvl1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chemeClr val="tx2"/>
          </a:solidFill>
          <a:uFillTx/>
          <a:latin typeface="+mj-lt"/>
          <a:ea typeface="+mj-ea"/>
          <a:cs typeface="+mj-cs"/>
          <a:sym typeface="IBM Plex Sans Light"/>
        </a:defRPr>
      </a:lvl1pPr>
      <a:lvl2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8"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97"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44"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93"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p:titleStyle>
    <p:body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59"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18"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77"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6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22"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384"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845"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307"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768"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23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69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1769264" y="6469380"/>
            <a:ext cx="135436" cy="123111"/>
          </a:xfrm>
          <a:prstGeom prst="rect">
            <a:avLst/>
          </a:prstGeom>
          <a:ln w="12700">
            <a:miter lim="400000"/>
          </a:ln>
        </p:spPr>
        <p:txBody>
          <a:bodyPr wrap="none" lIns="0" tIns="0" rIns="0" bIns="0" anchor="b" anchorCtr="0">
            <a:spAutoFit/>
          </a:bodyPr>
          <a:lstStyle>
            <a:lvl1pPr algn="r">
              <a:defRPr sz="8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287300" y="288925"/>
            <a:ext cx="11293592"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287300" y="1663700"/>
            <a:ext cx="11293592" cy="4334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84125" y="6402118"/>
            <a:ext cx="2477765" cy="190500"/>
          </a:xfrm>
          <a:prstGeom prst="rect">
            <a:avLst/>
          </a:prstGeom>
        </p:spPr>
        <p:txBody>
          <a:bodyPr vert="horz" lIns="0" tIns="0" rIns="0" bIns="0" rtlCol="0" anchor="b"/>
          <a:lstStyle>
            <a:lvl1pPr algn="l">
              <a:defRPr sz="800" b="0" i="0">
                <a:solidFill>
                  <a:schemeClr val="tx1"/>
                </a:solidFill>
                <a:latin typeface="IBM Plex Sans" panose="020B0503050203000203" pitchFamily="34" charset="0"/>
              </a:defRPr>
            </a:lvl1pPr>
          </a:lstStyle>
          <a:p>
            <a:r>
              <a:rPr lang="en-US"/>
              <a:t>IBM Systems / October 2022 / IBM Confidential</a:t>
            </a:r>
            <a:endParaRPr lang="en-US" dirty="0"/>
          </a:p>
        </p:txBody>
      </p:sp>
    </p:spTree>
    <p:extLst>
      <p:ext uri="{BB962C8B-B14F-4D97-AF65-F5344CB8AC3E}">
        <p14:creationId xmlns:p14="http://schemas.microsoft.com/office/powerpoint/2010/main" val="728001355"/>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 id="2147483879" r:id="rId25"/>
    <p:sldLayoutId id="2147483880" r:id="rId26"/>
    <p:sldLayoutId id="2147483881" r:id="rId27"/>
    <p:sldLayoutId id="2147483882" r:id="rId28"/>
    <p:sldLayoutId id="2147483883" r:id="rId29"/>
    <p:sldLayoutId id="2147483884" r:id="rId30"/>
    <p:sldLayoutId id="2147483885" r:id="rId31"/>
    <p:sldLayoutId id="2147483886" r:id="rId32"/>
    <p:sldLayoutId id="2147483887" r:id="rId33"/>
    <p:sldLayoutId id="2147483888" r:id="rId34"/>
    <p:sldLayoutId id="2147483889" r:id="rId35"/>
    <p:sldLayoutId id="2147483890" r:id="rId36"/>
    <p:sldLayoutId id="2147483891" r:id="rId37"/>
    <p:sldLayoutId id="2147483892" r:id="rId38"/>
    <p:sldLayoutId id="2147483893" r:id="rId39"/>
    <p:sldLayoutId id="2147483894" r:id="rId40"/>
    <p:sldLayoutId id="2147483895" r:id="rId41"/>
    <p:sldLayoutId id="2147483896" r:id="rId42"/>
    <p:sldLayoutId id="2147483897" r:id="rId43"/>
    <p:sldLayoutId id="2147483898" r:id="rId44"/>
    <p:sldLayoutId id="2147483899" r:id="rId45"/>
    <p:sldLayoutId id="2147483900" r:id="rId46"/>
    <p:sldLayoutId id="2147483901" r:id="rId47"/>
  </p:sldLayoutIdLst>
  <p:transition spd="med"/>
  <p:hf sldNum="0" hdr="0" ftr="0" dt="0"/>
  <p:txStyles>
    <p:titleStyle>
      <a:lvl1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chemeClr val="tx2"/>
          </a:solidFill>
          <a:uFillTx/>
          <a:latin typeface="+mj-lt"/>
          <a:ea typeface="+mj-ea"/>
          <a:cs typeface="+mj-cs"/>
          <a:sym typeface="IBM Plex Sans Light"/>
        </a:defRPr>
      </a:lvl1pPr>
      <a:lvl2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8"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97"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44"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93"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p:titleStyle>
    <p:body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59"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18"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77"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p:bodyStyle>
    <p:otherStyle>
      <a:lvl1pPr marL="0" marR="0" indent="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1pPr>
      <a:lvl2pPr marL="0" marR="0" indent="17146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2pPr>
      <a:lvl3pPr marL="0" marR="0" indent="342922"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3pPr>
      <a:lvl4pPr marL="0" marR="0" indent="514384"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4pPr>
      <a:lvl5pPr marL="0" marR="0" indent="685845"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5pPr>
      <a:lvl6pPr marL="0" marR="0" indent="857307"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6pPr>
      <a:lvl7pPr marL="0" marR="0" indent="1028768"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7pPr>
      <a:lvl8pPr marL="0" marR="0" indent="1200230"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8pPr>
      <a:lvl9pPr marL="0" marR="0" indent="1371691" algn="r" defTabSz="914461" rtl="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56">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80416" y="268225"/>
            <a:ext cx="5522976" cy="5726176"/>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6388608" y="268225"/>
            <a:ext cx="5498592" cy="57261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304889" y="6383867"/>
            <a:ext cx="5486313" cy="222250"/>
          </a:xfrm>
          <a:prstGeom prst="rect">
            <a:avLst/>
          </a:prstGeom>
        </p:spPr>
        <p:txBody>
          <a:bodyPr vert="horz" lIns="0" tIns="0" rIns="0" bIns="0" rtlCol="0" anchor="ctr"/>
          <a:lstStyle>
            <a:lvl1pPr marL="0" marR="0" indent="0" algn="l" defTabSz="913741" rtl="0" eaLnBrk="1" fontAlgn="auto" latinLnBrk="0" hangingPunct="1">
              <a:lnSpc>
                <a:spcPct val="100000"/>
              </a:lnSpc>
              <a:spcBef>
                <a:spcPts val="0"/>
              </a:spcBef>
              <a:spcAft>
                <a:spcPts val="0"/>
              </a:spcAft>
              <a:buClrTx/>
              <a:buSzTx/>
              <a:buFontTx/>
              <a:buNone/>
              <a:tabLst/>
              <a:defRPr sz="799">
                <a:solidFill>
                  <a:schemeClr val="bg1"/>
                </a:solidFill>
                <a:latin typeface="IBM Plex Sans" panose="020B0503050203000203" pitchFamily="34" charset="0"/>
              </a:defRPr>
            </a:lvl1pPr>
          </a:lstStyle>
          <a:p>
            <a:r>
              <a:rPr lang="en-US" dirty="0"/>
              <a:t>Group Name / DOC ID / Month XX, 2020 / © 2020 IBM Corporation</a:t>
            </a:r>
          </a:p>
        </p:txBody>
      </p:sp>
      <p:sp>
        <p:nvSpPr>
          <p:cNvPr id="8" name="Slide Number Placeholder"/>
          <p:cNvSpPr>
            <a:spLocks noGrp="1"/>
          </p:cNvSpPr>
          <p:nvPr>
            <p:ph type="sldNum" sz="quarter" idx="4"/>
          </p:nvPr>
        </p:nvSpPr>
        <p:spPr>
          <a:xfrm>
            <a:off x="9448802" y="6383867"/>
            <a:ext cx="2438309" cy="222250"/>
          </a:xfrm>
          <a:prstGeom prst="rect">
            <a:avLst/>
          </a:prstGeom>
        </p:spPr>
        <p:txBody>
          <a:bodyPr vert="horz" lIns="0" tIns="0" rIns="0" bIns="0" rtlCol="0" anchor="ctr"/>
          <a:lstStyle>
            <a:lvl1pPr algn="r">
              <a:defRPr sz="799">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075291556"/>
      </p:ext>
    </p:extLst>
  </p:cSld>
  <p:clrMap bg1="dk1" tx1="lt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 id="2147483929" r:id="rId27"/>
    <p:sldLayoutId id="2147483930" r:id="rId28"/>
    <p:sldLayoutId id="2147483931" r:id="rId29"/>
    <p:sldLayoutId id="2147483932" r:id="rId30"/>
    <p:sldLayoutId id="2147483933" r:id="rId31"/>
    <p:sldLayoutId id="2147483934" r:id="rId32"/>
    <p:sldLayoutId id="2147483935" r:id="rId33"/>
    <p:sldLayoutId id="2147483936" r:id="rId34"/>
    <p:sldLayoutId id="2147483937" r:id="rId35"/>
  </p:sldLayoutIdLst>
  <p:hf hdr="0" dt="0"/>
  <p:txStyles>
    <p:titleStyle>
      <a:lvl1pPr algn="l" rtl="0" eaLnBrk="1" fontAlgn="base" hangingPunct="1">
        <a:lnSpc>
          <a:spcPct val="90000"/>
        </a:lnSpc>
        <a:spcBef>
          <a:spcPct val="0"/>
        </a:spcBef>
        <a:spcAft>
          <a:spcPct val="0"/>
        </a:spcAft>
        <a:defRPr sz="3197"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57">
          <a:solidFill>
            <a:srgbClr val="191919"/>
          </a:solidFill>
          <a:latin typeface="IBM Plex Sans" pitchFamily="34" charset="0"/>
        </a:defRPr>
      </a:lvl2pPr>
      <a:lvl3pPr algn="l" rtl="0" eaLnBrk="1" fontAlgn="base" hangingPunct="1">
        <a:lnSpc>
          <a:spcPct val="90000"/>
        </a:lnSpc>
        <a:spcBef>
          <a:spcPct val="0"/>
        </a:spcBef>
        <a:spcAft>
          <a:spcPct val="0"/>
        </a:spcAft>
        <a:defRPr sz="2957">
          <a:solidFill>
            <a:srgbClr val="191919"/>
          </a:solidFill>
          <a:latin typeface="IBM Plex Sans" pitchFamily="34" charset="0"/>
        </a:defRPr>
      </a:lvl3pPr>
      <a:lvl4pPr algn="l" rtl="0" eaLnBrk="1" fontAlgn="base" hangingPunct="1">
        <a:lnSpc>
          <a:spcPct val="90000"/>
        </a:lnSpc>
        <a:spcBef>
          <a:spcPct val="0"/>
        </a:spcBef>
        <a:spcAft>
          <a:spcPct val="0"/>
        </a:spcAft>
        <a:defRPr sz="2957">
          <a:solidFill>
            <a:srgbClr val="191919"/>
          </a:solidFill>
          <a:latin typeface="IBM Plex Sans" pitchFamily="34" charset="0"/>
        </a:defRPr>
      </a:lvl4pPr>
      <a:lvl5pPr algn="l" rtl="0" eaLnBrk="1" fontAlgn="base" hangingPunct="1">
        <a:lnSpc>
          <a:spcPct val="90000"/>
        </a:lnSpc>
        <a:spcBef>
          <a:spcPct val="0"/>
        </a:spcBef>
        <a:spcAft>
          <a:spcPct val="0"/>
        </a:spcAft>
        <a:defRPr sz="2957">
          <a:solidFill>
            <a:srgbClr val="191919"/>
          </a:solidFill>
          <a:latin typeface="IBM Plex Sans" pitchFamily="34" charset="0"/>
        </a:defRPr>
      </a:lvl5pPr>
      <a:lvl6pPr marL="482941" algn="l" rtl="0" eaLnBrk="1" fontAlgn="base" hangingPunct="1">
        <a:lnSpc>
          <a:spcPct val="90000"/>
        </a:lnSpc>
        <a:spcBef>
          <a:spcPct val="0"/>
        </a:spcBef>
        <a:spcAft>
          <a:spcPct val="0"/>
        </a:spcAft>
        <a:defRPr sz="2957">
          <a:solidFill>
            <a:srgbClr val="191919"/>
          </a:solidFill>
          <a:latin typeface="IBM Plex Sans" pitchFamily="34" charset="0"/>
        </a:defRPr>
      </a:lvl6pPr>
      <a:lvl7pPr marL="965885" algn="l" rtl="0" eaLnBrk="1" fontAlgn="base" hangingPunct="1">
        <a:lnSpc>
          <a:spcPct val="90000"/>
        </a:lnSpc>
        <a:spcBef>
          <a:spcPct val="0"/>
        </a:spcBef>
        <a:spcAft>
          <a:spcPct val="0"/>
        </a:spcAft>
        <a:defRPr sz="2957">
          <a:solidFill>
            <a:srgbClr val="191919"/>
          </a:solidFill>
          <a:latin typeface="IBM Plex Sans" pitchFamily="34" charset="0"/>
        </a:defRPr>
      </a:lvl7pPr>
      <a:lvl8pPr marL="1448826" algn="l" rtl="0" eaLnBrk="1" fontAlgn="base" hangingPunct="1">
        <a:lnSpc>
          <a:spcPct val="90000"/>
        </a:lnSpc>
        <a:spcBef>
          <a:spcPct val="0"/>
        </a:spcBef>
        <a:spcAft>
          <a:spcPct val="0"/>
        </a:spcAft>
        <a:defRPr sz="2957">
          <a:solidFill>
            <a:srgbClr val="191919"/>
          </a:solidFill>
          <a:latin typeface="IBM Plex Sans" pitchFamily="34" charset="0"/>
        </a:defRPr>
      </a:lvl8pPr>
      <a:lvl9pPr marL="1931768" algn="l" rtl="0" eaLnBrk="1" fontAlgn="base" hangingPunct="1">
        <a:lnSpc>
          <a:spcPct val="90000"/>
        </a:lnSpc>
        <a:spcBef>
          <a:spcPct val="0"/>
        </a:spcBef>
        <a:spcAft>
          <a:spcPct val="0"/>
        </a:spcAft>
        <a:defRPr sz="2957">
          <a:solidFill>
            <a:srgbClr val="191919"/>
          </a:solidFill>
          <a:latin typeface="IBM Plex Sans" pitchFamily="34" charset="0"/>
        </a:defRPr>
      </a:lvl9pPr>
    </p:titleStyle>
    <p:bodyStyle>
      <a:lvl1pPr marL="0" indent="0" algn="l" rtl="0" eaLnBrk="1" fontAlgn="base" hangingPunct="1">
        <a:lnSpc>
          <a:spcPct val="100000"/>
        </a:lnSpc>
        <a:spcBef>
          <a:spcPts val="1465"/>
        </a:spcBef>
        <a:spcAft>
          <a:spcPct val="0"/>
        </a:spcAft>
        <a:buClr>
          <a:srgbClr val="6D6E70"/>
        </a:buClr>
        <a:buSzPct val="90000"/>
        <a:buFont typeface="IBM Plex Sans" pitchFamily="2" charset="2"/>
        <a:buNone/>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374" indent="-231416" algn="l" rtl="0" eaLnBrk="1" fontAlgn="base" hangingPunct="1">
        <a:lnSpc>
          <a:spcPct val="100000"/>
        </a:lnSpc>
        <a:spcBef>
          <a:spcPts val="1465"/>
        </a:spcBef>
        <a:spcAft>
          <a:spcPct val="0"/>
        </a:spcAft>
        <a:buClr>
          <a:schemeClr val="bg1"/>
        </a:buClr>
        <a:buSzPct val="100000"/>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6749" indent="-231416" algn="l" rtl="0" eaLnBrk="1" fontAlgn="base" hangingPunct="1">
        <a:lnSpc>
          <a:spcPct val="100000"/>
        </a:lnSpc>
        <a:spcBef>
          <a:spcPts val="1465"/>
        </a:spcBef>
        <a:spcAft>
          <a:spcPct val="0"/>
        </a:spcAft>
        <a:buClr>
          <a:schemeClr val="bg1"/>
        </a:buClr>
        <a:buSzPct val="100000"/>
        <a:buFont typeface="Arial" panose="020B0604020202020204" pitchFamily="34" charset="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7372" indent="-231416" algn="l" rtl="0" eaLnBrk="1" fontAlgn="base" hangingPunct="1">
        <a:lnSpc>
          <a:spcPct val="100000"/>
        </a:lnSpc>
        <a:spcBef>
          <a:spcPts val="1465"/>
        </a:spcBef>
        <a:spcAft>
          <a:spcPct val="0"/>
        </a:spcAft>
        <a:buClr>
          <a:schemeClr val="bg1"/>
        </a:buClr>
        <a:buSzPct val="100000"/>
        <a:buFont typeface="IBM Plex Sans" charset="-120"/>
        <a:buChar char="–"/>
        <a:tabLst/>
        <a:defRPr sz="1865"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69976" indent="-231416" algn="l" rtl="0" eaLnBrk="1" fontAlgn="base" hangingPunct="1">
        <a:lnSpc>
          <a:spcPct val="100000"/>
        </a:lnSpc>
        <a:spcBef>
          <a:spcPts val="1465"/>
        </a:spcBef>
        <a:spcAft>
          <a:spcPct val="0"/>
        </a:spcAft>
        <a:buClr>
          <a:schemeClr val="bg1"/>
        </a:buClr>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09516" indent="-172720" algn="l" rtl="0" eaLnBrk="1" fontAlgn="base" hangingPunct="1">
        <a:spcBef>
          <a:spcPct val="20000"/>
        </a:spcBef>
        <a:spcAft>
          <a:spcPct val="0"/>
        </a:spcAft>
        <a:buClr>
          <a:schemeClr val="bg1"/>
        </a:buClr>
        <a:buChar char="»"/>
        <a:defRPr sz="1690">
          <a:solidFill>
            <a:schemeClr val="bg1"/>
          </a:solidFill>
          <a:latin typeface="IBM Plex Sans" charset="0"/>
        </a:defRPr>
      </a:lvl6pPr>
      <a:lvl7pPr marL="2592460" indent="-172720" algn="l" rtl="0" eaLnBrk="1" fontAlgn="base" hangingPunct="1">
        <a:spcBef>
          <a:spcPct val="20000"/>
        </a:spcBef>
        <a:spcAft>
          <a:spcPct val="0"/>
        </a:spcAft>
        <a:buClr>
          <a:schemeClr val="bg1"/>
        </a:buClr>
        <a:buChar char="»"/>
        <a:defRPr sz="1690">
          <a:solidFill>
            <a:schemeClr val="bg1"/>
          </a:solidFill>
          <a:latin typeface="IBM Plex Sans" charset="0"/>
        </a:defRPr>
      </a:lvl7pPr>
      <a:lvl8pPr marL="3075402" indent="-172720" algn="l" rtl="0" eaLnBrk="1" fontAlgn="base" hangingPunct="1">
        <a:spcBef>
          <a:spcPct val="20000"/>
        </a:spcBef>
        <a:spcAft>
          <a:spcPct val="0"/>
        </a:spcAft>
        <a:buClr>
          <a:schemeClr val="bg1"/>
        </a:buClr>
        <a:buChar char="»"/>
        <a:defRPr sz="1690">
          <a:solidFill>
            <a:schemeClr val="bg1"/>
          </a:solidFill>
          <a:latin typeface="IBM Plex Sans" charset="0"/>
        </a:defRPr>
      </a:lvl8pPr>
      <a:lvl9pPr marL="3558345" indent="-172720" algn="l" rtl="0" eaLnBrk="1" fontAlgn="base" hangingPunct="1">
        <a:spcBef>
          <a:spcPct val="20000"/>
        </a:spcBef>
        <a:spcAft>
          <a:spcPct val="0"/>
        </a:spcAft>
        <a:buClr>
          <a:schemeClr val="bg1"/>
        </a:buClr>
        <a:buChar char="»"/>
        <a:defRPr sz="1690">
          <a:solidFill>
            <a:schemeClr val="bg1"/>
          </a:solidFill>
          <a:latin typeface="IBM Plex Sans" charset="0"/>
        </a:defRPr>
      </a:lvl9pPr>
    </p:bodyStyle>
    <p:otherStyle>
      <a:defPPr>
        <a:defRPr lang="en-US"/>
      </a:defPPr>
      <a:lvl1pPr marL="0" algn="l" defTabSz="965885" rtl="0" eaLnBrk="1" latinLnBrk="0" hangingPunct="1">
        <a:defRPr sz="1902" kern="1200">
          <a:solidFill>
            <a:schemeClr val="tx1"/>
          </a:solidFill>
          <a:latin typeface="+mn-lt"/>
          <a:ea typeface="+mn-ea"/>
          <a:cs typeface="+mn-cs"/>
        </a:defRPr>
      </a:lvl1pPr>
      <a:lvl2pPr marL="482941" algn="l" defTabSz="965885" rtl="0" eaLnBrk="1" latinLnBrk="0" hangingPunct="1">
        <a:defRPr sz="1902" kern="1200">
          <a:solidFill>
            <a:schemeClr val="tx1"/>
          </a:solidFill>
          <a:latin typeface="+mn-lt"/>
          <a:ea typeface="+mn-ea"/>
          <a:cs typeface="+mn-cs"/>
        </a:defRPr>
      </a:lvl2pPr>
      <a:lvl3pPr marL="965885" algn="l" defTabSz="965885" rtl="0" eaLnBrk="1" latinLnBrk="0" hangingPunct="1">
        <a:defRPr sz="1902" kern="1200">
          <a:solidFill>
            <a:schemeClr val="tx1"/>
          </a:solidFill>
          <a:latin typeface="+mn-lt"/>
          <a:ea typeface="+mn-ea"/>
          <a:cs typeface="+mn-cs"/>
        </a:defRPr>
      </a:lvl3pPr>
      <a:lvl4pPr marL="1448826" algn="l" defTabSz="965885" rtl="0" eaLnBrk="1" latinLnBrk="0" hangingPunct="1">
        <a:defRPr sz="1902" kern="1200">
          <a:solidFill>
            <a:schemeClr val="tx1"/>
          </a:solidFill>
          <a:latin typeface="+mn-lt"/>
          <a:ea typeface="+mn-ea"/>
          <a:cs typeface="+mn-cs"/>
        </a:defRPr>
      </a:lvl4pPr>
      <a:lvl5pPr marL="1931768" algn="l" defTabSz="965885" rtl="0" eaLnBrk="1" latinLnBrk="0" hangingPunct="1">
        <a:defRPr sz="1902" kern="1200">
          <a:solidFill>
            <a:schemeClr val="tx1"/>
          </a:solidFill>
          <a:latin typeface="+mn-lt"/>
          <a:ea typeface="+mn-ea"/>
          <a:cs typeface="+mn-cs"/>
        </a:defRPr>
      </a:lvl5pPr>
      <a:lvl6pPr marL="2414711" algn="l" defTabSz="965885" rtl="0" eaLnBrk="1" latinLnBrk="0" hangingPunct="1">
        <a:defRPr sz="1902" kern="1200">
          <a:solidFill>
            <a:schemeClr val="tx1"/>
          </a:solidFill>
          <a:latin typeface="+mn-lt"/>
          <a:ea typeface="+mn-ea"/>
          <a:cs typeface="+mn-cs"/>
        </a:defRPr>
      </a:lvl6pPr>
      <a:lvl7pPr marL="2897651" algn="l" defTabSz="965885" rtl="0" eaLnBrk="1" latinLnBrk="0" hangingPunct="1">
        <a:defRPr sz="1902" kern="1200">
          <a:solidFill>
            <a:schemeClr val="tx1"/>
          </a:solidFill>
          <a:latin typeface="+mn-lt"/>
          <a:ea typeface="+mn-ea"/>
          <a:cs typeface="+mn-cs"/>
        </a:defRPr>
      </a:lvl7pPr>
      <a:lvl8pPr marL="3380593" algn="l" defTabSz="965885" rtl="0" eaLnBrk="1" latinLnBrk="0" hangingPunct="1">
        <a:defRPr sz="1902" kern="1200">
          <a:solidFill>
            <a:schemeClr val="tx1"/>
          </a:solidFill>
          <a:latin typeface="+mn-lt"/>
          <a:ea typeface="+mn-ea"/>
          <a:cs typeface="+mn-cs"/>
        </a:defRPr>
      </a:lvl8pPr>
      <a:lvl9pPr marL="3863535" algn="l" defTabSz="965885" rtl="0" eaLnBrk="1" latinLnBrk="0" hangingPunct="1">
        <a:defRPr sz="190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288">
          <p15:clr>
            <a:srgbClr val="F26B43"/>
          </p15:clr>
        </p15:guide>
        <p15:guide id="3" pos="11232">
          <p15:clr>
            <a:srgbClr val="F26B43"/>
          </p15:clr>
        </p15:guide>
        <p15:guide id="4" orient="horz" pos="5669">
          <p15:clr>
            <a:srgbClr val="F26B43"/>
          </p15:clr>
        </p15:guide>
        <p15:guide id="5" orient="horz" pos="6182">
          <p15:clr>
            <a:srgbClr val="F26B43"/>
          </p15:clr>
        </p15:guide>
        <p15:guide id="6" pos="5760">
          <p15:clr>
            <a:srgbClr val="F26B43"/>
          </p15:clr>
        </p15:guide>
        <p15:guide id="7" pos="5472">
          <p15:clr>
            <a:srgbClr val="F26B43"/>
          </p15:clr>
        </p15:guide>
        <p15:guide id="8" pos="2880">
          <p15:clr>
            <a:srgbClr val="F26B43"/>
          </p15:clr>
        </p15:guide>
        <p15:guide id="9" pos="6048">
          <p15:clr>
            <a:srgbClr val="F26B43"/>
          </p15:clr>
        </p15:guide>
        <p15:guide id="10" pos="2592">
          <p15:clr>
            <a:srgbClr val="F26B43"/>
          </p15:clr>
        </p15:guide>
        <p15:guide id="11" pos="3168">
          <p15:clr>
            <a:srgbClr val="F26B43"/>
          </p15:clr>
        </p15:guide>
        <p15:guide id="12" pos="8640">
          <p15:clr>
            <a:srgbClr val="F26B43"/>
          </p15:clr>
        </p15:guide>
        <p15:guide id="13" pos="8352">
          <p15:clr>
            <a:srgbClr val="F26B43"/>
          </p15:clr>
        </p15:guide>
        <p15:guide id="14" pos="8928">
          <p15:clr>
            <a:srgbClr val="F26B43"/>
          </p15:clr>
        </p15:guide>
        <p15:guide id="15" orient="horz" pos="825">
          <p15:clr>
            <a:srgbClr val="F26B43"/>
          </p15:clr>
        </p15:guide>
        <p15:guide id="17" orient="horz" pos="1626">
          <p15:clr>
            <a:srgbClr val="F26B43"/>
          </p15:clr>
        </p15:guide>
        <p15:guide id="18" orient="horz" pos="3243">
          <p15:clr>
            <a:srgbClr val="F26B43"/>
          </p15:clr>
        </p15:guide>
        <p15:guide id="19" orient="horz" pos="2434">
          <p15:clr>
            <a:srgbClr val="F26B43"/>
          </p15:clr>
        </p15:guide>
        <p15:guide id="20" orient="horz" pos="4048">
          <p15:clr>
            <a:srgbClr val="F26B43"/>
          </p15:clr>
        </p15:guide>
        <p15:guide id="21" orient="horz" pos="485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603843"/>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4"/>
          <p:cNvSpPr>
            <a:spLocks noGrp="1"/>
          </p:cNvSpPr>
          <p:nvPr>
            <p:ph type="body" idx="1"/>
          </p:nvPr>
        </p:nvSpPr>
        <p:spPr>
          <a:xfrm>
            <a:off x="304799" y="1719073"/>
            <a:ext cx="5498591" cy="427329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11752457" y="6433437"/>
            <a:ext cx="134653" cy="123111"/>
          </a:xfrm>
          <a:prstGeom prst="rect">
            <a:avLst/>
          </a:prstGeom>
        </p:spPr>
        <p:txBody>
          <a:bodyPr vert="horz" wrap="none" lIns="0" tIns="0" rIns="0" bIns="0" rtlCol="0" anchor="ctr" anchorCtr="0">
            <a:spAutoFit/>
          </a:bodyPr>
          <a:lstStyle>
            <a:lvl1pPr algn="r">
              <a:defRPr sz="800" b="0" i="0">
                <a:solidFill>
                  <a:srgbClr val="868D95"/>
                </a:solidFill>
                <a:latin typeface="IBM Plex Sans Light" panose="020B0403050203000203" pitchFamily="34" charset="77"/>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3" name="Footer Placeholder 2">
            <a:extLst>
              <a:ext uri="{FF2B5EF4-FFF2-40B4-BE49-F238E27FC236}">
                <a16:creationId xmlns:a16="http://schemas.microsoft.com/office/drawing/2014/main" id="{7BF6398D-7806-1B44-8D41-15A98F113185}"/>
              </a:ext>
            </a:extLst>
          </p:cNvPr>
          <p:cNvSpPr>
            <a:spLocks noGrp="1"/>
          </p:cNvSpPr>
          <p:nvPr>
            <p:ph type="ftr" sz="quarter" idx="3"/>
          </p:nvPr>
        </p:nvSpPr>
        <p:spPr>
          <a:xfrm>
            <a:off x="304799" y="6434627"/>
            <a:ext cx="2555629" cy="121920"/>
          </a:xfrm>
          <a:prstGeom prst="rect">
            <a:avLst/>
          </a:prstGeom>
        </p:spPr>
        <p:txBody>
          <a:bodyPr vert="horz" wrap="none" lIns="0" tIns="0" rIns="0" bIns="0" rtlCol="0" anchor="ctr" anchorCtr="0">
            <a:noAutofit/>
          </a:bodyPr>
          <a:lstStyle>
            <a:lvl1pPr>
              <a:defRPr lang="en-US" sz="800" b="0" i="0">
                <a:solidFill>
                  <a:srgbClr val="868D95"/>
                </a:solidFill>
                <a:latin typeface="IBM Plex Sans Light" panose="020B0403050203000203" pitchFamily="34" charset="77"/>
              </a:defRPr>
            </a:lvl1pPr>
          </a:lstStyle>
          <a:p>
            <a:r>
              <a:rPr lang="en-US"/>
              <a:t>IBM Security / IBM Confidential -- Shared Under NDA / © IBM Corporation 2022</a:t>
            </a:r>
            <a:endParaRPr lang="en-US" dirty="0"/>
          </a:p>
        </p:txBody>
      </p:sp>
    </p:spTree>
    <p:extLst>
      <p:ext uri="{BB962C8B-B14F-4D97-AF65-F5344CB8AC3E}">
        <p14:creationId xmlns:p14="http://schemas.microsoft.com/office/powerpoint/2010/main" val="3470296415"/>
      </p:ext>
    </p:extLst>
  </p:cSld>
  <p:clrMap bg1="dk1" tx1="lt1" bg2="dk2"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 id="2147483970"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fontAlgn="base" hangingPunct="1">
        <a:lnSpc>
          <a:spcPct val="90000"/>
        </a:lnSpc>
        <a:spcBef>
          <a:spcPct val="0"/>
        </a:spcBef>
        <a:spcAft>
          <a:spcPct val="0"/>
        </a:spcAft>
        <a:defRPr sz="32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600"/>
        </a:spcBef>
        <a:spcAft>
          <a:spcPct val="0"/>
        </a:spcAft>
        <a:buClr>
          <a:srgbClr val="6D6E70"/>
        </a:buClr>
        <a:buSzPct val="90000"/>
        <a:buFont typeface="Wingdings" pitchFamily="2" charset="2"/>
        <a:buNone/>
        <a:defRPr sz="1867">
          <a:solidFill>
            <a:schemeClr val="bg1"/>
          </a:solidFill>
          <a:latin typeface="IBM Plex Sans" charset="0"/>
          <a:ea typeface="IBM Plex Sans" charset="0"/>
          <a:cs typeface="IBM Plex Sans" charset="0"/>
        </a:defRPr>
      </a:lvl1pPr>
      <a:lvl2pPr marL="228594" indent="-228594" algn="l" rtl="0" eaLnBrk="1" fontAlgn="base" hangingPunct="1">
        <a:lnSpc>
          <a:spcPct val="100000"/>
        </a:lnSpc>
        <a:spcBef>
          <a:spcPts val="1600"/>
        </a:spcBef>
        <a:spcAft>
          <a:spcPct val="0"/>
        </a:spcAft>
        <a:buClr>
          <a:schemeClr val="bg1"/>
        </a:buClr>
        <a:buSzPct val="100000"/>
        <a:buFont typeface="Arial" panose="020B0604020202020204" pitchFamily="34" charset="0"/>
        <a:buChar char="•"/>
        <a:tabLst/>
        <a:defRPr sz="1867">
          <a:solidFill>
            <a:schemeClr val="bg1"/>
          </a:solidFill>
          <a:latin typeface="IBM Plex Sans" charset="0"/>
          <a:ea typeface="IBM Plex Sans" charset="0"/>
          <a:cs typeface="IBM Plex Sans" charset="0"/>
        </a:defRPr>
      </a:lvl2pPr>
      <a:lvl3pPr marL="457189" indent="-188379" algn="l" rtl="0" eaLnBrk="1" fontAlgn="base" hangingPunct="1">
        <a:lnSpc>
          <a:spcPct val="100000"/>
        </a:lnSpc>
        <a:spcBef>
          <a:spcPts val="1600"/>
        </a:spcBef>
        <a:spcAft>
          <a:spcPct val="0"/>
        </a:spcAft>
        <a:buClr>
          <a:schemeClr val="bg1"/>
        </a:buClr>
        <a:buSzPct val="100000"/>
        <a:buFont typeface="System Font Regular"/>
        <a:buChar char="–"/>
        <a:tabLst/>
        <a:defRPr sz="1867">
          <a:solidFill>
            <a:schemeClr val="bg1"/>
          </a:solidFill>
          <a:latin typeface="IBM Plex Sans" charset="0"/>
          <a:ea typeface="IBM Plex Sans" charset="0"/>
          <a:cs typeface="IBM Plex Sans" charset="0"/>
        </a:defRPr>
      </a:lvl3pPr>
      <a:lvl4pPr marL="838179" indent="-258227" algn="l" rtl="0" eaLnBrk="1" fontAlgn="base" hangingPunct="1">
        <a:lnSpc>
          <a:spcPct val="100000"/>
        </a:lnSpc>
        <a:spcBef>
          <a:spcPts val="1600"/>
        </a:spcBef>
        <a:spcAft>
          <a:spcPct val="0"/>
        </a:spcAft>
        <a:buClr>
          <a:schemeClr val="bg1"/>
        </a:buClr>
        <a:buSzPct val="100000"/>
        <a:buFont typeface="System Font Regular"/>
        <a:buChar char="»"/>
        <a:tabLst/>
        <a:defRPr sz="1867" baseline="0">
          <a:solidFill>
            <a:schemeClr val="bg1"/>
          </a:solidFill>
          <a:latin typeface="IBM Plex Sans" charset="0"/>
          <a:ea typeface="IBM Plex Sans" charset="0"/>
          <a:cs typeface="IBM Plex Sans" charset="0"/>
        </a:defRPr>
      </a:lvl4pPr>
      <a:lvl5pPr marL="1071007" indent="-228594" algn="l" rtl="0" eaLnBrk="1" fontAlgn="base" hangingPunct="1">
        <a:lnSpc>
          <a:spcPct val="100000"/>
        </a:lnSpc>
        <a:spcBef>
          <a:spcPts val="1600"/>
        </a:spcBef>
        <a:spcAft>
          <a:spcPct val="0"/>
        </a:spcAft>
        <a:buClr>
          <a:schemeClr val="bg1"/>
        </a:buClr>
        <a:buFont typeface="System Font Regular"/>
        <a:buChar char="–"/>
        <a:tabLst/>
        <a:defRPr sz="1867">
          <a:solidFill>
            <a:schemeClr val="bg1"/>
          </a:solidFill>
          <a:latin typeface="IBM Plex Sans" charset="0"/>
          <a:ea typeface="IBM Plex Sans" charset="0"/>
          <a:cs typeface="IBM Plex Sans"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5"/>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3"/>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aseline="0">
                <a:solidFill>
                  <a:schemeClr val="bg2"/>
                </a:solidFill>
                <a:latin typeface="+mn-lt"/>
                <a:ea typeface="Arial" charset="0"/>
                <a:cs typeface="Arial" charset="0"/>
              </a:defRPr>
            </a:lvl1pPr>
          </a:lstStyle>
          <a:p>
            <a:fld id="{D0BE6F14-FF48-0F4F-A8AA-2E3F25371E4A}" type="slidenum">
              <a:rPr lang="en-US" smtClean="0"/>
              <a:pPr/>
              <a:t>‹#›</a:t>
            </a:fld>
            <a:endParaRPr lang="en-US"/>
          </a:p>
        </p:txBody>
      </p:sp>
      <p:sp>
        <p:nvSpPr>
          <p:cNvPr id="6" name="Footer Placeholder 3">
            <a:extLst>
              <a:ext uri="{FF2B5EF4-FFF2-40B4-BE49-F238E27FC236}">
                <a16:creationId xmlns:a16="http://schemas.microsoft.com/office/drawing/2014/main" id="{6139389A-606A-294F-97DD-B6CFBAA822DC}"/>
              </a:ext>
            </a:extLst>
          </p:cNvPr>
          <p:cNvSpPr txBox="1">
            <a:spLocks/>
          </p:cNvSpPr>
          <p:nvPr userDrawn="1"/>
        </p:nvSpPr>
        <p:spPr>
          <a:xfrm>
            <a:off x="304800" y="6498983"/>
            <a:ext cx="8534400" cy="182880"/>
          </a:xfrm>
          <a:prstGeom prst="rect">
            <a:avLst/>
          </a:prstGeom>
        </p:spPr>
        <p:txBody>
          <a:bodyPr anchor="ctr" anchorCtr="0"/>
          <a:lstStyle>
            <a:defPPr>
              <a:defRPr lang="en-US"/>
            </a:defPPr>
            <a:lvl1pPr marL="0" algn="l" defTabSz="685800" rtl="0" eaLnBrk="1" latinLnBrk="0" hangingPunct="1">
              <a:defRPr sz="7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933" dirty="0">
              <a:solidFill>
                <a:schemeClr val="bg2"/>
              </a:solidFill>
              <a:latin typeface="IBM Plex Sans"/>
              <a:cs typeface="Arial" charset="0"/>
            </a:endParaRPr>
          </a:p>
        </p:txBody>
      </p:sp>
    </p:spTree>
    <p:extLst>
      <p:ext uri="{BB962C8B-B14F-4D97-AF65-F5344CB8AC3E}">
        <p14:creationId xmlns:p14="http://schemas.microsoft.com/office/powerpoint/2010/main" val="2283127086"/>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 id="2147483997" r:id="rId26"/>
    <p:sldLayoutId id="2147483998" r:id="rId27"/>
    <p:sldLayoutId id="2147483999" r:id="rId28"/>
    <p:sldLayoutId id="2147484000" r:id="rId29"/>
    <p:sldLayoutId id="2147484001" r:id="rId30"/>
    <p:sldLayoutId id="2147484002" r:id="rId31"/>
    <p:sldLayoutId id="2147484003" r:id="rId32"/>
    <p:sldLayoutId id="2147484004" r:id="rId33"/>
    <p:sldLayoutId id="2147484005" r:id="rId34"/>
    <p:sldLayoutId id="2147484006" r:id="rId35"/>
  </p:sldLayoutIdLst>
  <p:hf hdr="0" dt="0"/>
  <p:txStyles>
    <p:titleStyle>
      <a:lvl1pPr algn="l" defTabSz="609585" rtl="0" eaLnBrk="1" latinLnBrk="0" hangingPunct="1">
        <a:lnSpc>
          <a:spcPct val="90000"/>
        </a:lnSpc>
        <a:spcBef>
          <a:spcPct val="0"/>
        </a:spcBef>
        <a:buNone/>
        <a:defRPr sz="3200" kern="1200">
          <a:solidFill>
            <a:schemeClr val="bg2"/>
          </a:solidFill>
          <a:latin typeface="+mj-lt"/>
          <a:ea typeface="Arial" charset="0"/>
          <a:cs typeface="Arial" charset="0"/>
        </a:defRPr>
      </a:lvl1pPr>
    </p:titleStyle>
    <p:bodyStyle>
      <a:lvl1pPr marL="0" indent="0" algn="l" defTabSz="609585" rtl="0" eaLnBrk="1" latinLnBrk="0" hangingPunct="1">
        <a:lnSpc>
          <a:spcPct val="100000"/>
        </a:lnSpc>
        <a:spcBef>
          <a:spcPts val="1467"/>
        </a:spcBef>
        <a:buFont typeface="Arial"/>
        <a:buNone/>
        <a:defRPr sz="1867" kern="1200">
          <a:solidFill>
            <a:schemeClr val="bg2"/>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bg2"/>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3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8" Type="http://schemas.openxmlformats.org/officeDocument/2006/relationships/hyperlink" Target="https://ibm.seismic.com/app#/doccenter/861ea1fd-99e0-44d7-9135-85412e5c28d1/doc/%252Fdd3359e5f7-a856-a91b-7688-41024b2ac637%252FdfNTY4NmVhOWItY2RkNS04ZWY3LTZkNzItZTQwZjczMWUyMjk1%252CPT0%253D%252CUG93ZXI%253D%252FdfOthers%252FdfOTRiYmU4NTQtNWY4NC03Y2QyLWZjYWUtOGIxYmFmZjkyZThk%252CPT0%253D%252CU2FsZXMga2l0%252Flf9d01bed2-67f4-4d43-a8d7-72c185c84312//?mode=view&amp;searchId=b83d4c87-3f72-4703-a394-116e2839aa86&amp;anchorId=c9b94b8f-af38-4972-9099-fcf455ed9550" TargetMode="External"/><Relationship Id="rId13" Type="http://schemas.openxmlformats.org/officeDocument/2006/relationships/hyperlink" Target="https://www.ibm.com/common/ssi/ShowDoc.wss?docURL=/common/ssi/rep_ca/4/897/ENUS122-084/index.html&amp;lang=en&amp;request_locale=en" TargetMode="External"/><Relationship Id="rId18" Type="http://schemas.openxmlformats.org/officeDocument/2006/relationships/hyperlink" Target="https://www.redbooks.ibm.com/redpapers/pdfs/redp5539.pdf" TargetMode="External"/><Relationship Id="rId3" Type="http://schemas.openxmlformats.org/officeDocument/2006/relationships/hyperlink" Target="https://ibm.biz/powersc-gui" TargetMode="External"/><Relationship Id="rId7" Type="http://schemas.openxmlformats.org/officeDocument/2006/relationships/hyperlink" Target="https://ibm.biz/aix-trusted-execution" TargetMode="External"/><Relationship Id="rId12" Type="http://schemas.openxmlformats.org/officeDocument/2006/relationships/hyperlink" Target="https://www.ibm.com/common/ssi/ShowDoc.wss?docURL=/common/ssi/rep_ca/6/897/ENUS122-026/index.html" TargetMode="External"/><Relationship Id="rId17" Type="http://schemas.openxmlformats.org/officeDocument/2006/relationships/hyperlink" Target="https://www.ibm.com/downloads/cas/ZLOR8YVE" TargetMode="External"/><Relationship Id="rId2" Type="http://schemas.openxmlformats.org/officeDocument/2006/relationships/notesSlide" Target="../notesSlides/notesSlide8.xml"/><Relationship Id="rId16" Type="http://schemas.openxmlformats.org/officeDocument/2006/relationships/hyperlink" Target="https://www.ibm.com/downloads/cas/ODKXBLR9" TargetMode="External"/><Relationship Id="rId20" Type="http://schemas.openxmlformats.org/officeDocument/2006/relationships/hyperlink" Target="https://ibm.box.com/s/jwms7d5gqv0e988ygz6h61ziprkjxl3x" TargetMode="External"/><Relationship Id="rId1" Type="http://schemas.openxmlformats.org/officeDocument/2006/relationships/slideLayout" Target="../slideLayouts/slideLayout139.xml"/><Relationship Id="rId6" Type="http://schemas.openxmlformats.org/officeDocument/2006/relationships/hyperlink" Target="https://ibm.biz/powersc-tnc" TargetMode="External"/><Relationship Id="rId11" Type="http://schemas.openxmlformats.org/officeDocument/2006/relationships/hyperlink" Target="https://www.ibm.com/common/ssi/ShowDoc.wss?docURL=/common/ssi/rep_ca/1/897/ENUS122-031/index.html" TargetMode="External"/><Relationship Id="rId5" Type="http://schemas.openxmlformats.org/officeDocument/2006/relationships/hyperlink" Target="https://ibm.biz/powersc-mfa" TargetMode="External"/><Relationship Id="rId15" Type="http://schemas.openxmlformats.org/officeDocument/2006/relationships/hyperlink" Target="https://www.ibm.com/downloads/cas/AR09E0LV" TargetMode="External"/><Relationship Id="rId10" Type="http://schemas.openxmlformats.org/officeDocument/2006/relationships/hyperlink" Target="https://www.ibm.com/common/ssi/ShowDoc.wss?docURL=/common/ssi/rep_ca/4/897/ENUS123-014/index.html" TargetMode="External"/><Relationship Id="rId19" Type="http://schemas.openxmlformats.org/officeDocument/2006/relationships/hyperlink" Target="https://www.ibm.com/downloads/cas/VJEXYRZK" TargetMode="External"/><Relationship Id="rId4" Type="http://schemas.openxmlformats.org/officeDocument/2006/relationships/hyperlink" Target="https://ibm.biz/powersc-clamav" TargetMode="External"/><Relationship Id="rId9" Type="http://schemas.openxmlformats.org/officeDocument/2006/relationships/hyperlink" Target="https://community.ibm.com/community/user/power/communities/community-home?communitykey=1ad31b38-633a-4da3-ac14-0184f212916e" TargetMode="External"/><Relationship Id="rId14" Type="http://schemas.openxmlformats.org/officeDocument/2006/relationships/hyperlink" Target="https://www.ibm.com/downloads/cas/4E7VDPLK"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mailto:pmunch@us.ibm.com" TargetMode="External"/><Relationship Id="rId13" Type="http://schemas.openxmlformats.org/officeDocument/2006/relationships/image" Target="../media/image60.jpeg"/><Relationship Id="rId18" Type="http://schemas.openxmlformats.org/officeDocument/2006/relationships/hyperlink" Target="mailto:fdrobin@us.ibm.com" TargetMode="External"/><Relationship Id="rId3" Type="http://schemas.openxmlformats.org/officeDocument/2006/relationships/hyperlink" Target="https://www.ibm.com/legal/copytrade" TargetMode="External"/><Relationship Id="rId21" Type="http://schemas.openxmlformats.org/officeDocument/2006/relationships/image" Target="../media/image64.jpeg"/><Relationship Id="rId7" Type="http://schemas.openxmlformats.org/officeDocument/2006/relationships/hyperlink" Target="mailto:viraymv@ibm.com" TargetMode="External"/><Relationship Id="rId12" Type="http://schemas.openxmlformats.org/officeDocument/2006/relationships/image" Target="../media/image59.jpeg"/><Relationship Id="rId17" Type="http://schemas.openxmlformats.org/officeDocument/2006/relationships/image" Target="../media/image62.jpeg"/><Relationship Id="rId2" Type="http://schemas.openxmlformats.org/officeDocument/2006/relationships/notesSlide" Target="../notesSlides/notesSlide9.xml"/><Relationship Id="rId16" Type="http://schemas.openxmlformats.org/officeDocument/2006/relationships/hyperlink" Target="mailto:cvollmar@ca.ibm.com" TargetMode="External"/><Relationship Id="rId20" Type="http://schemas.openxmlformats.org/officeDocument/2006/relationships/image" Target="../media/image63.jpeg"/><Relationship Id="rId1" Type="http://schemas.openxmlformats.org/officeDocument/2006/relationships/slideLayout" Target="../slideLayouts/slideLayout135.xml"/><Relationship Id="rId6" Type="http://schemas.openxmlformats.org/officeDocument/2006/relationships/hyperlink" Target="mailto:chip.elmblad@ibm.com" TargetMode="External"/><Relationship Id="rId11" Type="http://schemas.openxmlformats.org/officeDocument/2006/relationships/image" Target="../media/image58.jpeg"/><Relationship Id="rId5" Type="http://schemas.openxmlformats.org/officeDocument/2006/relationships/hyperlink" Target="mailto:breto@us.ibm.com" TargetMode="External"/><Relationship Id="rId15" Type="http://schemas.openxmlformats.org/officeDocument/2006/relationships/hyperlink" Target="mailto:james.munro@ibm.com" TargetMode="External"/><Relationship Id="rId10" Type="http://schemas.openxmlformats.org/officeDocument/2006/relationships/image" Target="../media/image57.jpeg"/><Relationship Id="rId19" Type="http://schemas.openxmlformats.org/officeDocument/2006/relationships/hyperlink" Target="mailto:sdoming@us.ibm.com" TargetMode="External"/><Relationship Id="rId4" Type="http://schemas.openxmlformats.org/officeDocument/2006/relationships/hyperlink" Target="mailto:melis@ibm.com" TargetMode="External"/><Relationship Id="rId9" Type="http://schemas.openxmlformats.org/officeDocument/2006/relationships/image" Target="../media/image56.jpeg"/><Relationship Id="rId1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5.jpeg"/><Relationship Id="rId1" Type="http://schemas.openxmlformats.org/officeDocument/2006/relationships/slideLayout" Target="../slideLayouts/slideLayout2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6.xml"/></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6.jpeg"/><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74.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17.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75.xml"/><Relationship Id="rId6" Type="http://schemas.openxmlformats.org/officeDocument/2006/relationships/image" Target="../media/image79.jpg"/><Relationship Id="rId5" Type="http://schemas.microsoft.com/office/2007/relationships/hdphoto" Target="../media/hdphoto1.wdp"/><Relationship Id="rId4" Type="http://schemas.openxmlformats.org/officeDocument/2006/relationships/image" Target="../media/image78.png"/><Relationship Id="rId9" Type="http://schemas.openxmlformats.org/officeDocument/2006/relationships/image" Target="../media/image82.jpg"/></Relationships>
</file>

<file path=ppt/slides/_rels/slide1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3.xml"/><Relationship Id="rId1" Type="http://schemas.openxmlformats.org/officeDocument/2006/relationships/slideLayout" Target="../slideLayouts/slideLayout254.xml"/><Relationship Id="rId5" Type="http://schemas.openxmlformats.org/officeDocument/2006/relationships/image" Target="../media/image83.png"/><Relationship Id="rId4" Type="http://schemas.openxmlformats.org/officeDocument/2006/relationships/slide" Target="slide23.xml"/></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jpg"/><Relationship Id="rId3" Type="http://schemas.openxmlformats.org/officeDocument/2006/relationships/hyperlink" Target="https://developer.ibm.com/tutorials/protect-luks-encryption-keys-with-ibm-cloud-hyper-protect-crypto-services/" TargetMode="External"/><Relationship Id="rId7" Type="http://schemas.openxmlformats.org/officeDocument/2006/relationships/image" Target="../media/image84.png"/><Relationship Id="rId12" Type="http://schemas.openxmlformats.org/officeDocument/2006/relationships/image" Target="../media/image81.jpg"/><Relationship Id="rId2" Type="http://schemas.openxmlformats.org/officeDocument/2006/relationships/notesSlide" Target="../notesSlides/notesSlide14.xml"/><Relationship Id="rId1" Type="http://schemas.openxmlformats.org/officeDocument/2006/relationships/slideLayout" Target="../slideLayouts/slideLayout278.xml"/><Relationship Id="rId6" Type="http://schemas.openxmlformats.org/officeDocument/2006/relationships/image" Target="../media/image77.jpeg"/><Relationship Id="rId11" Type="http://schemas.openxmlformats.org/officeDocument/2006/relationships/image" Target="../media/image79.jpg"/><Relationship Id="rId5" Type="http://schemas.openxmlformats.org/officeDocument/2006/relationships/hyperlink" Target="https://www.ibm.com/cloud/key-protect" TargetMode="External"/><Relationship Id="rId10" Type="http://schemas.openxmlformats.org/officeDocument/2006/relationships/image" Target="../media/image85.jpeg"/><Relationship Id="rId4" Type="http://schemas.openxmlformats.org/officeDocument/2006/relationships/hyperlink" Target="https://cloud.ibm.com/docs/power-iaas?topic=power-iaas-integrate-hpcs" TargetMode="External"/><Relationship Id="rId9" Type="http://schemas.microsoft.com/office/2007/relationships/hdphoto" Target="../media/hdphoto1.wdp"/><Relationship Id="rId1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ibm.com/products/power-solution-editions-for-healthcare" TargetMode="External"/><Relationship Id="rId1" Type="http://schemas.openxmlformats.org/officeDocument/2006/relationships/slideLayout" Target="../slideLayouts/slideLayout785.xml"/></Relationships>
</file>

<file path=ppt/slides/_rels/slide20.xml.rels><?xml version="1.0" encoding="UTF-8" standalone="yes"?>
<Relationships xmlns="http://schemas.openxmlformats.org/package/2006/relationships"><Relationship Id="rId8" Type="http://schemas.openxmlformats.org/officeDocument/2006/relationships/hyperlink" Target="http://www.aspeedtech.com/" TargetMode="External"/><Relationship Id="rId3" Type="http://schemas.openxmlformats.org/officeDocument/2006/relationships/image" Target="../media/image87.tiff"/><Relationship Id="rId7" Type="http://schemas.openxmlformats.org/officeDocument/2006/relationships/hyperlink" Target="https://www.blackhat.com/us-18/briefings/schedule/index.html#the-unbearable-lightness-of-bmcs-10035" TargetMode="External"/><Relationship Id="rId2" Type="http://schemas.openxmlformats.org/officeDocument/2006/relationships/notesSlide" Target="../notesSlides/notesSlide15.xml"/><Relationship Id="rId1" Type="http://schemas.openxmlformats.org/officeDocument/2006/relationships/slideLayout" Target="../slideLayouts/slideLayout271.xml"/><Relationship Id="rId6" Type="http://schemas.openxmlformats.org/officeDocument/2006/relationships/image" Target="../media/image90.png"/><Relationship Id="rId5" Type="http://schemas.openxmlformats.org/officeDocument/2006/relationships/image" Target="../media/image89.jpeg"/><Relationship Id="rId10" Type="http://schemas.openxmlformats.org/officeDocument/2006/relationships/image" Target="../media/image92.png"/><Relationship Id="rId4" Type="http://schemas.openxmlformats.org/officeDocument/2006/relationships/image" Target="../media/image88.tiff"/><Relationship Id="rId9" Type="http://schemas.openxmlformats.org/officeDocument/2006/relationships/image" Target="../media/image91.tiff"/></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0.png"/><Relationship Id="rId7" Type="http://schemas.openxmlformats.org/officeDocument/2006/relationships/image" Target="../media/image78.png"/><Relationship Id="rId2" Type="http://schemas.openxmlformats.org/officeDocument/2006/relationships/image" Target="../media/image79.jpg"/><Relationship Id="rId1" Type="http://schemas.openxmlformats.org/officeDocument/2006/relationships/slideLayout" Target="../slideLayouts/slideLayout311.xml"/><Relationship Id="rId6" Type="http://schemas.openxmlformats.org/officeDocument/2006/relationships/image" Target="../media/image77.jpeg"/><Relationship Id="rId5" Type="http://schemas.openxmlformats.org/officeDocument/2006/relationships/image" Target="../media/image82.jpg"/><Relationship Id="rId4" Type="http://schemas.openxmlformats.org/officeDocument/2006/relationships/image" Target="../media/image81.jpg"/><Relationship Id="rId9" Type="http://schemas.openxmlformats.org/officeDocument/2006/relationships/hyperlink" Target="https://certification.opengroup.org/register/ottps/ibmhw-ottps-cs.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ve.mitre.org/cgi-bin/cvekey.cgi?keyword=Windows" TargetMode="External"/><Relationship Id="rId3" Type="http://schemas.openxmlformats.org/officeDocument/2006/relationships/hyperlink" Target="https://cve.mitre.org/cgi-bin/cvekey.cgi?keyword=PowerVM" TargetMode="External"/><Relationship Id="rId7" Type="http://schemas.openxmlformats.org/officeDocument/2006/relationships/hyperlink" Target="https://cve.mitre.org/cgi-bin/cvekey.cgi?keyword=AIX" TargetMode="External"/><Relationship Id="rId2" Type="http://schemas.openxmlformats.org/officeDocument/2006/relationships/notesSlide" Target="../notesSlides/notesSlide16.xml"/><Relationship Id="rId1" Type="http://schemas.openxmlformats.org/officeDocument/2006/relationships/slideLayout" Target="../slideLayouts/slideLayout275.xml"/><Relationship Id="rId6" Type="http://schemas.openxmlformats.org/officeDocument/2006/relationships/hyperlink" Target="https://cve.mitre.org/cgi-bin/cvekey.cgi?keyword=KVM" TargetMode="External"/><Relationship Id="rId5" Type="http://schemas.openxmlformats.org/officeDocument/2006/relationships/hyperlink" Target="https://cve.mitre.org/cgi-bin/cvekey.cgi?keyword=Hyper-V" TargetMode="External"/><Relationship Id="rId4" Type="http://schemas.openxmlformats.org/officeDocument/2006/relationships/hyperlink" Target="https://cve.mitre.org/cgi-bin/cvekey.cgi?keyword=VMWare+ESX" TargetMode="External"/><Relationship Id="rId9" Type="http://schemas.openxmlformats.org/officeDocument/2006/relationships/hyperlink" Target="https://cve.mitre.org/cgi-bin/cvekey.cgi?keyword=Linux"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lamav.net/" TargetMode="External"/><Relationship Id="rId7"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346.xml"/><Relationship Id="rId6" Type="http://schemas.openxmlformats.org/officeDocument/2006/relationships/image" Target="../media/image79.jpg"/><Relationship Id="rId5" Type="http://schemas.openxmlformats.org/officeDocument/2006/relationships/image" Target="../media/image77.jpe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hyperlink" Target="https://ieeexplore.ieee.org/document/9238630" TargetMode="External"/><Relationship Id="rId3" Type="http://schemas.openxmlformats.org/officeDocument/2006/relationships/hyperlink" Target="https://nvlpubs.nist.gov/nistpubs/ir/2016/NIST.IR.8105.pdf" TargetMode="External"/><Relationship Id="rId7" Type="http://schemas.openxmlformats.org/officeDocument/2006/relationships/hyperlink" Target="https://openquantumsafe.org/" TargetMode="External"/><Relationship Id="rId2" Type="http://schemas.openxmlformats.org/officeDocument/2006/relationships/notesSlide" Target="../notesSlides/notesSlide18.xml"/><Relationship Id="rId1" Type="http://schemas.openxmlformats.org/officeDocument/2006/relationships/slideLayout" Target="../slideLayouts/slideLayout236.xml"/><Relationship Id="rId6" Type="http://schemas.openxmlformats.org/officeDocument/2006/relationships/hyperlink" Target="https://csrc.nist.gov/projects/post-quantum-cryptography/post-quantum-cryptography-standardization" TargetMode="External"/><Relationship Id="rId5" Type="http://schemas.openxmlformats.org/officeDocument/2006/relationships/hyperlink" Target="https://research.ibm.com/blog/nist-quantum-safe-protocols" TargetMode="External"/><Relationship Id="rId10" Type="http://schemas.openxmlformats.org/officeDocument/2006/relationships/image" Target="../media/image95.jpeg"/><Relationship Id="rId4" Type="http://schemas.openxmlformats.org/officeDocument/2006/relationships/hyperlink" Target="https://research.ibm.com/blog/ibm-quantum-roadmap-2025?mhsrc=ibmsearch_a&amp;mhq=IBM%20Quantum%20roadmap" TargetMode="External"/><Relationship Id="rId9" Type="http://schemas.openxmlformats.org/officeDocument/2006/relationships/hyperlink" Target="https://dl.acm.org/doi/10.1145/3458903.3458905" TargetMode="Externa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78.xml"/></Relationships>
</file>

<file path=ppt/slides/_rels/slide26.xml.rels><?xml version="1.0" encoding="UTF-8" standalone="yes"?>
<Relationships xmlns="http://schemas.openxmlformats.org/package/2006/relationships"><Relationship Id="rId3" Type="http://schemas.openxmlformats.org/officeDocument/2006/relationships/hyperlink" Target="mailto:Mark.Newhall@IBM.COM" TargetMode="External"/><Relationship Id="rId2" Type="http://schemas.openxmlformats.org/officeDocument/2006/relationships/image" Target="../media/image96.jpg"/><Relationship Id="rId1" Type="http://schemas.openxmlformats.org/officeDocument/2006/relationships/slideLayout" Target="../slideLayouts/slideLayout426.xm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434.xml"/><Relationship Id="rId4" Type="http://schemas.openxmlformats.org/officeDocument/2006/relationships/image" Target="../media/image99.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7.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50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570.xml"/></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4.xml"/><Relationship Id="rId1" Type="http://schemas.openxmlformats.org/officeDocument/2006/relationships/slideLayout" Target="../slideLayouts/slideLayout575.xml"/><Relationship Id="rId5" Type="http://schemas.openxmlformats.org/officeDocument/2006/relationships/image" Target="../media/image104.jpeg"/><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57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7.xm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622.xml"/></Relationships>
</file>

<file path=ppt/slides/_rels/slide35.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656.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slides/_rels/slide36.xml.rels><?xml version="1.0" encoding="UTF-8" standalone="yes"?>
<Relationships xmlns="http://schemas.openxmlformats.org/package/2006/relationships"><Relationship Id="rId8" Type="http://schemas.openxmlformats.org/officeDocument/2006/relationships/image" Target="../media/image116.tiff"/><Relationship Id="rId3" Type="http://schemas.openxmlformats.org/officeDocument/2006/relationships/image" Target="../media/image113.tiff"/><Relationship Id="rId7" Type="http://schemas.microsoft.com/office/2007/relationships/hdphoto" Target="../media/hdphoto3.wdp"/><Relationship Id="rId2" Type="http://schemas.openxmlformats.org/officeDocument/2006/relationships/notesSlide" Target="../notesSlides/notesSlide29.xml"/><Relationship Id="rId1" Type="http://schemas.openxmlformats.org/officeDocument/2006/relationships/slideLayout" Target="../slideLayouts/slideLayout600.xml"/><Relationship Id="rId6" Type="http://schemas.openxmlformats.org/officeDocument/2006/relationships/image" Target="../media/image115.png"/><Relationship Id="rId5" Type="http://schemas.microsoft.com/office/2007/relationships/hdphoto" Target="../media/hdphoto2.wdp"/><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0.xml"/><Relationship Id="rId1" Type="http://schemas.openxmlformats.org/officeDocument/2006/relationships/slideLayout" Target="../slideLayouts/slideLayout67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8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7.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86.xml"/><Relationship Id="rId4" Type="http://schemas.openxmlformats.org/officeDocument/2006/relationships/image" Target="../media/image52.jpg"/></Relationships>
</file>

<file path=ppt/slides/_rels/slide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3.xml"/><Relationship Id="rId1" Type="http://schemas.openxmlformats.org/officeDocument/2006/relationships/slideLayout" Target="../slideLayouts/slideLayout720.xml"/><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2" Type="http://schemas.openxmlformats.org/officeDocument/2006/relationships/hyperlink" Target="mailto:technologyservices@ibm.com" TargetMode="External"/><Relationship Id="rId1" Type="http://schemas.openxmlformats.org/officeDocument/2006/relationships/slideLayout" Target="../slideLayouts/slideLayout75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7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3" Type="http://schemas.openxmlformats.org/officeDocument/2006/relationships/hyperlink" Target="https://ocrportal.hhs.gov/ocr/breach/breach_report.jsf" TargetMode="External"/><Relationship Id="rId2" Type="http://schemas.openxmlformats.org/officeDocument/2006/relationships/notesSlide" Target="../notesSlides/notesSlide4.xml"/><Relationship Id="rId1" Type="http://schemas.openxmlformats.org/officeDocument/2006/relationships/slideLayout" Target="../slideLayouts/slideLayout170.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76A51CA6-BAB3-C347-81E8-FA76A6E48B2A}"/>
              </a:ext>
            </a:extLst>
          </p:cNvPr>
          <p:cNvSpPr txBox="1"/>
          <p:nvPr/>
        </p:nvSpPr>
        <p:spPr>
          <a:xfrm>
            <a:off x="8077124" y="6621"/>
            <a:ext cx="4114875" cy="6858000"/>
          </a:xfrm>
          <a:prstGeom prst="rect">
            <a:avLst/>
          </a:prstGeom>
          <a:solidFill>
            <a:schemeClr val="bg1"/>
          </a:solidFill>
        </p:spPr>
        <p:txBody>
          <a:bodyPr wrap="square" rtlCol="0">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sp>
        <p:nvSpPr>
          <p:cNvPr id="2" name="Title 1">
            <a:extLst>
              <a:ext uri="{FF2B5EF4-FFF2-40B4-BE49-F238E27FC236}">
                <a16:creationId xmlns:a16="http://schemas.microsoft.com/office/drawing/2014/main" id="{3DBD1267-62AC-5745-A674-C172A8EE19B6}"/>
              </a:ext>
            </a:extLst>
          </p:cNvPr>
          <p:cNvSpPr>
            <a:spLocks noGrp="1"/>
          </p:cNvSpPr>
          <p:nvPr>
            <p:ph type="ctrTitle"/>
          </p:nvPr>
        </p:nvSpPr>
        <p:spPr>
          <a:xfrm>
            <a:off x="623365" y="1994053"/>
            <a:ext cx="7453759" cy="3018622"/>
          </a:xfrm>
        </p:spPr>
        <p:txBody>
          <a:bodyPr anchor="b">
            <a:normAutofit/>
          </a:bodyPr>
          <a:lstStyle/>
          <a:p>
            <a:pPr algn="l"/>
            <a:br>
              <a:rPr lang="en-US" sz="2400" b="1" dirty="0"/>
            </a:br>
            <a:br>
              <a:rPr lang="en-US" sz="2000" b="1" dirty="0"/>
            </a:br>
            <a:r>
              <a:rPr lang="en-US" sz="3200" b="1" dirty="0">
                <a:latin typeface="IBM Plex Sans" panose="020B0503050203000203" pitchFamily="34" charset="0"/>
              </a:rPr>
              <a:t>Why IBM Power and Storage </a:t>
            </a:r>
            <a:br>
              <a:rPr lang="en-US" sz="3200" b="1" dirty="0">
                <a:latin typeface="IBM Plex Sans" panose="020B0503050203000203" pitchFamily="34" charset="0"/>
              </a:rPr>
            </a:br>
            <a:r>
              <a:rPr lang="en-US" sz="3200" b="1" dirty="0">
                <a:latin typeface="IBM Plex Sans" panose="020B0503050203000203" pitchFamily="34" charset="0"/>
              </a:rPr>
              <a:t>for Cyber &amp; Data Resiliency</a:t>
            </a:r>
            <a:br>
              <a:rPr lang="en-US" sz="3200" b="1" dirty="0">
                <a:latin typeface="IBM Plex Sans" panose="020B0503050203000203" pitchFamily="34" charset="0"/>
              </a:rPr>
            </a:br>
            <a:r>
              <a:rPr lang="en-US" sz="3200" b="1" dirty="0">
                <a:latin typeface="IBM Plex Sans" panose="020B0503050203000203" pitchFamily="34" charset="0"/>
              </a:rPr>
              <a:t>in Healthcare</a:t>
            </a:r>
            <a:br>
              <a:rPr lang="en-US" sz="2800" b="1" dirty="0">
                <a:solidFill>
                  <a:schemeClr val="accent1"/>
                </a:solidFill>
                <a:latin typeface="IBM Plex Sans" panose="020B0503050203000203" pitchFamily="34" charset="77"/>
              </a:rPr>
            </a:br>
            <a:endParaRPr lang="en-US" sz="2600" dirty="0">
              <a:solidFill>
                <a:schemeClr val="accent1"/>
              </a:solidFill>
              <a:latin typeface="IBM Plex Sans" panose="020B0503050203000203" pitchFamily="34" charset="77"/>
            </a:endParaRPr>
          </a:p>
        </p:txBody>
      </p:sp>
      <p:sp>
        <p:nvSpPr>
          <p:cNvPr id="12" name="Title 1">
            <a:extLst>
              <a:ext uri="{FF2B5EF4-FFF2-40B4-BE49-F238E27FC236}">
                <a16:creationId xmlns:a16="http://schemas.microsoft.com/office/drawing/2014/main" id="{C9E1D60C-00D9-514B-B1ED-4882D5A0705D}"/>
              </a:ext>
            </a:extLst>
          </p:cNvPr>
          <p:cNvSpPr txBox="1">
            <a:spLocks/>
          </p:cNvSpPr>
          <p:nvPr/>
        </p:nvSpPr>
        <p:spPr>
          <a:xfrm>
            <a:off x="416871" y="4213925"/>
            <a:ext cx="5824728" cy="16599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br>
              <a:rPr kumimoji="0" lang="en-US" sz="2400" b="1" i="0" u="none" strike="noStrike" kern="1200" cap="none" spc="0" normalizeH="0" baseline="0" noProof="0" dirty="0">
                <a:ln>
                  <a:noFill/>
                </a:ln>
                <a:solidFill>
                  <a:srgbClr val="000000"/>
                </a:solidFill>
                <a:effectLst/>
                <a:uLnTx/>
                <a:uFillTx/>
                <a:latin typeface="IBM Plex Sans Bold"/>
                <a:ea typeface="+mj-ea"/>
                <a:cs typeface="+mj-cs"/>
              </a:rPr>
            </a:br>
            <a:endParaRPr kumimoji="0" lang="en-US" sz="2600" b="0" i="0" u="none" strike="noStrike" kern="1200" cap="none" spc="0" normalizeH="0" baseline="0" noProof="0" dirty="0">
              <a:ln>
                <a:noFill/>
              </a:ln>
              <a:solidFill>
                <a:srgbClr val="000000"/>
              </a:solidFill>
              <a:effectLst/>
              <a:uLnTx/>
              <a:uFillTx/>
              <a:latin typeface="IBM Plex Sans Bold"/>
              <a:ea typeface="+mj-ea"/>
              <a:cs typeface="+mj-cs"/>
            </a:endParaRPr>
          </a:p>
        </p:txBody>
      </p:sp>
      <p:pic>
        <p:nvPicPr>
          <p:cNvPr id="24" name="Picture" descr="IBM 8-bar logo">
            <a:extLst>
              <a:ext uri="{FF2B5EF4-FFF2-40B4-BE49-F238E27FC236}">
                <a16:creationId xmlns:a16="http://schemas.microsoft.com/office/drawing/2014/main" id="{C4F18CED-0B15-184D-AA63-3F6A272953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232701" y="6311224"/>
            <a:ext cx="695452" cy="275721"/>
          </a:xfrm>
          <a:prstGeom prst="rect">
            <a:avLst/>
          </a:prstGeom>
        </p:spPr>
      </p:pic>
      <p:sp>
        <p:nvSpPr>
          <p:cNvPr id="20" name="Rectangle 19">
            <a:extLst>
              <a:ext uri="{FF2B5EF4-FFF2-40B4-BE49-F238E27FC236}">
                <a16:creationId xmlns:a16="http://schemas.microsoft.com/office/drawing/2014/main" id="{8241D3D3-3765-3143-A30A-12A6E800CDDC}"/>
              </a:ext>
            </a:extLst>
          </p:cNvPr>
          <p:cNvSpPr/>
          <p:nvPr/>
        </p:nvSpPr>
        <p:spPr>
          <a:xfrm>
            <a:off x="537304" y="5043890"/>
            <a:ext cx="2929007" cy="646331"/>
          </a:xfrm>
          <a:prstGeom prst="rect">
            <a:avLst/>
          </a:prstGeom>
        </p:spPr>
        <p:txBody>
          <a:bodyPr wrap="none">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IBM Plex Sans" panose="020B0503050203000203" pitchFamily="34" charset="77"/>
                <a:ea typeface="+mn-ea"/>
                <a:cs typeface="+mn-cs"/>
              </a:rPr>
              <a:t>Special Spotlight Session</a:t>
            </a:r>
          </a:p>
          <a:p>
            <a:pPr marL="0" marR="0" lvl="0" indent="0" algn="l" defTabSz="914621" rtl="0" eaLnBrk="1" fontAlgn="auto" latinLnBrk="0" hangingPunct="1">
              <a:lnSpc>
                <a:spcPct val="100000"/>
              </a:lnSpc>
              <a:spcBef>
                <a:spcPts val="0"/>
              </a:spcBef>
              <a:spcAft>
                <a:spcPts val="0"/>
              </a:spcAft>
              <a:buClrTx/>
              <a:buSzTx/>
              <a:buFontTx/>
              <a:buNone/>
              <a:tabLst/>
              <a:defRPr/>
            </a:pPr>
            <a:r>
              <a:rPr lang="en-US" b="1" dirty="0">
                <a:solidFill>
                  <a:schemeClr val="accent1"/>
                </a:solidFill>
                <a:latin typeface="IBM Plex Sans" panose="020B0503050203000203" pitchFamily="34" charset="77"/>
              </a:rPr>
              <a:t>April 14, 2023</a:t>
            </a:r>
          </a:p>
        </p:txBody>
      </p:sp>
      <p:pic>
        <p:nvPicPr>
          <p:cNvPr id="5" name="Picture 4">
            <a:extLst>
              <a:ext uri="{FF2B5EF4-FFF2-40B4-BE49-F238E27FC236}">
                <a16:creationId xmlns:a16="http://schemas.microsoft.com/office/drawing/2014/main" id="{49D31530-C6AB-4695-8354-11F2B622ECE2}"/>
              </a:ext>
            </a:extLst>
          </p:cNvPr>
          <p:cNvPicPr>
            <a:picLocks noChangeAspect="1"/>
          </p:cNvPicPr>
          <p:nvPr/>
        </p:nvPicPr>
        <p:blipFill>
          <a:blip r:embed="rId4"/>
          <a:stretch>
            <a:fillRect/>
          </a:stretch>
        </p:blipFill>
        <p:spPr>
          <a:xfrm>
            <a:off x="8081010" y="4027603"/>
            <a:ext cx="4103369" cy="2283621"/>
          </a:xfrm>
          <a:prstGeom prst="rect">
            <a:avLst/>
          </a:prstGeom>
        </p:spPr>
      </p:pic>
      <p:pic>
        <p:nvPicPr>
          <p:cNvPr id="6" name="Picture 5">
            <a:extLst>
              <a:ext uri="{FF2B5EF4-FFF2-40B4-BE49-F238E27FC236}">
                <a16:creationId xmlns:a16="http://schemas.microsoft.com/office/drawing/2014/main" id="{18415FA6-316B-40FB-9FF9-EAEB83009EA9}"/>
              </a:ext>
            </a:extLst>
          </p:cNvPr>
          <p:cNvPicPr>
            <a:picLocks noChangeAspect="1"/>
          </p:cNvPicPr>
          <p:nvPr/>
        </p:nvPicPr>
        <p:blipFill>
          <a:blip r:embed="rId5"/>
          <a:stretch>
            <a:fillRect/>
          </a:stretch>
        </p:blipFill>
        <p:spPr>
          <a:xfrm>
            <a:off x="7878407" y="0"/>
            <a:ext cx="2525966" cy="2299384"/>
          </a:xfrm>
          <a:prstGeom prst="rect">
            <a:avLst/>
          </a:prstGeom>
        </p:spPr>
      </p:pic>
      <p:pic>
        <p:nvPicPr>
          <p:cNvPr id="7" name="Picture 6">
            <a:extLst>
              <a:ext uri="{FF2B5EF4-FFF2-40B4-BE49-F238E27FC236}">
                <a16:creationId xmlns:a16="http://schemas.microsoft.com/office/drawing/2014/main" id="{D0FC7408-EF1A-4186-88F9-1274A942A760}"/>
              </a:ext>
            </a:extLst>
          </p:cNvPr>
          <p:cNvPicPr>
            <a:picLocks noChangeAspect="1"/>
          </p:cNvPicPr>
          <p:nvPr/>
        </p:nvPicPr>
        <p:blipFill>
          <a:blip r:embed="rId6"/>
          <a:stretch>
            <a:fillRect/>
          </a:stretch>
        </p:blipFill>
        <p:spPr>
          <a:xfrm>
            <a:off x="8077199" y="6243266"/>
            <a:ext cx="4103370" cy="616386"/>
          </a:xfrm>
          <a:prstGeom prst="rect">
            <a:avLst/>
          </a:prstGeom>
        </p:spPr>
      </p:pic>
      <p:pic>
        <p:nvPicPr>
          <p:cNvPr id="10" name="Picture 9">
            <a:extLst>
              <a:ext uri="{FF2B5EF4-FFF2-40B4-BE49-F238E27FC236}">
                <a16:creationId xmlns:a16="http://schemas.microsoft.com/office/drawing/2014/main" id="{D13394AB-A7F0-4D3A-A18B-E8C8A8B48601}"/>
              </a:ext>
            </a:extLst>
          </p:cNvPr>
          <p:cNvPicPr>
            <a:picLocks noChangeAspect="1"/>
          </p:cNvPicPr>
          <p:nvPr/>
        </p:nvPicPr>
        <p:blipFill>
          <a:blip r:embed="rId7"/>
          <a:stretch>
            <a:fillRect/>
          </a:stretch>
        </p:blipFill>
        <p:spPr>
          <a:xfrm>
            <a:off x="10517136" y="892734"/>
            <a:ext cx="1562100" cy="533400"/>
          </a:xfrm>
          <a:prstGeom prst="rect">
            <a:avLst/>
          </a:prstGeom>
        </p:spPr>
      </p:pic>
      <p:pic>
        <p:nvPicPr>
          <p:cNvPr id="4" name="Picture 3">
            <a:extLst>
              <a:ext uri="{FF2B5EF4-FFF2-40B4-BE49-F238E27FC236}">
                <a16:creationId xmlns:a16="http://schemas.microsoft.com/office/drawing/2014/main" id="{D3CCEBC1-3EB9-4FB3-8C73-660F275481BA}"/>
              </a:ext>
            </a:extLst>
          </p:cNvPr>
          <p:cNvPicPr>
            <a:picLocks noChangeAspect="1"/>
          </p:cNvPicPr>
          <p:nvPr/>
        </p:nvPicPr>
        <p:blipFill>
          <a:blip r:embed="rId8"/>
          <a:stretch>
            <a:fillRect/>
          </a:stretch>
        </p:blipFill>
        <p:spPr>
          <a:xfrm>
            <a:off x="8088846" y="2290243"/>
            <a:ext cx="4087243" cy="1732391"/>
          </a:xfrm>
          <a:prstGeom prst="rect">
            <a:avLst/>
          </a:prstGeom>
        </p:spPr>
      </p:pic>
    </p:spTree>
    <p:extLst>
      <p:ext uri="{BB962C8B-B14F-4D97-AF65-F5344CB8AC3E}">
        <p14:creationId xmlns:p14="http://schemas.microsoft.com/office/powerpoint/2010/main" val="310006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4B94A8-EA91-9140-9024-E3DC6364A525}"/>
              </a:ext>
            </a:extLst>
          </p:cNvPr>
          <p:cNvSpPr txBox="1"/>
          <p:nvPr/>
        </p:nvSpPr>
        <p:spPr>
          <a:xfrm>
            <a:off x="0" y="1015090"/>
            <a:ext cx="12192000" cy="5852160"/>
          </a:xfrm>
          <a:prstGeom prst="rect">
            <a:avLst/>
          </a:prstGeom>
          <a:solidFill>
            <a:schemeClr val="bg1"/>
          </a:solidFill>
        </p:spPr>
        <p:txBody>
          <a:bodyPr wrap="square" rtlCol="0">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sp>
        <p:nvSpPr>
          <p:cNvPr id="2" name="Title 1">
            <a:extLst>
              <a:ext uri="{FF2B5EF4-FFF2-40B4-BE49-F238E27FC236}">
                <a16:creationId xmlns:a16="http://schemas.microsoft.com/office/drawing/2014/main" id="{BDB0594A-5542-47E9-8503-5DB0F77B2B23}"/>
              </a:ext>
            </a:extLst>
          </p:cNvPr>
          <p:cNvSpPr>
            <a:spLocks noGrp="1"/>
          </p:cNvSpPr>
          <p:nvPr>
            <p:ph type="title" idx="4294967295"/>
          </p:nvPr>
        </p:nvSpPr>
        <p:spPr>
          <a:xfrm>
            <a:off x="249334" y="294063"/>
            <a:ext cx="11209727" cy="721027"/>
          </a:xfrm>
        </p:spPr>
        <p:txBody>
          <a:bodyPr>
            <a:noAutofit/>
          </a:bodyPr>
          <a:lstStyle/>
          <a:p>
            <a:pPr marL="0" indent="0" algn="l" defTabSz="966828" rtl="0" eaLnBrk="1" latinLnBrk="0" hangingPunct="1">
              <a:buFont typeface="Arial" panose="020B0604020202020204" pitchFamily="34" charset="0"/>
              <a:buNone/>
              <a:tabLst>
                <a:tab pos="222250" algn="l"/>
              </a:tabLst>
            </a:pPr>
            <a:r>
              <a:rPr lang="en-US" sz="2400" b="1" kern="1200" dirty="0">
                <a:solidFill>
                  <a:schemeClr val="accent1"/>
                </a:solidFill>
                <a:latin typeface="IBM Plex Sans" panose="020B0503050203000203" pitchFamily="34" charset="0"/>
                <a:ea typeface="+mn-ea"/>
                <a:cs typeface="+mn-cs"/>
              </a:rPr>
              <a:t>IBM Infrastructure Solution for Cyber &amp; Data Resiliency in Healthcare</a:t>
            </a:r>
            <a:br>
              <a:rPr lang="en-US" sz="2400" b="1" kern="1200" dirty="0">
                <a:solidFill>
                  <a:schemeClr val="accent1"/>
                </a:solidFill>
                <a:latin typeface="IBM Plex Sans" panose="020B0503050203000203" pitchFamily="34" charset="0"/>
                <a:ea typeface="+mn-ea"/>
                <a:cs typeface="+mn-cs"/>
              </a:rPr>
            </a:br>
            <a:r>
              <a:rPr lang="en-US" sz="2000" b="1" i="1" kern="1200" dirty="0">
                <a:latin typeface="IBM Plex Sans" panose="020B0503050203000203" pitchFamily="34" charset="0"/>
                <a:ea typeface="+mn-ea"/>
                <a:cs typeface="+mn-cs"/>
              </a:rPr>
              <a:t>Joint GTM with IBM Storage and IBM Security</a:t>
            </a:r>
            <a:br>
              <a:rPr lang="en-US" sz="2400" b="1" kern="1200" dirty="0">
                <a:solidFill>
                  <a:schemeClr val="accent1"/>
                </a:solidFill>
                <a:latin typeface="IBM Plex Sans" panose="020B0503050203000203" pitchFamily="34" charset="0"/>
                <a:ea typeface="+mn-ea"/>
                <a:cs typeface="+mn-cs"/>
              </a:rPr>
            </a:br>
            <a:endParaRPr lang="en-US" sz="2400" b="1" kern="1200" dirty="0">
              <a:solidFill>
                <a:schemeClr val="accent1"/>
              </a:solidFill>
              <a:latin typeface="IBM Plex Sans" panose="020B0503050203000203" pitchFamily="34" charset="0"/>
              <a:ea typeface="+mn-ea"/>
              <a:cs typeface="+mn-cs"/>
            </a:endParaRPr>
          </a:p>
        </p:txBody>
      </p:sp>
      <p:sp>
        <p:nvSpPr>
          <p:cNvPr id="19" name="Footer Placeholder 4">
            <a:extLst>
              <a:ext uri="{FF2B5EF4-FFF2-40B4-BE49-F238E27FC236}">
                <a16:creationId xmlns:a16="http://schemas.microsoft.com/office/drawing/2014/main" id="{81B089C1-FB0D-644D-9A44-D8F6F9D1A3DE}"/>
              </a:ext>
            </a:extLst>
          </p:cNvPr>
          <p:cNvSpPr txBox="1">
            <a:spLocks noGrp="1"/>
          </p:cNvSpPr>
          <p:nvPr/>
        </p:nvSpPr>
        <p:spPr bwMode="auto">
          <a:xfrm>
            <a:off x="9436101" y="71797"/>
            <a:ext cx="2755900" cy="36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5000"/>
              </a:spcBef>
              <a:spcAft>
                <a:spcPct val="15000"/>
              </a:spcAft>
              <a:buClr>
                <a:schemeClr val="tx2"/>
              </a:buClr>
              <a:buFont typeface="Wingdings" panose="05000000000000000000" pitchFamily="2" charset="2"/>
              <a:buChar char="§"/>
              <a:defRPr sz="2400" b="1">
                <a:solidFill>
                  <a:schemeClr val="tx1"/>
                </a:solidFill>
                <a:latin typeface="Arial" panose="020B0604020202020204" pitchFamily="34" charset="0"/>
                <a:cs typeface="Arial" panose="020B0604020202020204" pitchFamily="34" charset="0"/>
              </a:defRPr>
            </a:lvl1pPr>
            <a:lvl2pPr marL="742950" indent="-285750">
              <a:spcBef>
                <a:spcPct val="25000"/>
              </a:spcBef>
              <a:spcAft>
                <a:spcPct val="15000"/>
              </a:spcAft>
              <a:buClr>
                <a:schemeClr val="tx2"/>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g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g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g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g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gt;"/>
              <a:defRPr sz="2000">
                <a:solidFill>
                  <a:schemeClr val="tx1"/>
                </a:solidFill>
                <a:latin typeface="Arial" panose="020B0604020202020204" pitchFamily="34" charset="0"/>
                <a:cs typeface="Arial" panose="020B0604020202020204" pitchFamily="34" charset="0"/>
              </a:defRPr>
            </a:lvl9pPr>
          </a:lstStyle>
          <a:p>
            <a:pPr marL="0" marR="0" lvl="0" indent="0" algn="r" defTabSz="914621"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Calibri" panose="020F0502020204030204" pitchFamily="34" charset="0"/>
              </a:rPr>
              <a:t>IBM Confidential © 2023 IBM Corporation</a:t>
            </a:r>
          </a:p>
        </p:txBody>
      </p:sp>
      <p:sp>
        <p:nvSpPr>
          <p:cNvPr id="8" name="Rounded Rectangle 7">
            <a:extLst>
              <a:ext uri="{FF2B5EF4-FFF2-40B4-BE49-F238E27FC236}">
                <a16:creationId xmlns:a16="http://schemas.microsoft.com/office/drawing/2014/main" id="{EB5E2368-EBA0-B7C1-CBE6-5DDFBBC8EBAB}"/>
              </a:ext>
            </a:extLst>
          </p:cNvPr>
          <p:cNvSpPr/>
          <p:nvPr/>
        </p:nvSpPr>
        <p:spPr bwMode="auto">
          <a:xfrm>
            <a:off x="9675270" y="5862539"/>
            <a:ext cx="277091" cy="887095"/>
          </a:xfrm>
          <a:prstGeom prst="roundRect">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4" name="TextBox 3">
            <a:extLst>
              <a:ext uri="{FF2B5EF4-FFF2-40B4-BE49-F238E27FC236}">
                <a16:creationId xmlns:a16="http://schemas.microsoft.com/office/drawing/2014/main" id="{76C1D877-E439-9260-B5A4-6FC9A59457F9}"/>
              </a:ext>
            </a:extLst>
          </p:cNvPr>
          <p:cNvSpPr txBox="1"/>
          <p:nvPr/>
        </p:nvSpPr>
        <p:spPr>
          <a:xfrm>
            <a:off x="628878" y="1265547"/>
            <a:ext cx="10830183"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D1D1D"/>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D1D1D"/>
                </a:solidFill>
                <a:effectLst/>
                <a:uLnTx/>
                <a:uFillTx/>
                <a:latin typeface="IBM Plex Sans" panose="020B050305020300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D1D1D"/>
              </a:solidFill>
              <a:effectLst/>
              <a:uLnTx/>
              <a:uFillTx/>
              <a:latin typeface="IBM Plex Sans" panose="020B0503050203000203" pitchFamily="34" charset="0"/>
              <a:ea typeface="+mn-ea"/>
              <a:cs typeface="+mn-cs"/>
            </a:endParaRPr>
          </a:p>
        </p:txBody>
      </p:sp>
      <p:sp>
        <p:nvSpPr>
          <p:cNvPr id="5" name="TextBox 4">
            <a:extLst>
              <a:ext uri="{FF2B5EF4-FFF2-40B4-BE49-F238E27FC236}">
                <a16:creationId xmlns:a16="http://schemas.microsoft.com/office/drawing/2014/main" id="{BE149BAB-DC8A-F988-F9F5-C677E97F2EE2}"/>
              </a:ext>
            </a:extLst>
          </p:cNvPr>
          <p:cNvSpPr txBox="1"/>
          <p:nvPr/>
        </p:nvSpPr>
        <p:spPr>
          <a:xfrm>
            <a:off x="762323" y="1665656"/>
            <a:ext cx="1066735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The goal is</a:t>
            </a:r>
            <a:r>
              <a:rPr kumimoji="0" lang="en-US" sz="1600" b="0" i="0" u="none" strike="noStrike" kern="1200" cap="none" spc="0" normalizeH="0" baseline="0" noProof="0" dirty="0">
                <a:ln>
                  <a:noFill/>
                </a:ln>
                <a:solidFill>
                  <a:srgbClr val="143992"/>
                </a:solidFill>
                <a:effectLst/>
                <a:uLnTx/>
                <a:uFillTx/>
                <a:latin typeface="IBM Plex Sans" panose="020B0503050203000203" pitchFamily="34" charset="0"/>
                <a:ea typeface="+mn-ea"/>
                <a:cs typeface="+mn-cs"/>
              </a:rPr>
              <a:t>: </a:t>
            </a:r>
            <a:r>
              <a:rPr kumimoji="0" lang="en-US" sz="1600" b="0" i="0" u="none" strike="noStrike" kern="1200" cap="none" spc="0" normalizeH="0" baseline="0" noProof="0" dirty="0">
                <a:ln>
                  <a:noFill/>
                </a:ln>
                <a:solidFill>
                  <a:srgbClr val="1D1D1D"/>
                </a:solidFill>
                <a:effectLst/>
                <a:uLnTx/>
                <a:uFillTx/>
                <a:latin typeface="IBM Plex Sans" panose="020B0503050203000203" pitchFamily="34" charset="0"/>
                <a:ea typeface="+mn-ea"/>
                <a:cs typeface="+mn-cs"/>
              </a:rPr>
              <a:t>To offer “healthcare customers more protection against cyber-attacks and data breach” so that we lower their chances of bearing the cost of a healthcare data breach, which currently exceeds $10mn on average.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D1D1D"/>
                </a:solidFill>
                <a:effectLst/>
                <a:uLnTx/>
                <a:uFillTx/>
                <a:latin typeface="IBM Plex Sans" panose="020B050305020300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GTM: </a:t>
            </a:r>
            <a:r>
              <a:rPr kumimoji="0" lang="en-US" sz="1600" b="0" i="0" u="none" strike="noStrike" kern="1200" cap="none" spc="0" normalizeH="0" baseline="0" noProof="0" dirty="0">
                <a:ln>
                  <a:noFill/>
                </a:ln>
                <a:solidFill>
                  <a:srgbClr val="1D1D1D"/>
                </a:solidFill>
                <a:effectLst/>
                <a:uLnTx/>
                <a:uFillTx/>
                <a:latin typeface="IBM Plex Sans" panose="020B0503050203000203" pitchFamily="34" charset="0"/>
                <a:ea typeface="+mn-ea"/>
                <a:cs typeface="+mn-cs"/>
              </a:rPr>
              <a:t>We intend to deliver that promise by offering an infrastructure platform designed for business continuity &amp; resiliency in healthcare.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D1D1D"/>
                </a:solidFill>
                <a:effectLst/>
                <a:uLnTx/>
                <a:uFillTx/>
                <a:latin typeface="IBM Plex Sans" panose="020B050305020300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MVP: </a:t>
            </a: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MVP is going to be the base offering that would be implemented across all customer environments: IBM Power Healthcare Solution Edition (with PowerHA) + </a:t>
            </a:r>
            <a:r>
              <a:rPr kumimoji="0" lang="en-US" sz="1600" b="0" i="0" u="none" strike="noStrike" kern="1200" cap="none" spc="0" normalizeH="0" baseline="0" noProof="0" dirty="0" err="1">
                <a:ln>
                  <a:noFill/>
                </a:ln>
                <a:solidFill>
                  <a:srgbClr val="000000"/>
                </a:solidFill>
                <a:effectLst/>
                <a:uLnTx/>
                <a:uFillTx/>
                <a:latin typeface="IBM Plex Sans" panose="020B0503050203000203" pitchFamily="34" charset="0"/>
                <a:ea typeface="+mn-ea"/>
                <a:cs typeface="+mn-cs"/>
              </a:rPr>
              <a:t>FlashSystem</a:t>
            </a: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 Sentinel + </a:t>
            </a:r>
            <a:r>
              <a:rPr kumimoji="0" lang="en-US" sz="1600" b="0" i="0" u="none" strike="noStrike" kern="1200" cap="none" spc="0" normalizeH="0" baseline="0" noProof="0" dirty="0" err="1">
                <a:ln>
                  <a:noFill/>
                </a:ln>
                <a:solidFill>
                  <a:srgbClr val="000000"/>
                </a:solidFill>
                <a:effectLst/>
                <a:uLnTx/>
                <a:uFillTx/>
                <a:latin typeface="IBM Plex Sans" panose="020B0503050203000203" pitchFamily="34" charset="0"/>
                <a:ea typeface="+mn-ea"/>
                <a:cs typeface="+mn-cs"/>
              </a:rPr>
              <a:t>PowerSC</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43992"/>
                </a:solidFill>
                <a:effectLst/>
                <a:uLnTx/>
                <a:uFillTx/>
                <a:latin typeface="IBM Plex Sans" panose="020B0503050203000203" pitchFamily="34" charset="0"/>
                <a:ea typeface="+mn-ea"/>
                <a:cs typeface="+mn-cs"/>
              </a:rPr>
              <a:t> </a:t>
            </a:r>
            <a:endParaRPr kumimoji="0" lang="en-US" sz="1600" b="0" i="0" u="none" strike="noStrike" kern="1200" cap="none" spc="0" normalizeH="0" baseline="0" noProof="0" dirty="0">
              <a:ln>
                <a:noFill/>
              </a:ln>
              <a:solidFill>
                <a:srgbClr val="1D1D1D"/>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MVP Validation: </a:t>
            </a: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We will work with Expert Labs and sponsor customers to validate the MVP, which is designed to deliver cyber and data resiliency without disrupting the performance of existing healthcare workloads. </a:t>
            </a:r>
            <a:endParaRPr kumimoji="0" lang="en-US" sz="1600" b="0" i="0" u="none" strike="noStrike" kern="1200" cap="none" spc="0" normalizeH="0" baseline="0" noProof="0" dirty="0">
              <a:ln>
                <a:noFill/>
              </a:ln>
              <a:solidFill>
                <a:srgbClr val="1D1D1D"/>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a:t>
            </a:r>
            <a:r>
              <a:rPr kumimoji="0" lang="en-US" sz="1600" b="0" i="0" u="none" strike="noStrike" kern="1200" cap="none" spc="0" normalizeH="0" baseline="0" noProof="0" dirty="0">
                <a:ln>
                  <a:noFill/>
                </a:ln>
                <a:solidFill>
                  <a:srgbClr val="143992"/>
                </a:solidFill>
                <a:effectLst/>
                <a:uLnTx/>
                <a:uFillTx/>
                <a:latin typeface="IBM Plex Sans" panose="020B0503050203000203" pitchFamily="34" charset="0"/>
                <a:ea typeface="+mn-ea"/>
                <a:cs typeface="+mn-cs"/>
              </a:rPr>
              <a:t> </a:t>
            </a:r>
            <a:endParaRPr kumimoji="0" lang="en-US" sz="1600" b="0" i="0" u="none" strike="noStrike" kern="1200" cap="none" spc="0" normalizeH="0" baseline="0" noProof="0" dirty="0">
              <a:ln>
                <a:noFill/>
              </a:ln>
              <a:solidFill>
                <a:srgbClr val="1D1D1D"/>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Additional security solutions tailored to customer needs: </a:t>
            </a: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Optional follow-on service engagements for implementation can be determined and recommended to customers based on their specific needs and vulnerabilities.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Call for Action: </a:t>
            </a: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Engage with IBM Power &amp; </a:t>
            </a:r>
            <a:r>
              <a:rPr kumimoji="0" lang="en-US" sz="1600" b="0" i="0" u="none" strike="noStrike" kern="1200" cap="none" spc="0" normalizeH="0" baseline="0" noProof="0" dirty="0" err="1">
                <a:ln>
                  <a:noFill/>
                </a:ln>
                <a:solidFill>
                  <a:srgbClr val="000000"/>
                </a:solidFill>
                <a:effectLst/>
                <a:uLnTx/>
                <a:uFillTx/>
                <a:latin typeface="IBM Plex Sans" panose="020B0503050203000203" pitchFamily="34" charset="0"/>
                <a:ea typeface="+mn-ea"/>
                <a:cs typeface="+mn-cs"/>
              </a:rPr>
              <a:t>FlashSystem</a:t>
            </a: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healthcare customers and propose our newly designed platform solution to address their ever-growing resiliency concerns.</a:t>
            </a:r>
            <a:endPar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endParaRPr>
          </a:p>
        </p:txBody>
      </p:sp>
    </p:spTree>
    <p:extLst>
      <p:ext uri="{BB962C8B-B14F-4D97-AF65-F5344CB8AC3E}">
        <p14:creationId xmlns:p14="http://schemas.microsoft.com/office/powerpoint/2010/main" val="355778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35C023-EEF8-D96A-D1E4-FEF096F0B5B0}"/>
              </a:ext>
            </a:extLst>
          </p:cNvPr>
          <p:cNvSpPr txBox="1"/>
          <p:nvPr/>
        </p:nvSpPr>
        <p:spPr>
          <a:xfrm>
            <a:off x="997527" y="2844225"/>
            <a:ext cx="908858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Key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F62FE"/>
              </a:solidFill>
              <a:effectLst/>
              <a:uLnTx/>
              <a:uFillTx/>
              <a:latin typeface="IBM Plex Sans" charset="0"/>
              <a:ea typeface="IBM Plex Sans" charset="0"/>
              <a:cs typeface="IBM Plex Sans" charset="0"/>
            </a:endParaRPr>
          </a:p>
        </p:txBody>
      </p:sp>
    </p:spTree>
    <p:extLst>
      <p:ext uri="{BB962C8B-B14F-4D97-AF65-F5344CB8AC3E}">
        <p14:creationId xmlns:p14="http://schemas.microsoft.com/office/powerpoint/2010/main" val="3107799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4B94A8-EA91-9140-9024-E3DC6364A525}"/>
              </a:ext>
            </a:extLst>
          </p:cNvPr>
          <p:cNvSpPr txBox="1"/>
          <p:nvPr/>
        </p:nvSpPr>
        <p:spPr>
          <a:xfrm>
            <a:off x="0" y="1015090"/>
            <a:ext cx="12192000" cy="5852160"/>
          </a:xfrm>
          <a:prstGeom prst="rect">
            <a:avLst/>
          </a:prstGeom>
          <a:solidFill>
            <a:schemeClr val="bg1"/>
          </a:solidFill>
        </p:spPr>
        <p:txBody>
          <a:bodyPr wrap="square" rtlCol="0">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sp>
        <p:nvSpPr>
          <p:cNvPr id="2" name="Title 1">
            <a:extLst>
              <a:ext uri="{FF2B5EF4-FFF2-40B4-BE49-F238E27FC236}">
                <a16:creationId xmlns:a16="http://schemas.microsoft.com/office/drawing/2014/main" id="{BDB0594A-5542-47E9-8503-5DB0F77B2B23}"/>
              </a:ext>
            </a:extLst>
          </p:cNvPr>
          <p:cNvSpPr>
            <a:spLocks noGrp="1"/>
          </p:cNvSpPr>
          <p:nvPr>
            <p:ph type="title" idx="4294967295"/>
          </p:nvPr>
        </p:nvSpPr>
        <p:spPr>
          <a:xfrm>
            <a:off x="249334" y="375748"/>
            <a:ext cx="11209727" cy="430887"/>
          </a:xfrm>
        </p:spPr>
        <p:txBody>
          <a:bodyPr>
            <a:normAutofit/>
          </a:bodyPr>
          <a:lstStyle/>
          <a:p>
            <a:r>
              <a:rPr lang="en-US" sz="2400" b="1" spc="-147" dirty="0">
                <a:solidFill>
                  <a:schemeClr val="accent1"/>
                </a:solidFill>
                <a:cs typeface="Calibri" panose="020F0502020204030204" pitchFamily="34" charset="0"/>
              </a:rPr>
              <a:t>Key Resources</a:t>
            </a:r>
            <a:endParaRPr lang="en-US" sz="2400" b="1" dirty="0">
              <a:solidFill>
                <a:schemeClr val="accent1"/>
              </a:solidFill>
              <a:cs typeface="Calibri" panose="020F0502020204030204" pitchFamily="34" charset="0"/>
            </a:endParaRPr>
          </a:p>
        </p:txBody>
      </p:sp>
      <p:sp>
        <p:nvSpPr>
          <p:cNvPr id="19" name="Footer Placeholder 4">
            <a:extLst>
              <a:ext uri="{FF2B5EF4-FFF2-40B4-BE49-F238E27FC236}">
                <a16:creationId xmlns:a16="http://schemas.microsoft.com/office/drawing/2014/main" id="{81B089C1-FB0D-644D-9A44-D8F6F9D1A3DE}"/>
              </a:ext>
            </a:extLst>
          </p:cNvPr>
          <p:cNvSpPr txBox="1">
            <a:spLocks noGrp="1"/>
          </p:cNvSpPr>
          <p:nvPr/>
        </p:nvSpPr>
        <p:spPr bwMode="auto">
          <a:xfrm>
            <a:off x="9436101" y="71797"/>
            <a:ext cx="2755900" cy="36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5000"/>
              </a:spcBef>
              <a:spcAft>
                <a:spcPct val="15000"/>
              </a:spcAft>
              <a:buClr>
                <a:schemeClr val="tx2"/>
              </a:buClr>
              <a:buFont typeface="Wingdings" panose="05000000000000000000" pitchFamily="2" charset="2"/>
              <a:buChar char="§"/>
              <a:defRPr sz="2400" b="1">
                <a:solidFill>
                  <a:schemeClr val="tx1"/>
                </a:solidFill>
                <a:latin typeface="Arial" panose="020B0604020202020204" pitchFamily="34" charset="0"/>
                <a:cs typeface="Arial" panose="020B0604020202020204" pitchFamily="34" charset="0"/>
              </a:defRPr>
            </a:lvl1pPr>
            <a:lvl2pPr marL="742950" indent="-285750">
              <a:spcBef>
                <a:spcPct val="25000"/>
              </a:spcBef>
              <a:spcAft>
                <a:spcPct val="15000"/>
              </a:spcAft>
              <a:buClr>
                <a:schemeClr val="tx2"/>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Font typeface="Arial" panose="020B0604020202020204" pitchFamily="34" charset="0"/>
              <a:buChar char="&g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g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g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g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gt;"/>
              <a:defRPr sz="2000">
                <a:solidFill>
                  <a:schemeClr val="tx1"/>
                </a:solidFill>
                <a:latin typeface="Arial" panose="020B0604020202020204" pitchFamily="34" charset="0"/>
                <a:cs typeface="Arial" panose="020B0604020202020204" pitchFamily="34" charset="0"/>
              </a:defRPr>
            </a:lvl9pPr>
          </a:lstStyle>
          <a:p>
            <a:pPr marL="0" marR="0" lvl="0" indent="0" algn="r" defTabSz="914621"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Calibri" panose="020F0502020204030204" pitchFamily="34" charset="0"/>
              </a:rPr>
              <a:t>IBM Confidential © 2023 IBM Corporation</a:t>
            </a:r>
          </a:p>
        </p:txBody>
      </p:sp>
      <p:sp>
        <p:nvSpPr>
          <p:cNvPr id="8" name="Rounded Rectangle 7">
            <a:extLst>
              <a:ext uri="{FF2B5EF4-FFF2-40B4-BE49-F238E27FC236}">
                <a16:creationId xmlns:a16="http://schemas.microsoft.com/office/drawing/2014/main" id="{EB5E2368-EBA0-B7C1-CBE6-5DDFBBC8EBAB}"/>
              </a:ext>
            </a:extLst>
          </p:cNvPr>
          <p:cNvSpPr/>
          <p:nvPr/>
        </p:nvSpPr>
        <p:spPr bwMode="auto">
          <a:xfrm>
            <a:off x="9675270" y="5862539"/>
            <a:ext cx="277091" cy="887095"/>
          </a:xfrm>
          <a:prstGeom prst="roundRect">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6" name="TextBox 5">
            <a:extLst>
              <a:ext uri="{FF2B5EF4-FFF2-40B4-BE49-F238E27FC236}">
                <a16:creationId xmlns:a16="http://schemas.microsoft.com/office/drawing/2014/main" id="{1622478A-7516-0F4F-B1B1-98FFA9CF566D}"/>
              </a:ext>
            </a:extLst>
          </p:cNvPr>
          <p:cNvSpPr txBox="1"/>
          <p:nvPr/>
        </p:nvSpPr>
        <p:spPr>
          <a:xfrm>
            <a:off x="5553628" y="1742831"/>
            <a:ext cx="6055107"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For deploying general security and compliance measures for AIX:</a:t>
            </a: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1400" b="0" i="0" u="sng" strike="noStrike" kern="1200" cap="none" spc="0" normalizeH="0" baseline="0" noProof="0" dirty="0">
                <a:ln>
                  <a:noFill/>
                </a:ln>
                <a:solidFill>
                  <a:srgbClr val="0058B9"/>
                </a:solidFill>
                <a:effectLst/>
                <a:uLnTx/>
                <a:uFillTx/>
                <a:latin typeface="IBM Plex Sans" panose="020B0503050203000203" pitchFamily="34" charset="0"/>
                <a:ea typeface="+mn-ea"/>
                <a:cs typeface="+mn-cs"/>
                <a:hlinkClick r:id="rId3" tooltip="https://ibm.biz/powersc-gui"/>
              </a:rPr>
              <a:t>https://ibm.biz/powersc-gui</a:t>
            </a: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For deploying the anti-virus solution, </a:t>
            </a:r>
            <a:r>
              <a:rPr kumimoji="0" lang="en-US" sz="1400" b="0" i="0" u="none" strike="noStrike" kern="1200" cap="none" spc="0" normalizeH="0" baseline="0" noProof="0" dirty="0" err="1">
                <a:ln>
                  <a:noFill/>
                </a:ln>
                <a:solidFill>
                  <a:srgbClr val="000000"/>
                </a:solidFill>
                <a:effectLst/>
                <a:uLnTx/>
                <a:uFillTx/>
                <a:latin typeface="IBM Plex Sans" panose="020B0503050203000203" pitchFamily="34" charset="0"/>
                <a:ea typeface="+mn-ea"/>
                <a:cs typeface="+mn-cs"/>
              </a:rPr>
              <a:t>ClamAV</a:t>
            </a:r>
            <a: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on AIX:</a:t>
            </a: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1400" b="0" i="0" u="sng" strike="noStrike" kern="1200" cap="none" spc="0" normalizeH="0" baseline="0" noProof="0" dirty="0">
                <a:ln>
                  <a:noFill/>
                </a:ln>
                <a:solidFill>
                  <a:srgbClr val="0058B9"/>
                </a:solidFill>
                <a:effectLst/>
                <a:uLnTx/>
                <a:uFillTx/>
                <a:latin typeface="IBM Plex Sans" panose="020B0503050203000203" pitchFamily="34" charset="0"/>
                <a:ea typeface="+mn-ea"/>
                <a:cs typeface="+mn-cs"/>
                <a:hlinkClick r:id="rId4" tooltip="https://ibm.biz/powersc-clamav"/>
              </a:rPr>
              <a:t>https://ibm.biz/powersc-clamav</a:t>
            </a: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For deploying Multi-Factor authentication on AIX:</a:t>
            </a: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1400" b="0" i="0" u="sng" strike="noStrike" kern="1200" cap="none" spc="0" normalizeH="0" baseline="0" noProof="0" dirty="0">
                <a:ln>
                  <a:noFill/>
                </a:ln>
                <a:solidFill>
                  <a:srgbClr val="0058B9"/>
                </a:solidFill>
                <a:effectLst/>
                <a:uLnTx/>
                <a:uFillTx/>
                <a:latin typeface="IBM Plex Sans" panose="020B0503050203000203" pitchFamily="34" charset="0"/>
                <a:ea typeface="+mn-ea"/>
                <a:cs typeface="+mn-cs"/>
                <a:hlinkClick r:id="rId5" tooltip="https://ibm.biz/powersc-mfa"/>
              </a:rPr>
              <a:t>https://ibm.biz/powersc-mfa</a:t>
            </a: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For deploying security patches on AIX:</a:t>
            </a: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1400" b="0" i="0" u="sng" strike="noStrike" kern="1200" cap="none" spc="0" normalizeH="0" baseline="0" noProof="0" dirty="0">
                <a:ln>
                  <a:noFill/>
                </a:ln>
                <a:solidFill>
                  <a:srgbClr val="0058B9"/>
                </a:solidFill>
                <a:effectLst/>
                <a:uLnTx/>
                <a:uFillTx/>
                <a:latin typeface="IBM Plex Sans" panose="020B0503050203000203" pitchFamily="34" charset="0"/>
                <a:ea typeface="+mn-ea"/>
                <a:cs typeface="+mn-cs"/>
                <a:hlinkClick r:id="rId6" tooltip="https://ibm.biz/powersc-tnc"/>
              </a:rPr>
              <a:t>https://ibm.biz/powersc-tnc</a:t>
            </a: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For implementing </a:t>
            </a:r>
            <a:r>
              <a:rPr kumimoji="0" lang="en-US" sz="1400" b="0" i="0" u="none" strike="noStrike" kern="1200" cap="none" spc="0" normalizeH="0" baseline="0" noProof="0" dirty="0" err="1">
                <a:ln>
                  <a:noFill/>
                </a:ln>
                <a:solidFill>
                  <a:srgbClr val="000000"/>
                </a:solidFill>
                <a:effectLst/>
                <a:uLnTx/>
                <a:uFillTx/>
                <a:latin typeface="IBM Plex Sans" panose="020B0503050203000203" pitchFamily="34" charset="0"/>
                <a:ea typeface="+mn-ea"/>
                <a:cs typeface="+mn-cs"/>
              </a:rPr>
              <a:t>allowlisting</a:t>
            </a:r>
            <a: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(a malware prevention measure) on AIX:</a:t>
            </a:r>
            <a:b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1400" b="0" i="0" u="sng" strike="noStrike" kern="1200" cap="none" spc="0" normalizeH="0" baseline="0" noProof="0" dirty="0">
                <a:ln>
                  <a:noFill/>
                </a:ln>
                <a:solidFill>
                  <a:srgbClr val="0058B9"/>
                </a:solidFill>
                <a:effectLst/>
                <a:uLnTx/>
                <a:uFillTx/>
                <a:latin typeface="IBM Plex Sans" panose="020B0503050203000203" pitchFamily="34" charset="0"/>
                <a:ea typeface="+mn-ea"/>
                <a:cs typeface="+mn-cs"/>
                <a:hlinkClick r:id="rId7" tooltip="https://ibm.biz/aix-trusted-execution"/>
              </a:rPr>
              <a:t>https://ibm.biz/aix-trusted-execution</a:t>
            </a:r>
            <a:endPar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sp>
        <p:nvSpPr>
          <p:cNvPr id="5" name="TextBox 4">
            <a:extLst>
              <a:ext uri="{FF2B5EF4-FFF2-40B4-BE49-F238E27FC236}">
                <a16:creationId xmlns:a16="http://schemas.microsoft.com/office/drawing/2014/main" id="{EC10256C-6196-3C4A-F6D1-DF222C315AD3}"/>
              </a:ext>
            </a:extLst>
          </p:cNvPr>
          <p:cNvSpPr txBox="1"/>
          <p:nvPr/>
        </p:nvSpPr>
        <p:spPr>
          <a:xfrm>
            <a:off x="793909" y="1915321"/>
            <a:ext cx="4540092"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hlinkClick r:id="rId8">
                  <a:extLst>
                    <a:ext uri="{A12FA001-AC4F-418D-AE19-62706E023703}">
                      <ahyp:hlinkClr xmlns:ahyp="http://schemas.microsoft.com/office/drawing/2018/hyperlinkcolor" val="tx"/>
                    </a:ext>
                  </a:extLst>
                </a:hlinkClick>
              </a:rPr>
              <a:t>IBM Power for Healthcare Seismic Page</a:t>
            </a:r>
            <a:endPar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hlinkClick r:id="rId9">
                  <a:extLst>
                    <a:ext uri="{A12FA001-AC4F-418D-AE19-62706E023703}">
                      <ahyp:hlinkClr xmlns:ahyp="http://schemas.microsoft.com/office/drawing/2018/hyperlinkcolor" val="tx"/>
                    </a:ext>
                  </a:extLst>
                </a:hlinkClick>
              </a:rPr>
              <a:t>IBM Power EHR Community Group Page</a:t>
            </a:r>
            <a:endParaRPr kumimoji="0" lang="en-US" sz="1600" b="0" i="0" u="none" strike="noStrike" kern="1200" cap="none" spc="0" normalizeH="0" baseline="0" noProof="0" dirty="0">
              <a:ln>
                <a:noFill/>
              </a:ln>
              <a:solidFill>
                <a:srgbClr val="0F62FE"/>
              </a:solidFill>
              <a:effectLst/>
              <a:uLnTx/>
              <a:uFillTx/>
              <a:latin typeface="IBM Plex San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mn-ea"/>
                <a:cs typeface="+mn-cs"/>
                <a:hlinkClick r:id="rId10">
                  <a:extLst>
                    <a:ext uri="{A12FA001-AC4F-418D-AE19-62706E023703}">
                      <ahyp:hlinkClr xmlns:ahyp="http://schemas.microsoft.com/office/drawing/2018/hyperlinkcolor" val="tx"/>
                    </a:ext>
                  </a:extLst>
                </a:hlinkClick>
              </a:rPr>
              <a:t>IBM Power E1080 Healhcare Solution Edition</a:t>
            </a:r>
            <a:r>
              <a:rPr kumimoji="0" lang="en-US" sz="1600" b="0" i="0" u="none" strike="noStrike" kern="1200" cap="none" spc="0" normalizeH="0" baseline="0" noProof="0" dirty="0">
                <a:ln>
                  <a:noFill/>
                </a:ln>
                <a:solidFill>
                  <a:srgbClr val="0F62FE"/>
                </a:solidFill>
                <a:effectLst/>
                <a:uLnTx/>
                <a:uFillTx/>
                <a:latin typeface="IBM Plex Sans"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mn-ea"/>
                <a:cs typeface="+mn-cs"/>
                <a:hlinkClick r:id="rId10">
                  <a:extLst>
                    <a:ext uri="{A12FA001-AC4F-418D-AE19-62706E023703}">
                      <ahyp:hlinkClr xmlns:ahyp="http://schemas.microsoft.com/office/drawing/2018/hyperlinkcolor" val="tx"/>
                    </a:ext>
                  </a:extLst>
                </a:hlinkClick>
              </a:rPr>
              <a:t>IBM Power </a:t>
            </a:r>
            <a:r>
              <a:rPr kumimoji="0" lang="en-US" sz="1600" b="0" i="0" u="none" strike="noStrike" kern="1200" cap="none" spc="0" normalizeH="0" baseline="0" noProof="0" dirty="0">
                <a:ln>
                  <a:noFill/>
                </a:ln>
                <a:solidFill>
                  <a:srgbClr val="0F62FE"/>
                </a:solidFill>
                <a:effectLst/>
                <a:uLnTx/>
                <a:uFillTx/>
                <a:latin typeface="IBM Plex Sans" charset="0"/>
                <a:ea typeface="+mn-ea"/>
                <a:cs typeface="+mn-cs"/>
                <a:hlinkClick r:id="rId11">
                  <a:extLst>
                    <a:ext uri="{A12FA001-AC4F-418D-AE19-62706E023703}">
                      <ahyp:hlinkClr xmlns:ahyp="http://schemas.microsoft.com/office/drawing/2018/hyperlinkcolor" val="tx"/>
                    </a:ext>
                  </a:extLst>
                </a:hlinkClick>
              </a:rPr>
              <a:t>E1050 Healthcare Solution Edition </a:t>
            </a:r>
            <a:endParaRPr kumimoji="0" lang="en-US" sz="1600" b="0" i="0" u="none" strike="noStrike" kern="1200" cap="none" spc="0" normalizeH="0" baseline="0" noProof="0" dirty="0">
              <a:ln>
                <a:noFill/>
              </a:ln>
              <a:solidFill>
                <a:srgbClr val="0F62FE"/>
              </a:solidFill>
              <a:effectLst/>
              <a:uLnTx/>
              <a:uFillTx/>
              <a:latin typeface="IBM Plex San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mn-ea"/>
                <a:cs typeface="+mn-cs"/>
                <a:hlinkClick r:id="rId10">
                  <a:extLst>
                    <a:ext uri="{A12FA001-AC4F-418D-AE19-62706E023703}">
                      <ahyp:hlinkClr xmlns:ahyp="http://schemas.microsoft.com/office/drawing/2018/hyperlinkcolor" val="tx"/>
                    </a:ext>
                  </a:extLst>
                </a:hlinkClick>
              </a:rPr>
              <a:t>IBM Power </a:t>
            </a:r>
            <a:r>
              <a:rPr kumimoji="0" lang="en-US" sz="1600" b="0" i="0" u="none" strike="noStrike" kern="1200" cap="none" spc="0" normalizeH="0" baseline="0" noProof="0" dirty="0">
                <a:ln>
                  <a:noFill/>
                </a:ln>
                <a:solidFill>
                  <a:srgbClr val="0F62FE"/>
                </a:solidFill>
                <a:effectLst/>
                <a:uLnTx/>
                <a:uFillTx/>
                <a:latin typeface="IBM Plex Sans" charset="0"/>
                <a:ea typeface="+mn-ea"/>
                <a:cs typeface="+mn-cs"/>
                <a:hlinkClick r:id="rId12">
                  <a:extLst>
                    <a:ext uri="{A12FA001-AC4F-418D-AE19-62706E023703}">
                      <ahyp:hlinkClr xmlns:ahyp="http://schemas.microsoft.com/office/drawing/2018/hyperlinkcolor" val="tx"/>
                    </a:ext>
                  </a:extLst>
                </a:hlinkClick>
              </a:rPr>
              <a:t>S1022 Healthcare Solution Edition </a:t>
            </a:r>
            <a:endParaRPr kumimoji="0" lang="en-US" sz="1600" b="0" i="0" u="none" strike="noStrike" kern="1200" cap="none" spc="0" normalizeH="0" baseline="0" noProof="0" dirty="0">
              <a:ln>
                <a:noFill/>
              </a:ln>
              <a:solidFill>
                <a:srgbClr val="0F62FE"/>
              </a:solidFill>
              <a:effectLst/>
              <a:uLnTx/>
              <a:uFillTx/>
              <a:latin typeface="IBM Plex San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mn-ea"/>
                <a:cs typeface="+mn-cs"/>
                <a:hlinkClick r:id="rId10">
                  <a:extLst>
                    <a:ext uri="{A12FA001-AC4F-418D-AE19-62706E023703}">
                      <ahyp:hlinkClr xmlns:ahyp="http://schemas.microsoft.com/office/drawing/2018/hyperlinkcolor" val="tx"/>
                    </a:ext>
                  </a:extLst>
                </a:hlinkClick>
              </a:rPr>
              <a:t>IBM Power </a:t>
            </a:r>
            <a:r>
              <a:rPr kumimoji="0" lang="en-US" sz="1600" b="0" i="0" u="none" strike="noStrike" kern="1200" cap="none" spc="0" normalizeH="0" baseline="0" noProof="0" dirty="0">
                <a:ln>
                  <a:noFill/>
                </a:ln>
                <a:solidFill>
                  <a:srgbClr val="0F62FE"/>
                </a:solidFill>
                <a:effectLst/>
                <a:uLnTx/>
                <a:uFillTx/>
                <a:latin typeface="IBM Plex Sans" charset="0"/>
                <a:ea typeface="+mn-ea"/>
                <a:cs typeface="+mn-cs"/>
                <a:hlinkClick r:id="rId13">
                  <a:extLst>
                    <a:ext uri="{A12FA001-AC4F-418D-AE19-62706E023703}">
                      <ahyp:hlinkClr xmlns:ahyp="http://schemas.microsoft.com/office/drawing/2018/hyperlinkcolor" val="tx"/>
                    </a:ext>
                  </a:extLst>
                </a:hlinkClick>
              </a:rPr>
              <a:t>S1024 Healthcare Solution Edition </a:t>
            </a:r>
            <a:endParaRPr kumimoji="0" lang="en-US" sz="1600" b="0" i="0" u="none" strike="noStrike" kern="1200" cap="none" spc="0" normalizeH="0" baseline="0" noProof="0" dirty="0">
              <a:ln>
                <a:noFill/>
              </a:ln>
              <a:solidFill>
                <a:srgbClr val="0F62FE"/>
              </a:solidFill>
              <a:effectLst/>
              <a:uLnTx/>
              <a:uFillTx/>
              <a:latin typeface="IBM Plex San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mn-ea"/>
                <a:cs typeface="+mn-cs"/>
                <a:hlinkClick r:id="rId14">
                  <a:extLst>
                    <a:ext uri="{A12FA001-AC4F-418D-AE19-62706E023703}">
                      <ahyp:hlinkClr xmlns:ahyp="http://schemas.microsoft.com/office/drawing/2018/hyperlinkcolor" val="tx"/>
                    </a:ext>
                  </a:extLst>
                </a:hlinkClick>
              </a:rPr>
              <a:t>Epic ODB on Power Best Practices Document</a:t>
            </a:r>
            <a:endParaRPr kumimoji="0" lang="en-US" sz="1600" b="0" i="0" u="none" strike="noStrike" kern="1200" cap="none" spc="0" normalizeH="0" baseline="0" noProof="0" dirty="0">
              <a:ln>
                <a:noFill/>
              </a:ln>
              <a:solidFill>
                <a:srgbClr val="0F62FE"/>
              </a:solidFill>
              <a:effectLst/>
              <a:uLnTx/>
              <a:uFillTx/>
              <a:latin typeface="IBM Plex San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F62FE"/>
              </a:solidFill>
              <a:effectLst/>
              <a:uLnTx/>
              <a:uFillTx/>
              <a:latin typeface="IBM Plex San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hlinkClick r:id="rId15">
                  <a:extLst>
                    <a:ext uri="{A12FA001-AC4F-418D-AE19-62706E023703}">
                      <ahyp:hlinkClr xmlns:ahyp="http://schemas.microsoft.com/office/drawing/2018/hyperlinkcolor" val="tx"/>
                    </a:ext>
                  </a:extLst>
                </a:hlinkClick>
              </a:rPr>
              <a:t>IBM FlashSystem Family Data Sheet</a:t>
            </a:r>
            <a:endPar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hlinkClick r:id="rId16">
                  <a:extLst>
                    <a:ext uri="{A12FA001-AC4F-418D-AE19-62706E023703}">
                      <ahyp:hlinkClr xmlns:ahyp="http://schemas.microsoft.com/office/drawing/2018/hyperlinkcolor" val="tx"/>
                    </a:ext>
                  </a:extLst>
                </a:hlinkClick>
              </a:rPr>
              <a:t>IBM FlashSystem Cyber Vault Solution Brief</a:t>
            </a:r>
            <a:endPar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hlinkClick r:id="rId17">
                  <a:extLst>
                    <a:ext uri="{A12FA001-AC4F-418D-AE19-62706E023703}">
                      <ahyp:hlinkClr xmlns:ahyp="http://schemas.microsoft.com/office/drawing/2018/hyperlinkcolor" val="tx"/>
                    </a:ext>
                  </a:extLst>
                </a:hlinkClick>
              </a:rPr>
              <a:t>IBM Spectrum Sentinel Solution Brief</a:t>
            </a:r>
            <a:endPar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hlinkClick r:id="rId18">
                  <a:extLst>
                    <a:ext uri="{A12FA001-AC4F-418D-AE19-62706E023703}">
                      <ahyp:hlinkClr xmlns:ahyp="http://schemas.microsoft.com/office/drawing/2018/hyperlinkcolor" val="tx"/>
                    </a:ext>
                  </a:extLst>
                </a:hlinkClick>
              </a:rPr>
              <a:t>EHR with Epic and IBM FlashSystem 9500</a:t>
            </a:r>
            <a:endPar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hlinkClick r:id="rId19">
                  <a:extLst>
                    <a:ext uri="{A12FA001-AC4F-418D-AE19-62706E023703}">
                      <ahyp:hlinkClr xmlns:ahyp="http://schemas.microsoft.com/office/drawing/2018/hyperlinkcolor" val="tx"/>
                    </a:ext>
                  </a:extLst>
                </a:hlinkClick>
              </a:rPr>
              <a:t>IBM Security Guardium Data Protection Solution Brief</a:t>
            </a:r>
            <a:endPar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F62FE"/>
              </a:solidFill>
              <a:effectLst/>
              <a:uLnTx/>
              <a:uFillTx/>
              <a:latin typeface="IBM Plex Sans" charset="0"/>
              <a:ea typeface="IBM Plex Sans" charset="0"/>
              <a:cs typeface="IBM Plex Sans" charset="0"/>
              <a:hlinkClick r:id="rId20">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589FF"/>
              </a:solidFill>
              <a:effectLst/>
              <a:uLnTx/>
              <a:uFillTx/>
              <a:latin typeface="IBM Plex Sans" charset="0"/>
              <a:ea typeface="IBM Plex Sans" charset="0"/>
              <a:cs typeface="IBM Plex Sans" charset="0"/>
              <a:hlinkClick r:id="rId20">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532624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355521" y="324659"/>
            <a:ext cx="8248652" cy="1072896"/>
          </a:xfrm>
        </p:spPr>
        <p:txBody>
          <a:bodyPr/>
          <a:lstStyle/>
          <a:p>
            <a:r>
              <a:rPr lang="en-US" sz="2667" b="1" dirty="0"/>
              <a:t>Core Members of the Initiative </a:t>
            </a:r>
          </a:p>
        </p:txBody>
      </p:sp>
      <p:sp>
        <p:nvSpPr>
          <p:cNvPr id="5" name="Text Placeholder 1"/>
          <p:cNvSpPr>
            <a:spLocks noGrp="1"/>
          </p:cNvSpPr>
          <p:nvPr>
            <p:ph type="body" sz="quarter" idx="13"/>
          </p:nvPr>
        </p:nvSpPr>
        <p:spPr>
          <a:xfrm>
            <a:off x="7609675" y="433154"/>
            <a:ext cx="4301909" cy="5574862"/>
          </a:xfrm>
        </p:spPr>
        <p:txBody>
          <a:bodyPr/>
          <a:lstStyle/>
          <a:p>
            <a:endParaRPr lang="en-US" sz="1400" b="1" dirty="0">
              <a:solidFill>
                <a:schemeClr val="accent5">
                  <a:lumMod val="60000"/>
                  <a:lumOff val="40000"/>
                </a:schemeClr>
              </a:solidFill>
            </a:endParaRPr>
          </a:p>
          <a:p>
            <a:endParaRPr lang="en-US" sz="1400" b="1" dirty="0">
              <a:solidFill>
                <a:schemeClr val="accent5">
                  <a:lumMod val="60000"/>
                  <a:lumOff val="40000"/>
                </a:schemeClr>
              </a:solidFill>
            </a:endParaRPr>
          </a:p>
          <a:p>
            <a:endParaRPr lang="en-US" sz="1400" b="1" dirty="0">
              <a:solidFill>
                <a:schemeClr val="accent5">
                  <a:lumMod val="60000"/>
                  <a:lumOff val="40000"/>
                </a:schemeClr>
              </a:solidFill>
            </a:endParaRP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b="1" dirty="0"/>
          </a:p>
          <a:p>
            <a:endParaRPr lang="en-US" sz="1400" b="1" dirty="0">
              <a:solidFill>
                <a:schemeClr val="accent5">
                  <a:lumMod val="60000"/>
                  <a:lumOff val="40000"/>
                </a:schemeClr>
              </a:solidFill>
            </a:endParaRPr>
          </a:p>
        </p:txBody>
      </p:sp>
      <p:sp>
        <p:nvSpPr>
          <p:cNvPr id="10" name="Text Placeholder 2">
            <a:extLst>
              <a:ext uri="{FF2B5EF4-FFF2-40B4-BE49-F238E27FC236}">
                <a16:creationId xmlns:a16="http://schemas.microsoft.com/office/drawing/2014/main" id="{DEE7A713-0090-C649-8140-85567F8C5B2E}"/>
              </a:ext>
            </a:extLst>
          </p:cNvPr>
          <p:cNvSpPr>
            <a:spLocks noGrp="1"/>
          </p:cNvSpPr>
          <p:nvPr>
            <p:ph type="body" sz="quarter" idx="14"/>
          </p:nvPr>
        </p:nvSpPr>
        <p:spPr>
          <a:xfrm>
            <a:off x="280416" y="6008016"/>
            <a:ext cx="11295285" cy="581760"/>
          </a:xfrm>
        </p:spPr>
        <p:txBody>
          <a:bodyPr/>
          <a:lstStyle/>
          <a:p>
            <a:r>
              <a:rPr lang="en-US" dirty="0"/>
              <a:t>© Copyright IBM Corporation 2023.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a:t>
            </a:r>
            <a:r>
              <a:rPr lang="en-US" dirty="0" err="1"/>
              <a:t>ibm.com</a:t>
            </a:r>
            <a:r>
              <a:rPr lang="en-US" dirty="0"/>
              <a:t> are trademarks of IBM Corp., registered in many jurisdictions worldwide. Other product and service names might be trademarks of IBM or other companies. A current list of IBM trademarks is available at </a:t>
            </a:r>
            <a:r>
              <a:rPr lang="en-US" dirty="0">
                <a:solidFill>
                  <a:srgbClr val="4589FF"/>
                </a:solidFill>
                <a:hlinkClick r:id="rId3">
                  <a:extLst>
                    <a:ext uri="{A12FA001-AC4F-418D-AE19-62706E023703}">
                      <ahyp:hlinkClr xmlns:ahyp="http://schemas.microsoft.com/office/drawing/2018/hyperlinkcolor" val="tx"/>
                    </a:ext>
                  </a:extLst>
                </a:hlinkClick>
              </a:rPr>
              <a:t>Copyright and trademark information</a:t>
            </a:r>
            <a:r>
              <a:rPr lang="en-US" dirty="0"/>
              <a:t>.</a:t>
            </a:r>
          </a:p>
        </p:txBody>
      </p:sp>
      <p:sp>
        <p:nvSpPr>
          <p:cNvPr id="6" name="Text Placeholder 1">
            <a:extLst>
              <a:ext uri="{FF2B5EF4-FFF2-40B4-BE49-F238E27FC236}">
                <a16:creationId xmlns:a16="http://schemas.microsoft.com/office/drawing/2014/main" id="{7CC8CEA1-7755-8347-AC5D-9C2E797D4402}"/>
              </a:ext>
            </a:extLst>
          </p:cNvPr>
          <p:cNvSpPr txBox="1">
            <a:spLocks/>
          </p:cNvSpPr>
          <p:nvPr/>
        </p:nvSpPr>
        <p:spPr>
          <a:xfrm>
            <a:off x="1843104" y="1048793"/>
            <a:ext cx="4804528" cy="4465792"/>
          </a:xfrm>
          <a:prstGeom prst="rect">
            <a:avLst/>
          </a:prstGeom>
        </p:spPr>
        <p:txBody>
          <a:bodyPr vert="horz" lIns="0" tIns="0" rIns="0" bIns="0" rtlCol="0">
            <a:noAutofit/>
          </a:bodyPr>
          <a:lstStyle>
            <a:lvl1pPr marL="0" indent="0" algn="l" rtl="0" eaLnBrk="1" fontAlgn="base" hangingPunct="1">
              <a:lnSpc>
                <a:spcPct val="100000"/>
              </a:lnSpc>
              <a:spcBef>
                <a:spcPts val="0"/>
              </a:spcBef>
              <a:spcAft>
                <a:spcPct val="0"/>
              </a:spcAft>
              <a:buClr>
                <a:srgbClr val="6D6E70"/>
              </a:buClr>
              <a:buSzPct val="90000"/>
              <a:buFont typeface="IBM Plex Sans" pitchFamily="2" charset="2"/>
              <a:buNone/>
              <a:defRPr sz="10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IBM Plex Sans" charset="-120"/>
              <a:buNone/>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201615" indent="0" algn="l" rtl="0" eaLnBrk="1" fontAlgn="base" hangingPunct="1">
              <a:lnSpc>
                <a:spcPct val="100000"/>
              </a:lnSpc>
              <a:spcBef>
                <a:spcPts val="1100"/>
              </a:spcBef>
              <a:spcAft>
                <a:spcPct val="0"/>
              </a:spcAft>
              <a:buClr>
                <a:schemeClr val="bg1"/>
              </a:buClr>
              <a:buSzPct val="100000"/>
              <a:buFont typeface="Arial" panose="020B0604020202020204" pitchFamily="34" charset="0"/>
              <a:buNone/>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434981" indent="0" algn="l" rtl="0" eaLnBrk="1" fontAlgn="base" hangingPunct="1">
              <a:lnSpc>
                <a:spcPct val="100000"/>
              </a:lnSpc>
              <a:spcBef>
                <a:spcPts val="1100"/>
              </a:spcBef>
              <a:spcAft>
                <a:spcPct val="0"/>
              </a:spcAft>
              <a:buClr>
                <a:schemeClr val="bg1"/>
              </a:buClr>
              <a:buSzPct val="100000"/>
              <a:buFont typeface="IBM Plex Sans" charset="-120"/>
              <a:buNone/>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631833" indent="0" algn="l" rtl="0" eaLnBrk="1" fontAlgn="base" hangingPunct="1">
              <a:lnSpc>
                <a:spcPct val="100000"/>
              </a:lnSpc>
              <a:spcBef>
                <a:spcPts val="1100"/>
              </a:spcBef>
              <a:spcAft>
                <a:spcPct val="0"/>
              </a:spcAft>
              <a:buClr>
                <a:schemeClr val="bg1"/>
              </a:buClr>
              <a:buFont typeface="IBM Plex Sans" charset="-120"/>
              <a:buNone/>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67"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rPr>
              <a:t>Product Management</a:t>
            </a: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1" i="0" u="none" strike="noStrike" kern="1200" cap="none" spc="0" normalizeH="0" baseline="0" noProof="0" dirty="0" err="1">
                <a:ln>
                  <a:noFill/>
                </a:ln>
                <a:solidFill>
                  <a:srgbClr val="FFFFFF"/>
                </a:solidFill>
                <a:effectLst/>
                <a:uLnTx/>
                <a:uFillTx/>
                <a:latin typeface="IBM Plex Sans" panose="020B0503050203000203" pitchFamily="34" charset="0"/>
              </a:rPr>
              <a:t>Melis</a:t>
            </a: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rPr>
              <a:t> Ozturk</a:t>
            </a: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rPr>
              <a:t>Product Lead, Power Hybrid Cloud for Healthcare</a:t>
            </a: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hlinkClick r:id="rId4"/>
              </a:rPr>
              <a:t>melis@ibm.com</a:t>
            </a: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1" i="0" u="none" strike="noStrike" kern="1200" cap="none" spc="0" normalizeH="0" baseline="0" noProof="0" dirty="0">
                <a:ln>
                  <a:noFill/>
                </a:ln>
                <a:solidFill>
                  <a:srgbClr val="007D79">
                    <a:lumMod val="40000"/>
                    <a:lumOff val="60000"/>
                  </a:srgbClr>
                </a:solidFill>
                <a:effectLst/>
                <a:uLnTx/>
                <a:uFillTx/>
                <a:latin typeface="IBM Plex Sans" panose="020B0503050203000203" pitchFamily="34" charset="0"/>
              </a:rPr>
              <a:t>I</a:t>
            </a:r>
            <a:r>
              <a:rPr kumimoji="0" lang="en-US" sz="1400"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rPr>
              <a:t>SV Engineering</a:t>
            </a: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rPr>
              <a:t>Bret Olszewski</a:t>
            </a: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hlinkClick r:id="rId5"/>
              </a:rPr>
              <a:t>breto@us.ibm.com</a:t>
            </a: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rPr>
              <a:t>Chip </a:t>
            </a:r>
            <a:r>
              <a:rPr kumimoji="0" lang="en-US" sz="1400" b="1" i="0" u="none" strike="noStrike" kern="1200" cap="none" spc="0" normalizeH="0" baseline="0" noProof="0" dirty="0" err="1">
                <a:ln>
                  <a:noFill/>
                </a:ln>
                <a:solidFill>
                  <a:srgbClr val="FFFFFF"/>
                </a:solidFill>
                <a:effectLst/>
                <a:uLnTx/>
                <a:uFillTx/>
                <a:latin typeface="IBM Plex Sans" panose="020B0503050203000203" pitchFamily="34" charset="0"/>
              </a:rPr>
              <a:t>Elmblad</a:t>
            </a:r>
            <a:endPar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hlinkClick r:id="rId6"/>
              </a:rPr>
              <a:t>chip.elmblad@ibm.com</a:t>
            </a: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rPr>
              <a:t>Sales</a:t>
            </a: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rPr>
              <a:t>Michael </a:t>
            </a:r>
            <a:r>
              <a:rPr kumimoji="0" lang="en-US" sz="1400" b="0" i="0" u="none" strike="noStrike" kern="1200" cap="none" spc="0" normalizeH="0" baseline="0" noProof="0" dirty="0" err="1">
                <a:ln>
                  <a:noFill/>
                </a:ln>
                <a:solidFill>
                  <a:srgbClr val="FFFFFF"/>
                </a:solidFill>
                <a:effectLst/>
                <a:uLnTx/>
                <a:uFillTx/>
                <a:latin typeface="IBM Plex Sans" panose="020B0503050203000203" pitchFamily="34" charset="0"/>
              </a:rPr>
              <a:t>Viray</a:t>
            </a: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rPr>
              <a:t>Healthcare and Red Hat Sales Leader</a:t>
            </a: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hlinkClick r:id="rId7"/>
              </a:rPr>
              <a:t>viraymv@ibm.com</a:t>
            </a: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rPr>
              <a:t>Paul Munch</a:t>
            </a: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rPr>
              <a:t>Epic Sales Leader</a:t>
            </a: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hlinkClick r:id="rId8"/>
              </a:rPr>
              <a:t>pmunch@us.ibm.com</a:t>
            </a: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rPr>
              <a:t> </a:t>
            </a: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121917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1" i="0" u="none" strike="noStrike" kern="0" cap="none" spc="0" normalizeH="0" baseline="0" noProof="0" dirty="0">
              <a:ln>
                <a:noFill/>
              </a:ln>
              <a:solidFill>
                <a:srgbClr val="007D79">
                  <a:lumMod val="60000"/>
                  <a:lumOff val="40000"/>
                </a:srgbClr>
              </a:solidFill>
              <a:effectLst/>
              <a:uLnTx/>
              <a:uFillTx/>
              <a:latin typeface="IBM Plex Sans" panose="020B0503050203000203" pitchFamily="34" charset="0"/>
            </a:endParaRPr>
          </a:p>
          <a:p>
            <a:pPr marL="0" marR="0" lvl="0" indent="0" algn="l" defTabSz="121917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1" i="0" u="none" strike="noStrike" kern="0" cap="none" spc="0" normalizeH="0" baseline="0" noProof="0" dirty="0">
              <a:ln>
                <a:noFill/>
              </a:ln>
              <a:solidFill>
                <a:srgbClr val="007D79">
                  <a:lumMod val="60000"/>
                  <a:lumOff val="40000"/>
                </a:srgbClr>
              </a:solidFill>
              <a:effectLst/>
              <a:uLnTx/>
              <a:uFillTx/>
              <a:latin typeface="IBM Plex Sans" panose="020B0503050203000203" pitchFamily="34" charset="0"/>
            </a:endParaRPr>
          </a:p>
          <a:p>
            <a:pPr marL="0" marR="0" lvl="0" indent="0" algn="l" defTabSz="121917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333"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121917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333" b="0" i="0" u="none" strike="noStrike" kern="0" cap="none" spc="0" normalizeH="0" baseline="0" noProof="0" dirty="0">
              <a:ln>
                <a:noFill/>
              </a:ln>
              <a:solidFill>
                <a:srgbClr val="FFFFFF"/>
              </a:solidFill>
              <a:effectLst/>
              <a:uLnTx/>
              <a:uFillTx/>
              <a:latin typeface="IBM Plex Sans" panose="020B0503050203000203" pitchFamily="34" charset="0"/>
            </a:endParaRPr>
          </a:p>
        </p:txBody>
      </p:sp>
      <p:pic>
        <p:nvPicPr>
          <p:cNvPr id="9" name="Picture 6">
            <a:extLst>
              <a:ext uri="{FF2B5EF4-FFF2-40B4-BE49-F238E27FC236}">
                <a16:creationId xmlns:a16="http://schemas.microsoft.com/office/drawing/2014/main" id="{C9A67C06-0359-D47B-8B76-405566656F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5639" y="4102341"/>
            <a:ext cx="784542" cy="7845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C1081A31-8051-C81F-D412-AC4663E33B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5639" y="1322526"/>
            <a:ext cx="780460" cy="7804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E1B7655-AF9C-A327-D221-70B4CD522F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639" y="2295058"/>
            <a:ext cx="780460" cy="780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F8C333-6BAE-5D40-C009-7F924BAA30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639" y="3183391"/>
            <a:ext cx="780460" cy="7804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442B728E-EE89-8E16-C741-CBF43D8C1F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5639" y="5025373"/>
            <a:ext cx="784542" cy="7845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EEEB8C8-9F8C-4D11-D238-5CB323DAC6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5498" y="1221984"/>
            <a:ext cx="803007" cy="80300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8E834099-7611-171A-85F5-B38CF15C62FD}"/>
              </a:ext>
            </a:extLst>
          </p:cNvPr>
          <p:cNvSpPr txBox="1">
            <a:spLocks/>
          </p:cNvSpPr>
          <p:nvPr/>
        </p:nvSpPr>
        <p:spPr>
          <a:xfrm>
            <a:off x="7501416" y="938226"/>
            <a:ext cx="4804528" cy="4465792"/>
          </a:xfrm>
          <a:prstGeom prst="rect">
            <a:avLst/>
          </a:prstGeom>
        </p:spPr>
        <p:txBody>
          <a:bodyPr vert="horz" lIns="0" tIns="0" rIns="0" bIns="0" rtlCol="0">
            <a:noAutofit/>
          </a:bodyPr>
          <a:lstStyle>
            <a:lvl1pPr marL="0" indent="0" algn="l" rtl="0" eaLnBrk="1" fontAlgn="base" hangingPunct="1">
              <a:lnSpc>
                <a:spcPct val="100000"/>
              </a:lnSpc>
              <a:spcBef>
                <a:spcPts val="0"/>
              </a:spcBef>
              <a:spcAft>
                <a:spcPct val="0"/>
              </a:spcAft>
              <a:buClr>
                <a:srgbClr val="6D6E70"/>
              </a:buClr>
              <a:buSzPct val="90000"/>
              <a:buFont typeface="IBM Plex Sans" pitchFamily="2" charset="2"/>
              <a:buNone/>
              <a:defRPr sz="10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IBM Plex Sans" charset="-120"/>
              <a:buNone/>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201615" indent="0" algn="l" rtl="0" eaLnBrk="1" fontAlgn="base" hangingPunct="1">
              <a:lnSpc>
                <a:spcPct val="100000"/>
              </a:lnSpc>
              <a:spcBef>
                <a:spcPts val="1100"/>
              </a:spcBef>
              <a:spcAft>
                <a:spcPct val="0"/>
              </a:spcAft>
              <a:buClr>
                <a:schemeClr val="bg1"/>
              </a:buClr>
              <a:buSzPct val="100000"/>
              <a:buFont typeface="Arial" panose="020B0604020202020204" pitchFamily="34" charset="0"/>
              <a:buNone/>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434981" indent="0" algn="l" rtl="0" eaLnBrk="1" fontAlgn="base" hangingPunct="1">
              <a:lnSpc>
                <a:spcPct val="100000"/>
              </a:lnSpc>
              <a:spcBef>
                <a:spcPts val="1100"/>
              </a:spcBef>
              <a:spcAft>
                <a:spcPct val="0"/>
              </a:spcAft>
              <a:buClr>
                <a:schemeClr val="bg1"/>
              </a:buClr>
              <a:buSzPct val="100000"/>
              <a:buFont typeface="IBM Plex Sans" charset="-120"/>
              <a:buNone/>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631833" indent="0" algn="l" rtl="0" eaLnBrk="1" fontAlgn="base" hangingPunct="1">
              <a:lnSpc>
                <a:spcPct val="100000"/>
              </a:lnSpc>
              <a:spcBef>
                <a:spcPts val="1100"/>
              </a:spcBef>
              <a:spcAft>
                <a:spcPct val="0"/>
              </a:spcAft>
              <a:buClr>
                <a:schemeClr val="bg1"/>
              </a:buClr>
              <a:buFont typeface="IBM Plex Sans" charset="-120"/>
              <a:buNone/>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67"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rPr>
              <a:t>Product Management</a:t>
            </a: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rPr>
              <a:t>James Munro</a:t>
            </a: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rPr>
              <a:t>Principal Product Manager, IBM </a:t>
            </a:r>
            <a:r>
              <a:rPr kumimoji="0" lang="en-US" sz="1400" b="0" i="0" u="none" strike="noStrike" kern="1200" cap="none" spc="0" normalizeH="0" baseline="0" noProof="0" dirty="0" err="1">
                <a:ln>
                  <a:noFill/>
                </a:ln>
                <a:solidFill>
                  <a:srgbClr val="FFFFFF"/>
                </a:solidFill>
                <a:effectLst/>
                <a:uLnTx/>
                <a:uFillTx/>
                <a:latin typeface="IBM Plex Sans" panose="020B0503050203000203" pitchFamily="34" charset="0"/>
              </a:rPr>
              <a:t>FlashSystem</a:t>
            </a: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rPr>
              <a:t> Cyber Resiliency &amp; Security</a:t>
            </a: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hlinkClick r:id="rId15"/>
              </a:rPr>
              <a:t>james.munro@ibm.com</a:t>
            </a: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rPr>
              <a:t>Sales</a:t>
            </a: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rPr>
              <a:t>Christopher </a:t>
            </a:r>
            <a:r>
              <a:rPr kumimoji="0" lang="en-US" sz="1400" b="1" i="0" u="none" strike="noStrike" kern="1200" cap="none" spc="0" normalizeH="0" baseline="0" noProof="0" dirty="0" err="1">
                <a:ln>
                  <a:noFill/>
                </a:ln>
                <a:solidFill>
                  <a:srgbClr val="FFFFFF"/>
                </a:solidFill>
                <a:effectLst/>
                <a:uLnTx/>
                <a:uFillTx/>
                <a:latin typeface="IBM Plex Sans" panose="020B0503050203000203" pitchFamily="34" charset="0"/>
              </a:rPr>
              <a:t>Vollmar</a:t>
            </a:r>
            <a:endPar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rPr>
              <a:t>Principal WW Storage Technical Specialist - Cyber &amp; Data Resiliency</a:t>
            </a: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hlinkClick r:id="rId16"/>
              </a:rPr>
              <a:t>cvollmar@ca.ibm.com</a:t>
            </a: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40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1" i="0" u="none" strike="noStrike" kern="1200" cap="none" spc="0" normalizeH="0" baseline="0" noProof="0" dirty="0">
              <a:ln>
                <a:noFill/>
              </a:ln>
              <a:solidFill>
                <a:srgbClr val="007D79">
                  <a:lumMod val="60000"/>
                  <a:lumOff val="40000"/>
                </a:srgbClr>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rPr>
              <a:t> </a:t>
            </a: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914621"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121917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1" i="0" u="none" strike="noStrike" kern="0" cap="none" spc="0" normalizeH="0" baseline="0" noProof="0" dirty="0">
              <a:ln>
                <a:noFill/>
              </a:ln>
              <a:solidFill>
                <a:srgbClr val="007D79">
                  <a:lumMod val="60000"/>
                  <a:lumOff val="40000"/>
                </a:srgbClr>
              </a:solidFill>
              <a:effectLst/>
              <a:uLnTx/>
              <a:uFillTx/>
              <a:latin typeface="IBM Plex Sans" panose="020B0503050203000203" pitchFamily="34" charset="0"/>
            </a:endParaRPr>
          </a:p>
          <a:p>
            <a:pPr marL="0" marR="0" lvl="0" indent="0" algn="l" defTabSz="121917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400" b="1" i="0" u="none" strike="noStrike" kern="0" cap="none" spc="0" normalizeH="0" baseline="0" noProof="0" dirty="0">
              <a:ln>
                <a:noFill/>
              </a:ln>
              <a:solidFill>
                <a:srgbClr val="007D79">
                  <a:lumMod val="60000"/>
                  <a:lumOff val="40000"/>
                </a:srgbClr>
              </a:solidFill>
              <a:effectLst/>
              <a:uLnTx/>
              <a:uFillTx/>
              <a:latin typeface="IBM Plex Sans" panose="020B0503050203000203" pitchFamily="34" charset="0"/>
            </a:endParaRPr>
          </a:p>
          <a:p>
            <a:pPr marL="0" marR="0" lvl="0" indent="0" algn="l" defTabSz="121917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333" b="0" i="0" u="none" strike="noStrike" kern="1200" cap="none" spc="0" normalizeH="0" baseline="0" noProof="0" dirty="0">
              <a:ln>
                <a:noFill/>
              </a:ln>
              <a:solidFill>
                <a:srgbClr val="FFFFFF"/>
              </a:solidFill>
              <a:effectLst/>
              <a:uLnTx/>
              <a:uFillTx/>
              <a:latin typeface="IBM Plex Sans" panose="020B0503050203000203" pitchFamily="34" charset="0"/>
            </a:endParaRPr>
          </a:p>
          <a:p>
            <a:pPr marL="0" marR="0" lvl="0" indent="0" algn="l" defTabSz="1219170" rtl="0" eaLnBrk="1" fontAlgn="base" latinLnBrk="0" hangingPunct="1">
              <a:lnSpc>
                <a:spcPct val="100000"/>
              </a:lnSpc>
              <a:spcBef>
                <a:spcPts val="0"/>
              </a:spcBef>
              <a:spcAft>
                <a:spcPct val="0"/>
              </a:spcAft>
              <a:buClr>
                <a:srgbClr val="6D6E70"/>
              </a:buClr>
              <a:buSzPct val="90000"/>
              <a:buFont typeface="IBM Plex Sans" pitchFamily="2" charset="2"/>
              <a:buNone/>
              <a:tabLst/>
              <a:defRPr/>
            </a:pPr>
            <a:endParaRPr kumimoji="0" lang="en-US" sz="1333" b="0" i="0" u="none" strike="noStrike" kern="0" cap="none" spc="0" normalizeH="0" baseline="0" noProof="0" dirty="0">
              <a:ln>
                <a:noFill/>
              </a:ln>
              <a:solidFill>
                <a:srgbClr val="FFFFFF"/>
              </a:solidFill>
              <a:effectLst/>
              <a:uLnTx/>
              <a:uFillTx/>
              <a:latin typeface="IBM Plex Sans" panose="020B0503050203000203" pitchFamily="34" charset="0"/>
            </a:endParaRPr>
          </a:p>
        </p:txBody>
      </p:sp>
      <p:pic>
        <p:nvPicPr>
          <p:cNvPr id="8" name="Picture 4">
            <a:extLst>
              <a:ext uri="{FF2B5EF4-FFF2-40B4-BE49-F238E27FC236}">
                <a16:creationId xmlns:a16="http://schemas.microsoft.com/office/drawing/2014/main" id="{A07729A1-F2B2-FBF6-EB33-25697223441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77852" y="2466372"/>
            <a:ext cx="861435" cy="8734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3E08B46-443C-B7B2-D81E-489D56E540F8}"/>
              </a:ext>
            </a:extLst>
          </p:cNvPr>
          <p:cNvSpPr txBox="1"/>
          <p:nvPr/>
        </p:nvSpPr>
        <p:spPr>
          <a:xfrm>
            <a:off x="1755256" y="864127"/>
            <a:ext cx="24886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IBM Power</a:t>
            </a:r>
          </a:p>
        </p:txBody>
      </p:sp>
      <p:sp>
        <p:nvSpPr>
          <p:cNvPr id="16" name="TextBox 15">
            <a:extLst>
              <a:ext uri="{FF2B5EF4-FFF2-40B4-BE49-F238E27FC236}">
                <a16:creationId xmlns:a16="http://schemas.microsoft.com/office/drawing/2014/main" id="{0DA0FFDD-8B03-92B8-BD51-1CC47BF72D07}"/>
              </a:ext>
            </a:extLst>
          </p:cNvPr>
          <p:cNvSpPr txBox="1"/>
          <p:nvPr/>
        </p:nvSpPr>
        <p:spPr>
          <a:xfrm>
            <a:off x="7415042" y="753560"/>
            <a:ext cx="24886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IBM Storage</a:t>
            </a:r>
          </a:p>
        </p:txBody>
      </p:sp>
      <p:sp>
        <p:nvSpPr>
          <p:cNvPr id="18" name="TextBox 17">
            <a:extLst>
              <a:ext uri="{FF2B5EF4-FFF2-40B4-BE49-F238E27FC236}">
                <a16:creationId xmlns:a16="http://schemas.microsoft.com/office/drawing/2014/main" id="{879CC09C-5DCA-DDF5-4121-D289AE777E30}"/>
              </a:ext>
            </a:extLst>
          </p:cNvPr>
          <p:cNvSpPr txBox="1"/>
          <p:nvPr/>
        </p:nvSpPr>
        <p:spPr>
          <a:xfrm>
            <a:off x="7350305" y="3963851"/>
            <a:ext cx="4301909"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IBM Plex San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Fred Robinson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Executive IT Architect, Systems Expert Labs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hlinkClick r:id="rId18"/>
              </a:rPr>
              <a:t>fdrobin@us.ibm.com</a:t>
            </a: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Stephen Dominguez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WW Lead Consultant for AIX and Linux </a:t>
            </a:r>
            <a:r>
              <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hlinkClick r:id="rId19"/>
              </a:rPr>
              <a:t>sdoming@us.ibm.com</a:t>
            </a: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pic>
        <p:nvPicPr>
          <p:cNvPr id="19" name="Picture 6">
            <a:extLst>
              <a:ext uri="{FF2B5EF4-FFF2-40B4-BE49-F238E27FC236}">
                <a16:creationId xmlns:a16="http://schemas.microsoft.com/office/drawing/2014/main" id="{7A90CAB7-250B-F176-EE57-D0968689A48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72445" y="4289683"/>
            <a:ext cx="791486" cy="6948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0D36F5E-F7F8-73C5-1CFE-7866813E62B1}"/>
              </a:ext>
            </a:extLst>
          </p:cNvPr>
          <p:cNvSpPr txBox="1"/>
          <p:nvPr/>
        </p:nvSpPr>
        <p:spPr>
          <a:xfrm>
            <a:off x="7350305" y="3794653"/>
            <a:ext cx="62520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Technology Life Services</a:t>
            </a:r>
          </a:p>
        </p:txBody>
      </p:sp>
      <p:pic>
        <p:nvPicPr>
          <p:cNvPr id="1032" name="Picture 8">
            <a:extLst>
              <a:ext uri="{FF2B5EF4-FFF2-40B4-BE49-F238E27FC236}">
                <a16:creationId xmlns:a16="http://schemas.microsoft.com/office/drawing/2014/main" id="{0344CBF1-BF9A-4C79-9C24-9C74C5FA723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64900" y="5139051"/>
            <a:ext cx="784542" cy="78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967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AC1A08-2EDE-8256-4DD7-739A12C35233}"/>
              </a:ext>
            </a:extLst>
          </p:cNvPr>
          <p:cNvGrpSpPr/>
          <p:nvPr/>
        </p:nvGrpSpPr>
        <p:grpSpPr>
          <a:xfrm>
            <a:off x="794" y="447"/>
            <a:ext cx="12190413" cy="6857107"/>
            <a:chOff x="1587" y="0"/>
            <a:chExt cx="24384000" cy="13716000"/>
          </a:xfrm>
        </p:grpSpPr>
        <p:pic>
          <p:nvPicPr>
            <p:cNvPr id="636" name="IBM_Inspired_Pivot_3D_03_crop02_1920x1080.jpg" descr="IBM_Inspired_Pivot_3D_03_crop02_1920x1080.jpg"/>
            <p:cNvPicPr>
              <a:picLocks noChangeAspect="1"/>
            </p:cNvPicPr>
            <p:nvPr/>
          </p:nvPicPr>
          <p:blipFill>
            <a:blip r:embed="rId2"/>
            <a:stretch>
              <a:fillRect/>
            </a:stretch>
          </p:blipFill>
          <p:spPr>
            <a:xfrm>
              <a:off x="1587" y="0"/>
              <a:ext cx="24384000" cy="13716000"/>
            </a:xfrm>
            <a:prstGeom prst="rect">
              <a:avLst/>
            </a:prstGeom>
            <a:ln w="12700">
              <a:miter lim="400000"/>
            </a:ln>
          </p:spPr>
        </p:pic>
        <p:sp>
          <p:nvSpPr>
            <p:cNvPr id="3" name="Title 2">
              <a:extLst>
                <a:ext uri="{FF2B5EF4-FFF2-40B4-BE49-F238E27FC236}">
                  <a16:creationId xmlns:a16="http://schemas.microsoft.com/office/drawing/2014/main" id="{51917B0A-FB42-4534-F1F3-97FF3BB9789A}"/>
                </a:ext>
              </a:extLst>
            </p:cNvPr>
            <p:cNvSpPr txBox="1"/>
            <p:nvPr/>
          </p:nvSpPr>
          <p:spPr>
            <a:xfrm>
              <a:off x="576072" y="821145"/>
              <a:ext cx="22393795" cy="2543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defTabSz="2438400">
                <a:lnSpc>
                  <a:spcPct val="90000"/>
                </a:lnSpc>
                <a:defRPr sz="8600">
                  <a:solidFill>
                    <a:srgbClr val="000000"/>
                  </a:solidFill>
                </a:defRPr>
              </a:lvl1pPr>
            </a:lstStyle>
            <a:p>
              <a:pPr marL="0" marR="0" lvl="0" indent="0" algn="l" defTabSz="121895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IBM Plex Sans SemiBold" panose="020B0503050203000203" pitchFamily="34" charset="0"/>
                  <a:ea typeface="+mn-ea"/>
                  <a:cs typeface="+mn-cs"/>
                </a:rPr>
                <a:t>IBM Power Systems Zero Trust Security </a:t>
              </a:r>
            </a:p>
          </p:txBody>
        </p:sp>
      </p:grpSp>
      <p:pic>
        <p:nvPicPr>
          <p:cNvPr id="4" name="Picture 3">
            <a:extLst>
              <a:ext uri="{FF2B5EF4-FFF2-40B4-BE49-F238E27FC236}">
                <a16:creationId xmlns:a16="http://schemas.microsoft.com/office/drawing/2014/main" id="{6B06B20D-DD11-6186-17A0-EEC913DBDB4A}"/>
              </a:ext>
            </a:extLst>
          </p:cNvPr>
          <p:cNvPicPr>
            <a:picLocks noChangeAspect="1"/>
          </p:cNvPicPr>
          <p:nvPr/>
        </p:nvPicPr>
        <p:blipFill>
          <a:blip r:embed="rId3"/>
          <a:stretch>
            <a:fillRect/>
          </a:stretch>
        </p:blipFill>
        <p:spPr>
          <a:xfrm>
            <a:off x="11138526" y="6263113"/>
            <a:ext cx="819043" cy="304760"/>
          </a:xfrm>
          <a:prstGeom prst="rect">
            <a:avLst/>
          </a:prstGeom>
        </p:spPr>
      </p:pic>
      <p:sp>
        <p:nvSpPr>
          <p:cNvPr id="5" name="TextBox 4">
            <a:extLst>
              <a:ext uri="{FF2B5EF4-FFF2-40B4-BE49-F238E27FC236}">
                <a16:creationId xmlns:a16="http://schemas.microsoft.com/office/drawing/2014/main" id="{27F2A471-F8EF-6A9E-F1B4-4D4CF74EC6D1}"/>
              </a:ext>
            </a:extLst>
          </p:cNvPr>
          <p:cNvSpPr txBox="1"/>
          <p:nvPr/>
        </p:nvSpPr>
        <p:spPr>
          <a:xfrm>
            <a:off x="287999" y="5608774"/>
            <a:ext cx="3797113" cy="92333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IBM Plex Sans" panose="020B0503050203000203" pitchFamily="34" charset="0"/>
                <a:ea typeface="+mn-ea"/>
                <a:cs typeface="+mn-cs"/>
              </a:rPr>
              <a:t>Dimitrios</a:t>
            </a: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IBM Plex Sans" panose="020B0503050203000203" pitchFamily="34" charset="0"/>
                <a:ea typeface="+mn-ea"/>
                <a:cs typeface="+mn-cs"/>
              </a:rPr>
              <a:t>Pendarakis</a:t>
            </a:r>
            <a:endPar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Distinguished Engineer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Chief Security Officer, IBM Power</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755955-DBD0-4875-2852-DC05890A57FA}"/>
              </a:ext>
            </a:extLst>
          </p:cNvPr>
          <p:cNvSpPr>
            <a:spLocks noGrp="1"/>
          </p:cNvSpPr>
          <p:nvPr>
            <p:ph type="title"/>
          </p:nvPr>
        </p:nvSpPr>
        <p:spPr>
          <a:xfrm>
            <a:off x="0" y="0"/>
            <a:ext cx="12192000" cy="1403498"/>
          </a:xfrm>
        </p:spPr>
        <p:txBody>
          <a:bodyPr lIns="365760" rIns="365760" anchor="ctr" anchorCtr="0"/>
          <a:lstStyle/>
          <a:p>
            <a:pPr algn="ctr"/>
            <a:r>
              <a:rPr lang="en-US" sz="2800" b="1" dirty="0">
                <a:latin typeface="IBM Plex Sans SemiBold" panose="020B0503050203000203" pitchFamily="34" charset="0"/>
              </a:rPr>
              <a:t>Defense Against Cyber Threats w. Power Systems:</a:t>
            </a:r>
            <a:br>
              <a:rPr lang="en-US" sz="2800" b="1" dirty="0">
                <a:latin typeface="IBM Plex Sans SemiBold" panose="020B0503050203000203" pitchFamily="34" charset="0"/>
              </a:rPr>
            </a:br>
            <a:r>
              <a:rPr lang="en-US" sz="2800" b="1" dirty="0">
                <a:latin typeface="IBM Plex Sans SemiBold" panose="020B0503050203000203" pitchFamily="34" charset="0"/>
              </a:rPr>
              <a:t>Holistic Approach</a:t>
            </a:r>
          </a:p>
        </p:txBody>
      </p:sp>
      <p:sp>
        <p:nvSpPr>
          <p:cNvPr id="11" name="Content Placeholder 10">
            <a:extLst>
              <a:ext uri="{FF2B5EF4-FFF2-40B4-BE49-F238E27FC236}">
                <a16:creationId xmlns:a16="http://schemas.microsoft.com/office/drawing/2014/main" id="{3EA59D04-4382-77B7-20C9-35BB2C746744}"/>
              </a:ext>
            </a:extLst>
          </p:cNvPr>
          <p:cNvSpPr>
            <a:spLocks noGrp="1"/>
          </p:cNvSpPr>
          <p:nvPr>
            <p:ph sz="quarter" idx="20"/>
          </p:nvPr>
        </p:nvSpPr>
        <p:spPr>
          <a:xfrm>
            <a:off x="0" y="1808342"/>
            <a:ext cx="3048000" cy="1875187"/>
          </a:xfrm>
        </p:spPr>
        <p:txBody>
          <a:bodyPr lIns="182880" tIns="182880" rIns="182880" bIns="182880" anchor="ctr" anchorCtr="1"/>
          <a:lstStyle/>
          <a:p>
            <a:pPr algn="ctr">
              <a:spcBef>
                <a:spcPts val="600"/>
              </a:spcBef>
              <a:spcAft>
                <a:spcPts val="1200"/>
              </a:spcAft>
            </a:pPr>
            <a:r>
              <a:rPr lang="en-US" sz="2000" b="1" dirty="0">
                <a:latin typeface="IBM Plex Sans SemiBold" panose="020B0503050203000203" pitchFamily="34" charset="0"/>
              </a:rPr>
              <a:t>Secure Engineering:</a:t>
            </a:r>
            <a:r>
              <a:rPr lang="en-US" sz="2000" dirty="0"/>
              <a:t> </a:t>
            </a:r>
            <a:r>
              <a:rPr lang="en-US" sz="1800" i="1" dirty="0"/>
              <a:t>Building Secure Systems Securely</a:t>
            </a:r>
            <a:endParaRPr lang="en-US" sz="1600" i="1" dirty="0"/>
          </a:p>
        </p:txBody>
      </p:sp>
      <p:sp>
        <p:nvSpPr>
          <p:cNvPr id="10" name="Content Placeholder 9">
            <a:extLst>
              <a:ext uri="{FF2B5EF4-FFF2-40B4-BE49-F238E27FC236}">
                <a16:creationId xmlns:a16="http://schemas.microsoft.com/office/drawing/2014/main" id="{1A530D77-49D6-A16E-E4C0-5E628B464C63}"/>
              </a:ext>
            </a:extLst>
          </p:cNvPr>
          <p:cNvSpPr>
            <a:spLocks noGrp="1"/>
          </p:cNvSpPr>
          <p:nvPr>
            <p:ph sz="quarter" idx="19"/>
          </p:nvPr>
        </p:nvSpPr>
        <p:spPr>
          <a:xfrm>
            <a:off x="3048001" y="1805696"/>
            <a:ext cx="3048000" cy="1884977"/>
          </a:xfrm>
        </p:spPr>
        <p:txBody>
          <a:bodyPr lIns="182880" tIns="182880" rIns="182880" bIns="182880" anchor="ctr" anchorCtr="1"/>
          <a:lstStyle/>
          <a:p>
            <a:pPr algn="ctr">
              <a:spcBef>
                <a:spcPts val="600"/>
              </a:spcBef>
              <a:spcAft>
                <a:spcPts val="1200"/>
              </a:spcAft>
            </a:pPr>
            <a:r>
              <a:rPr lang="en-US" sz="2000" b="1" dirty="0">
                <a:latin typeface="IBM Plex Sans SemiBold" panose="020B0503050203000203" pitchFamily="34" charset="0"/>
              </a:rPr>
              <a:t>Cross-Platform and Workload Security</a:t>
            </a:r>
            <a:endParaRPr lang="en-US" sz="1800" dirty="0"/>
          </a:p>
        </p:txBody>
      </p:sp>
      <p:sp>
        <p:nvSpPr>
          <p:cNvPr id="8" name="Content Placeholder 7">
            <a:extLst>
              <a:ext uri="{FF2B5EF4-FFF2-40B4-BE49-F238E27FC236}">
                <a16:creationId xmlns:a16="http://schemas.microsoft.com/office/drawing/2014/main" id="{12833F7D-E214-34FA-B31B-07E6AB0D3629}"/>
              </a:ext>
            </a:extLst>
          </p:cNvPr>
          <p:cNvSpPr>
            <a:spLocks noGrp="1"/>
          </p:cNvSpPr>
          <p:nvPr>
            <p:ph sz="quarter" idx="17"/>
          </p:nvPr>
        </p:nvSpPr>
        <p:spPr>
          <a:xfrm>
            <a:off x="6096000" y="1805696"/>
            <a:ext cx="3048000" cy="1892121"/>
          </a:xfrm>
        </p:spPr>
        <p:txBody>
          <a:bodyPr lIns="182880" tIns="182880" rIns="182880" bIns="182880" anchor="ctr" anchorCtr="1"/>
          <a:lstStyle/>
          <a:p>
            <a:pPr algn="ctr">
              <a:spcBef>
                <a:spcPts val="600"/>
              </a:spcBef>
              <a:spcAft>
                <a:spcPts val="1200"/>
              </a:spcAft>
            </a:pPr>
            <a:r>
              <a:rPr lang="en-US" sz="2000" b="1" dirty="0">
                <a:latin typeface="IBM Plex Sans SemiBold" panose="020B0503050203000203" pitchFamily="34" charset="0"/>
              </a:rPr>
              <a:t>Simplifying Security Operations</a:t>
            </a:r>
          </a:p>
        </p:txBody>
      </p:sp>
      <p:sp>
        <p:nvSpPr>
          <p:cNvPr id="9" name="Content Placeholder 8">
            <a:extLst>
              <a:ext uri="{FF2B5EF4-FFF2-40B4-BE49-F238E27FC236}">
                <a16:creationId xmlns:a16="http://schemas.microsoft.com/office/drawing/2014/main" id="{2CE15B33-C33F-F0AD-7717-845F10241C4A}"/>
              </a:ext>
            </a:extLst>
          </p:cNvPr>
          <p:cNvSpPr>
            <a:spLocks noGrp="1"/>
          </p:cNvSpPr>
          <p:nvPr>
            <p:ph sz="quarter" idx="18"/>
          </p:nvPr>
        </p:nvSpPr>
        <p:spPr>
          <a:xfrm>
            <a:off x="9144000" y="1805696"/>
            <a:ext cx="3048000" cy="1892121"/>
          </a:xfrm>
        </p:spPr>
        <p:txBody>
          <a:bodyPr lIns="182880" tIns="182880" rIns="182880" bIns="182880" anchor="ctr" anchorCtr="1"/>
          <a:lstStyle/>
          <a:p>
            <a:pPr algn="ctr">
              <a:spcBef>
                <a:spcPts val="600"/>
              </a:spcBef>
              <a:spcAft>
                <a:spcPts val="1200"/>
              </a:spcAft>
            </a:pPr>
            <a:r>
              <a:rPr lang="en-US" sz="2000" b="1" dirty="0">
                <a:latin typeface="IBM Plex Sans SemiBold" panose="020B0503050203000203" pitchFamily="34" charset="0"/>
              </a:rPr>
              <a:t>Certifications &amp; Industry Standards</a:t>
            </a:r>
          </a:p>
        </p:txBody>
      </p:sp>
      <p:sp>
        <p:nvSpPr>
          <p:cNvPr id="6" name="Slide Number Placeholder 5">
            <a:extLst>
              <a:ext uri="{FF2B5EF4-FFF2-40B4-BE49-F238E27FC236}">
                <a16:creationId xmlns:a16="http://schemas.microsoft.com/office/drawing/2014/main" id="{A9E74A1E-F74C-6AA4-ABFB-912B9EF6E8A4}"/>
              </a:ext>
            </a:extLst>
          </p:cNvPr>
          <p:cNvSpPr>
            <a:spLocks noGrp="1"/>
          </p:cNvSpPr>
          <p:nvPr>
            <p:ph type="sldNum" sz="quarter" idx="11"/>
          </p:nvPr>
        </p:nvSpPr>
        <p:spPr>
          <a:xfrm>
            <a:off x="9463180" y="6482556"/>
            <a:ext cx="2438309" cy="222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799"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799"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13" name="Content Placeholder 10">
            <a:extLst>
              <a:ext uri="{FF2B5EF4-FFF2-40B4-BE49-F238E27FC236}">
                <a16:creationId xmlns:a16="http://schemas.microsoft.com/office/drawing/2014/main" id="{9C11FAB2-E944-5E7C-0FEE-64FC30018E25}"/>
              </a:ext>
            </a:extLst>
          </p:cNvPr>
          <p:cNvSpPr txBox="1">
            <a:spLocks/>
          </p:cNvSpPr>
          <p:nvPr/>
        </p:nvSpPr>
        <p:spPr>
          <a:xfrm>
            <a:off x="-38639" y="3686175"/>
            <a:ext cx="3100972" cy="3171825"/>
          </a:xfrm>
          <a:prstGeom prst="rect">
            <a:avLst/>
          </a:prstGeom>
          <a:solidFill>
            <a:schemeClr val="bg1"/>
          </a:solidFill>
          <a:ln w="6350">
            <a:solidFill>
              <a:schemeClr val="tx1"/>
            </a:solidFill>
          </a:ln>
        </p:spPr>
        <p:txBody>
          <a:bodyPr vert="horz" lIns="182880" tIns="182880" rIns="182880" bIns="182880" rtlCol="0">
            <a:noAutofit/>
          </a:bodyPr>
          <a:lstStyle>
            <a:lvl1pPr marL="0" indent="0" algn="l" rtl="0" eaLnBrk="1" fontAlgn="base" hangingPunct="1">
              <a:lnSpc>
                <a:spcPct val="100000"/>
              </a:lnSpc>
              <a:spcBef>
                <a:spcPts val="1465"/>
              </a:spcBef>
              <a:spcAft>
                <a:spcPct val="0"/>
              </a:spcAft>
              <a:buClr>
                <a:srgbClr val="6D6E70"/>
              </a:buClr>
              <a:buSzPct val="90000"/>
              <a:buFont typeface="IBM Plex Sans" pitchFamily="2" charset="2"/>
              <a:buNone/>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374" indent="-231416" algn="l" rtl="0" eaLnBrk="1" fontAlgn="base" hangingPunct="1">
              <a:lnSpc>
                <a:spcPct val="100000"/>
              </a:lnSpc>
              <a:spcBef>
                <a:spcPts val="1465"/>
              </a:spcBef>
              <a:spcAft>
                <a:spcPct val="0"/>
              </a:spcAft>
              <a:buClr>
                <a:schemeClr val="bg1"/>
              </a:buClr>
              <a:buSzPct val="100000"/>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6749" indent="-231416" algn="l" rtl="0" eaLnBrk="1" fontAlgn="base" hangingPunct="1">
              <a:lnSpc>
                <a:spcPct val="100000"/>
              </a:lnSpc>
              <a:spcBef>
                <a:spcPts val="1465"/>
              </a:spcBef>
              <a:spcAft>
                <a:spcPct val="0"/>
              </a:spcAft>
              <a:buClr>
                <a:schemeClr val="bg1"/>
              </a:buClr>
              <a:buSzPct val="100000"/>
              <a:buFont typeface="Arial" panose="020B0604020202020204" pitchFamily="34" charset="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7372" indent="-231416" algn="l" rtl="0" eaLnBrk="1" fontAlgn="base" hangingPunct="1">
              <a:lnSpc>
                <a:spcPct val="100000"/>
              </a:lnSpc>
              <a:spcBef>
                <a:spcPts val="1465"/>
              </a:spcBef>
              <a:spcAft>
                <a:spcPct val="0"/>
              </a:spcAft>
              <a:buClr>
                <a:schemeClr val="bg1"/>
              </a:buClr>
              <a:buSzPct val="100000"/>
              <a:buFont typeface="IBM Plex Sans" charset="-120"/>
              <a:buChar char="–"/>
              <a:tabLst/>
              <a:defRPr sz="1865"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69976" indent="-231416" algn="l" rtl="0" eaLnBrk="1" fontAlgn="base" hangingPunct="1">
              <a:lnSpc>
                <a:spcPct val="100000"/>
              </a:lnSpc>
              <a:spcBef>
                <a:spcPts val="1465"/>
              </a:spcBef>
              <a:spcAft>
                <a:spcPct val="0"/>
              </a:spcAft>
              <a:buClr>
                <a:schemeClr val="bg1"/>
              </a:buClr>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09516" indent="-172720" algn="l" rtl="0" eaLnBrk="1" fontAlgn="base" hangingPunct="1">
              <a:spcBef>
                <a:spcPct val="20000"/>
              </a:spcBef>
              <a:spcAft>
                <a:spcPct val="0"/>
              </a:spcAft>
              <a:buClr>
                <a:schemeClr val="bg1"/>
              </a:buClr>
              <a:buChar char="»"/>
              <a:defRPr sz="1690">
                <a:solidFill>
                  <a:schemeClr val="bg1"/>
                </a:solidFill>
                <a:latin typeface="IBM Plex Sans" charset="0"/>
              </a:defRPr>
            </a:lvl6pPr>
            <a:lvl7pPr marL="2592460" indent="-172720" algn="l" rtl="0" eaLnBrk="1" fontAlgn="base" hangingPunct="1">
              <a:spcBef>
                <a:spcPct val="20000"/>
              </a:spcBef>
              <a:spcAft>
                <a:spcPct val="0"/>
              </a:spcAft>
              <a:buClr>
                <a:schemeClr val="bg1"/>
              </a:buClr>
              <a:buChar char="»"/>
              <a:defRPr sz="1690">
                <a:solidFill>
                  <a:schemeClr val="bg1"/>
                </a:solidFill>
                <a:latin typeface="IBM Plex Sans" charset="0"/>
              </a:defRPr>
            </a:lvl7pPr>
            <a:lvl8pPr marL="3075402" indent="-172720" algn="l" rtl="0" eaLnBrk="1" fontAlgn="base" hangingPunct="1">
              <a:spcBef>
                <a:spcPct val="20000"/>
              </a:spcBef>
              <a:spcAft>
                <a:spcPct val="0"/>
              </a:spcAft>
              <a:buClr>
                <a:schemeClr val="bg1"/>
              </a:buClr>
              <a:buChar char="»"/>
              <a:defRPr sz="1690">
                <a:solidFill>
                  <a:schemeClr val="bg1"/>
                </a:solidFill>
                <a:latin typeface="IBM Plex Sans" charset="0"/>
              </a:defRPr>
            </a:lvl8pPr>
            <a:lvl9pPr marL="3558345" indent="-172720" algn="l" rtl="0" eaLnBrk="1" fontAlgn="base" hangingPunct="1">
              <a:spcBef>
                <a:spcPct val="20000"/>
              </a:spcBef>
              <a:spcAft>
                <a:spcPct val="0"/>
              </a:spcAft>
              <a:buClr>
                <a:schemeClr val="bg1"/>
              </a:buClr>
              <a:buChar char="»"/>
              <a:defRPr sz="1690">
                <a:solidFill>
                  <a:schemeClr val="bg1"/>
                </a:solidFill>
                <a:latin typeface="IBM Plex Sans" charset="0"/>
              </a:defRPr>
            </a:lvl9pPr>
          </a:lstStyle>
          <a:p>
            <a:pPr marL="174625" marR="0" lvl="0" indent="-174625" algn="l" defTabSz="457200" rtl="0" eaLnBrk="1" fontAlgn="base" latinLnBrk="0" hangingPunct="1">
              <a:lnSpc>
                <a:spcPct val="100000"/>
              </a:lnSpc>
              <a:spcBef>
                <a:spcPts val="6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Security &amp; Privacy by Design – all HW, FW, SW</a:t>
            </a:r>
          </a:p>
          <a:p>
            <a:pPr marL="401638" marR="0" lvl="1" indent="-227013" algn="l" defTabSz="457200" rtl="0" eaLnBrk="1" fontAlgn="base" latinLnBrk="0" hangingPunct="1">
              <a:lnSpc>
                <a:spcPct val="100000"/>
              </a:lnSpc>
              <a:spcBef>
                <a:spcPts val="600"/>
              </a:spcBef>
              <a:spcAft>
                <a:spcPct val="0"/>
              </a:spcAft>
              <a:buClr>
                <a:srgbClr val="FFFFFF"/>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rPr>
              <a:t>Threat Modeling</a:t>
            </a:r>
          </a:p>
          <a:p>
            <a:pPr marL="401638" marR="0" lvl="1" indent="-227013" algn="l" defTabSz="457200" rtl="0" eaLnBrk="1" fontAlgn="base" latinLnBrk="0" hangingPunct="1">
              <a:lnSpc>
                <a:spcPct val="100000"/>
              </a:lnSpc>
              <a:spcBef>
                <a:spcPts val="600"/>
              </a:spcBef>
              <a:spcAft>
                <a:spcPct val="0"/>
              </a:spcAft>
              <a:buClr>
                <a:srgbClr val="FFFFFF"/>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rPr>
              <a:t>Network Security </a:t>
            </a:r>
          </a:p>
          <a:p>
            <a:pPr marL="401638" marR="0" lvl="1" indent="-227013" algn="l" defTabSz="457200" rtl="0" eaLnBrk="1" fontAlgn="base" latinLnBrk="0" hangingPunct="1">
              <a:lnSpc>
                <a:spcPct val="100000"/>
              </a:lnSpc>
              <a:spcBef>
                <a:spcPts val="600"/>
              </a:spcBef>
              <a:spcAft>
                <a:spcPct val="0"/>
              </a:spcAft>
              <a:buClr>
                <a:srgbClr val="FFFFFF"/>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rPr>
              <a:t>Cryptography review</a:t>
            </a:r>
          </a:p>
          <a:p>
            <a:pPr marL="401638" marR="0" lvl="1" indent="-227013" algn="l" defTabSz="457200" rtl="0" eaLnBrk="1" fontAlgn="base" latinLnBrk="0" hangingPunct="1">
              <a:lnSpc>
                <a:spcPct val="100000"/>
              </a:lnSpc>
              <a:spcBef>
                <a:spcPts val="600"/>
              </a:spcBef>
              <a:spcAft>
                <a:spcPct val="0"/>
              </a:spcAft>
              <a:buClr>
                <a:srgbClr val="FFFFFF"/>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rPr>
              <a:t>Penetration testing</a:t>
            </a:r>
          </a:p>
          <a:p>
            <a:pPr marL="401638" marR="0" lvl="1" indent="-227013" algn="l" defTabSz="457200" rtl="0" eaLnBrk="1" fontAlgn="base" latinLnBrk="0" hangingPunct="1">
              <a:lnSpc>
                <a:spcPct val="100000"/>
              </a:lnSpc>
              <a:spcBef>
                <a:spcPts val="600"/>
              </a:spcBef>
              <a:spcAft>
                <a:spcPct val="0"/>
              </a:spcAft>
              <a:buClr>
                <a:srgbClr val="FFFFFF"/>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rPr>
              <a:t>Open source &amp; 3</a:t>
            </a:r>
            <a:r>
              <a:rPr kumimoji="0" lang="en-US" sz="1600" b="0" i="0" u="none" strike="noStrike" kern="1200" cap="none" spc="0" normalizeH="0" baseline="30000" noProof="0" dirty="0">
                <a:ln>
                  <a:noFill/>
                </a:ln>
                <a:solidFill>
                  <a:srgbClr val="000000"/>
                </a:solidFill>
                <a:effectLst/>
                <a:uLnTx/>
                <a:uFillTx/>
                <a:latin typeface="IBM Plex Sans" panose="020B0503050203000203" pitchFamily="34" charset="0"/>
              </a:rPr>
              <a:t>rd</a:t>
            </a: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rPr>
              <a:t> party components</a:t>
            </a:r>
          </a:p>
          <a:p>
            <a:pPr marL="630013" marR="0" lvl="2" indent="-227013" algn="l" defTabSz="457200" rtl="0" eaLnBrk="1" fontAlgn="base" latinLnBrk="0" hangingPunct="1">
              <a:lnSpc>
                <a:spcPct val="100000"/>
              </a:lnSpc>
              <a:spcBef>
                <a:spcPts val="600"/>
              </a:spcBef>
              <a:spcAft>
                <a:spcPct val="0"/>
              </a:spcAft>
              <a:buClr>
                <a:srgbClr val="FFFFFF"/>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IBM Plex Sans" panose="020B0503050203000203" pitchFamily="34" charset="0"/>
              </a:rPr>
              <a:t>OpenBMC secure boot</a:t>
            </a:r>
          </a:p>
          <a:p>
            <a:pPr marL="401638" marR="0" lvl="1" indent="-227013" algn="l" defTabSz="457200" rtl="0" eaLnBrk="1" fontAlgn="base" latinLnBrk="0" hangingPunct="1">
              <a:lnSpc>
                <a:spcPct val="100000"/>
              </a:lnSpc>
              <a:spcBef>
                <a:spcPts val="600"/>
              </a:spcBef>
              <a:spcAft>
                <a:spcPct val="0"/>
              </a:spcAft>
              <a:buClr>
                <a:srgbClr val="FFFFFF"/>
              </a:buClr>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
        <p:nvSpPr>
          <p:cNvPr id="5" name="Footer Placeholder 4">
            <a:extLst>
              <a:ext uri="{FF2B5EF4-FFF2-40B4-BE49-F238E27FC236}">
                <a16:creationId xmlns:a16="http://schemas.microsoft.com/office/drawing/2014/main" id="{4A61083B-C5F4-4329-D956-9A67C9D8B48D}"/>
              </a:ext>
            </a:extLst>
          </p:cNvPr>
          <p:cNvSpPr>
            <a:spLocks noGrp="1"/>
          </p:cNvSpPr>
          <p:nvPr>
            <p:ph type="ftr" sz="quarter" idx="10"/>
          </p:nvPr>
        </p:nvSpPr>
        <p:spPr>
          <a:xfrm>
            <a:off x="319176" y="6593681"/>
            <a:ext cx="5486313" cy="222250"/>
          </a:xfrm>
        </p:spPr>
        <p:txBody>
          <a:bodyPr/>
          <a:lstStyle/>
          <a:p>
            <a:pPr marL="0" marR="0" lvl="0" indent="0" algn="l" defTabSz="913741" rtl="0"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Power Systems / January 2023 / © 2023 IBM Corporation</a:t>
            </a:r>
          </a:p>
        </p:txBody>
      </p:sp>
      <p:sp>
        <p:nvSpPr>
          <p:cNvPr id="14" name="Content Placeholder 10">
            <a:extLst>
              <a:ext uri="{FF2B5EF4-FFF2-40B4-BE49-F238E27FC236}">
                <a16:creationId xmlns:a16="http://schemas.microsoft.com/office/drawing/2014/main" id="{CA5B383B-7C49-21F9-DE1D-0DE38AA9F05A}"/>
              </a:ext>
            </a:extLst>
          </p:cNvPr>
          <p:cNvSpPr txBox="1">
            <a:spLocks/>
          </p:cNvSpPr>
          <p:nvPr/>
        </p:nvSpPr>
        <p:spPr>
          <a:xfrm>
            <a:off x="3009363" y="3683529"/>
            <a:ext cx="3125186" cy="3171825"/>
          </a:xfrm>
          <a:prstGeom prst="rect">
            <a:avLst/>
          </a:prstGeom>
          <a:solidFill>
            <a:schemeClr val="bg1"/>
          </a:solidFill>
          <a:ln w="6350">
            <a:solidFill>
              <a:schemeClr val="tx1"/>
            </a:solidFill>
          </a:ln>
        </p:spPr>
        <p:txBody>
          <a:bodyPr vert="horz" lIns="182880" tIns="182880" rIns="182880" bIns="182880" rtlCol="0">
            <a:noAutofit/>
          </a:bodyPr>
          <a:lstStyle>
            <a:lvl1pPr marL="0" indent="0" algn="l" rtl="0" eaLnBrk="1" fontAlgn="base" hangingPunct="1">
              <a:lnSpc>
                <a:spcPct val="100000"/>
              </a:lnSpc>
              <a:spcBef>
                <a:spcPts val="1465"/>
              </a:spcBef>
              <a:spcAft>
                <a:spcPct val="0"/>
              </a:spcAft>
              <a:buClr>
                <a:srgbClr val="6D6E70"/>
              </a:buClr>
              <a:buSzPct val="90000"/>
              <a:buFont typeface="IBM Plex Sans" pitchFamily="2" charset="2"/>
              <a:buNone/>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374" indent="-231416" algn="l" rtl="0" eaLnBrk="1" fontAlgn="base" hangingPunct="1">
              <a:lnSpc>
                <a:spcPct val="100000"/>
              </a:lnSpc>
              <a:spcBef>
                <a:spcPts val="1465"/>
              </a:spcBef>
              <a:spcAft>
                <a:spcPct val="0"/>
              </a:spcAft>
              <a:buClr>
                <a:schemeClr val="bg1"/>
              </a:buClr>
              <a:buSzPct val="100000"/>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6749" indent="-231416" algn="l" rtl="0" eaLnBrk="1" fontAlgn="base" hangingPunct="1">
              <a:lnSpc>
                <a:spcPct val="100000"/>
              </a:lnSpc>
              <a:spcBef>
                <a:spcPts val="1465"/>
              </a:spcBef>
              <a:spcAft>
                <a:spcPct val="0"/>
              </a:spcAft>
              <a:buClr>
                <a:schemeClr val="bg1"/>
              </a:buClr>
              <a:buSzPct val="100000"/>
              <a:buFont typeface="Arial" panose="020B0604020202020204" pitchFamily="34" charset="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7372" indent="-231416" algn="l" rtl="0" eaLnBrk="1" fontAlgn="base" hangingPunct="1">
              <a:lnSpc>
                <a:spcPct val="100000"/>
              </a:lnSpc>
              <a:spcBef>
                <a:spcPts val="1465"/>
              </a:spcBef>
              <a:spcAft>
                <a:spcPct val="0"/>
              </a:spcAft>
              <a:buClr>
                <a:schemeClr val="bg1"/>
              </a:buClr>
              <a:buSzPct val="100000"/>
              <a:buFont typeface="IBM Plex Sans" charset="-120"/>
              <a:buChar char="–"/>
              <a:tabLst/>
              <a:defRPr sz="1865"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69976" indent="-231416" algn="l" rtl="0" eaLnBrk="1" fontAlgn="base" hangingPunct="1">
              <a:lnSpc>
                <a:spcPct val="100000"/>
              </a:lnSpc>
              <a:spcBef>
                <a:spcPts val="1465"/>
              </a:spcBef>
              <a:spcAft>
                <a:spcPct val="0"/>
              </a:spcAft>
              <a:buClr>
                <a:schemeClr val="bg1"/>
              </a:buClr>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09516" indent="-172720" algn="l" rtl="0" eaLnBrk="1" fontAlgn="base" hangingPunct="1">
              <a:spcBef>
                <a:spcPct val="20000"/>
              </a:spcBef>
              <a:spcAft>
                <a:spcPct val="0"/>
              </a:spcAft>
              <a:buClr>
                <a:schemeClr val="bg1"/>
              </a:buClr>
              <a:buChar char="»"/>
              <a:defRPr sz="1690">
                <a:solidFill>
                  <a:schemeClr val="bg1"/>
                </a:solidFill>
                <a:latin typeface="IBM Plex Sans" charset="0"/>
              </a:defRPr>
            </a:lvl6pPr>
            <a:lvl7pPr marL="2592460" indent="-172720" algn="l" rtl="0" eaLnBrk="1" fontAlgn="base" hangingPunct="1">
              <a:spcBef>
                <a:spcPct val="20000"/>
              </a:spcBef>
              <a:spcAft>
                <a:spcPct val="0"/>
              </a:spcAft>
              <a:buClr>
                <a:schemeClr val="bg1"/>
              </a:buClr>
              <a:buChar char="»"/>
              <a:defRPr sz="1690">
                <a:solidFill>
                  <a:schemeClr val="bg1"/>
                </a:solidFill>
                <a:latin typeface="IBM Plex Sans" charset="0"/>
              </a:defRPr>
            </a:lvl7pPr>
            <a:lvl8pPr marL="3075402" indent="-172720" algn="l" rtl="0" eaLnBrk="1" fontAlgn="base" hangingPunct="1">
              <a:spcBef>
                <a:spcPct val="20000"/>
              </a:spcBef>
              <a:spcAft>
                <a:spcPct val="0"/>
              </a:spcAft>
              <a:buClr>
                <a:schemeClr val="bg1"/>
              </a:buClr>
              <a:buChar char="»"/>
              <a:defRPr sz="1690">
                <a:solidFill>
                  <a:schemeClr val="bg1"/>
                </a:solidFill>
                <a:latin typeface="IBM Plex Sans" charset="0"/>
              </a:defRPr>
            </a:lvl8pPr>
            <a:lvl9pPr marL="3558345" indent="-172720" algn="l" rtl="0" eaLnBrk="1" fontAlgn="base" hangingPunct="1">
              <a:spcBef>
                <a:spcPct val="20000"/>
              </a:spcBef>
              <a:spcAft>
                <a:spcPct val="0"/>
              </a:spcAft>
              <a:buClr>
                <a:schemeClr val="bg1"/>
              </a:buClr>
              <a:buChar char="»"/>
              <a:defRPr sz="1690">
                <a:solidFill>
                  <a:schemeClr val="bg1"/>
                </a:solidFill>
                <a:latin typeface="IBM Plex Sans" charset="0"/>
              </a:defRPr>
            </a:lvl9pPr>
          </a:lstStyle>
          <a:p>
            <a:pPr marL="174625" marR="0" lvl="0" indent="-174625" algn="l" defTabSz="457200" rtl="0" eaLnBrk="1" fontAlgn="base" latinLnBrk="0" hangingPunct="1">
              <a:lnSpc>
                <a:spcPct val="100000"/>
              </a:lnSpc>
              <a:spcBef>
                <a:spcPts val="6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Firmware Integrity</a:t>
            </a:r>
          </a:p>
          <a:p>
            <a:pPr marL="174625" marR="0" lvl="0" indent="-174625" algn="l" defTabSz="457200" rtl="0" eaLnBrk="1" fontAlgn="base" latinLnBrk="0" hangingPunct="1">
              <a:lnSpc>
                <a:spcPct val="100000"/>
              </a:lnSpc>
              <a:spcBef>
                <a:spcPts val="6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End-to-End Encryption</a:t>
            </a:r>
          </a:p>
          <a:p>
            <a:pPr marL="174625" marR="0" lvl="0" indent="-174625" algn="l" defTabSz="457200" rtl="0" eaLnBrk="1" fontAlgn="base" latinLnBrk="0" hangingPunct="1">
              <a:lnSpc>
                <a:spcPct val="100000"/>
              </a:lnSpc>
              <a:spcBef>
                <a:spcPts val="6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Cryptography acceleration</a:t>
            </a:r>
          </a:p>
          <a:p>
            <a:pPr marL="174625" marR="0" lvl="0" indent="-174625" algn="l" defTabSz="457200" rtl="0" eaLnBrk="1" fontAlgn="base" latinLnBrk="0" hangingPunct="1">
              <a:lnSpc>
                <a:spcPct val="100000"/>
              </a:lnSpc>
              <a:spcBef>
                <a:spcPts val="6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Integrated Security Management</a:t>
            </a:r>
          </a:p>
          <a:p>
            <a:pPr marL="174625" marR="0" lvl="0" indent="-174625" algn="l" defTabSz="457200" rtl="0" eaLnBrk="1" fontAlgn="base" latinLnBrk="0" hangingPunct="1">
              <a:lnSpc>
                <a:spcPct val="100000"/>
              </a:lnSpc>
              <a:spcBef>
                <a:spcPts val="600"/>
              </a:spcBef>
              <a:spcAft>
                <a:spcPct val="0"/>
              </a:spcAft>
              <a:buClr>
                <a:srgbClr val="6D6E70"/>
              </a:buClr>
              <a:buSzPct val="9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IBM Plex Sans" panose="020B0503050203000203" pitchFamily="34" charset="0"/>
              </a:rPr>
              <a:t>(see Power10 features in next slides)</a:t>
            </a:r>
          </a:p>
        </p:txBody>
      </p:sp>
      <p:sp>
        <p:nvSpPr>
          <p:cNvPr id="15" name="Content Placeholder 10">
            <a:extLst>
              <a:ext uri="{FF2B5EF4-FFF2-40B4-BE49-F238E27FC236}">
                <a16:creationId xmlns:a16="http://schemas.microsoft.com/office/drawing/2014/main" id="{AA4E7AEC-78C6-367C-7997-647AF03AB95C}"/>
              </a:ext>
            </a:extLst>
          </p:cNvPr>
          <p:cNvSpPr txBox="1">
            <a:spLocks/>
          </p:cNvSpPr>
          <p:nvPr/>
        </p:nvSpPr>
        <p:spPr>
          <a:xfrm>
            <a:off x="6110201" y="3690673"/>
            <a:ext cx="3058015" cy="3171825"/>
          </a:xfrm>
          <a:prstGeom prst="rect">
            <a:avLst/>
          </a:prstGeom>
          <a:solidFill>
            <a:schemeClr val="bg1"/>
          </a:solidFill>
          <a:ln w="6350">
            <a:solidFill>
              <a:schemeClr val="tx1"/>
            </a:solidFill>
          </a:ln>
        </p:spPr>
        <p:txBody>
          <a:bodyPr vert="horz" lIns="182880" tIns="182880" rIns="182880" bIns="182880" rtlCol="0">
            <a:noAutofit/>
          </a:bodyPr>
          <a:lstStyle>
            <a:lvl1pPr marL="0" indent="0" algn="l" rtl="0" eaLnBrk="1" fontAlgn="base" hangingPunct="1">
              <a:lnSpc>
                <a:spcPct val="100000"/>
              </a:lnSpc>
              <a:spcBef>
                <a:spcPts val="1465"/>
              </a:spcBef>
              <a:spcAft>
                <a:spcPct val="0"/>
              </a:spcAft>
              <a:buClr>
                <a:srgbClr val="6D6E70"/>
              </a:buClr>
              <a:buSzPct val="90000"/>
              <a:buFont typeface="IBM Plex Sans" pitchFamily="2" charset="2"/>
              <a:buNone/>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374" indent="-231416" algn="l" rtl="0" eaLnBrk="1" fontAlgn="base" hangingPunct="1">
              <a:lnSpc>
                <a:spcPct val="100000"/>
              </a:lnSpc>
              <a:spcBef>
                <a:spcPts val="1465"/>
              </a:spcBef>
              <a:spcAft>
                <a:spcPct val="0"/>
              </a:spcAft>
              <a:buClr>
                <a:schemeClr val="bg1"/>
              </a:buClr>
              <a:buSzPct val="100000"/>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6749" indent="-231416" algn="l" rtl="0" eaLnBrk="1" fontAlgn="base" hangingPunct="1">
              <a:lnSpc>
                <a:spcPct val="100000"/>
              </a:lnSpc>
              <a:spcBef>
                <a:spcPts val="1465"/>
              </a:spcBef>
              <a:spcAft>
                <a:spcPct val="0"/>
              </a:spcAft>
              <a:buClr>
                <a:schemeClr val="bg1"/>
              </a:buClr>
              <a:buSzPct val="100000"/>
              <a:buFont typeface="Arial" panose="020B0604020202020204" pitchFamily="34" charset="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7372" indent="-231416" algn="l" rtl="0" eaLnBrk="1" fontAlgn="base" hangingPunct="1">
              <a:lnSpc>
                <a:spcPct val="100000"/>
              </a:lnSpc>
              <a:spcBef>
                <a:spcPts val="1465"/>
              </a:spcBef>
              <a:spcAft>
                <a:spcPct val="0"/>
              </a:spcAft>
              <a:buClr>
                <a:schemeClr val="bg1"/>
              </a:buClr>
              <a:buSzPct val="100000"/>
              <a:buFont typeface="IBM Plex Sans" charset="-120"/>
              <a:buChar char="–"/>
              <a:tabLst/>
              <a:defRPr sz="1865"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69976" indent="-231416" algn="l" rtl="0" eaLnBrk="1" fontAlgn="base" hangingPunct="1">
              <a:lnSpc>
                <a:spcPct val="100000"/>
              </a:lnSpc>
              <a:spcBef>
                <a:spcPts val="1465"/>
              </a:spcBef>
              <a:spcAft>
                <a:spcPct val="0"/>
              </a:spcAft>
              <a:buClr>
                <a:schemeClr val="bg1"/>
              </a:buClr>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09516" indent="-172720" algn="l" rtl="0" eaLnBrk="1" fontAlgn="base" hangingPunct="1">
              <a:spcBef>
                <a:spcPct val="20000"/>
              </a:spcBef>
              <a:spcAft>
                <a:spcPct val="0"/>
              </a:spcAft>
              <a:buClr>
                <a:schemeClr val="bg1"/>
              </a:buClr>
              <a:buChar char="»"/>
              <a:defRPr sz="1690">
                <a:solidFill>
                  <a:schemeClr val="bg1"/>
                </a:solidFill>
                <a:latin typeface="IBM Plex Sans" charset="0"/>
              </a:defRPr>
            </a:lvl6pPr>
            <a:lvl7pPr marL="2592460" indent="-172720" algn="l" rtl="0" eaLnBrk="1" fontAlgn="base" hangingPunct="1">
              <a:spcBef>
                <a:spcPct val="20000"/>
              </a:spcBef>
              <a:spcAft>
                <a:spcPct val="0"/>
              </a:spcAft>
              <a:buClr>
                <a:schemeClr val="bg1"/>
              </a:buClr>
              <a:buChar char="»"/>
              <a:defRPr sz="1690">
                <a:solidFill>
                  <a:schemeClr val="bg1"/>
                </a:solidFill>
                <a:latin typeface="IBM Plex Sans" charset="0"/>
              </a:defRPr>
            </a:lvl7pPr>
            <a:lvl8pPr marL="3075402" indent="-172720" algn="l" rtl="0" eaLnBrk="1" fontAlgn="base" hangingPunct="1">
              <a:spcBef>
                <a:spcPct val="20000"/>
              </a:spcBef>
              <a:spcAft>
                <a:spcPct val="0"/>
              </a:spcAft>
              <a:buClr>
                <a:schemeClr val="bg1"/>
              </a:buClr>
              <a:buChar char="»"/>
              <a:defRPr sz="1690">
                <a:solidFill>
                  <a:schemeClr val="bg1"/>
                </a:solidFill>
                <a:latin typeface="IBM Plex Sans" charset="0"/>
              </a:defRPr>
            </a:lvl8pPr>
            <a:lvl9pPr marL="3558345" indent="-172720" algn="l" rtl="0" eaLnBrk="1" fontAlgn="base" hangingPunct="1">
              <a:spcBef>
                <a:spcPct val="20000"/>
              </a:spcBef>
              <a:spcAft>
                <a:spcPct val="0"/>
              </a:spcAft>
              <a:buClr>
                <a:schemeClr val="bg1"/>
              </a:buClr>
              <a:buChar char="»"/>
              <a:defRPr sz="1690">
                <a:solidFill>
                  <a:schemeClr val="bg1"/>
                </a:solidFill>
                <a:latin typeface="IBM Plex Sans" charset="0"/>
              </a:defRPr>
            </a:lvl9pPr>
          </a:lstStyle>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Compliance verification </a:t>
            </a:r>
          </a:p>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Identity Management </a:t>
            </a:r>
          </a:p>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Vulnerability Management</a:t>
            </a:r>
          </a:p>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Security event monitoring</a:t>
            </a:r>
          </a:p>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Container security: build, deploy, run </a:t>
            </a:r>
          </a:p>
          <a:p>
            <a:pPr marL="174625" marR="0" lvl="0" indent="-174625" algn="l" defTabSz="457200" rtl="0" eaLnBrk="1" fontAlgn="base" latinLnBrk="0" hangingPunct="1">
              <a:lnSpc>
                <a:spcPct val="100000"/>
              </a:lnSpc>
              <a:spcBef>
                <a:spcPts val="600"/>
              </a:spcBef>
              <a:spcAft>
                <a:spcPct val="0"/>
              </a:spcAft>
              <a:buClr>
                <a:srgbClr val="6D6E70"/>
              </a:buClr>
              <a:buSzPct val="90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
        <p:nvSpPr>
          <p:cNvPr id="16" name="Content Placeholder 10">
            <a:extLst>
              <a:ext uri="{FF2B5EF4-FFF2-40B4-BE49-F238E27FC236}">
                <a16:creationId xmlns:a16="http://schemas.microsoft.com/office/drawing/2014/main" id="{D9B7400E-5204-5824-4DBF-A696AB6D5169}"/>
              </a:ext>
            </a:extLst>
          </p:cNvPr>
          <p:cNvSpPr txBox="1">
            <a:spLocks/>
          </p:cNvSpPr>
          <p:nvPr/>
        </p:nvSpPr>
        <p:spPr>
          <a:xfrm>
            <a:off x="9129668" y="3695171"/>
            <a:ext cx="3086550" cy="3171825"/>
          </a:xfrm>
          <a:prstGeom prst="rect">
            <a:avLst/>
          </a:prstGeom>
          <a:solidFill>
            <a:schemeClr val="bg1"/>
          </a:solidFill>
          <a:ln w="6350">
            <a:solidFill>
              <a:schemeClr val="tx1"/>
            </a:solidFill>
          </a:ln>
        </p:spPr>
        <p:txBody>
          <a:bodyPr vert="horz" lIns="182880" tIns="182880" rIns="182880" bIns="182880" rtlCol="0">
            <a:noAutofit/>
          </a:bodyPr>
          <a:lstStyle>
            <a:lvl1pPr marL="0" indent="0" algn="l" rtl="0" eaLnBrk="1" fontAlgn="base" hangingPunct="1">
              <a:lnSpc>
                <a:spcPct val="100000"/>
              </a:lnSpc>
              <a:spcBef>
                <a:spcPts val="1465"/>
              </a:spcBef>
              <a:spcAft>
                <a:spcPct val="0"/>
              </a:spcAft>
              <a:buClr>
                <a:srgbClr val="6D6E70"/>
              </a:buClr>
              <a:buSzPct val="90000"/>
              <a:buFont typeface="IBM Plex Sans" pitchFamily="2" charset="2"/>
              <a:buNone/>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374" indent="-231416" algn="l" rtl="0" eaLnBrk="1" fontAlgn="base" hangingPunct="1">
              <a:lnSpc>
                <a:spcPct val="100000"/>
              </a:lnSpc>
              <a:spcBef>
                <a:spcPts val="1465"/>
              </a:spcBef>
              <a:spcAft>
                <a:spcPct val="0"/>
              </a:spcAft>
              <a:buClr>
                <a:schemeClr val="bg1"/>
              </a:buClr>
              <a:buSzPct val="100000"/>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56749" indent="-231416" algn="l" rtl="0" eaLnBrk="1" fontAlgn="base" hangingPunct="1">
              <a:lnSpc>
                <a:spcPct val="100000"/>
              </a:lnSpc>
              <a:spcBef>
                <a:spcPts val="1465"/>
              </a:spcBef>
              <a:spcAft>
                <a:spcPct val="0"/>
              </a:spcAft>
              <a:buClr>
                <a:schemeClr val="bg1"/>
              </a:buClr>
              <a:buSzPct val="100000"/>
              <a:buFont typeface="Arial" panose="020B0604020202020204" pitchFamily="34" charset="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837372" indent="-231416" algn="l" rtl="0" eaLnBrk="1" fontAlgn="base" hangingPunct="1">
              <a:lnSpc>
                <a:spcPct val="100000"/>
              </a:lnSpc>
              <a:spcBef>
                <a:spcPts val="1465"/>
              </a:spcBef>
              <a:spcAft>
                <a:spcPct val="0"/>
              </a:spcAft>
              <a:buClr>
                <a:schemeClr val="bg1"/>
              </a:buClr>
              <a:buSzPct val="100000"/>
              <a:buFont typeface="IBM Plex Sans" charset="-120"/>
              <a:buChar char="–"/>
              <a:tabLst/>
              <a:defRPr sz="1865"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1069976" indent="-231416" algn="l" rtl="0" eaLnBrk="1" fontAlgn="base" hangingPunct="1">
              <a:lnSpc>
                <a:spcPct val="100000"/>
              </a:lnSpc>
              <a:spcBef>
                <a:spcPts val="1465"/>
              </a:spcBef>
              <a:spcAft>
                <a:spcPct val="0"/>
              </a:spcAft>
              <a:buClr>
                <a:schemeClr val="bg1"/>
              </a:buClr>
              <a:buFont typeface="IBM Plex Sans" charset="-120"/>
              <a:buChar char="»"/>
              <a:tabLst/>
              <a:defRPr sz="1865">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2109516" indent="-172720" algn="l" rtl="0" eaLnBrk="1" fontAlgn="base" hangingPunct="1">
              <a:spcBef>
                <a:spcPct val="20000"/>
              </a:spcBef>
              <a:spcAft>
                <a:spcPct val="0"/>
              </a:spcAft>
              <a:buClr>
                <a:schemeClr val="bg1"/>
              </a:buClr>
              <a:buChar char="»"/>
              <a:defRPr sz="1690">
                <a:solidFill>
                  <a:schemeClr val="bg1"/>
                </a:solidFill>
                <a:latin typeface="IBM Plex Sans" charset="0"/>
              </a:defRPr>
            </a:lvl6pPr>
            <a:lvl7pPr marL="2592460" indent="-172720" algn="l" rtl="0" eaLnBrk="1" fontAlgn="base" hangingPunct="1">
              <a:spcBef>
                <a:spcPct val="20000"/>
              </a:spcBef>
              <a:spcAft>
                <a:spcPct val="0"/>
              </a:spcAft>
              <a:buClr>
                <a:schemeClr val="bg1"/>
              </a:buClr>
              <a:buChar char="»"/>
              <a:defRPr sz="1690">
                <a:solidFill>
                  <a:schemeClr val="bg1"/>
                </a:solidFill>
                <a:latin typeface="IBM Plex Sans" charset="0"/>
              </a:defRPr>
            </a:lvl7pPr>
            <a:lvl8pPr marL="3075402" indent="-172720" algn="l" rtl="0" eaLnBrk="1" fontAlgn="base" hangingPunct="1">
              <a:spcBef>
                <a:spcPct val="20000"/>
              </a:spcBef>
              <a:spcAft>
                <a:spcPct val="0"/>
              </a:spcAft>
              <a:buClr>
                <a:schemeClr val="bg1"/>
              </a:buClr>
              <a:buChar char="»"/>
              <a:defRPr sz="1690">
                <a:solidFill>
                  <a:schemeClr val="bg1"/>
                </a:solidFill>
                <a:latin typeface="IBM Plex Sans" charset="0"/>
              </a:defRPr>
            </a:lvl8pPr>
            <a:lvl9pPr marL="3558345" indent="-172720" algn="l" rtl="0" eaLnBrk="1" fontAlgn="base" hangingPunct="1">
              <a:spcBef>
                <a:spcPct val="20000"/>
              </a:spcBef>
              <a:spcAft>
                <a:spcPct val="0"/>
              </a:spcAft>
              <a:buClr>
                <a:schemeClr val="bg1"/>
              </a:buClr>
              <a:buChar char="»"/>
              <a:defRPr sz="1690">
                <a:solidFill>
                  <a:schemeClr val="bg1"/>
                </a:solidFill>
                <a:latin typeface="IBM Plex Sans" charset="0"/>
              </a:defRPr>
            </a:lvl9pPr>
          </a:lstStyle>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Common Criteria</a:t>
            </a:r>
          </a:p>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NIST</a:t>
            </a:r>
          </a:p>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STIG profiles</a:t>
            </a:r>
          </a:p>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CIS Benchmarks</a:t>
            </a:r>
          </a:p>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IBM Plex Sans SemiBold" panose="020B0503050203000203" pitchFamily="34" charset="0"/>
              </a:rPr>
              <a:t>Zero Trust security</a:t>
            </a:r>
          </a:p>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rPr>
              <a:t>Power Virtual Server</a:t>
            </a:r>
          </a:p>
          <a:p>
            <a:pPr marL="402999" marR="0" lvl="1"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rPr>
              <a:t>ISO 27K, PCI-DSS, SOC</a:t>
            </a:r>
          </a:p>
          <a:p>
            <a:pPr marL="402999" marR="0" lvl="1"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rPr>
              <a:t>IBM FS Cloud (in progress)</a:t>
            </a:r>
          </a:p>
          <a:p>
            <a:pPr marL="174625" marR="0" lvl="0" indent="-174625" algn="l" defTabSz="457200" rtl="0" eaLnBrk="1" fontAlgn="base" latinLnBrk="0" hangingPunct="1">
              <a:lnSpc>
                <a:spcPct val="100000"/>
              </a:lnSpc>
              <a:spcBef>
                <a:spcPts val="400"/>
              </a:spcBef>
              <a:spcAft>
                <a:spcPct val="0"/>
              </a:spcAft>
              <a:buClr>
                <a:srgbClr val="6D6E70"/>
              </a:buClr>
              <a:buSzPct val="90000"/>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ndParaRPr>
          </a:p>
        </p:txBody>
      </p:sp>
    </p:spTree>
    <p:extLst>
      <p:ext uri="{BB962C8B-B14F-4D97-AF65-F5344CB8AC3E}">
        <p14:creationId xmlns:p14="http://schemas.microsoft.com/office/powerpoint/2010/main" val="3120038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5583A349-8C32-9F47-9718-3FE630B27B9C}"/>
              </a:ext>
            </a:extLst>
          </p:cNvPr>
          <p:cNvGrpSpPr/>
          <p:nvPr/>
        </p:nvGrpSpPr>
        <p:grpSpPr>
          <a:xfrm>
            <a:off x="0" y="5483144"/>
            <a:ext cx="12192000" cy="1374857"/>
            <a:chOff x="0" y="4112357"/>
            <a:chExt cx="9144000" cy="1031143"/>
          </a:xfrm>
        </p:grpSpPr>
        <p:pic>
          <p:nvPicPr>
            <p:cNvPr id="28" name="aurora-cover.png" descr="aurora-cover.png">
              <a:extLst>
                <a:ext uri="{FF2B5EF4-FFF2-40B4-BE49-F238E27FC236}">
                  <a16:creationId xmlns:a16="http://schemas.microsoft.com/office/drawing/2014/main" id="{56D1DB91-4B02-E742-9AF2-FAD08A98751A}"/>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rot="10800000" flipH="1" flipV="1">
              <a:off x="0" y="4112357"/>
              <a:ext cx="9144000" cy="1031143"/>
            </a:xfrm>
            <a:prstGeom prst="rect">
              <a:avLst/>
            </a:prstGeom>
            <a:ln w="12700">
              <a:miter lim="400000"/>
            </a:ln>
          </p:spPr>
        </p:pic>
        <p:sp>
          <p:nvSpPr>
            <p:cNvPr id="31" name="TextBox 30">
              <a:extLst>
                <a:ext uri="{FF2B5EF4-FFF2-40B4-BE49-F238E27FC236}">
                  <a16:creationId xmlns:a16="http://schemas.microsoft.com/office/drawing/2014/main" id="{49DD0D53-B4EB-5F41-8926-D8D1A9B648CC}"/>
                </a:ext>
              </a:extLst>
            </p:cNvPr>
            <p:cNvSpPr txBox="1"/>
            <p:nvPr/>
          </p:nvSpPr>
          <p:spPr>
            <a:xfrm>
              <a:off x="843554" y="4221623"/>
              <a:ext cx="7660527" cy="315423"/>
            </a:xfrm>
            <a:prstGeom prst="rect">
              <a:avLst/>
            </a:prstGeom>
            <a:noFill/>
          </p:spPr>
          <p:txBody>
            <a:bodyPr wrap="square" rtlCol="0">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“Zero trust helps us enable critical business capabilities while managing security”</a:t>
              </a:r>
              <a:endParaRPr kumimoji="0" lang="en-US" sz="2133"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sp>
          <p:nvSpPr>
            <p:cNvPr id="32" name="TextBox 31">
              <a:extLst>
                <a:ext uri="{FF2B5EF4-FFF2-40B4-BE49-F238E27FC236}">
                  <a16:creationId xmlns:a16="http://schemas.microsoft.com/office/drawing/2014/main" id="{D9039F6D-280F-9945-A621-4274C2DA4F6F}"/>
                </a:ext>
              </a:extLst>
            </p:cNvPr>
            <p:cNvSpPr txBox="1"/>
            <p:nvPr/>
          </p:nvSpPr>
          <p:spPr>
            <a:xfrm>
              <a:off x="5502666" y="4484513"/>
              <a:ext cx="2647601" cy="253916"/>
            </a:xfrm>
            <a:prstGeom prst="rect">
              <a:avLst/>
            </a:prstGeom>
            <a:noFill/>
          </p:spPr>
          <p:txBody>
            <a:bodyPr wrap="none" rtlCol="0">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AEAEA"/>
                  </a:solidFill>
                  <a:effectLst/>
                  <a:uLnTx/>
                  <a:uFillTx/>
                  <a:latin typeface="IBM Plex Sans" charset="0"/>
                  <a:ea typeface="IBM Plex Sans" charset="0"/>
                  <a:cs typeface="IBM Plex Sans" charset="0"/>
                </a:rPr>
                <a:t>- </a:t>
              </a:r>
              <a:r>
                <a:rPr kumimoji="0" lang="en-US" sz="1600" b="0" i="0" u="none" strike="noStrike" kern="1200" cap="none" spc="0" normalizeH="0" baseline="0" noProof="0" dirty="0">
                  <a:ln>
                    <a:noFill/>
                  </a:ln>
                  <a:solidFill>
                    <a:srgbClr val="EAEAEA"/>
                  </a:solidFill>
                  <a:effectLst/>
                  <a:uLnTx/>
                  <a:uFillTx/>
                  <a:latin typeface="IBM Plex Sans"/>
                  <a:ea typeface="+mn-ea"/>
                  <a:cs typeface="+mn-cs"/>
                </a:rPr>
                <a:t>CISO for a large chemical company</a:t>
              </a:r>
              <a:endParaRPr kumimoji="0" lang="en-US" sz="1600" b="0" i="0" u="none" strike="noStrike" kern="1200" cap="none" spc="0" normalizeH="0" baseline="0" noProof="0" dirty="0">
                <a:ln>
                  <a:noFill/>
                </a:ln>
                <a:solidFill>
                  <a:srgbClr val="EAEAEA"/>
                </a:solidFill>
                <a:effectLst/>
                <a:uLnTx/>
                <a:uFillTx/>
                <a:latin typeface="IBM Plex Sans" charset="0"/>
                <a:ea typeface="IBM Plex Sans" charset="0"/>
                <a:cs typeface="IBM Plex Sans" charset="0"/>
              </a:endParaRPr>
            </a:p>
          </p:txBody>
        </p:sp>
      </p:grpSp>
      <p:sp>
        <p:nvSpPr>
          <p:cNvPr id="25" name="Title 24">
            <a:extLst>
              <a:ext uri="{FF2B5EF4-FFF2-40B4-BE49-F238E27FC236}">
                <a16:creationId xmlns:a16="http://schemas.microsoft.com/office/drawing/2014/main" id="{7C121E07-5231-8242-A644-5DE3028130BE}"/>
              </a:ext>
            </a:extLst>
          </p:cNvPr>
          <p:cNvSpPr>
            <a:spLocks noGrp="1"/>
          </p:cNvSpPr>
          <p:nvPr>
            <p:ph type="title"/>
          </p:nvPr>
        </p:nvSpPr>
        <p:spPr>
          <a:xfrm>
            <a:off x="280415" y="268223"/>
            <a:ext cx="11834175" cy="387798"/>
          </a:xfrm>
        </p:spPr>
        <p:txBody>
          <a:bodyPr/>
          <a:lstStyle/>
          <a:p>
            <a:r>
              <a:rPr lang="en-US" sz="2800" b="1" dirty="0">
                <a:latin typeface="IBM Plex Sans SemiBold" panose="020B0503050203000203" pitchFamily="34" charset="0"/>
              </a:rPr>
              <a:t>Clients are growing their business with a zero-trust approach</a:t>
            </a:r>
          </a:p>
        </p:txBody>
      </p:sp>
      <p:sp>
        <p:nvSpPr>
          <p:cNvPr id="30" name="Slide Number Placeholder 29">
            <a:extLst>
              <a:ext uri="{FF2B5EF4-FFF2-40B4-BE49-F238E27FC236}">
                <a16:creationId xmlns:a16="http://schemas.microsoft.com/office/drawing/2014/main" id="{4F99FE21-A399-0049-92EB-5DCF83C6033A}"/>
              </a:ext>
            </a:extLst>
          </p:cNvPr>
          <p:cNvSpPr>
            <a:spLocks noGrp="1"/>
          </p:cNvSpPr>
          <p:nvPr>
            <p:ph type="sldNum" sz="quarter" idx="11"/>
          </p:nvPr>
        </p:nvSpPr>
        <p:spPr>
          <a:xfrm>
            <a:off x="15788566" y="8598434"/>
            <a:ext cx="60914" cy="123111"/>
          </a:xfrm>
        </p:spPr>
        <p:txBody>
          <a:bodyPr/>
          <a:lstStyle/>
          <a:p>
            <a:pPr marL="0" marR="0" lvl="0" indent="0" algn="r" defTabSz="914621"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a:ln>
                  <a:noFill/>
                </a:ln>
                <a:solidFill>
                  <a:srgbClr val="6F6F6F"/>
                </a:solidFill>
                <a:effectLst/>
                <a:uLnTx/>
                <a:uFillTx/>
                <a:latin typeface="IBM Plex Sans"/>
                <a:ea typeface="+mn-ea"/>
                <a:cs typeface="Arial" charset="0"/>
              </a:rPr>
              <a:pPr marL="0" marR="0" lvl="0" indent="0" algn="r" defTabSz="914621"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6F6F6F"/>
              </a:solidFill>
              <a:effectLst/>
              <a:uLnTx/>
              <a:uFillTx/>
              <a:latin typeface="IBM Plex Sans"/>
              <a:ea typeface="+mn-ea"/>
              <a:cs typeface="Arial" charset="0"/>
            </a:endParaRPr>
          </a:p>
        </p:txBody>
      </p:sp>
      <p:sp>
        <p:nvSpPr>
          <p:cNvPr id="10" name="Text Placeholder 13">
            <a:extLst>
              <a:ext uri="{FF2B5EF4-FFF2-40B4-BE49-F238E27FC236}">
                <a16:creationId xmlns:a16="http://schemas.microsoft.com/office/drawing/2014/main" id="{BC74490B-B552-0442-AC21-C9AE6B9C0CF9}"/>
              </a:ext>
            </a:extLst>
          </p:cNvPr>
          <p:cNvSpPr txBox="1">
            <a:spLocks/>
          </p:cNvSpPr>
          <p:nvPr/>
        </p:nvSpPr>
        <p:spPr>
          <a:xfrm>
            <a:off x="256757" y="726017"/>
            <a:ext cx="11607800" cy="370416"/>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charset="0"/>
                <a:ea typeface="IBM Plex Sans" charset="0"/>
                <a:cs typeface="IBM Plex Sans" charset="0"/>
              </a:defRPr>
            </a:lvl4pPr>
            <a:lvl5pPr marL="803275" marR="0" indent="-171450" algn="l" defTabSz="914400" rtl="0" eaLnBrk="1" fontAlgn="base" latinLnBrk="0" hangingPunct="1">
              <a:lnSpc>
                <a:spcPct val="100000"/>
              </a:lnSpc>
              <a:spcBef>
                <a:spcPts val="1100"/>
              </a:spcBef>
              <a:spcAft>
                <a:spcPct val="0"/>
              </a:spcAft>
              <a:buClr>
                <a:srgbClr val="FFFFFF"/>
              </a:buClr>
              <a:buSzTx/>
              <a:buFont typeface=".AppleSystemUIFont" charset="-120"/>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1219170" rtl="0" eaLnBrk="1" fontAlgn="base" latinLnBrk="0" hangingPunct="1">
              <a:lnSpc>
                <a:spcPct val="100000"/>
              </a:lnSpc>
              <a:spcBef>
                <a:spcPts val="1467"/>
              </a:spcBef>
              <a:spcAft>
                <a:spcPct val="0"/>
              </a:spcAft>
              <a:buClr>
                <a:srgbClr val="6D6E70"/>
              </a:buClr>
              <a:buSzPct val="90000"/>
              <a:buFont typeface="Wingdings" pitchFamily="2" charset="2"/>
              <a:buNone/>
              <a:tabLst/>
              <a:defRPr/>
            </a:pPr>
            <a:endParaRPr kumimoji="0" lang="en-US" sz="2400" b="0" i="0" u="none" strike="noStrike" kern="0" cap="none" spc="0" normalizeH="0" baseline="0" noProof="0" dirty="0">
              <a:ln>
                <a:noFill/>
              </a:ln>
              <a:solidFill>
                <a:srgbClr val="D5D9E0"/>
              </a:solidFill>
              <a:effectLst/>
              <a:uLnTx/>
              <a:uFillTx/>
              <a:latin typeface="IBM Plex Sans" charset="0"/>
            </a:endParaRPr>
          </a:p>
        </p:txBody>
      </p:sp>
      <p:grpSp>
        <p:nvGrpSpPr>
          <p:cNvPr id="54" name="Group 53">
            <a:extLst>
              <a:ext uri="{FF2B5EF4-FFF2-40B4-BE49-F238E27FC236}">
                <a16:creationId xmlns:a16="http://schemas.microsoft.com/office/drawing/2014/main" id="{FD06DAC6-9E7D-3147-B513-FF81D7181883}"/>
              </a:ext>
            </a:extLst>
          </p:cNvPr>
          <p:cNvGrpSpPr/>
          <p:nvPr/>
        </p:nvGrpSpPr>
        <p:grpSpPr>
          <a:xfrm>
            <a:off x="257644" y="3216593"/>
            <a:ext cx="6083504" cy="2007235"/>
            <a:chOff x="193233" y="2412445"/>
            <a:chExt cx="4562628" cy="1505426"/>
          </a:xfrm>
        </p:grpSpPr>
        <p:sp>
          <p:nvSpPr>
            <p:cNvPr id="7" name="Rectangle 6">
              <a:extLst>
                <a:ext uri="{FF2B5EF4-FFF2-40B4-BE49-F238E27FC236}">
                  <a16:creationId xmlns:a16="http://schemas.microsoft.com/office/drawing/2014/main" id="{A6F268D8-763C-6C40-A85D-0FE2A2693B83}"/>
                </a:ext>
              </a:extLst>
            </p:cNvPr>
            <p:cNvSpPr/>
            <p:nvPr/>
          </p:nvSpPr>
          <p:spPr>
            <a:xfrm>
              <a:off x="193233" y="2672750"/>
              <a:ext cx="2856592" cy="430983"/>
            </a:xfrm>
            <a:prstGeom prst="rect">
              <a:avLst/>
            </a:prstGeom>
          </p:spPr>
          <p:txBody>
            <a:bodyPr wrap="square" lIns="0" tIns="0" rIns="0" bIns="0">
              <a:spAutoFit/>
            </a:bodyPr>
            <a:lstStyle/>
            <a:p>
              <a:pPr marL="0" marR="0" lvl="0" indent="0" algn="l" defTabSz="914621" rtl="0" eaLnBrk="1" fontAlgn="auto" latinLnBrk="0" hangingPunct="1">
                <a:lnSpc>
                  <a:spcPct val="100000"/>
                </a:lnSpc>
                <a:spcBef>
                  <a:spcPts val="40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IBM Plex Sans Light"/>
                  <a:ea typeface="+mn-ea"/>
                  <a:cs typeface="+mn-cs"/>
                </a:rPr>
                <a:t>Preserve </a:t>
              </a:r>
              <a:br>
                <a:rPr kumimoji="0" lang="en-US" sz="1867" b="1" i="0" u="none" strike="noStrike" kern="1200" cap="none" spc="0" normalizeH="0" baseline="0" noProof="0" dirty="0">
                  <a:ln>
                    <a:noFill/>
                  </a:ln>
                  <a:solidFill>
                    <a:srgbClr val="000000"/>
                  </a:solidFill>
                  <a:effectLst/>
                  <a:uLnTx/>
                  <a:uFillTx/>
                  <a:latin typeface="IBM Plex Sans Light"/>
                  <a:ea typeface="+mn-ea"/>
                  <a:cs typeface="+mn-cs"/>
                </a:rPr>
              </a:br>
              <a:r>
                <a:rPr kumimoji="0" lang="en-US" sz="1867" b="1" i="0" u="none" strike="noStrike" kern="1200" cap="none" spc="0" normalizeH="0" baseline="0" noProof="0" dirty="0">
                  <a:ln>
                    <a:noFill/>
                  </a:ln>
                  <a:solidFill>
                    <a:srgbClr val="000000"/>
                  </a:solidFill>
                  <a:effectLst/>
                  <a:uLnTx/>
                  <a:uFillTx/>
                  <a:latin typeface="IBM Plex Sans Light"/>
                  <a:ea typeface="+mn-ea"/>
                  <a:cs typeface="+mn-cs"/>
                </a:rPr>
                <a:t>customer privacy</a:t>
              </a:r>
              <a:endParaRPr kumimoji="0" lang="en-US" sz="1867" b="0" i="0" u="none" strike="noStrike" kern="1200" cap="none" spc="0" normalizeH="0" baseline="0" noProof="0" dirty="0">
                <a:ln>
                  <a:noFill/>
                </a:ln>
                <a:solidFill>
                  <a:srgbClr val="000000"/>
                </a:solidFill>
                <a:effectLst/>
                <a:uLnTx/>
                <a:uFillTx/>
                <a:latin typeface="IBM Plex Sans Light"/>
                <a:ea typeface="+mn-ea"/>
                <a:cs typeface="+mn-cs"/>
              </a:endParaRPr>
            </a:p>
          </p:txBody>
        </p:sp>
        <p:sp>
          <p:nvSpPr>
            <p:cNvPr id="71" name="Rectangle 70">
              <a:extLst>
                <a:ext uri="{FF2B5EF4-FFF2-40B4-BE49-F238E27FC236}">
                  <a16:creationId xmlns:a16="http://schemas.microsoft.com/office/drawing/2014/main" id="{196A4683-12F9-1D49-B862-3DDFD1EDC44F}"/>
                </a:ext>
              </a:extLst>
            </p:cNvPr>
            <p:cNvSpPr/>
            <p:nvPr/>
          </p:nvSpPr>
          <p:spPr>
            <a:xfrm>
              <a:off x="193233" y="3162974"/>
              <a:ext cx="2581877" cy="492442"/>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Simplify and secure user onboarding</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Manage user preferences and consent</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Enforce privacy regulation controls</a:t>
              </a:r>
              <a:endParaRPr kumimoji="0" lang="en-US" sz="1333" b="0" i="0"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endParaRPr>
            </a:p>
          </p:txBody>
        </p:sp>
        <p:pic>
          <p:nvPicPr>
            <p:cNvPr id="24" name="Graphic 23">
              <a:extLst>
                <a:ext uri="{FF2B5EF4-FFF2-40B4-BE49-F238E27FC236}">
                  <a16:creationId xmlns:a16="http://schemas.microsoft.com/office/drawing/2014/main" id="{5C1A1F2D-C444-F044-AB3C-5D9182EE07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3879" y="2412445"/>
              <a:ext cx="2441982" cy="1505426"/>
            </a:xfrm>
            <a:prstGeom prst="rect">
              <a:avLst/>
            </a:prstGeom>
          </p:spPr>
        </p:pic>
      </p:grpSp>
      <p:grpSp>
        <p:nvGrpSpPr>
          <p:cNvPr id="53" name="Group 52">
            <a:extLst>
              <a:ext uri="{FF2B5EF4-FFF2-40B4-BE49-F238E27FC236}">
                <a16:creationId xmlns:a16="http://schemas.microsoft.com/office/drawing/2014/main" id="{54311D75-A384-7F41-B5B4-3AB586B526A8}"/>
              </a:ext>
            </a:extLst>
          </p:cNvPr>
          <p:cNvGrpSpPr/>
          <p:nvPr/>
        </p:nvGrpSpPr>
        <p:grpSpPr>
          <a:xfrm>
            <a:off x="6172800" y="3428973"/>
            <a:ext cx="6070832" cy="1729739"/>
            <a:chOff x="4629600" y="2571729"/>
            <a:chExt cx="4553124" cy="1297304"/>
          </a:xfrm>
        </p:grpSpPr>
        <p:sp>
          <p:nvSpPr>
            <p:cNvPr id="14" name="Rectangle 13">
              <a:extLst>
                <a:ext uri="{FF2B5EF4-FFF2-40B4-BE49-F238E27FC236}">
                  <a16:creationId xmlns:a16="http://schemas.microsoft.com/office/drawing/2014/main" id="{8F75B236-A482-1947-BDF9-FFEAD08F97C3}"/>
                </a:ext>
              </a:extLst>
            </p:cNvPr>
            <p:cNvSpPr/>
            <p:nvPr/>
          </p:nvSpPr>
          <p:spPr>
            <a:xfrm>
              <a:off x="6878134" y="2672750"/>
              <a:ext cx="2304590" cy="430983"/>
            </a:xfrm>
            <a:prstGeom prst="rect">
              <a:avLst/>
            </a:prstGeom>
          </p:spPr>
          <p:txBody>
            <a:bodyPr wrap="square" lIns="0" tIns="0" rIns="0" bIns="0">
              <a:spAutoFit/>
            </a:bodyPr>
            <a:lstStyle/>
            <a:p>
              <a:pPr marL="0" marR="0" lvl="0" indent="0" algn="l" defTabSz="914621" rtl="0" eaLnBrk="1" fontAlgn="auto" latinLnBrk="0" hangingPunct="1">
                <a:lnSpc>
                  <a:spcPct val="100000"/>
                </a:lnSpc>
                <a:spcBef>
                  <a:spcPts val="40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IBM Plex Sans Light"/>
                  <a:ea typeface="+mn-ea"/>
                  <a:cs typeface="+mn-cs"/>
                </a:rPr>
                <a:t>Secure the </a:t>
              </a:r>
              <a:br>
                <a:rPr kumimoji="0" lang="en-US" sz="1867" b="1" i="0" u="none" strike="noStrike" kern="1200" cap="none" spc="0" normalizeH="0" baseline="0" noProof="0" dirty="0">
                  <a:ln>
                    <a:noFill/>
                  </a:ln>
                  <a:solidFill>
                    <a:srgbClr val="000000"/>
                  </a:solidFill>
                  <a:effectLst/>
                  <a:uLnTx/>
                  <a:uFillTx/>
                  <a:latin typeface="IBM Plex Sans Light"/>
                  <a:ea typeface="+mn-ea"/>
                  <a:cs typeface="+mn-cs"/>
                </a:rPr>
              </a:br>
              <a:r>
                <a:rPr kumimoji="0" lang="en-US" sz="1867" b="1" i="0" u="none" strike="noStrike" kern="1200" cap="none" spc="0" normalizeH="0" baseline="0" noProof="0" dirty="0">
                  <a:ln>
                    <a:noFill/>
                  </a:ln>
                  <a:solidFill>
                    <a:srgbClr val="000000"/>
                  </a:solidFill>
                  <a:effectLst/>
                  <a:uLnTx/>
                  <a:uFillTx/>
                  <a:latin typeface="IBM Plex Sans Light"/>
                  <a:ea typeface="+mn-ea"/>
                  <a:cs typeface="+mn-cs"/>
                </a:rPr>
                <a:t>hybrid workforce</a:t>
              </a:r>
              <a:endParaRPr kumimoji="0" lang="en-US" sz="1867" b="0" i="0" u="none" strike="noStrike" kern="1200" cap="none" spc="0" normalizeH="0" baseline="0" noProof="0" dirty="0">
                <a:ln>
                  <a:noFill/>
                </a:ln>
                <a:solidFill>
                  <a:srgbClr val="000000"/>
                </a:solidFill>
                <a:effectLst/>
                <a:uLnTx/>
                <a:uFillTx/>
                <a:latin typeface="IBM Plex Sans Light"/>
                <a:ea typeface="+mn-ea"/>
                <a:cs typeface="+mn-cs"/>
              </a:endParaRPr>
            </a:p>
          </p:txBody>
        </p:sp>
        <p:sp>
          <p:nvSpPr>
            <p:cNvPr id="74" name="Rectangle 73">
              <a:extLst>
                <a:ext uri="{FF2B5EF4-FFF2-40B4-BE49-F238E27FC236}">
                  <a16:creationId xmlns:a16="http://schemas.microsoft.com/office/drawing/2014/main" id="{31209F4F-5524-1C41-B806-F8013E4425BC}"/>
                </a:ext>
              </a:extLst>
            </p:cNvPr>
            <p:cNvSpPr/>
            <p:nvPr/>
          </p:nvSpPr>
          <p:spPr>
            <a:xfrm>
              <a:off x="6878133" y="3162974"/>
              <a:ext cx="2304590" cy="492442"/>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a:ea typeface="+mn-ea"/>
                  <a:cs typeface="+mn-cs"/>
                </a:rPr>
                <a:t>Secure BYO and unmanaged devices</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a:ea typeface="+mn-ea"/>
                  <a:cs typeface="+mn-cs"/>
                </a:rPr>
                <a:t>Eliminate VPNs</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a:ea typeface="+mn-ea"/>
                  <a:cs typeface="+mn-cs"/>
                </a:rPr>
                <a:t>Provide passwordless experiences</a:t>
              </a:r>
            </a:p>
          </p:txBody>
        </p:sp>
        <p:pic>
          <p:nvPicPr>
            <p:cNvPr id="38" name="Graphic 37">
              <a:extLst>
                <a:ext uri="{FF2B5EF4-FFF2-40B4-BE49-F238E27FC236}">
                  <a16:creationId xmlns:a16="http://schemas.microsoft.com/office/drawing/2014/main" id="{5439775D-917E-554D-B6FD-FF30ACA755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29600" y="2571729"/>
              <a:ext cx="2122860" cy="1297304"/>
            </a:xfrm>
            <a:prstGeom prst="rect">
              <a:avLst/>
            </a:prstGeom>
          </p:spPr>
        </p:pic>
      </p:grpSp>
      <p:grpSp>
        <p:nvGrpSpPr>
          <p:cNvPr id="51" name="Group 50">
            <a:extLst>
              <a:ext uri="{FF2B5EF4-FFF2-40B4-BE49-F238E27FC236}">
                <a16:creationId xmlns:a16="http://schemas.microsoft.com/office/drawing/2014/main" id="{385FD658-2125-A449-8A93-A4339908BCB8}"/>
              </a:ext>
            </a:extLst>
          </p:cNvPr>
          <p:cNvGrpSpPr/>
          <p:nvPr/>
        </p:nvGrpSpPr>
        <p:grpSpPr>
          <a:xfrm>
            <a:off x="6280798" y="839359"/>
            <a:ext cx="5962833" cy="2358733"/>
            <a:chOff x="4710598" y="629519"/>
            <a:chExt cx="4472125" cy="1769050"/>
          </a:xfrm>
        </p:grpSpPr>
        <p:grpSp>
          <p:nvGrpSpPr>
            <p:cNvPr id="22" name="Group 21">
              <a:extLst>
                <a:ext uri="{FF2B5EF4-FFF2-40B4-BE49-F238E27FC236}">
                  <a16:creationId xmlns:a16="http://schemas.microsoft.com/office/drawing/2014/main" id="{CB3D4B7A-5A6A-FB41-9B68-34FFD1CE8637}"/>
                </a:ext>
              </a:extLst>
            </p:cNvPr>
            <p:cNvGrpSpPr/>
            <p:nvPr/>
          </p:nvGrpSpPr>
          <p:grpSpPr>
            <a:xfrm>
              <a:off x="6878133" y="1204923"/>
              <a:ext cx="2304590" cy="978381"/>
              <a:chOff x="6646177" y="1411210"/>
              <a:chExt cx="2304590" cy="978381"/>
            </a:xfrm>
          </p:grpSpPr>
          <p:sp>
            <p:nvSpPr>
              <p:cNvPr id="13" name="Rectangle 12">
                <a:extLst>
                  <a:ext uri="{FF2B5EF4-FFF2-40B4-BE49-F238E27FC236}">
                    <a16:creationId xmlns:a16="http://schemas.microsoft.com/office/drawing/2014/main" id="{3176D5C1-C3DD-284B-A60A-953D4E751FF2}"/>
                  </a:ext>
                </a:extLst>
              </p:cNvPr>
              <p:cNvSpPr/>
              <p:nvPr/>
            </p:nvSpPr>
            <p:spPr>
              <a:xfrm>
                <a:off x="6646177" y="1411210"/>
                <a:ext cx="2304590" cy="430983"/>
              </a:xfrm>
              <a:prstGeom prst="rect">
                <a:avLst/>
              </a:prstGeom>
            </p:spPr>
            <p:txBody>
              <a:bodyPr wrap="square" lIns="0" tIns="0" rIns="0" bIns="0">
                <a:spAutoFit/>
              </a:bodyPr>
              <a:lstStyle/>
              <a:p>
                <a:pPr marL="0" marR="0" lvl="0" indent="0" algn="l" defTabSz="914621" rtl="0" eaLnBrk="1" fontAlgn="auto" latinLnBrk="0" hangingPunct="1">
                  <a:lnSpc>
                    <a:spcPct val="100000"/>
                  </a:lnSpc>
                  <a:spcBef>
                    <a:spcPts val="40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IBM Plex Sans Light"/>
                    <a:ea typeface="+mn-ea"/>
                    <a:cs typeface="+mn-cs"/>
                  </a:rPr>
                  <a:t>Protect the </a:t>
                </a:r>
                <a:br>
                  <a:rPr kumimoji="0" lang="en-US" sz="1867" b="1" i="0" u="none" strike="noStrike" kern="1200" cap="none" spc="0" normalizeH="0" baseline="0" noProof="0" dirty="0">
                    <a:ln>
                      <a:noFill/>
                    </a:ln>
                    <a:solidFill>
                      <a:srgbClr val="000000"/>
                    </a:solidFill>
                    <a:effectLst/>
                    <a:uLnTx/>
                    <a:uFillTx/>
                    <a:latin typeface="IBM Plex Sans Light"/>
                    <a:ea typeface="+mn-ea"/>
                    <a:cs typeface="+mn-cs"/>
                  </a:rPr>
                </a:br>
                <a:r>
                  <a:rPr kumimoji="0" lang="en-US" sz="1867" b="1" i="0" u="none" strike="noStrike" kern="1200" cap="none" spc="0" normalizeH="0" baseline="0" noProof="0" dirty="0">
                    <a:ln>
                      <a:noFill/>
                    </a:ln>
                    <a:solidFill>
                      <a:srgbClr val="000000"/>
                    </a:solidFill>
                    <a:effectLst/>
                    <a:uLnTx/>
                    <a:uFillTx/>
                    <a:latin typeface="IBM Plex Sans Light"/>
                    <a:ea typeface="+mn-ea"/>
                    <a:cs typeface="+mn-cs"/>
                  </a:rPr>
                  <a:t>hybrid cloud</a:t>
                </a:r>
              </a:p>
            </p:txBody>
          </p:sp>
          <p:sp>
            <p:nvSpPr>
              <p:cNvPr id="73" name="Rectangle 72">
                <a:extLst>
                  <a:ext uri="{FF2B5EF4-FFF2-40B4-BE49-F238E27FC236}">
                    <a16:creationId xmlns:a16="http://schemas.microsoft.com/office/drawing/2014/main" id="{3880516E-B53A-3F41-944B-85228D7A768B}"/>
                  </a:ext>
                </a:extLst>
              </p:cNvPr>
              <p:cNvSpPr/>
              <p:nvPr/>
            </p:nvSpPr>
            <p:spPr>
              <a:xfrm>
                <a:off x="6646177" y="1897148"/>
                <a:ext cx="2304590" cy="492443"/>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Manage and control all accesses</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Monitor cloud activity and configurations</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Secure cloud native workload</a:t>
                </a:r>
              </a:p>
            </p:txBody>
          </p:sp>
        </p:grpSp>
        <p:pic>
          <p:nvPicPr>
            <p:cNvPr id="33" name="Graphic 32">
              <a:extLst>
                <a:ext uri="{FF2B5EF4-FFF2-40B4-BE49-F238E27FC236}">
                  <a16:creationId xmlns:a16="http://schemas.microsoft.com/office/drawing/2014/main" id="{FCED216D-C331-7840-B853-BD9FC749AC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0598" y="629519"/>
              <a:ext cx="1880050" cy="1769050"/>
            </a:xfrm>
            <a:prstGeom prst="rect">
              <a:avLst/>
            </a:prstGeom>
          </p:spPr>
        </p:pic>
      </p:grpSp>
      <p:grpSp>
        <p:nvGrpSpPr>
          <p:cNvPr id="49" name="Group 48">
            <a:extLst>
              <a:ext uri="{FF2B5EF4-FFF2-40B4-BE49-F238E27FC236}">
                <a16:creationId xmlns:a16="http://schemas.microsoft.com/office/drawing/2014/main" id="{69A80B49-30CF-E84E-9B48-5C4CACA1FEFA}"/>
              </a:ext>
            </a:extLst>
          </p:cNvPr>
          <p:cNvGrpSpPr/>
          <p:nvPr/>
        </p:nvGrpSpPr>
        <p:grpSpPr>
          <a:xfrm>
            <a:off x="257644" y="991911"/>
            <a:ext cx="5639840" cy="2256984"/>
            <a:chOff x="193233" y="743933"/>
            <a:chExt cx="4229880" cy="1692738"/>
          </a:xfrm>
        </p:grpSpPr>
        <p:grpSp>
          <p:nvGrpSpPr>
            <p:cNvPr id="3" name="Group 2">
              <a:extLst>
                <a:ext uri="{FF2B5EF4-FFF2-40B4-BE49-F238E27FC236}">
                  <a16:creationId xmlns:a16="http://schemas.microsoft.com/office/drawing/2014/main" id="{1E5D2A93-73A3-8A4D-857F-DF55898F6A02}"/>
                </a:ext>
              </a:extLst>
            </p:cNvPr>
            <p:cNvGrpSpPr/>
            <p:nvPr/>
          </p:nvGrpSpPr>
          <p:grpSpPr>
            <a:xfrm>
              <a:off x="193233" y="1204923"/>
              <a:ext cx="2577987" cy="978380"/>
              <a:chOff x="193233" y="2672750"/>
              <a:chExt cx="2577987" cy="978380"/>
            </a:xfrm>
          </p:grpSpPr>
          <p:sp>
            <p:nvSpPr>
              <p:cNvPr id="15" name="Rectangle 14">
                <a:extLst>
                  <a:ext uri="{FF2B5EF4-FFF2-40B4-BE49-F238E27FC236}">
                    <a16:creationId xmlns:a16="http://schemas.microsoft.com/office/drawing/2014/main" id="{780706AB-21C8-1D4D-8ED5-C04B13091072}"/>
                  </a:ext>
                </a:extLst>
              </p:cNvPr>
              <p:cNvSpPr/>
              <p:nvPr/>
            </p:nvSpPr>
            <p:spPr>
              <a:xfrm>
                <a:off x="193233" y="2672750"/>
                <a:ext cx="2577987" cy="430983"/>
              </a:xfrm>
              <a:prstGeom prst="rect">
                <a:avLst/>
              </a:prstGeom>
            </p:spPr>
            <p:txBody>
              <a:bodyPr wrap="square" lIns="0" tIns="0" rIns="0" bIns="0">
                <a:spAutoFit/>
              </a:bodyPr>
              <a:lstStyle/>
              <a:p>
                <a:pPr marL="0" marR="0" lvl="0" indent="0" algn="l" defTabSz="914621" rtl="0" eaLnBrk="1" fontAlgn="auto" latinLnBrk="0" hangingPunct="1">
                  <a:lnSpc>
                    <a:spcPct val="100000"/>
                  </a:lnSpc>
                  <a:spcBef>
                    <a:spcPts val="40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IBM Plex Sans Light"/>
                    <a:ea typeface="+mn-ea"/>
                    <a:cs typeface="+mn-cs"/>
                  </a:rPr>
                  <a:t>Reduce the risk of business disruption and ransomware</a:t>
                </a:r>
                <a:endParaRPr kumimoji="0" lang="en-US" sz="1867" b="0" i="0" u="none" strike="noStrike" kern="1200" cap="none" spc="0" normalizeH="0" baseline="0" noProof="0" dirty="0">
                  <a:ln>
                    <a:noFill/>
                  </a:ln>
                  <a:solidFill>
                    <a:srgbClr val="000000"/>
                  </a:solidFill>
                  <a:effectLst/>
                  <a:uLnTx/>
                  <a:uFillTx/>
                  <a:latin typeface="IBM Plex Sans Light"/>
                  <a:ea typeface="+mn-ea"/>
                  <a:cs typeface="+mn-cs"/>
                </a:endParaRPr>
              </a:p>
            </p:txBody>
          </p:sp>
          <p:sp>
            <p:nvSpPr>
              <p:cNvPr id="72" name="Rectangle 71">
                <a:extLst>
                  <a:ext uri="{FF2B5EF4-FFF2-40B4-BE49-F238E27FC236}">
                    <a16:creationId xmlns:a16="http://schemas.microsoft.com/office/drawing/2014/main" id="{946BF6FB-B4C4-894E-837E-EE71A8FC8758}"/>
                  </a:ext>
                </a:extLst>
              </p:cNvPr>
              <p:cNvSpPr/>
              <p:nvPr/>
            </p:nvSpPr>
            <p:spPr>
              <a:xfrm>
                <a:off x="193233" y="3158688"/>
                <a:ext cx="2527494" cy="492442"/>
              </a:xfrm>
              <a:prstGeom prst="rect">
                <a:avLst/>
              </a:prstGeom>
            </p:spPr>
            <p:txBody>
              <a:bodyPr wrap="square" lIns="0" tIns="0" rIns="0" bIns="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a:ea typeface="+mn-ea"/>
                    <a:cs typeface="+mn-cs"/>
                  </a:rPr>
                  <a:t>Insulate business from ransomware</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a:ea typeface="+mn-ea"/>
                    <a:cs typeface="+mn-cs"/>
                  </a:rPr>
                  <a:t>Enforce least privilege access</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Light"/>
                    <a:ea typeface="+mn-ea"/>
                    <a:cs typeface="+mn-cs"/>
                  </a:rPr>
                  <a:t>Discover risky user behavior</a:t>
                </a:r>
              </a:p>
            </p:txBody>
          </p:sp>
        </p:grpSp>
        <p:pic>
          <p:nvPicPr>
            <p:cNvPr id="40" name="Graphic 39">
              <a:extLst>
                <a:ext uri="{FF2B5EF4-FFF2-40B4-BE49-F238E27FC236}">
                  <a16:creationId xmlns:a16="http://schemas.microsoft.com/office/drawing/2014/main" id="{2C54ABF4-0E46-654D-BDE5-C7465CACE1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63877" y="743933"/>
              <a:ext cx="1859236" cy="1692738"/>
            </a:xfrm>
            <a:prstGeom prst="rect">
              <a:avLst/>
            </a:prstGeom>
          </p:spPr>
        </p:pic>
      </p:grpSp>
      <p:pic>
        <p:nvPicPr>
          <p:cNvPr id="60" name="Graphic 59">
            <a:extLst>
              <a:ext uri="{FF2B5EF4-FFF2-40B4-BE49-F238E27FC236}">
                <a16:creationId xmlns:a16="http://schemas.microsoft.com/office/drawing/2014/main" id="{343309F0-E33C-974D-BD08-A54728BF0FE6}"/>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820059" y="2485434"/>
            <a:ext cx="2551884" cy="1581557"/>
          </a:xfrm>
          <a:prstGeom prst="rect">
            <a:avLst/>
          </a:prstGeom>
        </p:spPr>
      </p:pic>
      <p:sp>
        <p:nvSpPr>
          <p:cNvPr id="34" name="Footer Placeholder 1">
            <a:extLst>
              <a:ext uri="{FF2B5EF4-FFF2-40B4-BE49-F238E27FC236}">
                <a16:creationId xmlns:a16="http://schemas.microsoft.com/office/drawing/2014/main" id="{1099082D-D70D-9F4E-AB57-51CE6DEEFCD2}"/>
              </a:ext>
            </a:extLst>
          </p:cNvPr>
          <p:cNvSpPr>
            <a:spLocks noGrp="1"/>
          </p:cNvSpPr>
          <p:nvPr>
            <p:ph type="ftr" sz="quarter" idx="10"/>
          </p:nvPr>
        </p:nvSpPr>
        <p:spPr>
          <a:xfrm>
            <a:off x="270628" y="6449926"/>
            <a:ext cx="5542245" cy="222249"/>
          </a:xfrm>
        </p:spPr>
        <p:txBody>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8D95"/>
                </a:solidFill>
                <a:effectLst/>
                <a:uLnTx/>
                <a:uFillTx/>
                <a:latin typeface="IBM Plex Sans Light"/>
                <a:ea typeface="+mn-ea"/>
                <a:cs typeface="+mn-cs"/>
              </a:rPr>
              <a:t>IBM / © IBM Corporation 2022</a:t>
            </a:r>
          </a:p>
        </p:txBody>
      </p:sp>
    </p:spTree>
    <p:extLst>
      <p:ext uri="{BB962C8B-B14F-4D97-AF65-F5344CB8AC3E}">
        <p14:creationId xmlns:p14="http://schemas.microsoft.com/office/powerpoint/2010/main" val="255671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childTnLst>
                                </p:cTn>
                              </p:par>
                            </p:childTnLst>
                          </p:cTn>
                        </p:par>
                        <p:par>
                          <p:cTn id="26" fill="hold">
                            <p:stCondLst>
                              <p:cond delay="4500"/>
                            </p:stCondLst>
                            <p:childTnLst>
                              <p:par>
                                <p:cTn id="27" presetID="12" presetClass="entr" presetSubtype="4"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1000"/>
                                        <p:tgtEl>
                                          <p:spTgt spid="37"/>
                                        </p:tgtEl>
                                        <p:attrNameLst>
                                          <p:attrName>ppt_y</p:attrName>
                                        </p:attrNameLst>
                                      </p:cBhvr>
                                      <p:tavLst>
                                        <p:tav tm="0">
                                          <p:val>
                                            <p:strVal val="#ppt_y+#ppt_h*1.125000"/>
                                          </p:val>
                                        </p:tav>
                                        <p:tav tm="100000">
                                          <p:val>
                                            <p:strVal val="#ppt_y"/>
                                          </p:val>
                                        </p:tav>
                                      </p:tavLst>
                                    </p:anim>
                                    <p:animEffect transition="in" filter="wipe(up)">
                                      <p:cBhvr>
                                        <p:cTn id="3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1BA4A-AC09-664B-93D6-1950685ECC4F}"/>
              </a:ext>
            </a:extLst>
          </p:cNvPr>
          <p:cNvSpPr>
            <a:spLocks noGrp="1"/>
          </p:cNvSpPr>
          <p:nvPr>
            <p:ph type="title"/>
          </p:nvPr>
        </p:nvSpPr>
        <p:spPr>
          <a:xfrm>
            <a:off x="280416" y="268224"/>
            <a:ext cx="11606693" cy="387798"/>
          </a:xfrm>
        </p:spPr>
        <p:txBody>
          <a:bodyPr/>
          <a:lstStyle/>
          <a:p>
            <a:r>
              <a:rPr lang="en-US" sz="2800" b="1" dirty="0">
                <a:latin typeface="IBM Plex Sans SemiBold" panose="020B0503050203000203" pitchFamily="34" charset="0"/>
              </a:rPr>
              <a:t>Power10 Holistic Security: Zero Trust Use Cases </a:t>
            </a:r>
          </a:p>
        </p:txBody>
      </p:sp>
      <p:sp>
        <p:nvSpPr>
          <p:cNvPr id="4" name="Slide Number Placeholder 3">
            <a:extLst>
              <a:ext uri="{FF2B5EF4-FFF2-40B4-BE49-F238E27FC236}">
                <a16:creationId xmlns:a16="http://schemas.microsoft.com/office/drawing/2014/main" id="{022C1A0C-E3B5-DA4B-9AB8-7DEDEDCE1977}"/>
              </a:ext>
            </a:extLst>
          </p:cNvPr>
          <p:cNvSpPr>
            <a:spLocks noGrp="1"/>
          </p:cNvSpPr>
          <p:nvPr>
            <p:ph type="sldNum" sz="quarter" idx="11"/>
          </p:nvPr>
        </p:nvSpPr>
        <p:spPr>
          <a:xfrm>
            <a:off x="15727652" y="8598434"/>
            <a:ext cx="121828" cy="123111"/>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a:ln>
                  <a:noFill/>
                </a:ln>
                <a:solidFill>
                  <a:srgbClr val="868D95"/>
                </a:solidFill>
                <a:effectLst/>
                <a:uLnTx/>
                <a:uFillTx/>
                <a:latin typeface="IBM Plex Sans Light" panose="020B0403050203000203" pitchFamily="34" charset="77"/>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sp>
        <p:nvSpPr>
          <p:cNvPr id="66" name="Line Callout 2 65">
            <a:extLst>
              <a:ext uri="{FF2B5EF4-FFF2-40B4-BE49-F238E27FC236}">
                <a16:creationId xmlns:a16="http://schemas.microsoft.com/office/drawing/2014/main" id="{739F17C1-76E4-5341-880D-52495C772088}"/>
              </a:ext>
            </a:extLst>
          </p:cNvPr>
          <p:cNvSpPr/>
          <p:nvPr/>
        </p:nvSpPr>
        <p:spPr>
          <a:xfrm>
            <a:off x="249247" y="4195477"/>
            <a:ext cx="5670046" cy="2219611"/>
          </a:xfrm>
          <a:prstGeom prst="borderCallout2">
            <a:avLst>
              <a:gd name="adj1" fmla="val 21271"/>
              <a:gd name="adj2" fmla="val 100701"/>
              <a:gd name="adj3" fmla="val 20924"/>
              <a:gd name="adj4" fmla="val 114445"/>
              <a:gd name="adj5" fmla="val 20880"/>
              <a:gd name="adj6" fmla="val 118444"/>
            </a:avLst>
          </a:prstGeom>
          <a:solidFill>
            <a:schemeClr val="tx1">
              <a:lumMod val="75000"/>
              <a:lumOff val="25000"/>
            </a:schemeClr>
          </a:solidFill>
          <a:ln w="9525">
            <a:solidFill>
              <a:schemeClr val="tx1">
                <a:lumMod val="75000"/>
                <a:lumOff val="25000"/>
              </a:schemeClr>
            </a:solidFill>
            <a:prstDash val="solid"/>
            <a:extLst>
              <a:ext uri="{C807C97D-BFC1-408E-A445-0C87EB9F89A2}">
                <ask:lineSketchStyleProps xmlns:ask="http://schemas.microsoft.com/office/drawing/2018/sketchyshapes">
                  <ask:type>
                    <ask:lineSketchNone/>
                  </ask:type>
                </ask:lineSketchStyleProps>
              </a:ext>
            </a:extLst>
          </a:ln>
        </p:spPr>
        <p:txBody>
          <a:bodyPr wrap="square" lIns="24384" tIns="24384" rIns="24384" bIns="24384" rtlCol="0" anchor="t" anchorCtr="0">
            <a:noAutofit/>
          </a:bodyPr>
          <a:lstStyle/>
          <a:p>
            <a:pPr marL="0" marR="0" lvl="0" indent="0" algn="l" defTabSz="914354"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M Plex Sans SemiBold" panose="020B0503050203000203" pitchFamily="34" charset="0"/>
                <a:ea typeface="+mn-ea"/>
                <a:cs typeface="Arial"/>
              </a:rPr>
              <a:t>Reduce the Risk of Ransomware</a:t>
            </a:r>
          </a:p>
          <a:p>
            <a:pPr marL="292100" marR="0" lvl="0" indent="-171450" algn="l" defTabSz="914354"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Platform Integrity</a:t>
            </a:r>
          </a:p>
          <a:p>
            <a:pPr marL="520700" marR="0" lvl="1" indent="-228600" algn="l" defTabSz="9143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Power10  enhanced CPU FSP/BMC isolation</a:t>
            </a:r>
          </a:p>
          <a:p>
            <a:pPr marL="520700" marR="0" lvl="1" indent="-228600" algn="l" defTabSz="9143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Main memory encryption</a:t>
            </a:r>
          </a:p>
          <a:p>
            <a:pPr marL="520700" marR="0" lvl="1" indent="-228600" algn="l" defTabSz="9143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Performance-enhanced side-channel avoidance</a:t>
            </a:r>
          </a:p>
          <a:p>
            <a:pPr marL="520700" marR="0" lvl="1" indent="-228600" algn="l" defTabSz="9143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Power10 Return Oriented Programming (ROP) protection</a:t>
            </a:r>
          </a:p>
          <a:p>
            <a:pPr marL="292100" marR="0" lvl="0" indent="-171450" algn="l" defTabSz="914354"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Security Management for VM Workloads (</a:t>
            </a:r>
            <a:r>
              <a:rPr kumimoji="0" lang="en-US" sz="1600" b="0" i="0" u="none" strike="noStrike" kern="1200" cap="none" spc="0" normalizeH="0" baseline="0" noProof="0" dirty="0" err="1">
                <a:ln>
                  <a:noFill/>
                </a:ln>
                <a:solidFill>
                  <a:srgbClr val="FFFFFF">
                    <a:lumMod val="85000"/>
                  </a:srgbClr>
                </a:solidFill>
                <a:effectLst/>
                <a:uLnTx/>
                <a:uFillTx/>
                <a:latin typeface="IBM Plex Sans" panose="020B0503050203000203" pitchFamily="34" charset="0"/>
                <a:ea typeface="+mn-ea"/>
                <a:cs typeface="Arial"/>
              </a:rPr>
              <a:t>PowerSC</a:t>
            </a:r>
            <a:r>
              <a:rPr kumimoji="0" lang="en-US" sz="16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a:t>
            </a:r>
          </a:p>
          <a:p>
            <a:pPr marL="520700" marR="0" lvl="1" indent="-228600" algn="l" defTabSz="9143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Endpoint Detection &amp; Response (EDR)</a:t>
            </a:r>
          </a:p>
          <a:p>
            <a:pPr marL="520700" marR="0" lvl="1" indent="-228600" algn="l" defTabSz="914354"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Continuous Multi-Factor Authentication</a:t>
            </a:r>
          </a:p>
        </p:txBody>
      </p:sp>
      <p:sp>
        <p:nvSpPr>
          <p:cNvPr id="67" name="Line Callout 2 66">
            <a:extLst>
              <a:ext uri="{FF2B5EF4-FFF2-40B4-BE49-F238E27FC236}">
                <a16:creationId xmlns:a16="http://schemas.microsoft.com/office/drawing/2014/main" id="{24B89686-70BB-934E-BE13-2FDD59316D7F}"/>
              </a:ext>
            </a:extLst>
          </p:cNvPr>
          <p:cNvSpPr/>
          <p:nvPr/>
        </p:nvSpPr>
        <p:spPr>
          <a:xfrm>
            <a:off x="274902" y="2772430"/>
            <a:ext cx="5644391" cy="928034"/>
          </a:xfrm>
          <a:prstGeom prst="borderCallout2">
            <a:avLst>
              <a:gd name="adj1" fmla="val 69433"/>
              <a:gd name="adj2" fmla="val 101004"/>
              <a:gd name="adj3" fmla="val 68818"/>
              <a:gd name="adj4" fmla="val 112558"/>
              <a:gd name="adj5" fmla="val 69205"/>
              <a:gd name="adj6" fmla="val 118632"/>
            </a:avLst>
          </a:prstGeom>
          <a:solidFill>
            <a:schemeClr val="tx1">
              <a:lumMod val="75000"/>
              <a:lumOff val="25000"/>
            </a:schemeClr>
          </a:solidFill>
          <a:ln w="9525">
            <a:solidFill>
              <a:schemeClr val="tx1">
                <a:lumMod val="75000"/>
                <a:lumOff val="25000"/>
              </a:schemeClr>
            </a:solidFill>
            <a:prstDash val="solid"/>
            <a:extLst>
              <a:ext uri="{C807C97D-BFC1-408E-A445-0C87EB9F89A2}">
                <ask:lineSketchStyleProps xmlns:ask="http://schemas.microsoft.com/office/drawing/2018/sketchyshapes">
                  <ask:type>
                    <ask:lineSketchNone/>
                  </ask:type>
                </ask:lineSketchStyleProps>
              </a:ext>
            </a:extLst>
          </a:ln>
        </p:spPr>
        <p:txBody>
          <a:bodyPr wrap="square" lIns="24384" tIns="24384" rIns="24384" bIns="24384" rtlCol="0" anchor="t" anchorCtr="0">
            <a:noAutofit/>
          </a:bodyPr>
          <a:lstStyle/>
          <a:p>
            <a:pPr marL="0" marR="0" lvl="0" indent="0" algn="l" defTabSz="914354"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M Plex Sans SemiBold" panose="020B0503050203000203" pitchFamily="34" charset="0"/>
                <a:ea typeface="+mn-ea"/>
                <a:cs typeface="Arial"/>
              </a:rPr>
              <a:t>Preserve Data &amp; Workload Privacy</a:t>
            </a:r>
          </a:p>
          <a:p>
            <a:pPr marL="292100" marR="0" lvl="1" indent="-171450" algn="l" defTabSz="91435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Cryptographic algorithm acceleration</a:t>
            </a:r>
          </a:p>
          <a:p>
            <a:pPr marL="292100" marR="0" lvl="1" indent="-171450" algn="l" defTabSz="91435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Support for PQC and FHE crypto algorithms</a:t>
            </a: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FFFFFF"/>
              </a:solidFill>
              <a:effectLst/>
              <a:uLnTx/>
              <a:uFillTx/>
              <a:latin typeface="IBM Plex Sans SemiBold" panose="020B0503050203000203" pitchFamily="34" charset="0"/>
              <a:ea typeface="+mn-ea"/>
              <a:cs typeface="Arial"/>
            </a:endParaRPr>
          </a:p>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FFFFFF"/>
              </a:solidFill>
              <a:effectLst/>
              <a:uLnTx/>
              <a:uFillTx/>
              <a:latin typeface="IBM Plex Sans SemiBold" panose="020B0503050203000203" pitchFamily="34" charset="0"/>
              <a:ea typeface="+mn-ea"/>
              <a:cs typeface="Arial"/>
            </a:endParaRPr>
          </a:p>
        </p:txBody>
      </p:sp>
      <p:sp>
        <p:nvSpPr>
          <p:cNvPr id="73" name="TextBox 72">
            <a:extLst>
              <a:ext uri="{FF2B5EF4-FFF2-40B4-BE49-F238E27FC236}">
                <a16:creationId xmlns:a16="http://schemas.microsoft.com/office/drawing/2014/main" id="{BAB5474A-9AE7-CC41-A23C-0C4C79B81069}"/>
              </a:ext>
            </a:extLst>
          </p:cNvPr>
          <p:cNvSpPr txBox="1"/>
          <p:nvPr/>
        </p:nvSpPr>
        <p:spPr>
          <a:xfrm>
            <a:off x="6025623" y="6357901"/>
            <a:ext cx="1027845"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lumMod val="65000"/>
                  </a:srgbClr>
                </a:solidFill>
                <a:effectLst/>
                <a:uLnTx/>
                <a:uFillTx/>
                <a:latin typeface="IBM Plex Sans" charset="0"/>
                <a:ea typeface="IBM Plex Sans" charset="0"/>
                <a:cs typeface="IBM Plex Sans" charset="0"/>
              </a:rPr>
              <a:t>*Partnerships</a:t>
            </a:r>
          </a:p>
        </p:txBody>
      </p:sp>
      <p:sp>
        <p:nvSpPr>
          <p:cNvPr id="72" name="Line Callout 2 71">
            <a:extLst>
              <a:ext uri="{FF2B5EF4-FFF2-40B4-BE49-F238E27FC236}">
                <a16:creationId xmlns:a16="http://schemas.microsoft.com/office/drawing/2014/main" id="{B7B75206-68C2-B741-A57D-BD8E0CE46F46}"/>
              </a:ext>
            </a:extLst>
          </p:cNvPr>
          <p:cNvSpPr/>
          <p:nvPr/>
        </p:nvSpPr>
        <p:spPr>
          <a:xfrm>
            <a:off x="267588" y="1170301"/>
            <a:ext cx="5670046" cy="1107116"/>
          </a:xfrm>
          <a:prstGeom prst="borderCallout2">
            <a:avLst>
              <a:gd name="adj1" fmla="val 75281"/>
              <a:gd name="adj2" fmla="val 101156"/>
              <a:gd name="adj3" fmla="val 75479"/>
              <a:gd name="adj4" fmla="val 117025"/>
              <a:gd name="adj5" fmla="val 75378"/>
              <a:gd name="adj6" fmla="val 119190"/>
            </a:avLst>
          </a:prstGeom>
          <a:solidFill>
            <a:schemeClr val="tx1">
              <a:lumMod val="75000"/>
              <a:lumOff val="25000"/>
            </a:schemeClr>
          </a:solidFill>
          <a:ln w="9525">
            <a:solidFill>
              <a:schemeClr val="tx1">
                <a:lumMod val="75000"/>
                <a:lumOff val="25000"/>
              </a:schemeClr>
            </a:solidFill>
            <a:prstDash val="solid"/>
            <a:extLst>
              <a:ext uri="{C807C97D-BFC1-408E-A445-0C87EB9F89A2}">
                <ask:lineSketchStyleProps xmlns:ask="http://schemas.microsoft.com/office/drawing/2018/sketchyshapes">
                  <ask:type>
                    <ask:lineSketchNone/>
                  </ask:type>
                </ask:lineSketchStyleProps>
              </a:ext>
            </a:extLst>
          </a:ln>
        </p:spPr>
        <p:txBody>
          <a:bodyPr wrap="square" lIns="24384" tIns="24384" rIns="24384" bIns="24384" rtlCol="0" anchor="t" anchorCtr="0">
            <a:noAutofit/>
          </a:bodyPr>
          <a:lstStyle/>
          <a:p>
            <a:pPr marL="0" marR="0" lvl="0" indent="0" algn="l" defTabSz="914354"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M Plex Sans SemiBold" panose="020B0503050203000203" pitchFamily="34" charset="0"/>
                <a:ea typeface="+mn-ea"/>
                <a:cs typeface="Arial"/>
              </a:rPr>
              <a:t>Protect the Hybrid Cloud</a:t>
            </a:r>
          </a:p>
          <a:p>
            <a:pPr marL="349250" marR="0" lvl="1" indent="-171450" algn="l" defTabSz="91435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End-to-End data encryption w. Bring Your Own Key (BYOK)</a:t>
            </a:r>
          </a:p>
          <a:p>
            <a:pPr marL="349250" marR="0" lvl="1" indent="-171450" algn="l" defTabSz="91435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Container Security* (</a:t>
            </a:r>
            <a:r>
              <a:rPr kumimoji="0" lang="en-US" sz="1400" b="0" i="0" u="none" strike="noStrike" kern="1200" cap="none" spc="0" normalizeH="0" baseline="0" noProof="0" dirty="0" err="1">
                <a:ln>
                  <a:noFill/>
                </a:ln>
                <a:solidFill>
                  <a:srgbClr val="FFFFFF">
                    <a:lumMod val="85000"/>
                  </a:srgbClr>
                </a:solidFill>
                <a:effectLst/>
                <a:uLnTx/>
                <a:uFillTx/>
                <a:latin typeface="IBM Plex Sans" panose="020B0503050203000203" pitchFamily="34" charset="0"/>
                <a:ea typeface="+mn-ea"/>
                <a:cs typeface="Arial"/>
              </a:rPr>
              <a:t>DevSecOps</a:t>
            </a:r>
            <a:r>
              <a:rPr kumimoji="0" lang="en-US" sz="1400" b="0" i="0" u="none" strike="noStrike" kern="1200" cap="none" spc="0" normalizeH="0" baseline="0" noProof="0" dirty="0">
                <a:ln>
                  <a:noFill/>
                </a:ln>
                <a:solidFill>
                  <a:srgbClr val="FFFFFF">
                    <a:lumMod val="85000"/>
                  </a:srgbClr>
                </a:solidFill>
                <a:effectLst/>
                <a:uLnTx/>
                <a:uFillTx/>
                <a:latin typeface="IBM Plex Sans" panose="020B0503050203000203" pitchFamily="34" charset="0"/>
                <a:ea typeface="+mn-ea"/>
                <a:cs typeface="Arial"/>
              </a:rPr>
              <a:t>): Secure the build, infrastructure and workloads at runtime</a:t>
            </a:r>
          </a:p>
          <a:p>
            <a:pPr marL="402577" marR="0" lvl="1" indent="-158743"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lumMod val="50000"/>
                  <a:lumOff val="50000"/>
                </a:srgbClr>
              </a:solidFill>
              <a:effectLst/>
              <a:uLnTx/>
              <a:uFillTx/>
              <a:latin typeface="IBM Plex Sans" panose="020B0503050203000203" pitchFamily="34" charset="0"/>
              <a:ea typeface="+mn-ea"/>
              <a:cs typeface="Arial"/>
            </a:endParaRPr>
          </a:p>
        </p:txBody>
      </p:sp>
      <p:grpSp>
        <p:nvGrpSpPr>
          <p:cNvPr id="104" name="Group 103">
            <a:extLst>
              <a:ext uri="{FF2B5EF4-FFF2-40B4-BE49-F238E27FC236}">
                <a16:creationId xmlns:a16="http://schemas.microsoft.com/office/drawing/2014/main" id="{83AC42AF-91EA-4241-1C87-2BA65D5E2718}"/>
              </a:ext>
            </a:extLst>
          </p:cNvPr>
          <p:cNvGrpSpPr/>
          <p:nvPr/>
        </p:nvGrpSpPr>
        <p:grpSpPr>
          <a:xfrm>
            <a:off x="6984337" y="1526094"/>
            <a:ext cx="4424004" cy="4243880"/>
            <a:chOff x="6984337" y="1526094"/>
            <a:chExt cx="4424004" cy="4243880"/>
          </a:xfrm>
        </p:grpSpPr>
        <p:sp>
          <p:nvSpPr>
            <p:cNvPr id="102" name="Rectangle 101">
              <a:extLst>
                <a:ext uri="{FF2B5EF4-FFF2-40B4-BE49-F238E27FC236}">
                  <a16:creationId xmlns:a16="http://schemas.microsoft.com/office/drawing/2014/main" id="{CA391522-28C7-F5B2-CA8A-BC646E411F4F}"/>
                </a:ext>
              </a:extLst>
            </p:cNvPr>
            <p:cNvSpPr/>
            <p:nvPr/>
          </p:nvSpPr>
          <p:spPr bwMode="auto">
            <a:xfrm>
              <a:off x="10353111" y="3061213"/>
              <a:ext cx="1055230" cy="990920"/>
            </a:xfrm>
            <a:prstGeom prst="rect">
              <a:avLst/>
            </a:prstGeom>
            <a:solidFill>
              <a:schemeClr val="accent4">
                <a:lumMod val="75000"/>
                <a:alpha val="30000"/>
              </a:schemeClr>
            </a:solidFill>
            <a:ln w="63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121914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sp>
          <p:nvSpPr>
            <p:cNvPr id="101" name="Rectangle 100">
              <a:extLst>
                <a:ext uri="{FF2B5EF4-FFF2-40B4-BE49-F238E27FC236}">
                  <a16:creationId xmlns:a16="http://schemas.microsoft.com/office/drawing/2014/main" id="{7FB94CDC-163E-16FC-8212-2EC535A8F4E8}"/>
                </a:ext>
              </a:extLst>
            </p:cNvPr>
            <p:cNvSpPr/>
            <p:nvPr/>
          </p:nvSpPr>
          <p:spPr bwMode="auto">
            <a:xfrm>
              <a:off x="6984337" y="4052131"/>
              <a:ext cx="4424003" cy="1717843"/>
            </a:xfrm>
            <a:prstGeom prst="rect">
              <a:avLst/>
            </a:prstGeom>
            <a:solidFill>
              <a:schemeClr val="accent4">
                <a:lumMod val="75000"/>
                <a:alpha val="30000"/>
              </a:schemeClr>
            </a:solidFill>
            <a:ln w="63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121914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sp>
          <p:nvSpPr>
            <p:cNvPr id="89" name="Rectangle 88">
              <a:extLst>
                <a:ext uri="{FF2B5EF4-FFF2-40B4-BE49-F238E27FC236}">
                  <a16:creationId xmlns:a16="http://schemas.microsoft.com/office/drawing/2014/main" id="{77F35B00-8197-A06E-154F-AD27A4E0DD3B}"/>
                </a:ext>
              </a:extLst>
            </p:cNvPr>
            <p:cNvSpPr/>
            <p:nvPr/>
          </p:nvSpPr>
          <p:spPr>
            <a:xfrm>
              <a:off x="7103779" y="4782524"/>
              <a:ext cx="4168570" cy="544472"/>
            </a:xfrm>
            <a:prstGeom prst="rect">
              <a:avLst/>
            </a:prstGeom>
            <a:gradFill flip="none" rotWithShape="1">
              <a:gsLst>
                <a:gs pos="0">
                  <a:srgbClr val="00B0F0"/>
                </a:gs>
                <a:gs pos="48000">
                  <a:srgbClr val="0070C0"/>
                </a:gs>
                <a:gs pos="100000">
                  <a:srgbClr val="00B0F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274320" tIns="0" rIns="0" bIns="0" numCol="1" rtlCol="0" anchor="ctr" anchorCtr="0" compatLnSpc="1">
              <a:prstTxWarp prst="textNoShape">
                <a:avLst/>
              </a:prstTxWarp>
            </a:bodyPr>
            <a:lstStyle/>
            <a:p>
              <a:pPr marL="0" marR="0" lvl="0" indent="0" algn="l" defTabSz="121914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IBM Plex Sans SemiBold" panose="020B0503050203000203" pitchFamily="34" charset="0"/>
                  <a:ea typeface="+mn-ea"/>
                  <a:cs typeface="Calibri" charset="0"/>
                </a:rPr>
                <a:t>POWER Hardware</a:t>
              </a:r>
            </a:p>
          </p:txBody>
        </p:sp>
        <p:sp>
          <p:nvSpPr>
            <p:cNvPr id="90" name="Rectangle 89">
              <a:extLst>
                <a:ext uri="{FF2B5EF4-FFF2-40B4-BE49-F238E27FC236}">
                  <a16:creationId xmlns:a16="http://schemas.microsoft.com/office/drawing/2014/main" id="{4B10730B-8879-8864-AD9F-463EC0C442DA}"/>
                </a:ext>
              </a:extLst>
            </p:cNvPr>
            <p:cNvSpPr/>
            <p:nvPr/>
          </p:nvSpPr>
          <p:spPr>
            <a:xfrm>
              <a:off x="7103779" y="4149667"/>
              <a:ext cx="4168570" cy="544472"/>
            </a:xfrm>
            <a:prstGeom prst="rect">
              <a:avLst/>
            </a:prstGeom>
            <a:gradFill flip="none" rotWithShape="1">
              <a:gsLst>
                <a:gs pos="0">
                  <a:srgbClr val="00B0F0"/>
                </a:gs>
                <a:gs pos="48000">
                  <a:srgbClr val="0070C0"/>
                </a:gs>
                <a:gs pos="100000">
                  <a:srgbClr val="00B0F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274320" tIns="0" rIns="0" bIns="0" numCol="1" rtlCol="0" anchor="ctr" anchorCtr="0" compatLnSpc="1">
              <a:prstTxWarp prst="textNoShape">
                <a:avLst/>
              </a:prstTxWarp>
            </a:bodyPr>
            <a:lstStyle/>
            <a:p>
              <a:pPr marL="0" marR="0" lvl="0" indent="0" algn="l" defTabSz="121914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IBM Plex Sans SemiBold" panose="020B0503050203000203" pitchFamily="34" charset="0"/>
                  <a:ea typeface="+mn-ea"/>
                  <a:cs typeface="Calibri" charset="0"/>
                </a:rPr>
                <a:t>POWER Firmware w. Power VM </a:t>
              </a:r>
            </a:p>
          </p:txBody>
        </p:sp>
        <p:sp>
          <p:nvSpPr>
            <p:cNvPr id="91" name="Rectangle 90">
              <a:extLst>
                <a:ext uri="{FF2B5EF4-FFF2-40B4-BE49-F238E27FC236}">
                  <a16:creationId xmlns:a16="http://schemas.microsoft.com/office/drawing/2014/main" id="{981836A3-6E77-86CF-8ED9-FCF83605AF4B}"/>
                </a:ext>
              </a:extLst>
            </p:cNvPr>
            <p:cNvSpPr/>
            <p:nvPr/>
          </p:nvSpPr>
          <p:spPr>
            <a:xfrm>
              <a:off x="10455409" y="3147031"/>
              <a:ext cx="816941" cy="813246"/>
            </a:xfrm>
            <a:prstGeom prst="rect">
              <a:avLst/>
            </a:prstGeom>
            <a:gradFill flip="none" rotWithShape="1">
              <a:gsLst>
                <a:gs pos="0">
                  <a:srgbClr val="00B0F0"/>
                </a:gs>
                <a:gs pos="48000">
                  <a:srgbClr val="0070C0"/>
                </a:gs>
                <a:gs pos="100000">
                  <a:srgbClr val="00B0F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IBM Plex Sans SemiBold" panose="020B0503050203000203" pitchFamily="34" charset="0"/>
                  <a:ea typeface="+mn-ea"/>
                  <a:cs typeface="Calibri" charset="0"/>
                </a:rPr>
                <a:t>VIOS </a:t>
              </a:r>
            </a:p>
          </p:txBody>
        </p:sp>
        <p:pic>
          <p:nvPicPr>
            <p:cNvPr id="92" name="Picture 16">
              <a:extLst>
                <a:ext uri="{FF2B5EF4-FFF2-40B4-BE49-F238E27FC236}">
                  <a16:creationId xmlns:a16="http://schemas.microsoft.com/office/drawing/2014/main" id="{80F644A0-A068-F724-B568-1DCBC1D5CB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84" t="7016" r="15384" b="7016"/>
            <a:stretch/>
          </p:blipFill>
          <p:spPr bwMode="auto">
            <a:xfrm>
              <a:off x="10594099" y="4179264"/>
              <a:ext cx="452964" cy="48713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E068778A-0875-3E16-F82B-90F58B1212B9}"/>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10617975" y="4815423"/>
              <a:ext cx="429088" cy="401792"/>
            </a:xfrm>
            <a:prstGeom prst="rect">
              <a:avLst/>
            </a:prstGeom>
            <a:ln w="15875">
              <a:solidFill>
                <a:schemeClr val="tx1"/>
              </a:solidFill>
            </a:ln>
          </p:spPr>
        </p:pic>
        <p:sp>
          <p:nvSpPr>
            <p:cNvPr id="98" name="Rectangle 97">
              <a:extLst>
                <a:ext uri="{FF2B5EF4-FFF2-40B4-BE49-F238E27FC236}">
                  <a16:creationId xmlns:a16="http://schemas.microsoft.com/office/drawing/2014/main" id="{51A7516A-9726-4685-2B7E-10BDF6E8701E}"/>
                </a:ext>
              </a:extLst>
            </p:cNvPr>
            <p:cNvSpPr/>
            <p:nvPr/>
          </p:nvSpPr>
          <p:spPr bwMode="auto">
            <a:xfrm>
              <a:off x="6984451" y="1526094"/>
              <a:ext cx="3289211" cy="2408081"/>
            </a:xfrm>
            <a:prstGeom prst="rect">
              <a:avLst/>
            </a:prstGeom>
            <a:solidFill>
              <a:srgbClr val="92D050">
                <a:alpha val="30000"/>
              </a:srgbClr>
            </a:solidFill>
            <a:ln w="63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121914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191919"/>
                </a:solidFill>
                <a:effectLst/>
                <a:uLnTx/>
                <a:uFillTx/>
                <a:latin typeface="HelvNeue Light for IBM" pitchFamily="34" charset="0"/>
                <a:ea typeface="+mn-ea"/>
                <a:cs typeface="+mn-cs"/>
              </a:endParaRPr>
            </a:p>
          </p:txBody>
        </p:sp>
        <p:grpSp>
          <p:nvGrpSpPr>
            <p:cNvPr id="5" name="Group 4">
              <a:extLst>
                <a:ext uri="{FF2B5EF4-FFF2-40B4-BE49-F238E27FC236}">
                  <a16:creationId xmlns:a16="http://schemas.microsoft.com/office/drawing/2014/main" id="{691514D9-9FBC-8CCB-F639-183B46A7A8BF}"/>
                </a:ext>
              </a:extLst>
            </p:cNvPr>
            <p:cNvGrpSpPr/>
            <p:nvPr/>
          </p:nvGrpSpPr>
          <p:grpSpPr>
            <a:xfrm>
              <a:off x="7140018" y="3274658"/>
              <a:ext cx="2987051" cy="535885"/>
              <a:chOff x="4553609" y="2598673"/>
              <a:chExt cx="1567302" cy="293784"/>
            </a:xfrm>
          </p:grpSpPr>
          <p:grpSp>
            <p:nvGrpSpPr>
              <p:cNvPr id="6" name="Group 5">
                <a:extLst>
                  <a:ext uri="{FF2B5EF4-FFF2-40B4-BE49-F238E27FC236}">
                    <a16:creationId xmlns:a16="http://schemas.microsoft.com/office/drawing/2014/main" id="{8EBE444C-1939-E7A1-7E84-1A45E9067E2D}"/>
                  </a:ext>
                </a:extLst>
              </p:cNvPr>
              <p:cNvGrpSpPr/>
              <p:nvPr/>
            </p:nvGrpSpPr>
            <p:grpSpPr>
              <a:xfrm>
                <a:off x="5365983" y="2602569"/>
                <a:ext cx="333912" cy="284349"/>
                <a:chOff x="7527716" y="1818518"/>
                <a:chExt cx="890439" cy="758264"/>
              </a:xfrm>
            </p:grpSpPr>
            <p:sp>
              <p:nvSpPr>
                <p:cNvPr id="79" name="Rectangle 78">
                  <a:extLst>
                    <a:ext uri="{FF2B5EF4-FFF2-40B4-BE49-F238E27FC236}">
                      <a16:creationId xmlns:a16="http://schemas.microsoft.com/office/drawing/2014/main" id="{24A9887A-CB0B-FC21-685E-45FBEF86A9A4}"/>
                    </a:ext>
                  </a:extLst>
                </p:cNvPr>
                <p:cNvSpPr>
                  <a:spLocks noChangeArrowheads="1"/>
                </p:cNvSpPr>
                <p:nvPr/>
              </p:nvSpPr>
              <p:spPr bwMode="auto">
                <a:xfrm>
                  <a:off x="7527716" y="1818518"/>
                  <a:ext cx="890439" cy="758264"/>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80" name="Picture 79">
                  <a:extLst>
                    <a:ext uri="{FF2B5EF4-FFF2-40B4-BE49-F238E27FC236}">
                      <a16:creationId xmlns:a16="http://schemas.microsoft.com/office/drawing/2014/main" id="{21690B62-9524-9FD8-ABB3-B6A0337F89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5051" y="1839766"/>
                  <a:ext cx="715769" cy="715769"/>
                </a:xfrm>
                <a:prstGeom prst="rect">
                  <a:avLst/>
                </a:prstGeom>
              </p:spPr>
            </p:pic>
          </p:grpSp>
          <p:grpSp>
            <p:nvGrpSpPr>
              <p:cNvPr id="7" name="Group 6">
                <a:extLst>
                  <a:ext uri="{FF2B5EF4-FFF2-40B4-BE49-F238E27FC236}">
                    <a16:creationId xmlns:a16="http://schemas.microsoft.com/office/drawing/2014/main" id="{CB0ECFE4-F806-9582-562C-2FA570549577}"/>
                  </a:ext>
                </a:extLst>
              </p:cNvPr>
              <p:cNvGrpSpPr/>
              <p:nvPr/>
            </p:nvGrpSpPr>
            <p:grpSpPr>
              <a:xfrm>
                <a:off x="5752657" y="2602569"/>
                <a:ext cx="333912" cy="284349"/>
                <a:chOff x="8445512" y="1812591"/>
                <a:chExt cx="890439" cy="758264"/>
              </a:xfrm>
            </p:grpSpPr>
            <p:sp>
              <p:nvSpPr>
                <p:cNvPr id="77" name="Rectangle 76">
                  <a:extLst>
                    <a:ext uri="{FF2B5EF4-FFF2-40B4-BE49-F238E27FC236}">
                      <a16:creationId xmlns:a16="http://schemas.microsoft.com/office/drawing/2014/main" id="{D5C7B6DB-344F-D7AC-BBD3-18159C66386B}"/>
                    </a:ext>
                  </a:extLst>
                </p:cNvPr>
                <p:cNvSpPr>
                  <a:spLocks noChangeArrowheads="1"/>
                </p:cNvSpPr>
                <p:nvPr/>
              </p:nvSpPr>
              <p:spPr bwMode="auto">
                <a:xfrm>
                  <a:off x="8445512" y="1812591"/>
                  <a:ext cx="890439" cy="758264"/>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78" name="Picture 6">
                  <a:extLst>
                    <a:ext uri="{FF2B5EF4-FFF2-40B4-BE49-F238E27FC236}">
                      <a16:creationId xmlns:a16="http://schemas.microsoft.com/office/drawing/2014/main" id="{B107A007-7E66-4DA1-8FDD-99B8AF00E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4608" y="1865828"/>
                  <a:ext cx="632246" cy="651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FC718887-944F-2A79-AEA3-7A0D4565FAFD}"/>
                  </a:ext>
                </a:extLst>
              </p:cNvPr>
              <p:cNvGrpSpPr/>
              <p:nvPr/>
            </p:nvGrpSpPr>
            <p:grpSpPr>
              <a:xfrm>
                <a:off x="4979308" y="2602569"/>
                <a:ext cx="333912" cy="284349"/>
                <a:chOff x="6561551" y="1794639"/>
                <a:chExt cx="963853" cy="820781"/>
              </a:xfrm>
            </p:grpSpPr>
            <p:sp>
              <p:nvSpPr>
                <p:cNvPr id="74" name="Rectangle 73">
                  <a:extLst>
                    <a:ext uri="{FF2B5EF4-FFF2-40B4-BE49-F238E27FC236}">
                      <a16:creationId xmlns:a16="http://schemas.microsoft.com/office/drawing/2014/main" id="{5ACCEE2C-71D0-C90B-0685-D17F85FA4AA3}"/>
                    </a:ext>
                  </a:extLst>
                </p:cNvPr>
                <p:cNvSpPr>
                  <a:spLocks noChangeArrowheads="1"/>
                </p:cNvSpPr>
                <p:nvPr/>
              </p:nvSpPr>
              <p:spPr bwMode="auto">
                <a:xfrm>
                  <a:off x="6561551" y="1794639"/>
                  <a:ext cx="963853" cy="820781"/>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76" name="Picture 75">
                  <a:extLst>
                    <a:ext uri="{FF2B5EF4-FFF2-40B4-BE49-F238E27FC236}">
                      <a16:creationId xmlns:a16="http://schemas.microsoft.com/office/drawing/2014/main" id="{77E45609-0E1A-BB1E-9BA6-15FF0726EF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1566" y="1805949"/>
                  <a:ext cx="803824" cy="808848"/>
                </a:xfrm>
                <a:prstGeom prst="rect">
                  <a:avLst/>
                </a:prstGeom>
              </p:spPr>
            </p:pic>
          </p:grpSp>
          <p:grpSp>
            <p:nvGrpSpPr>
              <p:cNvPr id="68" name="Group 67">
                <a:extLst>
                  <a:ext uri="{FF2B5EF4-FFF2-40B4-BE49-F238E27FC236}">
                    <a16:creationId xmlns:a16="http://schemas.microsoft.com/office/drawing/2014/main" id="{880698D1-1385-CF25-24CC-786CF8385459}"/>
                  </a:ext>
                </a:extLst>
              </p:cNvPr>
              <p:cNvGrpSpPr/>
              <p:nvPr/>
            </p:nvGrpSpPr>
            <p:grpSpPr>
              <a:xfrm>
                <a:off x="4592634" y="2602569"/>
                <a:ext cx="333912" cy="284349"/>
                <a:chOff x="5388914" y="1794639"/>
                <a:chExt cx="963853" cy="820781"/>
              </a:xfrm>
            </p:grpSpPr>
            <p:sp>
              <p:nvSpPr>
                <p:cNvPr id="70" name="Rectangle 69">
                  <a:extLst>
                    <a:ext uri="{FF2B5EF4-FFF2-40B4-BE49-F238E27FC236}">
                      <a16:creationId xmlns:a16="http://schemas.microsoft.com/office/drawing/2014/main" id="{69085088-CF96-5ED7-AD96-51B9D4406FDD}"/>
                    </a:ext>
                  </a:extLst>
                </p:cNvPr>
                <p:cNvSpPr>
                  <a:spLocks noChangeArrowheads="1"/>
                </p:cNvSpPr>
                <p:nvPr/>
              </p:nvSpPr>
              <p:spPr bwMode="auto">
                <a:xfrm>
                  <a:off x="5388914" y="1794639"/>
                  <a:ext cx="963853" cy="820781"/>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71" name="Picture 70">
                  <a:extLst>
                    <a:ext uri="{FF2B5EF4-FFF2-40B4-BE49-F238E27FC236}">
                      <a16:creationId xmlns:a16="http://schemas.microsoft.com/office/drawing/2014/main" id="{5361AE0D-1B6A-2E71-2680-CC8538A9C1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3450" y="1815845"/>
                  <a:ext cx="774783" cy="774783"/>
                </a:xfrm>
                <a:prstGeom prst="rect">
                  <a:avLst/>
                </a:prstGeom>
              </p:spPr>
            </p:pic>
          </p:grpSp>
          <p:sp>
            <p:nvSpPr>
              <p:cNvPr id="69" name="Rectangle 68">
                <a:extLst>
                  <a:ext uri="{FF2B5EF4-FFF2-40B4-BE49-F238E27FC236}">
                    <a16:creationId xmlns:a16="http://schemas.microsoft.com/office/drawing/2014/main" id="{8A8D97C2-235A-EADA-25D2-61FE2C3EC89B}"/>
                  </a:ext>
                </a:extLst>
              </p:cNvPr>
              <p:cNvSpPr/>
              <p:nvPr/>
            </p:nvSpPr>
            <p:spPr>
              <a:xfrm>
                <a:off x="4553609" y="2598673"/>
                <a:ext cx="1567302" cy="293784"/>
              </a:xfrm>
              <a:prstGeom prst="rect">
                <a:avLst/>
              </a:prstGeom>
              <a:noFill/>
              <a:ln w="28575" cap="flat" cmpd="sng" algn="ctr">
                <a:solidFill>
                  <a:srgbClr val="4472C4">
                    <a:shade val="50000"/>
                  </a:srgbClr>
                </a:solidFill>
                <a:prstDash val="sysDot"/>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1" name="Rectangle 80">
              <a:extLst>
                <a:ext uri="{FF2B5EF4-FFF2-40B4-BE49-F238E27FC236}">
                  <a16:creationId xmlns:a16="http://schemas.microsoft.com/office/drawing/2014/main" id="{6B789837-C462-2266-95E8-285166AD2894}"/>
                </a:ext>
              </a:extLst>
            </p:cNvPr>
            <p:cNvSpPr/>
            <p:nvPr/>
          </p:nvSpPr>
          <p:spPr bwMode="auto">
            <a:xfrm>
              <a:off x="7149618" y="2235780"/>
              <a:ext cx="864152" cy="462804"/>
            </a:xfrm>
            <a:prstGeom prst="rect">
              <a:avLst/>
            </a:prstGeom>
            <a:gradFill flip="none" rotWithShape="1">
              <a:gsLst>
                <a:gs pos="0">
                  <a:srgbClr val="FF7E79"/>
                </a:gs>
                <a:gs pos="48000">
                  <a:srgbClr val="FF7E79"/>
                </a:gs>
                <a:gs pos="100000">
                  <a:srgbClr val="FF7E79"/>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Calibri" charset="0"/>
                </a:rPr>
                <a:t>App.</a:t>
              </a:r>
            </a:p>
          </p:txBody>
        </p:sp>
        <p:sp>
          <p:nvSpPr>
            <p:cNvPr id="82" name="Rectangle 81">
              <a:extLst>
                <a:ext uri="{FF2B5EF4-FFF2-40B4-BE49-F238E27FC236}">
                  <a16:creationId xmlns:a16="http://schemas.microsoft.com/office/drawing/2014/main" id="{FFD2622D-99AE-0DDB-6A4C-4D471E7F0A96}"/>
                </a:ext>
              </a:extLst>
            </p:cNvPr>
            <p:cNvSpPr/>
            <p:nvPr/>
          </p:nvSpPr>
          <p:spPr bwMode="auto">
            <a:xfrm>
              <a:off x="8093219" y="2226496"/>
              <a:ext cx="840311" cy="462804"/>
            </a:xfrm>
            <a:prstGeom prst="rect">
              <a:avLst/>
            </a:prstGeom>
            <a:gradFill flip="none" rotWithShape="1">
              <a:gsLst>
                <a:gs pos="0">
                  <a:srgbClr val="FF7E79"/>
                </a:gs>
                <a:gs pos="48000">
                  <a:srgbClr val="FF7E79"/>
                </a:gs>
                <a:gs pos="100000">
                  <a:srgbClr val="FF7E79"/>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Calibri" charset="0"/>
                </a:rPr>
                <a:t>App.</a:t>
              </a:r>
            </a:p>
          </p:txBody>
        </p:sp>
        <p:grpSp>
          <p:nvGrpSpPr>
            <p:cNvPr id="83" name="Group 82">
              <a:extLst>
                <a:ext uri="{FF2B5EF4-FFF2-40B4-BE49-F238E27FC236}">
                  <a16:creationId xmlns:a16="http://schemas.microsoft.com/office/drawing/2014/main" id="{8EE0EF80-B18E-EB2A-F4CE-7F261AD037BF}"/>
                </a:ext>
              </a:extLst>
            </p:cNvPr>
            <p:cNvGrpSpPr/>
            <p:nvPr/>
          </p:nvGrpSpPr>
          <p:grpSpPr>
            <a:xfrm>
              <a:off x="8968858" y="2277417"/>
              <a:ext cx="1060333" cy="375468"/>
              <a:chOff x="6283897" y="745718"/>
              <a:chExt cx="1016212" cy="289534"/>
            </a:xfrm>
          </p:grpSpPr>
          <p:sp>
            <p:nvSpPr>
              <p:cNvPr id="84" name="Bevel 71">
                <a:extLst>
                  <a:ext uri="{FF2B5EF4-FFF2-40B4-BE49-F238E27FC236}">
                    <a16:creationId xmlns:a16="http://schemas.microsoft.com/office/drawing/2014/main" id="{677FEEEE-F48C-0098-AEC7-0302A494F8D0}"/>
                  </a:ext>
                </a:extLst>
              </p:cNvPr>
              <p:cNvSpPr>
                <a:spLocks noChangeArrowheads="1"/>
              </p:cNvSpPr>
              <p:nvPr/>
            </p:nvSpPr>
            <p:spPr bwMode="auto">
              <a:xfrm rot="5400000">
                <a:off x="6647236" y="382379"/>
                <a:ext cx="289534" cy="1016212"/>
              </a:xfrm>
              <a:prstGeom prst="bevel">
                <a:avLst>
                  <a:gd name="adj" fmla="val 20176"/>
                </a:avLst>
              </a:prstGeom>
              <a:pattFill prst="horzBrick">
                <a:fgClr>
                  <a:srgbClr val="1300FF"/>
                </a:fgClr>
                <a:bgClr>
                  <a:srgbClr val="FFFFFF"/>
                </a:bgClr>
              </a:pattFill>
              <a:ln w="9525">
                <a:solidFill>
                  <a:srgbClr val="000000"/>
                </a:solidFill>
                <a:round/>
                <a:headEnd/>
                <a:tailEnd/>
              </a:ln>
            </p:spPr>
            <p:txBody>
              <a:bodyPr/>
              <a:lstStyle/>
              <a:p>
                <a:pPr marL="0" marR="0" lvl="0" indent="0" algn="ctr" defTabSz="609475" rtl="0" eaLnBrk="1" fontAlgn="auto" latinLnBrk="0" hangingPunct="1">
                  <a:lnSpc>
                    <a:spcPct val="100000"/>
                  </a:lnSpc>
                  <a:spcBef>
                    <a:spcPts val="0"/>
                  </a:spcBef>
                  <a:spcAft>
                    <a:spcPts val="0"/>
                  </a:spcAft>
                  <a:buClr>
                    <a:srgbClr val="000000"/>
                  </a:buClr>
                  <a:buSzPct val="100000"/>
                  <a:buFontTx/>
                  <a:buNone/>
                  <a:tabLst/>
                  <a:defRPr/>
                </a:pPr>
                <a:endParaRPr kumimoji="0" lang="en-US" altLang="en-US" sz="1000" b="0" i="0" u="none" strike="noStrike" kern="0" cap="none" spc="0" normalizeH="0" baseline="0" noProof="0" dirty="0">
                  <a:ln>
                    <a:noFill/>
                  </a:ln>
                  <a:solidFill>
                    <a:srgbClr val="000000"/>
                  </a:solidFill>
                  <a:effectLst/>
                  <a:uLnTx/>
                  <a:uFillTx/>
                  <a:latin typeface="IBM Plex Sans" panose="020B0503050203000203" pitchFamily="34" charset="0"/>
                  <a:ea typeface="Calibri" charset="0"/>
                  <a:cs typeface="Calibri" charset="0"/>
                </a:endParaRPr>
              </a:p>
            </p:txBody>
          </p:sp>
          <p:sp>
            <p:nvSpPr>
              <p:cNvPr id="85" name="Rectangle 84">
                <a:extLst>
                  <a:ext uri="{FF2B5EF4-FFF2-40B4-BE49-F238E27FC236}">
                    <a16:creationId xmlns:a16="http://schemas.microsoft.com/office/drawing/2014/main" id="{E08F8452-8D44-BBBD-FEC8-D6C51A4E8C7A}"/>
                  </a:ext>
                </a:extLst>
              </p:cNvPr>
              <p:cNvSpPr>
                <a:spLocks noChangeArrowheads="1"/>
              </p:cNvSpPr>
              <p:nvPr/>
            </p:nvSpPr>
            <p:spPr bwMode="auto">
              <a:xfrm rot="5400000">
                <a:off x="6713046" y="451948"/>
                <a:ext cx="155575" cy="883630"/>
              </a:xfrm>
              <a:prstGeom prst="rect">
                <a:avLst/>
              </a:prstGeom>
              <a:solidFill>
                <a:srgbClr val="FF9300"/>
              </a:solidFill>
              <a:ln w="25400" cap="flat" cmpd="sng" algn="ctr">
                <a:noFill/>
                <a:prstDash val="solid"/>
              </a:ln>
              <a:effectLst/>
            </p:spPr>
            <p:txBody>
              <a:bodyPr vert="vert270" lIns="0" tIns="45720" rIns="0" bIns="45720" anchor="ctr" anchorCtr="0"/>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sym typeface="Arial"/>
                  </a:rPr>
                  <a:t>Container </a:t>
                </a:r>
              </a:p>
            </p:txBody>
          </p:sp>
        </p:grpSp>
        <p:grpSp>
          <p:nvGrpSpPr>
            <p:cNvPr id="86" name="Group 85">
              <a:extLst>
                <a:ext uri="{FF2B5EF4-FFF2-40B4-BE49-F238E27FC236}">
                  <a16:creationId xmlns:a16="http://schemas.microsoft.com/office/drawing/2014/main" id="{F319597E-F7A2-C14C-568B-C2978535B313}"/>
                </a:ext>
              </a:extLst>
            </p:cNvPr>
            <p:cNvGrpSpPr/>
            <p:nvPr/>
          </p:nvGrpSpPr>
          <p:grpSpPr>
            <a:xfrm>
              <a:off x="8987179" y="2689300"/>
              <a:ext cx="1060335" cy="375468"/>
              <a:chOff x="6283897" y="745718"/>
              <a:chExt cx="1016212" cy="289534"/>
            </a:xfrm>
          </p:grpSpPr>
          <p:sp>
            <p:nvSpPr>
              <p:cNvPr id="87" name="Bevel 71">
                <a:extLst>
                  <a:ext uri="{FF2B5EF4-FFF2-40B4-BE49-F238E27FC236}">
                    <a16:creationId xmlns:a16="http://schemas.microsoft.com/office/drawing/2014/main" id="{8E0B7485-63BE-2784-2630-E82163F9066E}"/>
                  </a:ext>
                </a:extLst>
              </p:cNvPr>
              <p:cNvSpPr>
                <a:spLocks noChangeArrowheads="1"/>
              </p:cNvSpPr>
              <p:nvPr/>
            </p:nvSpPr>
            <p:spPr bwMode="auto">
              <a:xfrm rot="5400000">
                <a:off x="6647236" y="382379"/>
                <a:ext cx="289534" cy="1016212"/>
              </a:xfrm>
              <a:prstGeom prst="bevel">
                <a:avLst>
                  <a:gd name="adj" fmla="val 20176"/>
                </a:avLst>
              </a:prstGeom>
              <a:pattFill prst="horzBrick">
                <a:fgClr>
                  <a:srgbClr val="1300FF"/>
                </a:fgClr>
                <a:bgClr>
                  <a:srgbClr val="FFFFFF"/>
                </a:bgClr>
              </a:pattFill>
              <a:ln w="9525">
                <a:solidFill>
                  <a:srgbClr val="000000"/>
                </a:solidFill>
                <a:round/>
                <a:headEnd/>
                <a:tailEnd/>
              </a:ln>
            </p:spPr>
            <p:txBody>
              <a:bodyPr/>
              <a:lstStyle/>
              <a:p>
                <a:pPr marL="0" marR="0" lvl="0" indent="0" algn="ctr" defTabSz="609475" rtl="0" eaLnBrk="1" fontAlgn="auto" latinLnBrk="0" hangingPunct="1">
                  <a:lnSpc>
                    <a:spcPct val="100000"/>
                  </a:lnSpc>
                  <a:spcBef>
                    <a:spcPts val="0"/>
                  </a:spcBef>
                  <a:spcAft>
                    <a:spcPts val="0"/>
                  </a:spcAft>
                  <a:buClr>
                    <a:srgbClr val="000000"/>
                  </a:buClr>
                  <a:buSzPct val="100000"/>
                  <a:buFontTx/>
                  <a:buNone/>
                  <a:tabLst/>
                  <a:defRPr/>
                </a:pPr>
                <a:endParaRPr kumimoji="0" lang="en-US" altLang="en-US" sz="1000" b="0" i="0" u="none" strike="noStrike" kern="0" cap="none" spc="0" normalizeH="0" baseline="0" noProof="0" dirty="0">
                  <a:ln>
                    <a:noFill/>
                  </a:ln>
                  <a:solidFill>
                    <a:srgbClr val="000000"/>
                  </a:solidFill>
                  <a:effectLst/>
                  <a:uLnTx/>
                  <a:uFillTx/>
                  <a:latin typeface="IBM Plex Sans" panose="020B0503050203000203" pitchFamily="34" charset="0"/>
                  <a:ea typeface="Calibri" charset="0"/>
                  <a:cs typeface="Calibri" charset="0"/>
                </a:endParaRPr>
              </a:p>
            </p:txBody>
          </p:sp>
          <p:sp>
            <p:nvSpPr>
              <p:cNvPr id="88" name="Rectangle 87">
                <a:extLst>
                  <a:ext uri="{FF2B5EF4-FFF2-40B4-BE49-F238E27FC236}">
                    <a16:creationId xmlns:a16="http://schemas.microsoft.com/office/drawing/2014/main" id="{C22F0495-1EB7-EFC1-B5AF-0EB5D72789C4}"/>
                  </a:ext>
                </a:extLst>
              </p:cNvPr>
              <p:cNvSpPr>
                <a:spLocks noChangeArrowheads="1"/>
              </p:cNvSpPr>
              <p:nvPr/>
            </p:nvSpPr>
            <p:spPr bwMode="auto">
              <a:xfrm rot="5400000">
                <a:off x="6713046" y="451948"/>
                <a:ext cx="155575" cy="883630"/>
              </a:xfrm>
              <a:prstGeom prst="rect">
                <a:avLst/>
              </a:prstGeom>
              <a:solidFill>
                <a:srgbClr val="FF2600"/>
              </a:solidFill>
              <a:ln w="25400" cap="flat" cmpd="sng" algn="ctr">
                <a:noFill/>
                <a:prstDash val="solid"/>
              </a:ln>
              <a:effectLst/>
            </p:spPr>
            <p:txBody>
              <a:bodyPr vert="vert270" lIns="0" tIns="45720" rIns="0" bIns="45720" anchor="ctr" anchorCtr="0"/>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sym typeface="Arial"/>
                  </a:rPr>
                  <a:t>Container </a:t>
                </a:r>
              </a:p>
            </p:txBody>
          </p:sp>
        </p:grpSp>
        <p:sp>
          <p:nvSpPr>
            <p:cNvPr id="94" name="Rectangle 93">
              <a:extLst>
                <a:ext uri="{FF2B5EF4-FFF2-40B4-BE49-F238E27FC236}">
                  <a16:creationId xmlns:a16="http://schemas.microsoft.com/office/drawing/2014/main" id="{3F7E8DD7-C705-1205-E38D-B9AD3C2AAEED}"/>
                </a:ext>
              </a:extLst>
            </p:cNvPr>
            <p:cNvSpPr/>
            <p:nvPr/>
          </p:nvSpPr>
          <p:spPr bwMode="auto">
            <a:xfrm>
              <a:off x="7153942" y="2813477"/>
              <a:ext cx="855227" cy="348181"/>
            </a:xfrm>
            <a:prstGeom prst="rect">
              <a:avLst/>
            </a:prstGeom>
            <a:gradFill flip="none" rotWithShape="1">
              <a:gsLst>
                <a:gs pos="0">
                  <a:srgbClr val="FF7E79"/>
                </a:gs>
                <a:gs pos="48000">
                  <a:srgbClr val="FF7E79"/>
                </a:gs>
                <a:gs pos="100000">
                  <a:srgbClr val="FF7E79"/>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Calibri" charset="0"/>
                </a:rPr>
                <a:t>Libraries</a:t>
              </a:r>
            </a:p>
          </p:txBody>
        </p:sp>
        <p:sp>
          <p:nvSpPr>
            <p:cNvPr id="95" name="Rectangle 94">
              <a:extLst>
                <a:ext uri="{FF2B5EF4-FFF2-40B4-BE49-F238E27FC236}">
                  <a16:creationId xmlns:a16="http://schemas.microsoft.com/office/drawing/2014/main" id="{3621F7C7-B07C-73D4-4896-10CAB60C755B}"/>
                </a:ext>
              </a:extLst>
            </p:cNvPr>
            <p:cNvSpPr/>
            <p:nvPr/>
          </p:nvSpPr>
          <p:spPr bwMode="auto">
            <a:xfrm>
              <a:off x="8073703" y="2813475"/>
              <a:ext cx="855227" cy="339901"/>
            </a:xfrm>
            <a:prstGeom prst="rect">
              <a:avLst/>
            </a:prstGeom>
            <a:gradFill flip="none" rotWithShape="1">
              <a:gsLst>
                <a:gs pos="0">
                  <a:srgbClr val="FF7E79"/>
                </a:gs>
                <a:gs pos="48000">
                  <a:srgbClr val="FF7E79"/>
                </a:gs>
                <a:gs pos="100000">
                  <a:srgbClr val="FF7E79"/>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Calibri" charset="0"/>
                </a:rPr>
                <a:t>Libraries</a:t>
              </a:r>
            </a:p>
          </p:txBody>
        </p:sp>
        <p:sp>
          <p:nvSpPr>
            <p:cNvPr id="97" name="Shape 299">
              <a:extLst>
                <a:ext uri="{FF2B5EF4-FFF2-40B4-BE49-F238E27FC236}">
                  <a16:creationId xmlns:a16="http://schemas.microsoft.com/office/drawing/2014/main" id="{7B5D244D-9D36-C43D-CD59-4F26851DE915}"/>
                </a:ext>
              </a:extLst>
            </p:cNvPr>
            <p:cNvSpPr/>
            <p:nvPr/>
          </p:nvSpPr>
          <p:spPr>
            <a:xfrm>
              <a:off x="7264939" y="1635102"/>
              <a:ext cx="2719953" cy="47310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800" b="1">
                  <a:solidFill>
                    <a:srgbClr val="4277BB"/>
                  </a:solidFill>
                  <a:latin typeface="Helvetica"/>
                  <a:ea typeface="Helvetica"/>
                  <a:cs typeface="Helvetica"/>
                  <a:sym typeface="Helvetica"/>
                </a:defRPr>
              </a:lvl1pPr>
            </a:lstStyle>
            <a:p>
              <a:pPr marL="38098" marR="0" lvl="1" indent="0" algn="ctr" defTabSz="121914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IBM Plex Sans SemiBold" panose="020B0503050203000203" pitchFamily="34" charset="0"/>
                  <a:ea typeface="+mn-ea"/>
                  <a:cs typeface="+mn-cs"/>
                </a:rPr>
                <a:t>Workload Security:</a:t>
              </a:r>
            </a:p>
            <a:p>
              <a:pPr marL="38098" marR="0" lvl="1" indent="0" algn="ctr" defTabSz="121914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IBM Plex Sans SemiBold" panose="020B0503050203000203" pitchFamily="34" charset="0"/>
                  <a:ea typeface="+mn-ea"/>
                  <a:cs typeface="+mn-cs"/>
                </a:rPr>
                <a:t>Power + ISV Ecosystem</a:t>
              </a:r>
            </a:p>
          </p:txBody>
        </p:sp>
        <p:sp>
          <p:nvSpPr>
            <p:cNvPr id="100" name="Shape 299">
              <a:extLst>
                <a:ext uri="{FF2B5EF4-FFF2-40B4-BE49-F238E27FC236}">
                  <a16:creationId xmlns:a16="http://schemas.microsoft.com/office/drawing/2014/main" id="{C5505E14-3144-D0F1-515A-2CDC2D57CB39}"/>
                </a:ext>
              </a:extLst>
            </p:cNvPr>
            <p:cNvSpPr/>
            <p:nvPr/>
          </p:nvSpPr>
          <p:spPr>
            <a:xfrm>
              <a:off x="7683961" y="5463256"/>
              <a:ext cx="3008201" cy="236551"/>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sz="800" b="1">
                  <a:solidFill>
                    <a:srgbClr val="4277BB"/>
                  </a:solidFill>
                  <a:latin typeface="Helvetica"/>
                  <a:ea typeface="Helvetica"/>
                  <a:cs typeface="Helvetica"/>
                  <a:sym typeface="Helvetica"/>
                </a:defRPr>
              </a:lvl1pPr>
            </a:lstStyle>
            <a:p>
              <a:pPr marL="0" marR="0" lvl="0" indent="0" algn="ctr" defTabSz="1219140" rtl="0" eaLnBrk="0" fontAlgn="base" latinLnBrk="0" hangingPunct="0">
                <a:lnSpc>
                  <a:spcPct val="100000"/>
                </a:lnSpc>
                <a:spcBef>
                  <a:spcPct val="0"/>
                </a:spcBef>
                <a:spcAft>
                  <a:spcPct val="0"/>
                </a:spcAft>
                <a:buClrTx/>
                <a:buSzTx/>
                <a:buFontTx/>
                <a:buNone/>
                <a:tabLst/>
                <a:defRPr sz="1800" b="0">
                  <a:solidFill>
                    <a:srgbClr val="000000"/>
                  </a:solidFill>
                </a:defRPr>
              </a:pPr>
              <a:r>
                <a:rPr kumimoji="0" lang="en-US" sz="1200" b="0" i="0" u="none" strike="noStrike" kern="1200" cap="none" spc="0" normalizeH="0" baseline="0" noProof="0" dirty="0">
                  <a:ln>
                    <a:noFill/>
                  </a:ln>
                  <a:solidFill>
                    <a:srgbClr val="FFFFFF"/>
                  </a:solidFill>
                  <a:effectLst/>
                  <a:uLnTx/>
                  <a:uFillTx/>
                  <a:latin typeface="IBM Plex Sans SemiBold" panose="020B0503050203000203" pitchFamily="34" charset="0"/>
                  <a:sym typeface="Helvetica"/>
                </a:rPr>
                <a:t>Power Platform Security</a:t>
              </a:r>
              <a:endParaRPr kumimoji="0" sz="3200" b="0" i="0" u="none" strike="noStrike" kern="1200" cap="none" spc="0" normalizeH="0" baseline="0" noProof="0" dirty="0">
                <a:ln>
                  <a:noFill/>
                </a:ln>
                <a:solidFill>
                  <a:srgbClr val="FFFFFF"/>
                </a:solidFill>
                <a:effectLst/>
                <a:uLnTx/>
                <a:uFillTx/>
                <a:latin typeface="IBM Plex Sans SemiBold" panose="020B0503050203000203" pitchFamily="34" charset="0"/>
                <a:sym typeface="Helvetica"/>
              </a:endParaRPr>
            </a:p>
          </p:txBody>
        </p:sp>
      </p:grpSp>
      <p:sp>
        <p:nvSpPr>
          <p:cNvPr id="105" name="Footer Placeholder 3">
            <a:extLst>
              <a:ext uri="{FF2B5EF4-FFF2-40B4-BE49-F238E27FC236}">
                <a16:creationId xmlns:a16="http://schemas.microsoft.com/office/drawing/2014/main" id="{F605AFB4-257F-44A7-E7FF-22C4DE727E43}"/>
              </a:ext>
            </a:extLst>
          </p:cNvPr>
          <p:cNvSpPr txBox="1">
            <a:spLocks/>
          </p:cNvSpPr>
          <p:nvPr/>
        </p:nvSpPr>
        <p:spPr>
          <a:xfrm>
            <a:off x="123101" y="6613779"/>
            <a:ext cx="3796336" cy="203707"/>
          </a:xfrm>
          <a:prstGeom prst="rect">
            <a:avLst/>
          </a:prstGeom>
        </p:spPr>
        <p:txBody>
          <a:bodyPr/>
          <a:lstStyle>
            <a:defPPr>
              <a:defRPr lang="en-US"/>
            </a:defPPr>
            <a:lvl1pPr marL="0" algn="l" defTabSz="685983" rtl="0" eaLnBrk="1" latinLnBrk="0" hangingPunct="1">
              <a:defRPr sz="600" kern="1200">
                <a:solidFill>
                  <a:schemeClr val="tx1"/>
                </a:solidFill>
                <a:latin typeface="IBM Plex Sans" panose="020B0503050203000203" pitchFamily="34" charset="77"/>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Power Systems / September 2022 / © 2022 IBM Corporation</a:t>
            </a:r>
          </a:p>
        </p:txBody>
      </p:sp>
    </p:spTree>
    <p:extLst>
      <p:ext uri="{BB962C8B-B14F-4D97-AF65-F5344CB8AC3E}">
        <p14:creationId xmlns:p14="http://schemas.microsoft.com/office/powerpoint/2010/main" val="168728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1894FA3A-4327-DE44-B7F2-B639AA9F2D71}"/>
              </a:ext>
            </a:extLst>
          </p:cNvPr>
          <p:cNvSpPr>
            <a:spLocks noGrp="1"/>
          </p:cNvSpPr>
          <p:nvPr>
            <p:ph type="title"/>
          </p:nvPr>
        </p:nvSpPr>
        <p:spPr>
          <a:xfrm>
            <a:off x="222970" y="106805"/>
            <a:ext cx="5867423" cy="980178"/>
          </a:xfrm>
        </p:spPr>
        <p:txBody>
          <a:bodyPr/>
          <a:lstStyle/>
          <a:p>
            <a:r>
              <a:rPr lang="en-US" sz="2800" b="1" dirty="0">
                <a:latin typeface="IBM Plex Sans SemiBold" panose="020B0503050203000203" pitchFamily="34" charset="0"/>
              </a:rPr>
              <a:t>Protect Data:</a:t>
            </a:r>
            <a:br>
              <a:rPr lang="en-US" sz="3600" dirty="0"/>
            </a:br>
            <a:r>
              <a:rPr lang="en-US" sz="2000" dirty="0"/>
              <a:t>End to end security with full stack encryption</a:t>
            </a:r>
            <a:br>
              <a:rPr lang="en-US" sz="2000" dirty="0"/>
            </a:br>
            <a:r>
              <a:rPr lang="en-US" sz="2000" dirty="0"/>
              <a:t>In transit, at rest, in memory</a:t>
            </a:r>
            <a:endParaRPr lang="en-US" sz="2200" dirty="0"/>
          </a:p>
        </p:txBody>
      </p:sp>
      <p:sp>
        <p:nvSpPr>
          <p:cNvPr id="7" name="Content Placeholder 6">
            <a:extLst>
              <a:ext uri="{FF2B5EF4-FFF2-40B4-BE49-F238E27FC236}">
                <a16:creationId xmlns:a16="http://schemas.microsoft.com/office/drawing/2014/main" id="{BA3DE372-ED4F-5E41-A30B-7F94965EA4F7}"/>
              </a:ext>
            </a:extLst>
          </p:cNvPr>
          <p:cNvSpPr>
            <a:spLocks noGrp="1"/>
          </p:cNvSpPr>
          <p:nvPr>
            <p:ph sz="quarter" idx="17"/>
          </p:nvPr>
        </p:nvSpPr>
        <p:spPr>
          <a:xfrm>
            <a:off x="6096001" y="0"/>
            <a:ext cx="2996752" cy="3314877"/>
          </a:xfrm>
        </p:spPr>
        <p:txBody>
          <a:bodyPr/>
          <a:lstStyle/>
          <a:p>
            <a:r>
              <a:rPr lang="en-US" dirty="0"/>
              <a:t> </a:t>
            </a:r>
          </a:p>
        </p:txBody>
      </p:sp>
      <p:sp>
        <p:nvSpPr>
          <p:cNvPr id="6" name="Content Placeholder 5">
            <a:extLst>
              <a:ext uri="{FF2B5EF4-FFF2-40B4-BE49-F238E27FC236}">
                <a16:creationId xmlns:a16="http://schemas.microsoft.com/office/drawing/2014/main" id="{D6788B99-6081-0743-A624-06F8DC357A29}"/>
              </a:ext>
            </a:extLst>
          </p:cNvPr>
          <p:cNvSpPr>
            <a:spLocks noGrp="1"/>
          </p:cNvSpPr>
          <p:nvPr>
            <p:ph sz="quarter" idx="18"/>
          </p:nvPr>
        </p:nvSpPr>
        <p:spPr>
          <a:xfrm>
            <a:off x="9092753" y="-2116"/>
            <a:ext cx="3096995" cy="3314877"/>
          </a:xfrm>
        </p:spPr>
        <p:txBody>
          <a:bodyPr/>
          <a:lstStyle/>
          <a:p>
            <a:r>
              <a:rPr lang="en-US" dirty="0"/>
              <a:t> </a:t>
            </a:r>
          </a:p>
        </p:txBody>
      </p:sp>
      <p:sp>
        <p:nvSpPr>
          <p:cNvPr id="3" name="Content Placeholder 2">
            <a:extLst>
              <a:ext uri="{FF2B5EF4-FFF2-40B4-BE49-F238E27FC236}">
                <a16:creationId xmlns:a16="http://schemas.microsoft.com/office/drawing/2014/main" id="{7A51A18D-8DBD-9B46-841A-4A2762041507}"/>
              </a:ext>
            </a:extLst>
          </p:cNvPr>
          <p:cNvSpPr>
            <a:spLocks noGrp="1"/>
          </p:cNvSpPr>
          <p:nvPr>
            <p:ph sz="quarter" idx="19"/>
          </p:nvPr>
        </p:nvSpPr>
        <p:spPr>
          <a:xfrm>
            <a:off x="6096000" y="3314877"/>
            <a:ext cx="6096000" cy="3543123"/>
          </a:xfrm>
        </p:spPr>
        <p:txBody>
          <a:bodyPr/>
          <a:lstStyle/>
          <a:p>
            <a:r>
              <a:rPr lang="en-US" dirty="0"/>
              <a:t> </a:t>
            </a:r>
          </a:p>
        </p:txBody>
      </p:sp>
      <p:sp>
        <p:nvSpPr>
          <p:cNvPr id="50" name="TextBox 49">
            <a:extLst>
              <a:ext uri="{FF2B5EF4-FFF2-40B4-BE49-F238E27FC236}">
                <a16:creationId xmlns:a16="http://schemas.microsoft.com/office/drawing/2014/main" id="{FB5994C5-552C-1741-9112-A0803FD474CB}"/>
              </a:ext>
            </a:extLst>
          </p:cNvPr>
          <p:cNvSpPr txBox="1"/>
          <p:nvPr/>
        </p:nvSpPr>
        <p:spPr>
          <a:xfrm>
            <a:off x="9206983" y="392704"/>
            <a:ext cx="2933769" cy="28161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t>Blazing fast hardware-accelerated encryption compared to Power9</a:t>
            </a:r>
          </a:p>
          <a:p>
            <a:pPr marL="179388" marR="0" lvl="0" indent="-17938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t>4X crypto engines</a:t>
            </a:r>
            <a:b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br>
            <a: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t>in every core</a:t>
            </a:r>
          </a:p>
          <a:p>
            <a:pPr marL="179388" marR="0" lvl="0" indent="-17938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t>2.5X faster AES crypto performance per core*</a:t>
            </a:r>
          </a:p>
          <a:p>
            <a:pPr marL="179388" marR="0" lvl="0" indent="-17938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t>Encrypted L</a:t>
            </a:r>
            <a:r>
              <a:rPr kumimoji="0" lang="en-US" sz="1800" b="0" i="0" u="none" strike="noStrike" kern="1200" cap="none" spc="0" normalizeH="0" baseline="0" noProof="0" dirty="0" err="1">
                <a:ln>
                  <a:noFill/>
                </a:ln>
                <a:solidFill>
                  <a:srgbClr val="FFFFFF"/>
                </a:solidFill>
                <a:effectLst/>
                <a:uLnTx/>
                <a:uFillTx/>
                <a:latin typeface="IBM Plex Sans Regular"/>
                <a:ea typeface="+mn-ea"/>
                <a:cs typeface="+mn-cs"/>
              </a:rPr>
              <a:t>ive</a:t>
            </a:r>
            <a: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t> Partition Mobility (LPM)</a:t>
            </a:r>
          </a:p>
        </p:txBody>
      </p:sp>
      <p:sp>
        <p:nvSpPr>
          <p:cNvPr id="53" name="TextBox 52">
            <a:extLst>
              <a:ext uri="{FF2B5EF4-FFF2-40B4-BE49-F238E27FC236}">
                <a16:creationId xmlns:a16="http://schemas.microsoft.com/office/drawing/2014/main" id="{4CD84008-FFE2-264F-974A-4564499FD641}"/>
              </a:ext>
            </a:extLst>
          </p:cNvPr>
          <p:cNvSpPr txBox="1"/>
          <p:nvPr/>
        </p:nvSpPr>
        <p:spPr>
          <a:xfrm>
            <a:off x="6166082" y="355664"/>
            <a:ext cx="2797355"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t>Transparent memory encryption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IBM Plex Sans Regular"/>
              <a:ea typeface="+mn-ea"/>
              <a:cs typeface="+mn-cs"/>
            </a:endParaRPr>
          </a:p>
          <a:p>
            <a:pPr marL="173038" marR="0" lvl="0" indent="-1730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t>No additional</a:t>
            </a:r>
            <a:b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br>
            <a: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t>management setup</a:t>
            </a:r>
          </a:p>
          <a:p>
            <a:pPr marL="173038" marR="0" lvl="0" indent="-1730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BM Plex Sans Regular"/>
                <a:ea typeface="+mn-ea"/>
                <a:cs typeface="+mn-cs"/>
              </a:rPr>
              <a:t>No performance impact</a:t>
            </a:r>
          </a:p>
        </p:txBody>
      </p:sp>
      <p:sp>
        <p:nvSpPr>
          <p:cNvPr id="54" name="TextBox 53">
            <a:extLst>
              <a:ext uri="{FF2B5EF4-FFF2-40B4-BE49-F238E27FC236}">
                <a16:creationId xmlns:a16="http://schemas.microsoft.com/office/drawing/2014/main" id="{F6579E83-80B3-4744-988F-C8B2E40C05D2}"/>
              </a:ext>
            </a:extLst>
          </p:cNvPr>
          <p:cNvSpPr txBox="1"/>
          <p:nvPr/>
        </p:nvSpPr>
        <p:spPr>
          <a:xfrm>
            <a:off x="6366454" y="3647812"/>
            <a:ext cx="550481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Stay ahead of current and future threats with support for:</a:t>
            </a: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hlinkClick r:id="rId3" action="ppaction://hlinksldjump"/>
              </a:rPr>
              <a:t>Quantum-safe</a:t>
            </a: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 cryptography</a:t>
            </a: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Fully homomorphic encryption</a:t>
            </a: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Support for next generation Crypto Express </a:t>
            </a: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hlinkClick r:id="rId4" action="ppaction://hlinksldjump"/>
              </a:rPr>
              <a:t>Card</a:t>
            </a:r>
            <a:endPar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sp>
        <p:nvSpPr>
          <p:cNvPr id="4" name="Rectangle 3">
            <a:extLst>
              <a:ext uri="{FF2B5EF4-FFF2-40B4-BE49-F238E27FC236}">
                <a16:creationId xmlns:a16="http://schemas.microsoft.com/office/drawing/2014/main" id="{F7E26673-B749-4F48-8205-B21B474EF9A1}"/>
              </a:ext>
            </a:extLst>
          </p:cNvPr>
          <p:cNvSpPr/>
          <p:nvPr/>
        </p:nvSpPr>
        <p:spPr>
          <a:xfrm>
            <a:off x="6499237" y="6092980"/>
            <a:ext cx="5239245"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IBM Plex Sans Regular"/>
                <a:ea typeface="+mn-ea"/>
                <a:cs typeface="+mn-cs"/>
              </a:rPr>
              <a:t>*AES-256 in both GCM and XTS modes runs about 2.5 times faster per core than comparable Power9 systems according to preliminary measurements obtained on RHEL Linux 8.4 and the OpenSSL1.1.1g library</a:t>
            </a:r>
          </a:p>
        </p:txBody>
      </p:sp>
      <p:sp>
        <p:nvSpPr>
          <p:cNvPr id="35" name="Triangle 34">
            <a:extLst>
              <a:ext uri="{FF2B5EF4-FFF2-40B4-BE49-F238E27FC236}">
                <a16:creationId xmlns:a16="http://schemas.microsoft.com/office/drawing/2014/main" id="{90561615-0598-3941-967A-F5BDA5784361}"/>
              </a:ext>
            </a:extLst>
          </p:cNvPr>
          <p:cNvSpPr/>
          <p:nvPr/>
        </p:nvSpPr>
        <p:spPr>
          <a:xfrm>
            <a:off x="477916" y="1193788"/>
            <a:ext cx="5376976" cy="4588511"/>
          </a:xfrm>
          <a:prstGeom prst="triangle">
            <a:avLst>
              <a:gd name="adj" fmla="val 50327"/>
            </a:avLst>
          </a:prstGeom>
          <a:solidFill>
            <a:sysClr val="windowText" lastClr="000000">
              <a:lumMod val="75000"/>
              <a:lumOff val="25000"/>
            </a:sysClr>
          </a:solidFill>
          <a:ln w="3175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692EA9D-2D92-D947-98D8-1CE923C9B1C8}"/>
              </a:ext>
            </a:extLst>
          </p:cNvPr>
          <p:cNvSpPr txBox="1"/>
          <p:nvPr/>
        </p:nvSpPr>
        <p:spPr>
          <a:xfrm>
            <a:off x="1935060" y="3807945"/>
            <a:ext cx="2551868" cy="664797"/>
          </a:xfrm>
          <a:prstGeom prst="rect">
            <a:avLst/>
          </a:prstGeom>
          <a:noFill/>
        </p:spPr>
        <p:txBody>
          <a:bodyPr wrap="square" lIns="0" tIns="0" rIns="0" bIns="0"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IBM Plex Sans"/>
                <a:ea typeface=""/>
                <a:cs typeface=""/>
              </a:rPr>
              <a:t>Full disk / virtual disk </a:t>
            </a:r>
            <a:br>
              <a:rPr kumimoji="0" lang="en-US" sz="1200" b="1" i="0" u="none" strike="noStrike" kern="0" cap="none" spc="0" normalizeH="0" baseline="0" noProof="0" dirty="0">
                <a:ln>
                  <a:noFill/>
                </a:ln>
                <a:solidFill>
                  <a:srgbClr val="25A4F1"/>
                </a:solidFill>
                <a:effectLst/>
                <a:uLnTx/>
                <a:uFillTx/>
                <a:latin typeface="IBM Plex Sans"/>
                <a:ea typeface=""/>
                <a:cs typeface=""/>
              </a:rPr>
            </a:br>
            <a:r>
              <a:rPr kumimoji="0" lang="en-US" sz="1200" b="0" i="0" u="none" strike="noStrike" kern="0" cap="none" spc="0" normalizeH="0" baseline="0" noProof="0" dirty="0">
                <a:ln>
                  <a:noFill/>
                </a:ln>
                <a:solidFill>
                  <a:srgbClr val="25A4F1"/>
                </a:solidFill>
                <a:effectLst/>
                <a:uLnTx/>
                <a:uFillTx/>
                <a:latin typeface="IBM Plex Sans"/>
                <a:ea typeface=""/>
                <a:cs typeface=""/>
              </a:rPr>
              <a:t>(AIX LV encryption, </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5A4F1"/>
                </a:solidFill>
                <a:effectLst/>
                <a:uLnTx/>
                <a:uFillTx/>
                <a:latin typeface="IBM Plex Sans"/>
                <a:ea typeface="+mn-ea"/>
                <a:cs typeface="+mn-cs"/>
              </a:rPr>
              <a:t>IBM i ASP encryption, Linux LUKS</a:t>
            </a:r>
            <a:r>
              <a:rPr kumimoji="0" lang="en-US" sz="1200" b="0" i="0" u="none" strike="noStrike" kern="0" cap="none" spc="0" normalizeH="0" baseline="0" noProof="0" dirty="0">
                <a:ln>
                  <a:noFill/>
                </a:ln>
                <a:solidFill>
                  <a:srgbClr val="25A4F1"/>
                </a:solidFill>
                <a:effectLst/>
                <a:uLnTx/>
                <a:uFillTx/>
                <a:latin typeface="IBM Plex Sans"/>
                <a:ea typeface=""/>
                <a:cs typeface=""/>
              </a:rPr>
              <a:t>)</a:t>
            </a:r>
            <a:br>
              <a:rPr kumimoji="0" lang="en-US" sz="1200" b="0" i="0" u="none" strike="noStrike" kern="0" cap="none" spc="0" normalizeH="0" baseline="0" noProof="0" dirty="0">
                <a:ln>
                  <a:noFill/>
                </a:ln>
                <a:solidFill>
                  <a:srgbClr val="25A4F1"/>
                </a:solidFill>
                <a:effectLst/>
                <a:uLnTx/>
                <a:uFillTx/>
                <a:latin typeface="IBM Plex Sans"/>
                <a:ea typeface=""/>
                <a:cs typeface=""/>
              </a:rPr>
            </a:br>
            <a:r>
              <a:rPr kumimoji="0" lang="en-US" sz="1200" b="0" i="1" u="none" strike="noStrike" kern="0" cap="none" spc="0" normalizeH="0" baseline="0" noProof="0" dirty="0">
                <a:ln>
                  <a:noFill/>
                </a:ln>
                <a:solidFill>
                  <a:srgbClr val="FFFFFF"/>
                </a:solidFill>
                <a:effectLst/>
                <a:uLnTx/>
                <a:uFillTx/>
                <a:latin typeface="IBM Plex Sans"/>
                <a:ea typeface=""/>
                <a:cs typeface=""/>
              </a:rPr>
              <a:t>Protect at-rest data </a:t>
            </a:r>
            <a:r>
              <a:rPr kumimoji="0" lang="en-US" sz="1200" b="1" i="1" u="none" strike="noStrike" kern="0" cap="none" spc="0" normalizeH="0" baseline="0" noProof="0" dirty="0">
                <a:ln>
                  <a:noFill/>
                </a:ln>
                <a:solidFill>
                  <a:srgbClr val="FFFFFF"/>
                </a:solidFill>
                <a:effectLst/>
                <a:uLnTx/>
                <a:uFillTx/>
                <a:latin typeface="IBM Plex Sans SemiBold" panose="020B0503050203000203" pitchFamily="34" charset="0"/>
                <a:ea typeface=""/>
                <a:cs typeface=""/>
              </a:rPr>
              <a:t>from host</a:t>
            </a:r>
          </a:p>
        </p:txBody>
      </p:sp>
      <p:cxnSp>
        <p:nvCxnSpPr>
          <p:cNvPr id="37" name="Straight Connector 36">
            <a:extLst>
              <a:ext uri="{FF2B5EF4-FFF2-40B4-BE49-F238E27FC236}">
                <a16:creationId xmlns:a16="http://schemas.microsoft.com/office/drawing/2014/main" id="{489F2E6B-511E-584A-933F-F24DB3073B1F}"/>
              </a:ext>
            </a:extLst>
          </p:cNvPr>
          <p:cNvCxnSpPr>
            <a:cxnSpLocks/>
          </p:cNvCxnSpPr>
          <p:nvPr/>
        </p:nvCxnSpPr>
        <p:spPr>
          <a:xfrm>
            <a:off x="1784735" y="3580912"/>
            <a:ext cx="2765834" cy="0"/>
          </a:xfrm>
          <a:prstGeom prst="line">
            <a:avLst/>
          </a:prstGeom>
          <a:noFill/>
          <a:ln w="31750" cap="flat" cmpd="sng" algn="ctr">
            <a:solidFill>
              <a:srgbClr val="4472C4"/>
            </a:solidFill>
            <a:prstDash val="solid"/>
            <a:miter lim="800000"/>
          </a:ln>
          <a:effectLst/>
        </p:spPr>
      </p:cxnSp>
      <p:cxnSp>
        <p:nvCxnSpPr>
          <p:cNvPr id="38" name="Straight Connector 37">
            <a:extLst>
              <a:ext uri="{FF2B5EF4-FFF2-40B4-BE49-F238E27FC236}">
                <a16:creationId xmlns:a16="http://schemas.microsoft.com/office/drawing/2014/main" id="{B148430F-A223-7943-9586-2D78C2A4077B}"/>
              </a:ext>
            </a:extLst>
          </p:cNvPr>
          <p:cNvCxnSpPr>
            <a:cxnSpLocks/>
          </p:cNvCxnSpPr>
          <p:nvPr/>
        </p:nvCxnSpPr>
        <p:spPr>
          <a:xfrm>
            <a:off x="2277668" y="2803674"/>
            <a:ext cx="1839373" cy="0"/>
          </a:xfrm>
          <a:prstGeom prst="line">
            <a:avLst/>
          </a:prstGeom>
          <a:noFill/>
          <a:ln w="31750" cap="flat" cmpd="sng" algn="ctr">
            <a:solidFill>
              <a:srgbClr val="4472C4"/>
            </a:solidFill>
            <a:prstDash val="solid"/>
            <a:miter lim="800000"/>
          </a:ln>
          <a:effectLst/>
        </p:spPr>
      </p:cxnSp>
      <p:cxnSp>
        <p:nvCxnSpPr>
          <p:cNvPr id="39" name="Straight Connector 38">
            <a:extLst>
              <a:ext uri="{FF2B5EF4-FFF2-40B4-BE49-F238E27FC236}">
                <a16:creationId xmlns:a16="http://schemas.microsoft.com/office/drawing/2014/main" id="{BF801AB8-BBF1-0444-8E45-423A455660EA}"/>
              </a:ext>
            </a:extLst>
          </p:cNvPr>
          <p:cNvCxnSpPr>
            <a:cxnSpLocks/>
            <a:endCxn id="35" idx="3"/>
          </p:cNvCxnSpPr>
          <p:nvPr/>
        </p:nvCxnSpPr>
        <p:spPr>
          <a:xfrm>
            <a:off x="3183987" y="4737193"/>
            <a:ext cx="0" cy="1045106"/>
          </a:xfrm>
          <a:prstGeom prst="line">
            <a:avLst/>
          </a:prstGeom>
          <a:noFill/>
          <a:ln w="38100" cap="flat" cmpd="sng" algn="ctr">
            <a:solidFill>
              <a:srgbClr val="4472C4"/>
            </a:solidFill>
            <a:prstDash val="solid"/>
            <a:miter lim="800000"/>
          </a:ln>
          <a:effectLst/>
        </p:spPr>
      </p:cxnSp>
      <p:pic>
        <p:nvPicPr>
          <p:cNvPr id="40" name="Picture 39" descr="Icon&#10;&#10;Description automatically generated">
            <a:extLst>
              <a:ext uri="{FF2B5EF4-FFF2-40B4-BE49-F238E27FC236}">
                <a16:creationId xmlns:a16="http://schemas.microsoft.com/office/drawing/2014/main" id="{80A6BB4A-3314-7F45-B0BA-E7A3D4124AA1}"/>
              </a:ext>
            </a:extLst>
          </p:cNvPr>
          <p:cNvPicPr>
            <a:picLocks noChangeAspect="1"/>
          </p:cNvPicPr>
          <p:nvPr/>
        </p:nvPicPr>
        <p:blipFill>
          <a:blip r:embed="rId5"/>
          <a:stretch>
            <a:fillRect/>
          </a:stretch>
        </p:blipFill>
        <p:spPr>
          <a:xfrm>
            <a:off x="1129406" y="4873369"/>
            <a:ext cx="779839" cy="708062"/>
          </a:xfrm>
          <a:prstGeom prst="rect">
            <a:avLst/>
          </a:prstGeom>
          <a:noFill/>
        </p:spPr>
      </p:pic>
      <p:sp>
        <p:nvSpPr>
          <p:cNvPr id="41" name="TextBox 40">
            <a:extLst>
              <a:ext uri="{FF2B5EF4-FFF2-40B4-BE49-F238E27FC236}">
                <a16:creationId xmlns:a16="http://schemas.microsoft.com/office/drawing/2014/main" id="{BFF264BF-4E1D-1A41-AC0C-519910AF501C}"/>
              </a:ext>
            </a:extLst>
          </p:cNvPr>
          <p:cNvSpPr txBox="1"/>
          <p:nvPr/>
        </p:nvSpPr>
        <p:spPr>
          <a:xfrm>
            <a:off x="1888481" y="4889308"/>
            <a:ext cx="1030550" cy="664797"/>
          </a:xfrm>
          <a:prstGeom prst="rect">
            <a:avLst/>
          </a:prstGeom>
          <a:noFill/>
        </p:spPr>
        <p:txBody>
          <a:bodyPr wrap="square" lIns="0" tIns="0" rIns="0" bIns="0"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200" b="1" i="0" u="none" strike="noStrike" kern="0" cap="none" spc="-30" normalizeH="0" baseline="0" noProof="0" dirty="0">
                <a:ln>
                  <a:noFill/>
                </a:ln>
                <a:solidFill>
                  <a:srgbClr val="FFFFFF"/>
                </a:solidFill>
                <a:effectLst/>
                <a:uLnTx/>
                <a:uFillTx/>
                <a:latin typeface="IBM Plex Sans"/>
                <a:ea typeface=""/>
                <a:cs typeface=""/>
              </a:rPr>
              <a:t>Memory encryption</a:t>
            </a:r>
            <a:br>
              <a:rPr kumimoji="0" lang="en-US" sz="1200" b="0" i="0" u="none" strike="noStrike" kern="0" cap="none" spc="-30" normalizeH="0" baseline="0" noProof="0" dirty="0">
                <a:ln>
                  <a:noFill/>
                </a:ln>
                <a:solidFill>
                  <a:srgbClr val="FFFFFF"/>
                </a:solidFill>
                <a:effectLst/>
                <a:uLnTx/>
                <a:uFillTx/>
                <a:latin typeface="IBM Plex Sans"/>
                <a:ea typeface=""/>
                <a:cs typeface=""/>
              </a:rPr>
            </a:br>
            <a:r>
              <a:rPr kumimoji="0" lang="en-US" sz="1200" b="0" i="1" u="none" strike="noStrike" kern="0" cap="none" spc="-30" normalizeH="0" baseline="0" noProof="0" dirty="0">
                <a:ln>
                  <a:noFill/>
                </a:ln>
                <a:solidFill>
                  <a:srgbClr val="FFFFFF"/>
                </a:solidFill>
                <a:effectLst/>
                <a:uLnTx/>
                <a:uFillTx/>
                <a:latin typeface="IBM Plex Sans"/>
                <a:ea typeface=""/>
                <a:cs typeface=""/>
              </a:rPr>
              <a:t>All data in CPU memory</a:t>
            </a:r>
          </a:p>
        </p:txBody>
      </p:sp>
      <p:sp>
        <p:nvSpPr>
          <p:cNvPr id="42" name="TextBox 41">
            <a:extLst>
              <a:ext uri="{FF2B5EF4-FFF2-40B4-BE49-F238E27FC236}">
                <a16:creationId xmlns:a16="http://schemas.microsoft.com/office/drawing/2014/main" id="{ACB33C5E-8324-0949-8C64-A25D443EC3A3}"/>
              </a:ext>
            </a:extLst>
          </p:cNvPr>
          <p:cNvSpPr txBox="1"/>
          <p:nvPr/>
        </p:nvSpPr>
        <p:spPr>
          <a:xfrm>
            <a:off x="2052283" y="2949092"/>
            <a:ext cx="2284320" cy="457048"/>
          </a:xfrm>
          <a:prstGeom prst="rect">
            <a:avLst/>
          </a:prstGeom>
          <a:noFill/>
        </p:spPr>
        <p:txBody>
          <a:bodyPr wrap="square" lIns="0" tIns="0" rIns="0" bIns="0"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IBM Plex Sans"/>
                <a:ea typeface=""/>
                <a:cs typeface=""/>
              </a:rPr>
              <a:t>File and data sets </a:t>
            </a:r>
            <a:r>
              <a:rPr kumimoji="0" lang="en-US" sz="1100" b="0" i="0" u="none" strike="noStrike" kern="0" cap="none" spc="0" normalizeH="0" baseline="0" noProof="0" dirty="0">
                <a:ln>
                  <a:noFill/>
                </a:ln>
                <a:solidFill>
                  <a:srgbClr val="25A4F1"/>
                </a:solidFill>
                <a:effectLst/>
                <a:uLnTx/>
                <a:uFillTx/>
                <a:latin typeface="IBM Plex Sans"/>
                <a:ea typeface=""/>
                <a:cs typeface=""/>
              </a:rPr>
              <a:t>(AIX EFS)</a:t>
            </a:r>
            <a:br>
              <a:rPr kumimoji="0" lang="en-US" sz="1100" b="0" i="0" u="none" strike="noStrike" kern="0" cap="none" spc="0" normalizeH="0" baseline="0" noProof="0" dirty="0">
                <a:ln>
                  <a:noFill/>
                </a:ln>
                <a:solidFill>
                  <a:srgbClr val="FFFFFF"/>
                </a:solidFill>
                <a:effectLst/>
                <a:uLnTx/>
                <a:uFillTx/>
                <a:latin typeface="IBM Plex Sans"/>
                <a:ea typeface=""/>
                <a:cs typeface=""/>
              </a:rPr>
            </a:br>
            <a:r>
              <a:rPr kumimoji="0" lang="en-US" sz="1100" b="0" i="1" u="none" strike="noStrike" kern="0" cap="none" spc="0" normalizeH="0" baseline="0" noProof="0" dirty="0">
                <a:ln>
                  <a:noFill/>
                </a:ln>
                <a:solidFill>
                  <a:srgbClr val="FFFFFF"/>
                </a:solidFill>
                <a:effectLst/>
                <a:uLnTx/>
                <a:uFillTx/>
                <a:latin typeface="IBM Plex Sans"/>
                <a:ea typeface=""/>
                <a:cs typeface=""/>
              </a:rPr>
              <a:t>Sensitive data tied to access control for in-transit and at-rest data</a:t>
            </a:r>
          </a:p>
        </p:txBody>
      </p:sp>
      <p:sp>
        <p:nvSpPr>
          <p:cNvPr id="44" name="TextBox 43">
            <a:extLst>
              <a:ext uri="{FF2B5EF4-FFF2-40B4-BE49-F238E27FC236}">
                <a16:creationId xmlns:a16="http://schemas.microsoft.com/office/drawing/2014/main" id="{E6B906B0-B59E-F748-8B69-E26618398234}"/>
              </a:ext>
            </a:extLst>
          </p:cNvPr>
          <p:cNvSpPr txBox="1"/>
          <p:nvPr/>
        </p:nvSpPr>
        <p:spPr>
          <a:xfrm>
            <a:off x="2543175" y="2036810"/>
            <a:ext cx="1278732" cy="761747"/>
          </a:xfrm>
          <a:prstGeom prst="rect">
            <a:avLst/>
          </a:prstGeom>
          <a:noFill/>
        </p:spPr>
        <p:txBody>
          <a:bodyPr wrap="square" lIns="0" tIns="0" rIns="0" bIns="0"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IBM Plex Sans"/>
                <a:ea typeface=""/>
                <a:cs typeface=""/>
              </a:rPr>
              <a:t>Applications &amp; Databases</a:t>
            </a:r>
            <a:br>
              <a:rPr kumimoji="0" lang="en-US" sz="1100" b="0" i="0" u="none" strike="noStrike" kern="0" cap="none" spc="0" normalizeH="0" baseline="0" noProof="0" dirty="0">
                <a:ln>
                  <a:noFill/>
                </a:ln>
                <a:solidFill>
                  <a:srgbClr val="FFFFFF"/>
                </a:solidFill>
                <a:effectLst/>
                <a:uLnTx/>
                <a:uFillTx/>
                <a:latin typeface="IBM Plex Sans"/>
                <a:ea typeface=""/>
                <a:cs typeface=""/>
              </a:rPr>
            </a:br>
            <a:r>
              <a:rPr kumimoji="0" lang="en-US" sz="1100" b="0" i="1" u="none" strike="noStrike" kern="0" cap="none" spc="0" normalizeH="0" baseline="0" noProof="0" dirty="0">
                <a:ln>
                  <a:noFill/>
                </a:ln>
                <a:solidFill>
                  <a:srgbClr val="FFFFFF"/>
                </a:solidFill>
                <a:effectLst/>
                <a:uLnTx/>
                <a:uFillTx/>
                <a:latin typeface="IBM Plex Sans"/>
                <a:ea typeface=""/>
                <a:cs typeface=""/>
              </a:rPr>
              <a:t>Sensitive in-use, in-flight and at-rest data</a:t>
            </a:r>
          </a:p>
        </p:txBody>
      </p:sp>
      <p:grpSp>
        <p:nvGrpSpPr>
          <p:cNvPr id="45" name="Group 44">
            <a:extLst>
              <a:ext uri="{FF2B5EF4-FFF2-40B4-BE49-F238E27FC236}">
                <a16:creationId xmlns:a16="http://schemas.microsoft.com/office/drawing/2014/main" id="{B423EEB9-0560-3A4F-866C-ED5CB422B072}"/>
              </a:ext>
            </a:extLst>
          </p:cNvPr>
          <p:cNvGrpSpPr/>
          <p:nvPr/>
        </p:nvGrpSpPr>
        <p:grpSpPr>
          <a:xfrm>
            <a:off x="377890" y="5995432"/>
            <a:ext cx="5224819" cy="310074"/>
            <a:chOff x="918650" y="5794235"/>
            <a:chExt cx="7283225" cy="277122"/>
          </a:xfrm>
          <a:solidFill>
            <a:srgbClr val="FFFFFF"/>
          </a:solidFill>
        </p:grpSpPr>
        <p:sp>
          <p:nvSpPr>
            <p:cNvPr id="46" name="TextBox 45">
              <a:extLst>
                <a:ext uri="{FF2B5EF4-FFF2-40B4-BE49-F238E27FC236}">
                  <a16:creationId xmlns:a16="http://schemas.microsoft.com/office/drawing/2014/main" id="{C5B25237-2275-7243-AD61-D468B9739873}"/>
                </a:ext>
              </a:extLst>
            </p:cNvPr>
            <p:cNvSpPr txBox="1"/>
            <p:nvPr/>
          </p:nvSpPr>
          <p:spPr>
            <a:xfrm>
              <a:off x="3566878" y="5794235"/>
              <a:ext cx="2373399" cy="277122"/>
            </a:xfrm>
            <a:prstGeom prst="rect">
              <a:avLst/>
            </a:prstGeom>
            <a:grpFill/>
            <a:ln>
              <a:solidFill>
                <a:srgbClr val="FFFFFF"/>
              </a:solidFill>
            </a:ln>
          </p:spPr>
          <p:txBody>
            <a:bodyPr wrap="none" lIns="0" tIns="0" rIns="0" bIns="0" rtlCol="0" anchor="ctr" anchorCtr="1">
              <a:noAutofit/>
            </a:bodyPr>
            <a:lstStyle/>
            <a:p>
              <a:pPr marL="0" marR="0" lvl="0" indent="0" algn="ctr" defTabSz="81272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a:ea typeface="+mn-ea"/>
                  <a:cs typeface="Arial" charset="0"/>
                  <a:sym typeface="Helvetica Light"/>
                </a:rPr>
                <a:t>Coverage</a:t>
              </a:r>
              <a:endParaRPr kumimoji="0" lang="en-US" sz="1100" b="0" i="0" u="none" strike="noStrike" kern="0" cap="none" spc="0" normalizeH="0" baseline="0" noProof="0" dirty="0">
                <a:ln>
                  <a:noFill/>
                </a:ln>
                <a:solidFill>
                  <a:srgbClr val="000000"/>
                </a:solidFill>
                <a:effectLst/>
                <a:uLnTx/>
                <a:uFillTx/>
                <a:latin typeface="IBM Plex Sans"/>
                <a:ea typeface="+mn-ea"/>
                <a:cs typeface="Arial" charset="0"/>
                <a:sym typeface="Helvetica Light"/>
              </a:endParaRPr>
            </a:p>
          </p:txBody>
        </p:sp>
        <p:cxnSp>
          <p:nvCxnSpPr>
            <p:cNvPr id="47" name="Straight Arrow Connector 46">
              <a:extLst>
                <a:ext uri="{FF2B5EF4-FFF2-40B4-BE49-F238E27FC236}">
                  <a16:creationId xmlns:a16="http://schemas.microsoft.com/office/drawing/2014/main" id="{C65A5B3D-542B-CC40-8DDE-40E9A2B01A52}"/>
                </a:ext>
              </a:extLst>
            </p:cNvPr>
            <p:cNvCxnSpPr>
              <a:cxnSpLocks/>
            </p:cNvCxnSpPr>
            <p:nvPr/>
          </p:nvCxnSpPr>
          <p:spPr>
            <a:xfrm>
              <a:off x="5985047" y="5926914"/>
              <a:ext cx="2216828" cy="0"/>
            </a:xfrm>
            <a:prstGeom prst="straightConnector1">
              <a:avLst/>
            </a:prstGeom>
            <a:grpFill/>
            <a:ln w="19050" cap="flat" cmpd="sng" algn="ctr">
              <a:solidFill>
                <a:srgbClr val="FFFFFF"/>
              </a:solidFill>
              <a:prstDash val="solid"/>
              <a:miter lim="800000"/>
              <a:tailEnd type="arrow"/>
            </a:ln>
            <a:effectLst/>
          </p:spPr>
        </p:cxnSp>
        <p:cxnSp>
          <p:nvCxnSpPr>
            <p:cNvPr id="48" name="Straight Arrow Connector 47">
              <a:extLst>
                <a:ext uri="{FF2B5EF4-FFF2-40B4-BE49-F238E27FC236}">
                  <a16:creationId xmlns:a16="http://schemas.microsoft.com/office/drawing/2014/main" id="{CF912AFB-FD54-9B47-B5D1-2045F51CA7CC}"/>
                </a:ext>
              </a:extLst>
            </p:cNvPr>
            <p:cNvCxnSpPr>
              <a:cxnSpLocks/>
            </p:cNvCxnSpPr>
            <p:nvPr/>
          </p:nvCxnSpPr>
          <p:spPr>
            <a:xfrm flipH="1">
              <a:off x="918650" y="5953820"/>
              <a:ext cx="2800691" cy="0"/>
            </a:xfrm>
            <a:prstGeom prst="straightConnector1">
              <a:avLst/>
            </a:prstGeom>
            <a:grpFill/>
            <a:ln w="19050" cap="flat" cmpd="sng" algn="ctr">
              <a:solidFill>
                <a:srgbClr val="FFFFFF"/>
              </a:solidFill>
              <a:prstDash val="solid"/>
              <a:miter lim="800000"/>
              <a:tailEnd type="arrow"/>
            </a:ln>
            <a:effectLst/>
          </p:spPr>
        </p:cxnSp>
      </p:grpSp>
      <p:grpSp>
        <p:nvGrpSpPr>
          <p:cNvPr id="49" name="Group 48">
            <a:extLst>
              <a:ext uri="{FF2B5EF4-FFF2-40B4-BE49-F238E27FC236}">
                <a16:creationId xmlns:a16="http://schemas.microsoft.com/office/drawing/2014/main" id="{C2EF7F12-3BD0-3240-853E-E463EE10DEEB}"/>
              </a:ext>
            </a:extLst>
          </p:cNvPr>
          <p:cNvGrpSpPr/>
          <p:nvPr/>
        </p:nvGrpSpPr>
        <p:grpSpPr>
          <a:xfrm>
            <a:off x="124336" y="1434770"/>
            <a:ext cx="353579" cy="4626908"/>
            <a:chOff x="537884" y="1417638"/>
            <a:chExt cx="162743" cy="4307037"/>
          </a:xfrm>
        </p:grpSpPr>
        <p:cxnSp>
          <p:nvCxnSpPr>
            <p:cNvPr id="51" name="Straight Arrow Connector 50">
              <a:extLst>
                <a:ext uri="{FF2B5EF4-FFF2-40B4-BE49-F238E27FC236}">
                  <a16:creationId xmlns:a16="http://schemas.microsoft.com/office/drawing/2014/main" id="{F096AEC3-2306-2B4E-960A-BC0921A793CB}"/>
                </a:ext>
              </a:extLst>
            </p:cNvPr>
            <p:cNvCxnSpPr/>
            <p:nvPr/>
          </p:nvCxnSpPr>
          <p:spPr>
            <a:xfrm flipV="1">
              <a:off x="621310" y="1417638"/>
              <a:ext cx="9389" cy="4307037"/>
            </a:xfrm>
            <a:prstGeom prst="straightConnector1">
              <a:avLst/>
            </a:prstGeom>
            <a:noFill/>
            <a:ln w="19050" cap="flat" cmpd="sng" algn="ctr">
              <a:solidFill>
                <a:srgbClr val="FFFFFF"/>
              </a:solidFill>
              <a:prstDash val="solid"/>
              <a:miter lim="800000"/>
              <a:tailEnd type="arrow"/>
            </a:ln>
            <a:effectLst/>
          </p:spPr>
        </p:cxnSp>
        <p:sp>
          <p:nvSpPr>
            <p:cNvPr id="52" name="TextBox 51">
              <a:extLst>
                <a:ext uri="{FF2B5EF4-FFF2-40B4-BE49-F238E27FC236}">
                  <a16:creationId xmlns:a16="http://schemas.microsoft.com/office/drawing/2014/main" id="{D320C468-9F12-8D47-8516-5601C6C70990}"/>
                </a:ext>
              </a:extLst>
            </p:cNvPr>
            <p:cNvSpPr txBox="1"/>
            <p:nvPr/>
          </p:nvSpPr>
          <p:spPr>
            <a:xfrm rot="16200000">
              <a:off x="92823" y="3398814"/>
              <a:ext cx="1052866" cy="162743"/>
            </a:xfrm>
            <a:prstGeom prst="rect">
              <a:avLst/>
            </a:prstGeom>
            <a:solidFill>
              <a:srgbClr val="EAEAEA"/>
            </a:solidFill>
            <a:ln>
              <a:solidFill>
                <a:srgbClr val="FFFFFF"/>
              </a:solidFill>
            </a:ln>
          </p:spPr>
          <p:txBody>
            <a:bodyPr wrap="none" lIns="0" tIns="0" rIns="0" bIns="0" rtlCol="0" anchor="ctr" anchorCtr="0">
              <a:noAutofit/>
            </a:bodyPr>
            <a:lstStyle/>
            <a:p>
              <a:pPr marL="0" marR="0" lvl="0" indent="0" algn="ctr" defTabSz="81272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IBM Plex Sans"/>
                  <a:ea typeface="+mn-ea"/>
                  <a:cs typeface="Arial" charset="0"/>
                  <a:sym typeface="Helvetica Light"/>
                </a:rPr>
                <a:t>Complexity</a:t>
              </a:r>
            </a:p>
          </p:txBody>
        </p:sp>
      </p:grpSp>
      <p:sp>
        <p:nvSpPr>
          <p:cNvPr id="2" name="Footer Placeholder 3">
            <a:extLst>
              <a:ext uri="{FF2B5EF4-FFF2-40B4-BE49-F238E27FC236}">
                <a16:creationId xmlns:a16="http://schemas.microsoft.com/office/drawing/2014/main" id="{4463D8A7-B019-E6B1-6296-0558E0614F7D}"/>
              </a:ext>
            </a:extLst>
          </p:cNvPr>
          <p:cNvSpPr txBox="1">
            <a:spLocks/>
          </p:cNvSpPr>
          <p:nvPr/>
        </p:nvSpPr>
        <p:spPr>
          <a:xfrm>
            <a:off x="126273" y="6612241"/>
            <a:ext cx="3796336" cy="203707"/>
          </a:xfrm>
          <a:prstGeom prst="rect">
            <a:avLst/>
          </a:prstGeom>
        </p:spPr>
        <p:txBody>
          <a:bodyPr/>
          <a:lstStyle>
            <a:defPPr>
              <a:defRPr lang="en-US"/>
            </a:defPPr>
            <a:lvl1pPr marL="0" algn="l" defTabSz="685983" rtl="0" eaLnBrk="1" latinLnBrk="0" hangingPunct="1">
              <a:defRPr sz="600" kern="1200">
                <a:solidFill>
                  <a:schemeClr val="tx1"/>
                </a:solidFill>
                <a:latin typeface="IBM Plex Sans" panose="020B0503050203000203" pitchFamily="34" charset="77"/>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Power Systems / September 2022 / © 2022 IBM Corporation</a:t>
            </a:r>
          </a:p>
        </p:txBody>
      </p:sp>
      <p:cxnSp>
        <p:nvCxnSpPr>
          <p:cNvPr id="11" name="Straight Connector 10">
            <a:extLst>
              <a:ext uri="{FF2B5EF4-FFF2-40B4-BE49-F238E27FC236}">
                <a16:creationId xmlns:a16="http://schemas.microsoft.com/office/drawing/2014/main" id="{06BDE8CA-193D-144D-C2BA-779F11FA9F89}"/>
              </a:ext>
            </a:extLst>
          </p:cNvPr>
          <p:cNvCxnSpPr>
            <a:cxnSpLocks/>
          </p:cNvCxnSpPr>
          <p:nvPr/>
        </p:nvCxnSpPr>
        <p:spPr>
          <a:xfrm>
            <a:off x="1091793" y="4737193"/>
            <a:ext cx="4187440" cy="0"/>
          </a:xfrm>
          <a:prstGeom prst="line">
            <a:avLst/>
          </a:prstGeom>
          <a:noFill/>
          <a:ln w="31750" cap="flat" cmpd="sng" algn="ctr">
            <a:solidFill>
              <a:srgbClr val="4472C4"/>
            </a:solidFill>
            <a:prstDash val="solid"/>
            <a:miter lim="800000"/>
          </a:ln>
          <a:effectLst/>
        </p:spPr>
      </p:cxnSp>
      <p:sp>
        <p:nvSpPr>
          <p:cNvPr id="13" name="TextBox 12">
            <a:extLst>
              <a:ext uri="{FF2B5EF4-FFF2-40B4-BE49-F238E27FC236}">
                <a16:creationId xmlns:a16="http://schemas.microsoft.com/office/drawing/2014/main" id="{3AB093E7-6B13-93F8-381D-591BBC8ED63E}"/>
              </a:ext>
            </a:extLst>
          </p:cNvPr>
          <p:cNvSpPr txBox="1"/>
          <p:nvPr/>
        </p:nvSpPr>
        <p:spPr>
          <a:xfrm>
            <a:off x="3189485" y="4992108"/>
            <a:ext cx="2112884" cy="498598"/>
          </a:xfrm>
          <a:prstGeom prst="rect">
            <a:avLst/>
          </a:prstGeom>
          <a:noFill/>
        </p:spPr>
        <p:txBody>
          <a:bodyPr wrap="square" lIns="0" tIns="0" rIns="0" bIns="0"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200" b="1" i="0" u="none" strike="noStrike" kern="0" cap="none" spc="-30" normalizeH="0" baseline="0" noProof="0" dirty="0">
                <a:ln>
                  <a:noFill/>
                </a:ln>
                <a:solidFill>
                  <a:srgbClr val="FFFFFF"/>
                </a:solidFill>
                <a:effectLst/>
                <a:uLnTx/>
                <a:uFillTx/>
                <a:latin typeface="IBM Plex Sans"/>
                <a:ea typeface=""/>
                <a:cs typeface=""/>
              </a:rPr>
              <a:t>Storage System Encryption </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200" b="1" i="0" u="none" strike="noStrike" kern="0" cap="none" spc="-30" normalizeH="0" baseline="0" noProof="0" dirty="0">
                <a:ln>
                  <a:noFill/>
                </a:ln>
                <a:solidFill>
                  <a:srgbClr val="FFFFFF"/>
                </a:solidFill>
                <a:effectLst/>
                <a:uLnTx/>
                <a:uFillTx/>
                <a:latin typeface="IBM Plex Sans"/>
                <a:ea typeface=""/>
                <a:cs typeface=""/>
              </a:rPr>
              <a:t>(</a:t>
            </a:r>
            <a:r>
              <a:rPr kumimoji="0" lang="en-US" sz="1100" b="0" i="0" u="none" strike="noStrike" kern="0" cap="none" spc="-30" normalizeH="0" baseline="0" noProof="0" dirty="0">
                <a:ln>
                  <a:noFill/>
                </a:ln>
                <a:solidFill>
                  <a:srgbClr val="FFFFFF"/>
                </a:solidFill>
                <a:effectLst/>
                <a:uLnTx/>
                <a:uFillTx/>
                <a:latin typeface="IBM Plex Sans"/>
                <a:ea typeface=""/>
                <a:cs typeface=""/>
              </a:rPr>
              <a:t>e.g., Flash Systems, tape)</a:t>
            </a:r>
            <a:br>
              <a:rPr kumimoji="0" lang="en-US" sz="1100" b="0" i="0" u="none" strike="noStrike" kern="0" cap="none" spc="-30" normalizeH="0" baseline="0" noProof="0" dirty="0">
                <a:ln>
                  <a:noFill/>
                </a:ln>
                <a:solidFill>
                  <a:srgbClr val="FFFFFF"/>
                </a:solidFill>
                <a:effectLst/>
                <a:uLnTx/>
                <a:uFillTx/>
                <a:latin typeface="IBM Plex Sans"/>
                <a:ea typeface=""/>
                <a:cs typeface=""/>
              </a:rPr>
            </a:br>
            <a:r>
              <a:rPr kumimoji="0" lang="en-US" sz="1100" b="0" i="1" u="none" strike="noStrike" kern="0" cap="none" spc="-30" normalizeH="0" baseline="0" noProof="0" dirty="0">
                <a:ln>
                  <a:noFill/>
                </a:ln>
                <a:solidFill>
                  <a:srgbClr val="FFFFFF"/>
                </a:solidFill>
                <a:effectLst/>
                <a:uLnTx/>
                <a:uFillTx/>
                <a:latin typeface="IBM Plex Sans"/>
                <a:ea typeface=""/>
                <a:cs typeface=""/>
              </a:rPr>
              <a:t>All data at rest in storage</a:t>
            </a:r>
          </a:p>
        </p:txBody>
      </p:sp>
    </p:spTree>
    <p:extLst>
      <p:ext uri="{BB962C8B-B14F-4D97-AF65-F5344CB8AC3E}">
        <p14:creationId xmlns:p14="http://schemas.microsoft.com/office/powerpoint/2010/main" val="2747903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3C61BE-C138-7B44-A04F-1ADC64B4A838}"/>
              </a:ext>
            </a:extLst>
          </p:cNvPr>
          <p:cNvSpPr/>
          <p:nvPr/>
        </p:nvSpPr>
        <p:spPr bwMode="auto">
          <a:xfrm>
            <a:off x="5400683" y="1152506"/>
            <a:ext cx="5006281" cy="4897348"/>
          </a:xfrm>
          <a:prstGeom prst="rect">
            <a:avLst/>
          </a:prstGeom>
          <a:solidFill>
            <a:schemeClr val="bg1">
              <a:lumMod val="50000"/>
            </a:schemeClr>
          </a:solidFill>
          <a:ln w="2540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IBMPlexSans"/>
              <a:ea typeface="+mn-ea"/>
              <a:cs typeface="+mn-cs"/>
            </a:endParaRPr>
          </a:p>
        </p:txBody>
      </p:sp>
      <p:sp>
        <p:nvSpPr>
          <p:cNvPr id="6" name="Slide Number Placeholder 5">
            <a:extLst>
              <a:ext uri="{FF2B5EF4-FFF2-40B4-BE49-F238E27FC236}">
                <a16:creationId xmlns:a16="http://schemas.microsoft.com/office/drawing/2014/main" id="{8E7A5026-93F5-CD42-83EC-E1E58384E46F}"/>
              </a:ext>
            </a:extLst>
          </p:cNvPr>
          <p:cNvSpPr>
            <a:spLocks noGrp="1"/>
          </p:cNvSpPr>
          <p:nvPr>
            <p:ph type="sldNum" sz="quarter" idx="15"/>
          </p:nvPr>
        </p:nvSpPr>
        <p:spPr>
          <a:xfrm>
            <a:off x="15727652" y="8598434"/>
            <a:ext cx="121828" cy="123111"/>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a:ln>
                  <a:noFill/>
                </a:ln>
                <a:solidFill>
                  <a:srgbClr val="868D95"/>
                </a:solidFill>
                <a:effectLst/>
                <a:uLnTx/>
                <a:uFillTx/>
                <a:latin typeface="IBM Plex Sans Light" panose="020B0403050203000203" pitchFamily="34" charset="77"/>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sp>
        <p:nvSpPr>
          <p:cNvPr id="77" name="Can 76">
            <a:extLst>
              <a:ext uri="{FF2B5EF4-FFF2-40B4-BE49-F238E27FC236}">
                <a16:creationId xmlns:a16="http://schemas.microsoft.com/office/drawing/2014/main" id="{5F96CE4C-EF8D-9E4B-8990-512B8556A0C1}"/>
              </a:ext>
            </a:extLst>
          </p:cNvPr>
          <p:cNvSpPr/>
          <p:nvPr/>
        </p:nvSpPr>
        <p:spPr bwMode="auto">
          <a:xfrm>
            <a:off x="9570729" y="4560120"/>
            <a:ext cx="621308" cy="462728"/>
          </a:xfrm>
          <a:prstGeom prst="can">
            <a:avLst/>
          </a:prstGeom>
          <a:solidFill>
            <a:schemeClr val="accent2">
              <a:lumMod val="40000"/>
              <a:lumOff val="60000"/>
            </a:schemeClr>
          </a:solidFill>
          <a:ln w="127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1219140" rtl="0" eaLnBrk="1" fontAlgn="auto" latinLnBrk="0" hangingPunct="1">
              <a:lnSpc>
                <a:spcPct val="9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191919"/>
              </a:solidFill>
              <a:effectLst/>
              <a:uLnTx/>
              <a:uFillTx/>
              <a:latin typeface="HelvNeue Light for IBM" pitchFamily="34" charset="0"/>
              <a:ea typeface="+mn-ea"/>
              <a:cs typeface="+mn-cs"/>
            </a:endParaRPr>
          </a:p>
        </p:txBody>
      </p:sp>
      <p:cxnSp>
        <p:nvCxnSpPr>
          <p:cNvPr id="81" name="Elbow Connector 80">
            <a:extLst>
              <a:ext uri="{FF2B5EF4-FFF2-40B4-BE49-F238E27FC236}">
                <a16:creationId xmlns:a16="http://schemas.microsoft.com/office/drawing/2014/main" id="{A1F30D04-9575-D642-BCF2-A3BBA35A89F0}"/>
              </a:ext>
            </a:extLst>
          </p:cNvPr>
          <p:cNvCxnSpPr>
            <a:cxnSpLocks/>
            <a:stCxn id="77" idx="1"/>
            <a:endCxn id="95" idx="0"/>
          </p:cNvCxnSpPr>
          <p:nvPr/>
        </p:nvCxnSpPr>
        <p:spPr bwMode="auto">
          <a:xfrm rot="16200000" flipV="1">
            <a:off x="8835111" y="3513847"/>
            <a:ext cx="1299741" cy="792804"/>
          </a:xfrm>
          <a:prstGeom prst="bentConnector2">
            <a:avLst/>
          </a:prstGeom>
          <a:ln w="12700">
            <a:solidFill>
              <a:schemeClr val="bg1"/>
            </a:solidFill>
            <a:prstDash val="sysDot"/>
            <a:headEnd type="triangle" w="med" len="med"/>
            <a:tailEnd type="triangle"/>
          </a:ln>
          <a:effectLst/>
        </p:spPr>
        <p:style>
          <a:lnRef idx="1">
            <a:schemeClr val="dk1"/>
          </a:lnRef>
          <a:fillRef idx="0">
            <a:schemeClr val="dk1"/>
          </a:fillRef>
          <a:effectRef idx="0">
            <a:schemeClr val="dk1"/>
          </a:effectRef>
          <a:fontRef idx="minor">
            <a:schemeClr val="tx1"/>
          </a:fontRef>
        </p:style>
      </p:cxnSp>
      <p:sp>
        <p:nvSpPr>
          <p:cNvPr id="82" name="Rounded Rectangle 81">
            <a:extLst>
              <a:ext uri="{FF2B5EF4-FFF2-40B4-BE49-F238E27FC236}">
                <a16:creationId xmlns:a16="http://schemas.microsoft.com/office/drawing/2014/main" id="{E98E025B-1A0D-C44F-87B6-68F569C28E89}"/>
              </a:ext>
            </a:extLst>
          </p:cNvPr>
          <p:cNvSpPr/>
          <p:nvPr/>
        </p:nvSpPr>
        <p:spPr bwMode="auto">
          <a:xfrm>
            <a:off x="10832359" y="2535917"/>
            <a:ext cx="1279432" cy="850385"/>
          </a:xfrm>
          <a:prstGeom prst="roundRect">
            <a:avLst/>
          </a:prstGeom>
          <a:solidFill>
            <a:schemeClr val="bg1">
              <a:lumMod val="50000"/>
            </a:schemeClr>
          </a:solidFill>
          <a:ln w="9525">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ctr" anchorCtr="1" compatLnSpc="1">
            <a:prstTxWarp prst="textNoShape">
              <a:avLst/>
            </a:prstTxWarp>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IBM Cloud </a:t>
            </a:r>
            <a:r>
              <a:rPr kumimoji="0" lang="en-US" sz="1067" b="1" i="0" u="none" strike="noStrike" kern="1200" cap="none" spc="0" normalizeH="0" baseline="0" noProof="0" dirty="0" err="1">
                <a:ln>
                  <a:noFill/>
                </a:ln>
                <a:solidFill>
                  <a:srgbClr val="FFFFFF"/>
                </a:solidFill>
                <a:effectLst/>
                <a:uLnTx/>
                <a:uFillTx/>
                <a:latin typeface="IBM Plex Sans" panose="020B0503050203000203" pitchFamily="34" charset="77"/>
                <a:ea typeface="+mn-ea"/>
                <a:cs typeface="+mn-cs"/>
              </a:rPr>
              <a:t>Hyperprotect</a:t>
            </a:r>
            <a:r>
              <a:rPr kumimoji="0" lang="en-US" sz="1067" b="1"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 Crypto Services</a:t>
            </a:r>
          </a:p>
        </p:txBody>
      </p:sp>
      <p:sp>
        <p:nvSpPr>
          <p:cNvPr id="87" name="Rectangle 86">
            <a:extLst>
              <a:ext uri="{FF2B5EF4-FFF2-40B4-BE49-F238E27FC236}">
                <a16:creationId xmlns:a16="http://schemas.microsoft.com/office/drawing/2014/main" id="{F1F546C3-B184-EB44-83A4-EFC9B87736B8}"/>
              </a:ext>
            </a:extLst>
          </p:cNvPr>
          <p:cNvSpPr/>
          <p:nvPr/>
        </p:nvSpPr>
        <p:spPr bwMode="auto">
          <a:xfrm>
            <a:off x="8121234" y="2474747"/>
            <a:ext cx="1233380" cy="946876"/>
          </a:xfrm>
          <a:prstGeom prst="rect">
            <a:avLst/>
          </a:prstGeom>
          <a:gradFill flip="none" rotWithShape="1">
            <a:gsLst>
              <a:gs pos="0">
                <a:srgbClr val="FF7E79"/>
              </a:gs>
              <a:gs pos="48000">
                <a:srgbClr val="945200">
                  <a:alpha val="75000"/>
                </a:srgbClr>
              </a:gs>
              <a:gs pos="100000">
                <a:srgbClr val="FF7E79"/>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121920" tIns="121920" rIns="121920" bIns="121920" numCol="1" rtlCol="0" anchor="ctr"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1067" b="1" i="0" u="none" strike="noStrike" kern="0" cap="none" spc="0" normalizeH="0" baseline="0" noProof="0" dirty="0">
              <a:ln>
                <a:noFill/>
              </a:ln>
              <a:solidFill>
                <a:srgbClr val="FFFFFF"/>
              </a:solidFill>
              <a:effectLst/>
              <a:uLnTx/>
              <a:uFillTx/>
              <a:latin typeface="IBM Plex Sans SemiBold" panose="020B0503050203000203" pitchFamily="34" charset="0"/>
              <a:ea typeface="Calibri" charset="0"/>
              <a:cs typeface="Calibri" charset="0"/>
              <a:sym typeface="Arial"/>
            </a:endParaRPr>
          </a:p>
        </p:txBody>
      </p:sp>
      <p:sp>
        <p:nvSpPr>
          <p:cNvPr id="90" name="Rectangle 89">
            <a:extLst>
              <a:ext uri="{FF2B5EF4-FFF2-40B4-BE49-F238E27FC236}">
                <a16:creationId xmlns:a16="http://schemas.microsoft.com/office/drawing/2014/main" id="{A28E061C-16A8-1146-90F7-AD2DD13A12AB}"/>
              </a:ext>
            </a:extLst>
          </p:cNvPr>
          <p:cNvSpPr/>
          <p:nvPr/>
        </p:nvSpPr>
        <p:spPr bwMode="auto">
          <a:xfrm>
            <a:off x="6894109" y="2459221"/>
            <a:ext cx="1099352" cy="962403"/>
          </a:xfrm>
          <a:prstGeom prst="rect">
            <a:avLst/>
          </a:prstGeom>
          <a:gradFill flip="none" rotWithShape="1">
            <a:gsLst>
              <a:gs pos="0">
                <a:srgbClr val="00B050"/>
              </a:gs>
              <a:gs pos="48000">
                <a:srgbClr val="945200">
                  <a:alpha val="75000"/>
                </a:srgbClr>
              </a:gs>
              <a:gs pos="100000">
                <a:srgbClr val="00B05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067" b="1" i="0" u="none" strike="noStrike" kern="0" cap="none" spc="0" normalizeH="0" baseline="0" noProof="0" dirty="0">
              <a:ln>
                <a:noFill/>
              </a:ln>
              <a:solidFill>
                <a:srgbClr val="FFFFFF"/>
              </a:solidFill>
              <a:effectLst/>
              <a:uLnTx/>
              <a:uFillTx/>
              <a:latin typeface="IBM Plex Sans SemiBold" panose="020B0503050203000203" pitchFamily="34" charset="0"/>
              <a:ea typeface="Calibri" charset="0"/>
              <a:cs typeface="Calibri" charset="0"/>
              <a:sym typeface="Arial"/>
            </a:endParaRPr>
          </a:p>
        </p:txBody>
      </p:sp>
      <p:sp>
        <p:nvSpPr>
          <p:cNvPr id="95" name="Rectangle 94">
            <a:extLst>
              <a:ext uri="{FF2B5EF4-FFF2-40B4-BE49-F238E27FC236}">
                <a16:creationId xmlns:a16="http://schemas.microsoft.com/office/drawing/2014/main" id="{38C5BAAC-2955-554A-8677-7E412F4C2241}"/>
              </a:ext>
            </a:extLst>
          </p:cNvPr>
          <p:cNvSpPr>
            <a:spLocks noChangeArrowheads="1"/>
          </p:cNvSpPr>
          <p:nvPr/>
        </p:nvSpPr>
        <p:spPr bwMode="auto">
          <a:xfrm rot="5400000">
            <a:off x="8575751" y="2853309"/>
            <a:ext cx="211519" cy="814136"/>
          </a:xfrm>
          <a:prstGeom prst="rect">
            <a:avLst/>
          </a:prstGeom>
          <a:solidFill>
            <a:srgbClr val="FF7E79"/>
          </a:solidFill>
          <a:ln w="9525" cap="flat" cmpd="sng" algn="ctr">
            <a:solidFill>
              <a:srgbClr val="4F81BD">
                <a:shade val="50000"/>
              </a:srgbClr>
            </a:solidFill>
            <a:prstDash val="solid"/>
          </a:ln>
          <a:effectLst/>
        </p:spPr>
        <p:txBody>
          <a:bodyPr vert="vert270" lIns="0" tIns="0" rIns="0" bIns="0" anchor="ctr" anchorCtr="1"/>
          <a:lstStyle/>
          <a:p>
            <a:pPr marL="0" marR="0" lvl="0" indent="0" algn="ctr" defTabSz="761962"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FFFFFF"/>
                </a:solidFill>
                <a:effectLst/>
                <a:uLnTx/>
                <a:uFillTx/>
                <a:latin typeface="Arial"/>
                <a:ea typeface="MS PGothic" pitchFamily="34" charset="-128"/>
                <a:cs typeface="+mn-cs"/>
                <a:sym typeface="Arial"/>
              </a:rPr>
              <a:t>LV Encryption</a:t>
            </a:r>
          </a:p>
        </p:txBody>
      </p:sp>
      <p:sp>
        <p:nvSpPr>
          <p:cNvPr id="99" name="Rectangle 98">
            <a:extLst>
              <a:ext uri="{FF2B5EF4-FFF2-40B4-BE49-F238E27FC236}">
                <a16:creationId xmlns:a16="http://schemas.microsoft.com/office/drawing/2014/main" id="{FD8EEA27-6320-D944-8146-A889FF77DA0A}"/>
              </a:ext>
            </a:extLst>
          </p:cNvPr>
          <p:cNvSpPr>
            <a:spLocks noChangeArrowheads="1"/>
          </p:cNvSpPr>
          <p:nvPr/>
        </p:nvSpPr>
        <p:spPr bwMode="auto">
          <a:xfrm rot="5400000">
            <a:off x="7350089" y="2835403"/>
            <a:ext cx="187392" cy="826125"/>
          </a:xfrm>
          <a:prstGeom prst="rect">
            <a:avLst/>
          </a:prstGeom>
          <a:solidFill>
            <a:srgbClr val="FF7E79"/>
          </a:solidFill>
          <a:ln w="9525" cap="flat" cmpd="sng" algn="ctr">
            <a:solidFill>
              <a:srgbClr val="4F81BD">
                <a:shade val="50000"/>
              </a:srgbClr>
            </a:solidFill>
            <a:prstDash val="solid"/>
          </a:ln>
          <a:effectLst/>
        </p:spPr>
        <p:txBody>
          <a:bodyPr vert="vert270" anchor="ctr" anchorCtr="1"/>
          <a:lstStyle/>
          <a:p>
            <a:pPr marL="0" marR="0" lvl="0" indent="0" algn="ctr" defTabSz="761962"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FFFFFF"/>
                </a:solidFill>
                <a:effectLst/>
                <a:uLnTx/>
                <a:uFillTx/>
                <a:latin typeface="Arial"/>
                <a:ea typeface="MS PGothic" pitchFamily="34" charset="-128"/>
                <a:cs typeface="+mn-cs"/>
                <a:sym typeface="Arial"/>
              </a:rPr>
              <a:t>LUKS</a:t>
            </a:r>
          </a:p>
        </p:txBody>
      </p:sp>
      <p:sp>
        <p:nvSpPr>
          <p:cNvPr id="101" name="TextBox 100">
            <a:extLst>
              <a:ext uri="{FF2B5EF4-FFF2-40B4-BE49-F238E27FC236}">
                <a16:creationId xmlns:a16="http://schemas.microsoft.com/office/drawing/2014/main" id="{BC4F7AFB-D1E9-4947-A568-FC4B2379C92D}"/>
              </a:ext>
            </a:extLst>
          </p:cNvPr>
          <p:cNvSpPr txBox="1"/>
          <p:nvPr/>
        </p:nvSpPr>
        <p:spPr>
          <a:xfrm>
            <a:off x="8873225" y="2163135"/>
            <a:ext cx="596391" cy="235898"/>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FFFFFF"/>
                </a:solidFill>
                <a:effectLst/>
                <a:uLnTx/>
                <a:uFillTx/>
                <a:latin typeface="IBM Plex Sans SemiBold" panose="020B0503050203000203" pitchFamily="34" charset="0"/>
                <a:ea typeface="IBM Plex Sans" charset="0"/>
                <a:cs typeface="IBM Plex Sans" charset="0"/>
              </a:rPr>
              <a:t>KMIP</a:t>
            </a:r>
            <a:endParaRPr kumimoji="0" lang="en-US" sz="1067" b="1" i="0" u="none" strike="noStrike" kern="1200" cap="none" spc="0" normalizeH="0" baseline="0" noProof="0" dirty="0">
              <a:ln>
                <a:noFill/>
              </a:ln>
              <a:solidFill>
                <a:srgbClr val="FFFFFF"/>
              </a:solidFill>
              <a:effectLst/>
              <a:uLnTx/>
              <a:uFillTx/>
              <a:latin typeface="IBM Plex Sans SemiBold" panose="020B0503050203000203" pitchFamily="34" charset="0"/>
              <a:ea typeface="IBM Plex Sans" charset="0"/>
              <a:cs typeface="IBM Plex Sans" charset="0"/>
            </a:endParaRPr>
          </a:p>
        </p:txBody>
      </p:sp>
      <p:cxnSp>
        <p:nvCxnSpPr>
          <p:cNvPr id="102" name="Elbow Connector 101">
            <a:extLst>
              <a:ext uri="{FF2B5EF4-FFF2-40B4-BE49-F238E27FC236}">
                <a16:creationId xmlns:a16="http://schemas.microsoft.com/office/drawing/2014/main" id="{1A2D6C46-F91A-F648-BCCA-A9FC247B94CA}"/>
              </a:ext>
            </a:extLst>
          </p:cNvPr>
          <p:cNvCxnSpPr>
            <a:cxnSpLocks/>
          </p:cNvCxnSpPr>
          <p:nvPr/>
        </p:nvCxnSpPr>
        <p:spPr bwMode="auto">
          <a:xfrm rot="5400000">
            <a:off x="8631471" y="2371387"/>
            <a:ext cx="1053308" cy="506215"/>
          </a:xfrm>
          <a:prstGeom prst="bentConnector3">
            <a:avLst>
              <a:gd name="adj1" fmla="val 50000"/>
            </a:avLst>
          </a:prstGeom>
          <a:ln w="12700">
            <a:solidFill>
              <a:schemeClr val="bg1"/>
            </a:solidFill>
            <a:headEnd type="triangle" w="sm" len="med"/>
            <a:tailEnd type="triangle" w="sm" len="med"/>
          </a:ln>
          <a:effectLst/>
        </p:spPr>
        <p:style>
          <a:lnRef idx="1">
            <a:schemeClr val="dk1"/>
          </a:lnRef>
          <a:fillRef idx="0">
            <a:schemeClr val="dk1"/>
          </a:fillRef>
          <a:effectRef idx="0">
            <a:schemeClr val="dk1"/>
          </a:effectRef>
          <a:fontRef idx="minor">
            <a:schemeClr val="tx1"/>
          </a:fontRef>
        </p:style>
      </p:cxnSp>
      <p:sp>
        <p:nvSpPr>
          <p:cNvPr id="103" name="Rectangle 102">
            <a:extLst>
              <a:ext uri="{FF2B5EF4-FFF2-40B4-BE49-F238E27FC236}">
                <a16:creationId xmlns:a16="http://schemas.microsoft.com/office/drawing/2014/main" id="{3F23FD70-0327-5445-B204-4C47ABDED66C}"/>
              </a:ext>
            </a:extLst>
          </p:cNvPr>
          <p:cNvSpPr/>
          <p:nvPr/>
        </p:nvSpPr>
        <p:spPr bwMode="auto">
          <a:xfrm>
            <a:off x="5626481" y="2447771"/>
            <a:ext cx="1172697" cy="973853"/>
          </a:xfrm>
          <a:prstGeom prst="rect">
            <a:avLst/>
          </a:prstGeom>
          <a:gradFill flip="none" rotWithShape="1">
            <a:gsLst>
              <a:gs pos="0">
                <a:srgbClr val="0070C0"/>
              </a:gs>
              <a:gs pos="48000">
                <a:srgbClr val="945200">
                  <a:alpha val="75000"/>
                </a:srgbClr>
              </a:gs>
              <a:gs pos="100000">
                <a:srgbClr val="0070C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067" b="1" i="0" u="none" strike="noStrike" kern="0" cap="none" spc="0" normalizeH="0" baseline="0" noProof="0" dirty="0">
              <a:ln>
                <a:noFill/>
              </a:ln>
              <a:solidFill>
                <a:srgbClr val="FFFFFF"/>
              </a:solidFill>
              <a:effectLst/>
              <a:uLnTx/>
              <a:uFillTx/>
              <a:latin typeface="IBM Plex Sans SemiBold" panose="020B0503050203000203" pitchFamily="34" charset="0"/>
              <a:ea typeface="Calibri" charset="0"/>
              <a:cs typeface="Calibri" charset="0"/>
              <a:sym typeface="Arial"/>
            </a:endParaRPr>
          </a:p>
        </p:txBody>
      </p:sp>
      <p:sp>
        <p:nvSpPr>
          <p:cNvPr id="104" name="Rectangle 103">
            <a:extLst>
              <a:ext uri="{FF2B5EF4-FFF2-40B4-BE49-F238E27FC236}">
                <a16:creationId xmlns:a16="http://schemas.microsoft.com/office/drawing/2014/main" id="{BD2D4F22-2E38-784A-86B0-7585DBF91BA6}"/>
              </a:ext>
            </a:extLst>
          </p:cNvPr>
          <p:cNvSpPr>
            <a:spLocks noChangeArrowheads="1"/>
          </p:cNvSpPr>
          <p:nvPr/>
        </p:nvSpPr>
        <p:spPr bwMode="auto">
          <a:xfrm rot="5400000">
            <a:off x="6141953" y="2889137"/>
            <a:ext cx="192596" cy="713451"/>
          </a:xfrm>
          <a:prstGeom prst="rect">
            <a:avLst/>
          </a:prstGeom>
          <a:solidFill>
            <a:srgbClr val="FF7E79"/>
          </a:solidFill>
          <a:ln w="9525" cap="flat" cmpd="sng" algn="ctr">
            <a:solidFill>
              <a:srgbClr val="4F81BD">
                <a:shade val="50000"/>
              </a:srgbClr>
            </a:solidFill>
            <a:prstDash val="solid"/>
          </a:ln>
          <a:effectLst/>
        </p:spPr>
        <p:txBody>
          <a:bodyPr vert="vert270" anchor="ctr" anchorCtr="1"/>
          <a:lstStyle/>
          <a:p>
            <a:pPr marL="0" marR="0" lvl="0" indent="0" algn="ctr" defTabSz="761962"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FFFFFF"/>
                </a:solidFill>
                <a:effectLst/>
                <a:uLnTx/>
                <a:uFillTx/>
                <a:latin typeface="Arial"/>
                <a:ea typeface="MS PGothic" pitchFamily="34" charset="-128"/>
                <a:cs typeface="+mn-cs"/>
                <a:sym typeface="Arial"/>
              </a:rPr>
              <a:t>Disk </a:t>
            </a:r>
            <a:r>
              <a:rPr kumimoji="0" lang="en-US" sz="933" b="0" i="0" u="none" strike="noStrike" kern="0" cap="none" spc="0" normalizeH="0" baseline="0" noProof="0" dirty="0" err="1">
                <a:ln>
                  <a:noFill/>
                </a:ln>
                <a:solidFill>
                  <a:srgbClr val="FFFFFF"/>
                </a:solidFill>
                <a:effectLst/>
                <a:uLnTx/>
                <a:uFillTx/>
                <a:latin typeface="Arial"/>
                <a:ea typeface="MS PGothic" pitchFamily="34" charset="-128"/>
                <a:cs typeface="+mn-cs"/>
                <a:sym typeface="Arial"/>
              </a:rPr>
              <a:t>Encr</a:t>
            </a:r>
            <a:r>
              <a:rPr kumimoji="0" lang="en-US" sz="933" b="0" i="0" u="none" strike="noStrike" kern="0" cap="none" spc="0" normalizeH="0" baseline="0" noProof="0" dirty="0">
                <a:ln>
                  <a:noFill/>
                </a:ln>
                <a:solidFill>
                  <a:srgbClr val="FFFFFF"/>
                </a:solidFill>
                <a:effectLst/>
                <a:uLnTx/>
                <a:uFillTx/>
                <a:latin typeface="Arial"/>
                <a:ea typeface="MS PGothic" pitchFamily="34" charset="-128"/>
                <a:cs typeface="+mn-cs"/>
                <a:sym typeface="Arial"/>
              </a:rPr>
              <a:t>.</a:t>
            </a:r>
          </a:p>
        </p:txBody>
      </p:sp>
      <p:sp>
        <p:nvSpPr>
          <p:cNvPr id="110" name="Rectangle 109">
            <a:extLst>
              <a:ext uri="{FF2B5EF4-FFF2-40B4-BE49-F238E27FC236}">
                <a16:creationId xmlns:a16="http://schemas.microsoft.com/office/drawing/2014/main" id="{DE1CB8FE-FBAC-7643-AF7D-91B2998EFF87}"/>
              </a:ext>
            </a:extLst>
          </p:cNvPr>
          <p:cNvSpPr/>
          <p:nvPr/>
        </p:nvSpPr>
        <p:spPr>
          <a:xfrm>
            <a:off x="278090" y="1152506"/>
            <a:ext cx="4796927" cy="5016758"/>
          </a:xfrm>
          <a:prstGeom prst="rect">
            <a:avLst/>
          </a:prstGeom>
        </p:spPr>
        <p:txBody>
          <a:bodyPr wrap="square">
            <a:spAutoFit/>
          </a:bodyPr>
          <a:lstStyle/>
          <a:p>
            <a:pPr marL="292100" marR="0" lvl="0" indent="-292100" algn="l" defTabSz="1219140" rtl="0" eaLnBrk="1" fontAlgn="auto" latinLnBrk="0" hangingPunct="1">
              <a:lnSpc>
                <a:spcPct val="100000"/>
              </a:lnSpc>
              <a:spcBef>
                <a:spcPts val="1200"/>
              </a:spcBef>
              <a:spcAft>
                <a:spcPts val="0"/>
              </a:spcAft>
              <a:buClr>
                <a:prstClr val="white"/>
              </a:buClr>
              <a:buSzTx/>
              <a:buFont typeface="Arial" panose="020B0604020202020204" pitchFamily="34" charset="0"/>
              <a:buChar char="•"/>
              <a:tabLst/>
              <a:defRPr/>
            </a:pPr>
            <a:r>
              <a:rPr kumimoji="0" lang="en-US" sz="2000" b="1" i="0" u="none" strike="noStrike" kern="0" cap="none" spc="0" normalizeH="0" baseline="0" noProof="0" dirty="0">
                <a:ln>
                  <a:noFill/>
                </a:ln>
                <a:solidFill>
                  <a:prstClr val="white"/>
                </a:solidFill>
                <a:effectLst/>
                <a:uLnTx/>
                <a:uFillTx/>
                <a:latin typeface="IBM Plex Sans SemiBold" panose="020B0503050203000203" pitchFamily="34" charset="0"/>
                <a:ea typeface="+mn-ea"/>
                <a:cs typeface="+mn-cs"/>
              </a:rPr>
              <a:t>OS-level data encryption with customer-controlled keys</a:t>
            </a:r>
          </a:p>
          <a:p>
            <a:pPr marL="292100" marR="0" lvl="1" indent="-292100" algn="l" defTabSz="121914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2000" b="1" i="0" u="none" strike="noStrike" kern="0" cap="none" spc="0" normalizeH="0" baseline="0" noProof="0" dirty="0">
                <a:ln>
                  <a:noFill/>
                </a:ln>
                <a:solidFill>
                  <a:prstClr val="white"/>
                </a:solidFill>
                <a:effectLst/>
                <a:uLnTx/>
                <a:uFillTx/>
                <a:latin typeface="IBM Plex Sans SemiBold" panose="020B0503050203000203" pitchFamily="34" charset="0"/>
                <a:ea typeface="+mn-ea"/>
                <a:cs typeface="+mn-cs"/>
              </a:rPr>
              <a:t>Support Bring Your Own Key (BYOK) and Keep Your Own Key (KYOK)</a:t>
            </a:r>
          </a:p>
          <a:p>
            <a:pPr marL="522275" marR="0" lvl="2" indent="-214308" algn="l" defTabSz="121914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Integration w. IBM Cloud Hyper-Protect Crypto Services (HPCS) -KYOK</a:t>
            </a:r>
          </a:p>
          <a:p>
            <a:pPr marL="742950" marR="0" lvl="4" indent="-227013" algn="l" defTabSz="121914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Based on IBM Z and Crypto Express Card, </a:t>
            </a:r>
            <a:r>
              <a:rPr kumimoji="0" lang="en-US" sz="1600" b="0" i="0" u="sng" strike="noStrike" kern="0" cap="none" spc="0" normalizeH="0" baseline="0" noProof="0" dirty="0">
                <a:ln>
                  <a:noFill/>
                </a:ln>
                <a:solidFill>
                  <a:prstClr val="white"/>
                </a:solidFill>
                <a:effectLst/>
                <a:uLnTx/>
                <a:uFillTx/>
                <a:latin typeface="IBM Plex Sans" panose="020B0503050203000203" pitchFamily="34" charset="0"/>
                <a:ea typeface="+mn-ea"/>
                <a:cs typeface="+mn-cs"/>
              </a:rPr>
              <a:t>FIPS 140-2 Level 4 certified </a:t>
            </a:r>
            <a:r>
              <a:rPr kumimoji="0" lang="en-US" sz="16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 </a:t>
            </a:r>
            <a:r>
              <a:rPr kumimoji="0" lang="en-US" sz="1600" b="0" i="1"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only such Cloud service</a:t>
            </a:r>
          </a:p>
          <a:p>
            <a:pPr marL="742950" marR="0" lvl="4" indent="-227013" algn="l" defTabSz="121914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Support in AIX and </a:t>
            </a:r>
            <a:r>
              <a:rPr kumimoji="0" lang="en-US" sz="16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hlinkClick r:id="rId3"/>
              </a:rPr>
              <a:t>Linux</a:t>
            </a:r>
            <a:r>
              <a:rPr kumimoji="0" lang="en-US" sz="16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 on POWER (available since </a:t>
            </a:r>
            <a:r>
              <a:rPr kumimoji="0" lang="en-US" sz="16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hlinkClick r:id="rId4"/>
              </a:rPr>
              <a:t>4Q 2022</a:t>
            </a:r>
            <a:r>
              <a:rPr kumimoji="0" lang="en-US" sz="16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a:t>
            </a:r>
          </a:p>
          <a:p>
            <a:pPr marL="522288" marR="0" lvl="4" indent="-236538" algn="l" defTabSz="121914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IBM Plex Sans SemiBold" panose="020B0503050203000203" pitchFamily="34" charset="0"/>
                <a:ea typeface="+mn-ea"/>
                <a:cs typeface="+mn-cs"/>
              </a:rPr>
              <a:t>New</a:t>
            </a:r>
            <a:r>
              <a:rPr kumimoji="0" lang="en-US" sz="18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 i</a:t>
            </a:r>
            <a:r>
              <a:rPr kumimoji="0" lang="en-US" sz="1800" b="0" i="0" u="none" strike="noStrike" kern="0" cap="none" spc="0" normalizeH="0" baseline="0" noProof="0" dirty="0" err="1">
                <a:ln>
                  <a:noFill/>
                </a:ln>
                <a:solidFill>
                  <a:prstClr val="white"/>
                </a:solidFill>
                <a:effectLst/>
                <a:uLnTx/>
                <a:uFillTx/>
                <a:latin typeface="IBM Plex Sans" panose="020B0503050203000203" pitchFamily="34" charset="0"/>
                <a:ea typeface="+mn-ea"/>
                <a:cs typeface="+mn-cs"/>
              </a:rPr>
              <a:t>ntegration</a:t>
            </a:r>
            <a:r>
              <a:rPr kumimoji="0" lang="en-US" sz="18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 with IBM Cloud </a:t>
            </a:r>
            <a:r>
              <a:rPr kumimoji="0" lang="en-US" sz="18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hlinkClick r:id="rId5"/>
              </a:rPr>
              <a:t>Key Protect</a:t>
            </a:r>
            <a:r>
              <a:rPr kumimoji="0" lang="en-US" sz="18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 service – BYOK</a:t>
            </a:r>
          </a:p>
          <a:p>
            <a:pPr marL="746125" marR="0" lvl="5" indent="-223838" algn="l" defTabSz="121914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Based on 3</a:t>
            </a:r>
            <a:r>
              <a:rPr kumimoji="0" lang="en-US" sz="1600" b="0" i="0" u="none" strike="noStrike" kern="0" cap="none" spc="0" normalizeH="0" baseline="30000" noProof="0" dirty="0">
                <a:ln>
                  <a:noFill/>
                </a:ln>
                <a:solidFill>
                  <a:prstClr val="white"/>
                </a:solidFill>
                <a:effectLst/>
                <a:uLnTx/>
                <a:uFillTx/>
                <a:latin typeface="IBM Plex Sans" panose="020B0503050203000203" pitchFamily="34" charset="0"/>
                <a:ea typeface="+mn-ea"/>
                <a:cs typeface="+mn-cs"/>
              </a:rPr>
              <a:t>rd</a:t>
            </a:r>
            <a:r>
              <a:rPr kumimoji="0" lang="en-US" sz="16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 party HSM offering</a:t>
            </a:r>
          </a:p>
          <a:p>
            <a:pPr marL="746125" marR="0" lvl="5" indent="-223838" algn="l" defTabSz="121914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IBM Plex Sans" panose="020B0503050203000203" pitchFamily="34" charset="0"/>
                <a:ea typeface="+mn-ea"/>
                <a:cs typeface="+mn-cs"/>
              </a:rPr>
              <a:t>Support for Linux on Power</a:t>
            </a:r>
          </a:p>
          <a:p>
            <a:pPr marL="288925" marR="0" lvl="4" indent="-223838" algn="l" defTabSz="121914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1600" b="1" i="0" u="none" strike="noStrike" kern="0" cap="none" spc="0" normalizeH="0" baseline="0" noProof="0" dirty="0">
                <a:ln>
                  <a:noFill/>
                </a:ln>
                <a:solidFill>
                  <a:srgbClr val="FFC000"/>
                </a:solidFill>
                <a:effectLst/>
                <a:uLnTx/>
                <a:uFillTx/>
                <a:latin typeface="IBM Plex Sans SemiBold" panose="020B0503050203000203" pitchFamily="34" charset="0"/>
                <a:ea typeface="+mn-ea"/>
                <a:cs typeface="+mn-cs"/>
              </a:rPr>
              <a:t>Zero trust in Cloud storage administrators</a:t>
            </a:r>
          </a:p>
        </p:txBody>
      </p:sp>
      <p:sp>
        <p:nvSpPr>
          <p:cNvPr id="112" name="Title 1">
            <a:extLst>
              <a:ext uri="{FF2B5EF4-FFF2-40B4-BE49-F238E27FC236}">
                <a16:creationId xmlns:a16="http://schemas.microsoft.com/office/drawing/2014/main" id="{0CBA6C40-D0BF-A245-94E7-EB298B5AC18F}"/>
              </a:ext>
            </a:extLst>
          </p:cNvPr>
          <p:cNvSpPr txBox="1">
            <a:spLocks/>
          </p:cNvSpPr>
          <p:nvPr/>
        </p:nvSpPr>
        <p:spPr>
          <a:xfrm>
            <a:off x="244430" y="348484"/>
            <a:ext cx="11136885" cy="332399"/>
          </a:xfrm>
          <a:prstGeom prst="rect">
            <a:avLst/>
          </a:prstGeom>
        </p:spPr>
        <p:txBody>
          <a:bodyPr vert="horz" wrap="square" lIns="0" tIns="0" rIns="0" bIns="0" rtlCol="0" anchor="t">
            <a:spAutoFit/>
          </a:bodyPr>
          <a:lstStyle>
            <a:lvl1pPr algn="l" rtl="0" eaLnBrk="1" fontAlgn="base" hangingPunct="1">
              <a:lnSpc>
                <a:spcPct val="90000"/>
              </a:lnSpc>
              <a:spcBef>
                <a:spcPct val="0"/>
              </a:spcBef>
              <a:spcAft>
                <a:spcPct val="0"/>
              </a:spcAft>
              <a:defRPr sz="2400" b="0">
                <a:solidFill>
                  <a:schemeClr val="bg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marL="0" marR="0" lvl="0" indent="0" algn="l" defTabSz="1219170"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IBM Plex Sans SemiBold" panose="020B0503050203000203" pitchFamily="34" charset="0"/>
              </a:rPr>
              <a:t>Protect the Hybrid Cloud with BOYK/KYOK Support</a:t>
            </a:r>
          </a:p>
        </p:txBody>
      </p:sp>
      <p:sp>
        <p:nvSpPr>
          <p:cNvPr id="115" name="Footer Placeholder 1">
            <a:extLst>
              <a:ext uri="{FF2B5EF4-FFF2-40B4-BE49-F238E27FC236}">
                <a16:creationId xmlns:a16="http://schemas.microsoft.com/office/drawing/2014/main" id="{A29DA6CF-751D-1F4F-95A8-D4902901551D}"/>
              </a:ext>
            </a:extLst>
          </p:cNvPr>
          <p:cNvSpPr txBox="1">
            <a:spLocks/>
          </p:cNvSpPr>
          <p:nvPr/>
        </p:nvSpPr>
        <p:spPr>
          <a:xfrm>
            <a:off x="270628" y="6449926"/>
            <a:ext cx="5542245" cy="2222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68D95"/>
                </a:solidFill>
                <a:effectLst/>
                <a:uLnTx/>
                <a:uFillTx/>
                <a:latin typeface="IBM Plex Sans Light"/>
                <a:ea typeface="+mn-ea"/>
                <a:cs typeface="+mn-cs"/>
              </a:rPr>
              <a:t>IBM / © IBM Corporation 2022</a:t>
            </a:r>
            <a:endParaRPr kumimoji="0" lang="en-US" sz="800" b="0" i="0" u="none" strike="noStrike" kern="1200" cap="none" spc="0" normalizeH="0" baseline="0" noProof="0" dirty="0">
              <a:ln>
                <a:noFill/>
              </a:ln>
              <a:solidFill>
                <a:srgbClr val="868D95"/>
              </a:solidFill>
              <a:effectLst/>
              <a:uLnTx/>
              <a:uFillTx/>
              <a:latin typeface="IBM Plex Sans Light"/>
              <a:ea typeface="+mn-ea"/>
              <a:cs typeface="+mn-cs"/>
            </a:endParaRPr>
          </a:p>
        </p:txBody>
      </p:sp>
      <p:cxnSp>
        <p:nvCxnSpPr>
          <p:cNvPr id="83" name="Elbow Connector 82">
            <a:extLst>
              <a:ext uri="{FF2B5EF4-FFF2-40B4-BE49-F238E27FC236}">
                <a16:creationId xmlns:a16="http://schemas.microsoft.com/office/drawing/2014/main" id="{2F32ED48-1E9F-9448-8BC4-6A7EF8C376F2}"/>
              </a:ext>
            </a:extLst>
          </p:cNvPr>
          <p:cNvCxnSpPr>
            <a:cxnSpLocks/>
            <a:stCxn id="82" idx="1"/>
            <a:endCxn id="95" idx="0"/>
          </p:cNvCxnSpPr>
          <p:nvPr/>
        </p:nvCxnSpPr>
        <p:spPr bwMode="auto">
          <a:xfrm rot="10800000" flipV="1">
            <a:off x="9088579" y="2961110"/>
            <a:ext cx="1743780" cy="299268"/>
          </a:xfrm>
          <a:prstGeom prst="bentConnector3">
            <a:avLst>
              <a:gd name="adj1" fmla="val 50000"/>
            </a:avLst>
          </a:prstGeom>
          <a:ln w="12700">
            <a:solidFill>
              <a:schemeClr val="bg1"/>
            </a:solidFill>
            <a:prstDash val="sysDash"/>
            <a:headEnd type="triangle" w="sm" len="med"/>
            <a:tailEnd type="triangle" w="sm" len="med"/>
          </a:ln>
          <a:effectLst/>
        </p:spPr>
        <p:style>
          <a:lnRef idx="1">
            <a:schemeClr val="dk1"/>
          </a:lnRef>
          <a:fillRef idx="0">
            <a:schemeClr val="dk1"/>
          </a:fillRef>
          <a:effectRef idx="0">
            <a:schemeClr val="dk1"/>
          </a:effectRef>
          <a:fontRef idx="minor">
            <a:schemeClr val="tx1"/>
          </a:fontRef>
        </p:style>
      </p:cxnSp>
      <p:sp>
        <p:nvSpPr>
          <p:cNvPr id="53" name="Rectangle 52">
            <a:extLst>
              <a:ext uri="{FF2B5EF4-FFF2-40B4-BE49-F238E27FC236}">
                <a16:creationId xmlns:a16="http://schemas.microsoft.com/office/drawing/2014/main" id="{C889836F-D5A1-B34E-A877-933CCF3E25BE}"/>
              </a:ext>
            </a:extLst>
          </p:cNvPr>
          <p:cNvSpPr/>
          <p:nvPr/>
        </p:nvSpPr>
        <p:spPr>
          <a:xfrm>
            <a:off x="5649060" y="3515864"/>
            <a:ext cx="3743365" cy="458552"/>
          </a:xfrm>
          <a:prstGeom prst="rect">
            <a:avLst/>
          </a:prstGeom>
          <a:gradFill flip="none" rotWithShape="1">
            <a:gsLst>
              <a:gs pos="0">
                <a:srgbClr val="00B0F0"/>
              </a:gs>
              <a:gs pos="48000">
                <a:srgbClr val="0070C0"/>
              </a:gs>
              <a:gs pos="100000">
                <a:srgbClr val="00B0F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121920" tIns="0" rIns="0" bIns="0" numCol="1" rtlCol="0" anchor="ctr" anchorCtr="0" compatLnSpc="1">
            <a:prstTxWarp prst="textNoShape">
              <a:avLst/>
            </a:prstTxWarp>
          </a:bodyPr>
          <a:lstStyle/>
          <a:p>
            <a:pPr marL="0" marR="0" lvl="0" indent="0" algn="ctr" defTabSz="1219140" rtl="0" eaLnBrk="0" fontAlgn="base" latinLnBrk="0" hangingPunct="0">
              <a:lnSpc>
                <a:spcPct val="9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IBM Plex Sans SemiBold" panose="020B0503050203000203" pitchFamily="34" charset="0"/>
              <a:ea typeface="+mn-ea"/>
              <a:cs typeface="Calibri" charset="0"/>
            </a:endParaRPr>
          </a:p>
        </p:txBody>
      </p:sp>
      <p:sp>
        <p:nvSpPr>
          <p:cNvPr id="61" name="Rectangle 60">
            <a:extLst>
              <a:ext uri="{FF2B5EF4-FFF2-40B4-BE49-F238E27FC236}">
                <a16:creationId xmlns:a16="http://schemas.microsoft.com/office/drawing/2014/main" id="{4A51240A-95B5-8B4D-BBA3-61BD476F178C}"/>
              </a:ext>
            </a:extLst>
          </p:cNvPr>
          <p:cNvSpPr/>
          <p:nvPr/>
        </p:nvSpPr>
        <p:spPr>
          <a:xfrm>
            <a:off x="5649059" y="4103677"/>
            <a:ext cx="3780303" cy="482515"/>
          </a:xfrm>
          <a:prstGeom prst="rect">
            <a:avLst/>
          </a:prstGeom>
          <a:gradFill flip="none" rotWithShape="1">
            <a:gsLst>
              <a:gs pos="0">
                <a:srgbClr val="00B0F0"/>
              </a:gs>
              <a:gs pos="48000">
                <a:srgbClr val="0070C0"/>
              </a:gs>
              <a:gs pos="100000">
                <a:srgbClr val="00B0F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121920" tIns="0" rIns="0" bIns="0" numCol="1" rtlCol="0" anchor="ctr" anchorCtr="0" compatLnSpc="1">
            <a:prstTxWarp prst="textNoShape">
              <a:avLst/>
            </a:prstTxWarp>
          </a:bodyPr>
          <a:lstStyle/>
          <a:p>
            <a:pPr marL="0" marR="0" lvl="0" indent="0" algn="ctr" defTabSz="1219140" rtl="0" eaLnBrk="0" fontAlgn="base" latinLnBrk="0" hangingPunct="0">
              <a:lnSpc>
                <a:spcPct val="9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IBM Plex Sans SemiBold" panose="020B0503050203000203" pitchFamily="34" charset="0"/>
              <a:ea typeface="+mn-ea"/>
              <a:cs typeface="Calibri" charset="0"/>
            </a:endParaRPr>
          </a:p>
        </p:txBody>
      </p:sp>
      <p:pic>
        <p:nvPicPr>
          <p:cNvPr id="54" name="Picture 16">
            <a:extLst>
              <a:ext uri="{FF2B5EF4-FFF2-40B4-BE49-F238E27FC236}">
                <a16:creationId xmlns:a16="http://schemas.microsoft.com/office/drawing/2014/main" id="{306ECE54-336E-4D42-BF47-ED1257A8DE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384" t="7016" r="15384" b="7016"/>
          <a:stretch/>
        </p:blipFill>
        <p:spPr bwMode="auto">
          <a:xfrm>
            <a:off x="5722473" y="3550864"/>
            <a:ext cx="345793" cy="388553"/>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1A4041C-5D92-5A45-8BC1-873FE02420CD}"/>
              </a:ext>
            </a:extLst>
          </p:cNvPr>
          <p:cNvSpPr txBox="1"/>
          <p:nvPr/>
        </p:nvSpPr>
        <p:spPr>
          <a:xfrm>
            <a:off x="6059336" y="3603765"/>
            <a:ext cx="954616"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noFill/>
                </a:ln>
                <a:solidFill>
                  <a:srgbClr val="000000"/>
                </a:solidFill>
                <a:effectLst/>
                <a:uLnTx/>
                <a:uFillTx/>
                <a:latin typeface="IBM Plex Sans SemiBold" panose="020B0503050203000203" pitchFamily="34" charset="0"/>
                <a:ea typeface="IBM Plex Sans" charset="0"/>
                <a:cs typeface="IBM Plex Sans" charset="0"/>
              </a:rPr>
              <a:t>PowerVM</a:t>
            </a:r>
            <a:endParaRPr kumimoji="0" lang="en-US" sz="1067"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endParaRPr>
          </a:p>
        </p:txBody>
      </p:sp>
      <p:cxnSp>
        <p:nvCxnSpPr>
          <p:cNvPr id="100" name="Elbow Connector 99">
            <a:extLst>
              <a:ext uri="{FF2B5EF4-FFF2-40B4-BE49-F238E27FC236}">
                <a16:creationId xmlns:a16="http://schemas.microsoft.com/office/drawing/2014/main" id="{B9E5F5B3-CC04-774B-997E-71A30FC77BAF}"/>
              </a:ext>
            </a:extLst>
          </p:cNvPr>
          <p:cNvCxnSpPr>
            <a:cxnSpLocks/>
            <a:stCxn id="82" idx="2"/>
            <a:endCxn id="99" idx="3"/>
          </p:cNvCxnSpPr>
          <p:nvPr/>
        </p:nvCxnSpPr>
        <p:spPr bwMode="auto">
          <a:xfrm rot="5400000" flipH="1">
            <a:off x="9435860" y="1350087"/>
            <a:ext cx="44140" cy="4028290"/>
          </a:xfrm>
          <a:prstGeom prst="bentConnector3">
            <a:avLst>
              <a:gd name="adj1" fmla="val -1141427"/>
            </a:avLst>
          </a:prstGeom>
          <a:ln w="12700">
            <a:solidFill>
              <a:schemeClr val="bg1"/>
            </a:solidFill>
            <a:prstDash val="sysDash"/>
            <a:headEnd type="triangle" w="sm" len="med"/>
            <a:tailEnd type="triangle" w="sm" len="med"/>
          </a:ln>
          <a:effectLst/>
        </p:spPr>
        <p:style>
          <a:lnRef idx="1">
            <a:schemeClr val="dk1"/>
          </a:lnRef>
          <a:fillRef idx="0">
            <a:schemeClr val="dk1"/>
          </a:fillRef>
          <a:effectRef idx="0">
            <a:schemeClr val="dk1"/>
          </a:effectRef>
          <a:fontRef idx="minor">
            <a:schemeClr val="tx1"/>
          </a:fontRef>
        </p:style>
      </p:cxnSp>
      <p:cxnSp>
        <p:nvCxnSpPr>
          <p:cNvPr id="109" name="Elbow Connector 108">
            <a:extLst>
              <a:ext uri="{FF2B5EF4-FFF2-40B4-BE49-F238E27FC236}">
                <a16:creationId xmlns:a16="http://schemas.microsoft.com/office/drawing/2014/main" id="{340B4633-A5AB-7444-90D1-943FD1D38965}"/>
              </a:ext>
            </a:extLst>
          </p:cNvPr>
          <p:cNvCxnSpPr>
            <a:cxnSpLocks/>
            <a:stCxn id="91" idx="1"/>
          </p:cNvCxnSpPr>
          <p:nvPr/>
        </p:nvCxnSpPr>
        <p:spPr bwMode="auto">
          <a:xfrm rot="10800000">
            <a:off x="7218739" y="3339338"/>
            <a:ext cx="253316" cy="989092"/>
          </a:xfrm>
          <a:prstGeom prst="bentConnector2">
            <a:avLst/>
          </a:prstGeom>
          <a:ln w="12700">
            <a:solidFill>
              <a:schemeClr val="bg2"/>
            </a:solidFill>
            <a:prstDash val="sysDash"/>
            <a:headEnd type="triangle" w="sm" len="med"/>
            <a:tailEnd type="triangle" w="sm" len="med"/>
          </a:ln>
          <a:effectLst/>
        </p:spPr>
        <p:style>
          <a:lnRef idx="1">
            <a:schemeClr val="dk1"/>
          </a:lnRef>
          <a:fillRef idx="0">
            <a:schemeClr val="dk1"/>
          </a:fillRef>
          <a:effectRef idx="0">
            <a:schemeClr val="dk1"/>
          </a:effectRef>
          <a:fontRef idx="minor">
            <a:schemeClr val="tx1"/>
          </a:fontRef>
        </p:style>
      </p:cxnSp>
      <p:cxnSp>
        <p:nvCxnSpPr>
          <p:cNvPr id="93" name="Elbow Connector 92">
            <a:extLst>
              <a:ext uri="{FF2B5EF4-FFF2-40B4-BE49-F238E27FC236}">
                <a16:creationId xmlns:a16="http://schemas.microsoft.com/office/drawing/2014/main" id="{CB04120D-1FE4-AF47-A45D-66F7ABBA70DA}"/>
              </a:ext>
            </a:extLst>
          </p:cNvPr>
          <p:cNvCxnSpPr>
            <a:cxnSpLocks/>
            <a:stCxn id="91" idx="0"/>
            <a:endCxn id="95" idx="3"/>
          </p:cNvCxnSpPr>
          <p:nvPr/>
        </p:nvCxnSpPr>
        <p:spPr bwMode="auto">
          <a:xfrm rot="5400000" flipH="1" flipV="1">
            <a:off x="7780818" y="3233893"/>
            <a:ext cx="768447" cy="1032940"/>
          </a:xfrm>
          <a:prstGeom prst="bentConnector3">
            <a:avLst>
              <a:gd name="adj1" fmla="val 50000"/>
            </a:avLst>
          </a:prstGeom>
          <a:ln w="12700">
            <a:solidFill>
              <a:schemeClr val="bg1"/>
            </a:solidFill>
            <a:prstDash val="solid"/>
            <a:headEnd type="triangle" w="med" len="med"/>
            <a:tailEnd type="triangle"/>
          </a:ln>
          <a:effectLst/>
        </p:spPr>
        <p:style>
          <a:lnRef idx="1">
            <a:schemeClr val="dk1"/>
          </a:lnRef>
          <a:fillRef idx="0">
            <a:schemeClr val="dk1"/>
          </a:fillRef>
          <a:effectRef idx="0">
            <a:schemeClr val="dk1"/>
          </a:effectRef>
          <a:fontRef idx="minor">
            <a:schemeClr val="tx1"/>
          </a:fontRef>
        </p:style>
      </p:cxnSp>
      <p:grpSp>
        <p:nvGrpSpPr>
          <p:cNvPr id="105" name="Group 104">
            <a:extLst>
              <a:ext uri="{FF2B5EF4-FFF2-40B4-BE49-F238E27FC236}">
                <a16:creationId xmlns:a16="http://schemas.microsoft.com/office/drawing/2014/main" id="{55F3E29F-3C33-1843-971D-14AF44430195}"/>
              </a:ext>
            </a:extLst>
          </p:cNvPr>
          <p:cNvGrpSpPr>
            <a:grpSpLocks noChangeAspect="1"/>
          </p:cNvGrpSpPr>
          <p:nvPr/>
        </p:nvGrpSpPr>
        <p:grpSpPr>
          <a:xfrm>
            <a:off x="5741887" y="4120529"/>
            <a:ext cx="917925" cy="413492"/>
            <a:chOff x="4137225" y="5904245"/>
            <a:chExt cx="1127256" cy="551322"/>
          </a:xfrm>
        </p:grpSpPr>
        <p:pic>
          <p:nvPicPr>
            <p:cNvPr id="106" name="Picture 105" descr="Icon&#10;&#10;Description automatically generated">
              <a:extLst>
                <a:ext uri="{FF2B5EF4-FFF2-40B4-BE49-F238E27FC236}">
                  <a16:creationId xmlns:a16="http://schemas.microsoft.com/office/drawing/2014/main" id="{57827F14-3C49-584E-9655-A0E5968421D4}"/>
                </a:ext>
              </a:extLst>
            </p:cNvPr>
            <p:cNvPicPr>
              <a:picLocks noChangeAspect="1"/>
            </p:cNvPicPr>
            <p:nvPr/>
          </p:nvPicPr>
          <p:blipFill>
            <a:blip r:embed="rId7"/>
            <a:stretch>
              <a:fillRect/>
            </a:stretch>
          </p:blipFill>
          <p:spPr>
            <a:xfrm>
              <a:off x="4713159" y="5904245"/>
              <a:ext cx="551322" cy="551322"/>
            </a:xfrm>
            <a:prstGeom prst="rect">
              <a:avLst/>
            </a:prstGeom>
          </p:spPr>
        </p:pic>
        <p:pic>
          <p:nvPicPr>
            <p:cNvPr id="107" name="Picture 106">
              <a:extLst>
                <a:ext uri="{FF2B5EF4-FFF2-40B4-BE49-F238E27FC236}">
                  <a16:creationId xmlns:a16="http://schemas.microsoft.com/office/drawing/2014/main" id="{BC7A13F1-159A-0647-9351-4EC9D5262027}"/>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tretch>
              <a:fillRect/>
            </a:stretch>
          </p:blipFill>
          <p:spPr>
            <a:xfrm>
              <a:off x="4137225" y="5954546"/>
              <a:ext cx="499332" cy="488528"/>
            </a:xfrm>
            <a:prstGeom prst="rect">
              <a:avLst/>
            </a:prstGeom>
            <a:ln w="15875">
              <a:solidFill>
                <a:schemeClr val="tx1"/>
              </a:solidFill>
            </a:ln>
          </p:spPr>
        </p:pic>
      </p:grpSp>
      <p:pic>
        <p:nvPicPr>
          <p:cNvPr id="91" name="Picture 6" descr="Integral 32GB Secure Key Encrypted USB Flash Drive memory ...">
            <a:extLst>
              <a:ext uri="{FF2B5EF4-FFF2-40B4-BE49-F238E27FC236}">
                <a16:creationId xmlns:a16="http://schemas.microsoft.com/office/drawing/2014/main" id="{C6A63A34-19CF-4649-9757-9BA8B66AC5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2054" y="4134584"/>
            <a:ext cx="353033" cy="387688"/>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6EF43EB2-A85D-A940-B0DF-7F1BB9272C75}"/>
              </a:ext>
            </a:extLst>
          </p:cNvPr>
          <p:cNvGrpSpPr/>
          <p:nvPr/>
        </p:nvGrpSpPr>
        <p:grpSpPr>
          <a:xfrm>
            <a:off x="7142459" y="2540925"/>
            <a:ext cx="628327" cy="502895"/>
            <a:chOff x="7527716" y="1818518"/>
            <a:chExt cx="890439" cy="758264"/>
          </a:xfrm>
        </p:grpSpPr>
        <p:sp>
          <p:nvSpPr>
            <p:cNvPr id="39" name="Rectangle 38">
              <a:extLst>
                <a:ext uri="{FF2B5EF4-FFF2-40B4-BE49-F238E27FC236}">
                  <a16:creationId xmlns:a16="http://schemas.microsoft.com/office/drawing/2014/main" id="{A778AFC8-EF89-6A46-A380-C73A6CEBAD3A}"/>
                </a:ext>
              </a:extLst>
            </p:cNvPr>
            <p:cNvSpPr>
              <a:spLocks noChangeArrowheads="1"/>
            </p:cNvSpPr>
            <p:nvPr/>
          </p:nvSpPr>
          <p:spPr bwMode="auto">
            <a:xfrm>
              <a:off x="7527716" y="1818518"/>
              <a:ext cx="890439" cy="758264"/>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333"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40" name="Picture 39">
              <a:extLst>
                <a:ext uri="{FF2B5EF4-FFF2-40B4-BE49-F238E27FC236}">
                  <a16:creationId xmlns:a16="http://schemas.microsoft.com/office/drawing/2014/main" id="{B1321A5C-EBAA-EA4F-B41E-527B67BAAB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15051" y="1839766"/>
              <a:ext cx="715769" cy="715769"/>
            </a:xfrm>
            <a:prstGeom prst="rect">
              <a:avLst/>
            </a:prstGeom>
          </p:spPr>
        </p:pic>
      </p:grpSp>
      <p:grpSp>
        <p:nvGrpSpPr>
          <p:cNvPr id="42" name="Group 41">
            <a:extLst>
              <a:ext uri="{FF2B5EF4-FFF2-40B4-BE49-F238E27FC236}">
                <a16:creationId xmlns:a16="http://schemas.microsoft.com/office/drawing/2014/main" id="{0308647D-7BB7-8F48-A19A-B2025BBDAAB2}"/>
              </a:ext>
            </a:extLst>
          </p:cNvPr>
          <p:cNvGrpSpPr/>
          <p:nvPr/>
        </p:nvGrpSpPr>
        <p:grpSpPr>
          <a:xfrm>
            <a:off x="5915913" y="2540924"/>
            <a:ext cx="597520" cy="519803"/>
            <a:chOff x="6561551" y="1794639"/>
            <a:chExt cx="963853" cy="820781"/>
          </a:xfrm>
        </p:grpSpPr>
        <p:sp>
          <p:nvSpPr>
            <p:cNvPr id="43" name="Rectangle 42">
              <a:extLst>
                <a:ext uri="{FF2B5EF4-FFF2-40B4-BE49-F238E27FC236}">
                  <a16:creationId xmlns:a16="http://schemas.microsoft.com/office/drawing/2014/main" id="{16B2FA07-E8EA-5949-A602-1622AB0BD3C2}"/>
                </a:ext>
              </a:extLst>
            </p:cNvPr>
            <p:cNvSpPr>
              <a:spLocks noChangeArrowheads="1"/>
            </p:cNvSpPr>
            <p:nvPr/>
          </p:nvSpPr>
          <p:spPr bwMode="auto">
            <a:xfrm>
              <a:off x="6561551" y="1794639"/>
              <a:ext cx="963853" cy="820781"/>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333"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44" name="Picture 43">
              <a:extLst>
                <a:ext uri="{FF2B5EF4-FFF2-40B4-BE49-F238E27FC236}">
                  <a16:creationId xmlns:a16="http://schemas.microsoft.com/office/drawing/2014/main" id="{C3671741-A8E3-5F46-BB52-26BF91192B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41566" y="1805949"/>
              <a:ext cx="803824" cy="808848"/>
            </a:xfrm>
            <a:prstGeom prst="rect">
              <a:avLst/>
            </a:prstGeom>
          </p:spPr>
        </p:pic>
      </p:grpSp>
      <p:grpSp>
        <p:nvGrpSpPr>
          <p:cNvPr id="45" name="Group 44">
            <a:extLst>
              <a:ext uri="{FF2B5EF4-FFF2-40B4-BE49-F238E27FC236}">
                <a16:creationId xmlns:a16="http://schemas.microsoft.com/office/drawing/2014/main" id="{467CE0B3-90EC-E945-92B7-EA0C4B9DB7C6}"/>
              </a:ext>
            </a:extLst>
          </p:cNvPr>
          <p:cNvGrpSpPr/>
          <p:nvPr/>
        </p:nvGrpSpPr>
        <p:grpSpPr>
          <a:xfrm>
            <a:off x="8177853" y="2535916"/>
            <a:ext cx="629745" cy="520133"/>
            <a:chOff x="5388914" y="1794639"/>
            <a:chExt cx="963853" cy="820781"/>
          </a:xfrm>
        </p:grpSpPr>
        <p:sp>
          <p:nvSpPr>
            <p:cNvPr id="46" name="Rectangle 45">
              <a:extLst>
                <a:ext uri="{FF2B5EF4-FFF2-40B4-BE49-F238E27FC236}">
                  <a16:creationId xmlns:a16="http://schemas.microsoft.com/office/drawing/2014/main" id="{70F32394-8A04-0345-B4D5-5FED177116CE}"/>
                </a:ext>
              </a:extLst>
            </p:cNvPr>
            <p:cNvSpPr>
              <a:spLocks noChangeArrowheads="1"/>
            </p:cNvSpPr>
            <p:nvPr/>
          </p:nvSpPr>
          <p:spPr bwMode="auto">
            <a:xfrm>
              <a:off x="5388914" y="1794639"/>
              <a:ext cx="963853" cy="820781"/>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333"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47" name="Picture 46">
              <a:extLst>
                <a:ext uri="{FF2B5EF4-FFF2-40B4-BE49-F238E27FC236}">
                  <a16:creationId xmlns:a16="http://schemas.microsoft.com/office/drawing/2014/main" id="{C60C4ADF-0C90-7049-A6A7-A2F0AEFED4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83450" y="1815845"/>
              <a:ext cx="774783" cy="774783"/>
            </a:xfrm>
            <a:prstGeom prst="rect">
              <a:avLst/>
            </a:prstGeom>
          </p:spPr>
        </p:pic>
      </p:grpSp>
      <p:sp>
        <p:nvSpPr>
          <p:cNvPr id="48" name="TextBox 47">
            <a:extLst>
              <a:ext uri="{FF2B5EF4-FFF2-40B4-BE49-F238E27FC236}">
                <a16:creationId xmlns:a16="http://schemas.microsoft.com/office/drawing/2014/main" id="{06D7C0F5-A425-D64E-844F-02FB92323661}"/>
              </a:ext>
            </a:extLst>
          </p:cNvPr>
          <p:cNvSpPr txBox="1"/>
          <p:nvPr/>
        </p:nvSpPr>
        <p:spPr>
          <a:xfrm>
            <a:off x="5312447" y="5811523"/>
            <a:ext cx="1906291" cy="21544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*Currently available in enterprise only</a:t>
            </a:r>
          </a:p>
        </p:txBody>
      </p:sp>
      <p:sp>
        <p:nvSpPr>
          <p:cNvPr id="5" name="Line Callout 1 4">
            <a:extLst>
              <a:ext uri="{FF2B5EF4-FFF2-40B4-BE49-F238E27FC236}">
                <a16:creationId xmlns:a16="http://schemas.microsoft.com/office/drawing/2014/main" id="{F467C5E6-A79C-1147-9CB1-DBE4507518CC}"/>
              </a:ext>
            </a:extLst>
          </p:cNvPr>
          <p:cNvSpPr/>
          <p:nvPr/>
        </p:nvSpPr>
        <p:spPr bwMode="auto">
          <a:xfrm>
            <a:off x="6554615" y="4971636"/>
            <a:ext cx="1932255" cy="593219"/>
          </a:xfrm>
          <a:prstGeom prst="borderCallout1">
            <a:avLst>
              <a:gd name="adj1" fmla="val -10071"/>
              <a:gd name="adj2" fmla="val 54338"/>
              <a:gd name="adj3" fmla="val -72845"/>
              <a:gd name="adj4" fmla="val 56928"/>
            </a:avLst>
          </a:prstGeom>
          <a:noFill/>
          <a:ln w="9525">
            <a:solidFill>
              <a:schemeClr val="bg1"/>
            </a:solidFill>
            <a:prstDash val="sysDash"/>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IBMPlexSans"/>
                <a:ea typeface="+mn-ea"/>
                <a:cs typeface="+mn-cs"/>
              </a:rPr>
              <a:t>Platform Key Store*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PlexSans"/>
                <a:ea typeface="+mn-ea"/>
                <a:cs typeface="+mn-cs"/>
              </a:rPr>
              <a:t>On-chip protected key storage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PlexSans"/>
                <a:ea typeface="+mn-ea"/>
                <a:cs typeface="+mn-cs"/>
              </a:rPr>
              <a:t>Expanded in Power10</a:t>
            </a:r>
          </a:p>
        </p:txBody>
      </p:sp>
      <p:sp>
        <p:nvSpPr>
          <p:cNvPr id="55" name="Line Callout 1 54">
            <a:extLst>
              <a:ext uri="{FF2B5EF4-FFF2-40B4-BE49-F238E27FC236}">
                <a16:creationId xmlns:a16="http://schemas.microsoft.com/office/drawing/2014/main" id="{8CA68308-8625-C447-B935-75A8A07A7BBB}"/>
              </a:ext>
            </a:extLst>
          </p:cNvPr>
          <p:cNvSpPr/>
          <p:nvPr/>
        </p:nvSpPr>
        <p:spPr bwMode="auto">
          <a:xfrm>
            <a:off x="9310588" y="5354329"/>
            <a:ext cx="971099" cy="379608"/>
          </a:xfrm>
          <a:prstGeom prst="borderCallout1">
            <a:avLst>
              <a:gd name="adj1" fmla="val -10071"/>
              <a:gd name="adj2" fmla="val 54338"/>
              <a:gd name="adj3" fmla="val -76717"/>
              <a:gd name="adj4" fmla="val 56909"/>
            </a:avLst>
          </a:prstGeom>
          <a:noFill/>
          <a:ln w="9525">
            <a:solidFill>
              <a:schemeClr val="bg1"/>
            </a:solidFill>
            <a:prstDash val="sysDash"/>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PlexSans"/>
                <a:ea typeface="+mn-ea"/>
                <a:cs typeface="+mn-cs"/>
              </a:rPr>
              <a:t>Encrypted Logical Volumes</a:t>
            </a:r>
            <a:endParaRPr kumimoji="0" lang="en-US" sz="800" b="0" i="0" u="none" strike="noStrike" kern="1200" cap="none" spc="0" normalizeH="0" baseline="0" noProof="0" dirty="0">
              <a:ln>
                <a:noFill/>
              </a:ln>
              <a:solidFill>
                <a:srgbClr val="FFFFFF"/>
              </a:solidFill>
              <a:effectLst/>
              <a:uLnTx/>
              <a:uFillTx/>
              <a:latin typeface="IBMPlexSans"/>
              <a:ea typeface="+mn-ea"/>
              <a:cs typeface="+mn-cs"/>
            </a:endParaRPr>
          </a:p>
        </p:txBody>
      </p:sp>
      <p:sp>
        <p:nvSpPr>
          <p:cNvPr id="57" name="Can 56">
            <a:extLst>
              <a:ext uri="{FF2B5EF4-FFF2-40B4-BE49-F238E27FC236}">
                <a16:creationId xmlns:a16="http://schemas.microsoft.com/office/drawing/2014/main" id="{AF8E6D3B-647A-D746-B999-EEA7A4F5205D}"/>
              </a:ext>
            </a:extLst>
          </p:cNvPr>
          <p:cNvSpPr/>
          <p:nvPr/>
        </p:nvSpPr>
        <p:spPr bwMode="auto">
          <a:xfrm>
            <a:off x="9612415" y="4711003"/>
            <a:ext cx="208160" cy="246221"/>
          </a:xfrm>
          <a:prstGeom prst="can">
            <a:avLst/>
          </a:prstGeom>
          <a:gradFill flip="none" rotWithShape="1">
            <a:gsLst>
              <a:gs pos="0">
                <a:srgbClr val="00B050"/>
              </a:gs>
              <a:gs pos="48000">
                <a:srgbClr val="945200">
                  <a:alpha val="75000"/>
                </a:srgbClr>
              </a:gs>
              <a:gs pos="100000">
                <a:srgbClr val="00B05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067" b="1" i="0" u="none" strike="noStrike" kern="0" cap="none" spc="0" normalizeH="0" baseline="0" noProof="0" dirty="0">
              <a:ln>
                <a:noFill/>
              </a:ln>
              <a:solidFill>
                <a:srgbClr val="FFFFFF"/>
              </a:solidFill>
              <a:effectLst/>
              <a:uLnTx/>
              <a:uFillTx/>
              <a:latin typeface="IBM Plex Sans SemiBold" panose="020B0503050203000203" pitchFamily="34" charset="0"/>
              <a:ea typeface="+mn-ea"/>
              <a:cs typeface="Calibri" charset="0"/>
            </a:endParaRPr>
          </a:p>
        </p:txBody>
      </p:sp>
      <p:sp>
        <p:nvSpPr>
          <p:cNvPr id="58" name="Can 57">
            <a:extLst>
              <a:ext uri="{FF2B5EF4-FFF2-40B4-BE49-F238E27FC236}">
                <a16:creationId xmlns:a16="http://schemas.microsoft.com/office/drawing/2014/main" id="{0D580C24-082F-9247-95FF-766CFC12EFA8}"/>
              </a:ext>
            </a:extLst>
          </p:cNvPr>
          <p:cNvSpPr/>
          <p:nvPr/>
        </p:nvSpPr>
        <p:spPr bwMode="auto">
          <a:xfrm>
            <a:off x="9906071" y="4708036"/>
            <a:ext cx="208160" cy="246221"/>
          </a:xfrm>
          <a:prstGeom prst="can">
            <a:avLst/>
          </a:prstGeom>
          <a:gradFill flip="none" rotWithShape="1">
            <a:gsLst>
              <a:gs pos="0">
                <a:srgbClr val="FF7E79"/>
              </a:gs>
              <a:gs pos="48000">
                <a:srgbClr val="945200">
                  <a:alpha val="75000"/>
                </a:srgbClr>
              </a:gs>
              <a:gs pos="100000">
                <a:srgbClr val="FF7E79"/>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121920" tIns="121920" rIns="121920" bIns="121920" numCol="1" rtlCol="0" anchor="ctr"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1067" b="1" i="0" u="none" strike="noStrike" kern="0" cap="none" spc="0" normalizeH="0" baseline="0" noProof="0" dirty="0">
              <a:ln>
                <a:noFill/>
              </a:ln>
              <a:solidFill>
                <a:srgbClr val="FFFFFF"/>
              </a:solidFill>
              <a:effectLst/>
              <a:uLnTx/>
              <a:uFillTx/>
              <a:latin typeface="IBM Plex Sans SemiBold" panose="020B0503050203000203" pitchFamily="34" charset="0"/>
              <a:ea typeface="+mn-ea"/>
              <a:cs typeface="Calibri" charset="0"/>
            </a:endParaRPr>
          </a:p>
        </p:txBody>
      </p:sp>
      <p:sp>
        <p:nvSpPr>
          <p:cNvPr id="59" name="Text Box 16">
            <a:extLst>
              <a:ext uri="{FF2B5EF4-FFF2-40B4-BE49-F238E27FC236}">
                <a16:creationId xmlns:a16="http://schemas.microsoft.com/office/drawing/2014/main" id="{6AFEAF04-5B57-A04B-A940-306FB1AAA053}"/>
              </a:ext>
            </a:extLst>
          </p:cNvPr>
          <p:cNvSpPr txBox="1">
            <a:spLocks noChangeArrowheads="1"/>
          </p:cNvSpPr>
          <p:nvPr/>
        </p:nvSpPr>
        <p:spPr bwMode="auto">
          <a:xfrm>
            <a:off x="2385696" y="6350808"/>
            <a:ext cx="8568269" cy="25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000" tIns="53639" rIns="48000" bIns="46799"/>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1219048" rtl="0" eaLnBrk="1" fontAlgn="auto" latinLnBrk="0" hangingPunct="1">
              <a:lnSpc>
                <a:spcPct val="90000"/>
              </a:lnSpc>
              <a:spcBef>
                <a:spcPts val="0"/>
              </a:spcBef>
              <a:spcAft>
                <a:spcPts val="0"/>
              </a:spcAft>
              <a:buClrTx/>
              <a:buSzPct val="100000"/>
              <a:buFontTx/>
              <a:buNone/>
              <a:tabLst>
                <a:tab pos="0" algn="l"/>
                <a:tab pos="609525" algn="l"/>
                <a:tab pos="1219048" algn="l"/>
                <a:tab pos="1828573" algn="l"/>
                <a:tab pos="2438096" algn="l"/>
                <a:tab pos="3047622" algn="l"/>
                <a:tab pos="3657143" algn="l"/>
                <a:tab pos="4266667" algn="l"/>
                <a:tab pos="4876191" algn="l"/>
                <a:tab pos="5485715" algn="l"/>
                <a:tab pos="6095240" algn="l"/>
                <a:tab pos="6704763" algn="l"/>
                <a:tab pos="7314289" algn="l"/>
                <a:tab pos="7923810" algn="l"/>
                <a:tab pos="8533333" algn="l"/>
                <a:tab pos="9142858" algn="l"/>
                <a:tab pos="9752382" algn="l"/>
                <a:tab pos="10361906" algn="l"/>
                <a:tab pos="10971430" algn="l"/>
                <a:tab pos="11580956" algn="l"/>
                <a:tab pos="12190477" algn="l"/>
              </a:tabLst>
              <a:defRPr/>
            </a:pPr>
            <a:r>
              <a:rPr kumimoji="0" lang="en-US" altLang="en-US" sz="933" b="0" i="1" u="none" strike="noStrike" kern="1200" cap="none" spc="0" normalizeH="0" baseline="0" noProof="0" dirty="0">
                <a:ln>
                  <a:noFill/>
                </a:ln>
                <a:solidFill>
                  <a:prstClr val="white">
                    <a:lumMod val="85000"/>
                  </a:prstClr>
                </a:solidFill>
                <a:effectLst/>
                <a:uLnTx/>
                <a:uFillTx/>
                <a:latin typeface="IBM Plex Sans"/>
                <a:ea typeface="ＭＳ Ｐゴシック" charset="-128"/>
                <a:cs typeface="Arial"/>
                <a:sym typeface="Arial"/>
              </a:rPr>
              <a:t>All statements regarding IBM's future direction and intent are subject to change or withdrawal without notice, and represent goals and objectives only</a:t>
            </a:r>
          </a:p>
        </p:txBody>
      </p:sp>
      <p:pic>
        <p:nvPicPr>
          <p:cNvPr id="1026" name="Picture 2" descr="Hyper Protect Services - Overview - Indonesia | IBM">
            <a:extLst>
              <a:ext uri="{FF2B5EF4-FFF2-40B4-BE49-F238E27FC236}">
                <a16:creationId xmlns:a16="http://schemas.microsoft.com/office/drawing/2014/main" id="{AD1D5BC1-CCCF-AB49-8FE4-C55947B5868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465" r="25234"/>
          <a:stretch/>
        </p:blipFill>
        <p:spPr bwMode="auto">
          <a:xfrm>
            <a:off x="10908298" y="1604304"/>
            <a:ext cx="1040817" cy="98707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F59280E-5061-3140-9533-3DE131560FDD}"/>
              </a:ext>
            </a:extLst>
          </p:cNvPr>
          <p:cNvSpPr/>
          <p:nvPr/>
        </p:nvSpPr>
        <p:spPr bwMode="auto">
          <a:xfrm>
            <a:off x="8681511" y="1532966"/>
            <a:ext cx="1224560" cy="564873"/>
          </a:xfrm>
          <a:prstGeom prst="rect">
            <a:avLst/>
          </a:prstGeom>
          <a:solidFill>
            <a:srgbClr val="054ADA"/>
          </a:solidFill>
          <a:ln w="9525">
            <a:solidFill>
              <a:schemeClr val="bg1"/>
            </a:solid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IBMPlexSans"/>
              <a:ea typeface="+mn-ea"/>
              <a:cs typeface="+mn-cs"/>
            </a:endParaRPr>
          </a:p>
        </p:txBody>
      </p:sp>
      <p:sp>
        <p:nvSpPr>
          <p:cNvPr id="108" name="TextBox 107">
            <a:extLst>
              <a:ext uri="{FF2B5EF4-FFF2-40B4-BE49-F238E27FC236}">
                <a16:creationId xmlns:a16="http://schemas.microsoft.com/office/drawing/2014/main" id="{61294E8D-8D8E-A94F-83D6-8C42286B6797}"/>
              </a:ext>
            </a:extLst>
          </p:cNvPr>
          <p:cNvSpPr txBox="1"/>
          <p:nvPr/>
        </p:nvSpPr>
        <p:spPr>
          <a:xfrm>
            <a:off x="8706182" y="1598452"/>
            <a:ext cx="1199889" cy="430695"/>
          </a:xfrm>
          <a:prstGeom prst="rect">
            <a:avLst/>
          </a:prstGeom>
          <a:noFill/>
        </p:spPr>
        <p:txBody>
          <a:bodyPr wrap="square" lIns="0" tIns="0" rIns="0" bIns="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IBM GKLM</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Enterprise Key Management Server</a:t>
            </a:r>
          </a:p>
        </p:txBody>
      </p:sp>
    </p:spTree>
    <p:extLst>
      <p:ext uri="{BB962C8B-B14F-4D97-AF65-F5344CB8AC3E}">
        <p14:creationId xmlns:p14="http://schemas.microsoft.com/office/powerpoint/2010/main" val="178082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B3F9DAD1-E35E-DC74-A54A-16605D4F0D29}"/>
              </a:ext>
            </a:extLst>
          </p:cNvPr>
          <p:cNvPicPr>
            <a:picLocks noChangeAspect="1"/>
          </p:cNvPicPr>
          <p:nvPr/>
        </p:nvPicPr>
        <p:blipFill>
          <a:blip r:embed="rId3"/>
          <a:stretch>
            <a:fillRect/>
          </a:stretch>
        </p:blipFill>
        <p:spPr>
          <a:xfrm>
            <a:off x="5223639" y="5444409"/>
            <a:ext cx="6873765" cy="1323212"/>
          </a:xfrm>
          <a:prstGeom prst="rect">
            <a:avLst/>
          </a:prstGeom>
        </p:spPr>
      </p:pic>
      <p:sp>
        <p:nvSpPr>
          <p:cNvPr id="5" name="TextBox 4">
            <a:extLst>
              <a:ext uri="{FF2B5EF4-FFF2-40B4-BE49-F238E27FC236}">
                <a16:creationId xmlns:a16="http://schemas.microsoft.com/office/drawing/2014/main" id="{DEF3F13B-7775-FC6E-2360-BD2A176A9696}"/>
              </a:ext>
            </a:extLst>
          </p:cNvPr>
          <p:cNvSpPr txBox="1"/>
          <p:nvPr/>
        </p:nvSpPr>
        <p:spPr>
          <a:xfrm>
            <a:off x="483476" y="924913"/>
            <a:ext cx="11361683"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r>
              <a:rPr kumimoji="0" lang="en-US" sz="2000" b="1"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AGENDA</a:t>
            </a:r>
          </a:p>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lang="en-US" sz="20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Winning with Power10 for </a:t>
            </a:r>
            <a:r>
              <a:rPr lang="en-US" b="1" dirty="0">
                <a:solidFill>
                  <a:prstClr val="black"/>
                </a:solidFill>
                <a:latin typeface="IBM Plex Sans" panose="020B0503050203000203" pitchFamily="34" charset="0"/>
              </a:rPr>
              <a:t>Epic</a:t>
            </a:r>
            <a:endParaRPr kumimoji="0" lang="en-US" sz="1800" b="1"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800"/>
              <a:buFontTx/>
              <a:buNone/>
              <a:tabLst/>
              <a:defRPr/>
            </a:pPr>
            <a:r>
              <a:rPr kumimoji="0" lang="en-US" sz="18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Paul Munch, Senior Power Sales Specialist</a:t>
            </a:r>
          </a:p>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lang="en-US" sz="1800" b="0" i="1"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Overview of IBM Infrastructure of Cyber and Data Resiliency in Healthcare</a:t>
            </a:r>
          </a:p>
          <a:p>
            <a:pPr marR="0" lvl="0" algn="l" defTabSz="914400" rtl="0" eaLnBrk="1" fontAlgn="auto" latinLnBrk="0" hangingPunct="1">
              <a:lnSpc>
                <a:spcPct val="100000"/>
              </a:lnSpc>
              <a:spcBef>
                <a:spcPts val="0"/>
              </a:spcBef>
              <a:spcAft>
                <a:spcPts val="0"/>
              </a:spcAft>
              <a:buClrTx/>
              <a:buSzPts val="1800"/>
              <a:tabLst/>
              <a:defRPr/>
            </a:pPr>
            <a:r>
              <a:rPr lang="en-US" b="1" dirty="0">
                <a:solidFill>
                  <a:prstClr val="black"/>
                </a:solidFill>
                <a:latin typeface="IBM Plex Sans" panose="020B0503050203000203" pitchFamily="34" charset="0"/>
              </a:rPr>
              <a:t>     </a:t>
            </a:r>
            <a:r>
              <a:rPr kumimoji="0" lang="en-US" sz="1800" b="1"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HIMSS Guidance &amp; Call to Action</a:t>
            </a:r>
          </a:p>
          <a:p>
            <a:pPr marL="0" marR="0" lvl="0" indent="0" algn="l" defTabSz="914400" rtl="0" eaLnBrk="1" fontAlgn="auto" latinLnBrk="0" hangingPunct="1">
              <a:lnSpc>
                <a:spcPct val="100000"/>
              </a:lnSpc>
              <a:spcBef>
                <a:spcPts val="0"/>
              </a:spcBef>
              <a:spcAft>
                <a:spcPts val="0"/>
              </a:spcAft>
              <a:buClrTx/>
              <a:buSzPts val="1800"/>
              <a:buFontTx/>
              <a:buNone/>
              <a:tabLst/>
              <a:defRPr/>
            </a:pPr>
            <a:r>
              <a:rPr kumimoji="0" lang="en-US" sz="1800" b="1"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Melis Ozturk, Leader Hybrid Cloud for Healthcare</a:t>
            </a:r>
          </a:p>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lang="en-US" sz="1800" b="0" i="1"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Pts val="18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 </a:t>
            </a:r>
            <a:r>
              <a:rPr kumimoji="0" lang="en-US" sz="1800" b="1"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Leading with Security and Data Resiliency for Healthcare</a:t>
            </a:r>
          </a:p>
          <a:p>
            <a:pPr marL="457200" marR="0" lvl="1" indent="0" algn="l" defTabSz="914400" rtl="0" eaLnBrk="1" fontAlgn="auto" latinLnBrk="0" hangingPunct="1">
              <a:lnSpc>
                <a:spcPct val="100000"/>
              </a:lnSpc>
              <a:spcBef>
                <a:spcPts val="0"/>
              </a:spcBef>
              <a:spcAft>
                <a:spcPts val="0"/>
              </a:spcAft>
              <a:buClrTx/>
              <a:buSzPts val="1800"/>
              <a:buFontTx/>
              <a:buNone/>
              <a:tabLst/>
              <a:defRPr/>
            </a:pPr>
            <a:r>
              <a:rPr kumimoji="0" lang="en-US" sz="1800" b="0" i="1"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Michael Viray, Principal Power Sales HealthCare and Red Hat on Power</a:t>
            </a:r>
            <a:r>
              <a:rPr kumimoji="0" lang="en-US" sz="18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Dimitrios Pendarakis, Power DE, Chief Security Officer                                                                                                 </a:t>
            </a:r>
          </a:p>
          <a:p>
            <a:pPr marL="457200" marR="0" lvl="1" indent="0" algn="l" defTabSz="914400" rtl="0" eaLnBrk="1" fontAlgn="auto" latinLnBrk="0" hangingPunct="1">
              <a:lnSpc>
                <a:spcPct val="100000"/>
              </a:lnSpc>
              <a:spcBef>
                <a:spcPts val="0"/>
              </a:spcBef>
              <a:spcAft>
                <a:spcPts val="0"/>
              </a:spcAft>
              <a:buClrTx/>
              <a:buSzPts val="1800"/>
              <a:buFontTx/>
              <a:buNone/>
              <a:tabLst/>
              <a:defRPr/>
            </a:pPr>
            <a:r>
              <a:rPr kumimoji="0" lang="en-US" sz="1800" b="0" i="1"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Mark Newhall , Senior Flash Systems Sales Specialist</a:t>
            </a:r>
          </a:p>
          <a:p>
            <a:pPr marL="457200" marR="0" lvl="1" indent="0" algn="l" defTabSz="914400" rtl="0" eaLnBrk="1" fontAlgn="auto" latinLnBrk="0" hangingPunct="1">
              <a:lnSpc>
                <a:spcPct val="100000"/>
              </a:lnSpc>
              <a:spcBef>
                <a:spcPts val="0"/>
              </a:spcBef>
              <a:spcAft>
                <a:spcPts val="0"/>
              </a:spcAft>
              <a:buClrTx/>
              <a:buSzPts val="1800"/>
              <a:buFontTx/>
              <a:buNone/>
              <a:tabLst/>
              <a:defRPr/>
            </a:pPr>
            <a:endParaRPr kumimoji="0" lang="en-US" sz="1800" b="0" i="1"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Expert Labs Security Consultation </a:t>
            </a:r>
          </a:p>
          <a:p>
            <a:pPr marL="0" marR="0" lvl="0" indent="0" algn="l" defTabSz="914400" rtl="0" eaLnBrk="1" fontAlgn="auto" latinLnBrk="0" hangingPunct="1">
              <a:lnSpc>
                <a:spcPct val="100000"/>
              </a:lnSpc>
              <a:spcBef>
                <a:spcPts val="0"/>
              </a:spcBef>
              <a:spcAft>
                <a:spcPts val="0"/>
              </a:spcAft>
              <a:buClrTx/>
              <a:buSzPts val="1800"/>
              <a:buFontTx/>
              <a:buNone/>
              <a:tabLst/>
              <a:defRPr/>
            </a:pPr>
            <a:r>
              <a:rPr kumimoji="0" lang="en-US" sz="18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IBM Plex Sans" panose="020B0503050203000203" pitchFamily="34" charset="0"/>
                <a:ea typeface="+mn-ea"/>
                <a:cs typeface="+mn-cs"/>
              </a:rPr>
              <a:t>Skip Garvin, Power Sales</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26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1096B9-7C8B-7044-9435-196B6395D389}"/>
              </a:ext>
            </a:extLst>
          </p:cNvPr>
          <p:cNvSpPr/>
          <p:nvPr/>
        </p:nvSpPr>
        <p:spPr bwMode="auto">
          <a:xfrm>
            <a:off x="6096000" y="0"/>
            <a:ext cx="6096000" cy="6858000"/>
          </a:xfrm>
          <a:prstGeom prst="rect">
            <a:avLst/>
          </a:prstGeom>
          <a:solidFill>
            <a:schemeClr val="bg1"/>
          </a:solidFill>
          <a:ln w="2540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IBM Plex Sans Regular"/>
              <a:ea typeface="+mn-ea"/>
              <a:cs typeface="+mn-cs"/>
            </a:endParaRPr>
          </a:p>
        </p:txBody>
      </p:sp>
      <p:sp>
        <p:nvSpPr>
          <p:cNvPr id="2" name="Title 1">
            <a:extLst>
              <a:ext uri="{FF2B5EF4-FFF2-40B4-BE49-F238E27FC236}">
                <a16:creationId xmlns:a16="http://schemas.microsoft.com/office/drawing/2014/main" id="{A79F818F-C045-6C4A-91C2-10DA337FD28A}"/>
              </a:ext>
            </a:extLst>
          </p:cNvPr>
          <p:cNvSpPr>
            <a:spLocks noGrp="1"/>
          </p:cNvSpPr>
          <p:nvPr>
            <p:ph type="title"/>
          </p:nvPr>
        </p:nvSpPr>
        <p:spPr>
          <a:xfrm>
            <a:off x="214275" y="584868"/>
            <a:ext cx="5705517" cy="738792"/>
          </a:xfrm>
        </p:spPr>
        <p:txBody>
          <a:bodyPr/>
          <a:lstStyle/>
          <a:p>
            <a:r>
              <a:rPr lang="en-US" sz="2667" dirty="0"/>
              <a:t>Enhanced security by separating CPU and Service Processor Trust Domains</a:t>
            </a:r>
            <a:endParaRPr lang="en-US" dirty="0"/>
          </a:p>
        </p:txBody>
      </p:sp>
      <p:sp>
        <p:nvSpPr>
          <p:cNvPr id="4" name="Slide Number Placeholder 3">
            <a:extLst>
              <a:ext uri="{FF2B5EF4-FFF2-40B4-BE49-F238E27FC236}">
                <a16:creationId xmlns:a16="http://schemas.microsoft.com/office/drawing/2014/main" id="{10C51D2E-1B5F-BE4A-8901-7054B9F9A3E0}"/>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799" b="0" i="0" u="none" strike="noStrike" kern="1200" cap="none" spc="0" normalizeH="0" baseline="0" noProof="0" smtClean="0">
                <a:ln>
                  <a:noFill/>
                </a:ln>
                <a:solidFill>
                  <a:srgbClr val="868D95"/>
                </a:solidFill>
                <a:effectLst/>
                <a:uLnTx/>
                <a:uFillTx/>
                <a:latin typeface="IBM Plex Sans" panose="020B050305020300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799" b="0" i="0" u="none" strike="noStrike" kern="1200" cap="none" spc="0" normalizeH="0" baseline="0" noProof="0" dirty="0">
              <a:ln>
                <a:noFill/>
              </a:ln>
              <a:solidFill>
                <a:srgbClr val="868D95"/>
              </a:solidFill>
              <a:effectLst/>
              <a:uLnTx/>
              <a:uFillTx/>
              <a:latin typeface="IBM Plex Sans" panose="020B0503050203000203" pitchFamily="34" charset="0"/>
              <a:ea typeface="+mn-ea"/>
              <a:cs typeface="+mn-cs"/>
            </a:endParaRPr>
          </a:p>
        </p:txBody>
      </p:sp>
      <p:pic>
        <p:nvPicPr>
          <p:cNvPr id="7" name="Picture 6">
            <a:extLst>
              <a:ext uri="{FF2B5EF4-FFF2-40B4-BE49-F238E27FC236}">
                <a16:creationId xmlns:a16="http://schemas.microsoft.com/office/drawing/2014/main" id="{3EBAB0DE-39D8-094A-A626-C995DE5A992F}"/>
              </a:ext>
            </a:extLst>
          </p:cNvPr>
          <p:cNvPicPr>
            <a:picLocks noChangeAspect="1"/>
          </p:cNvPicPr>
          <p:nvPr/>
        </p:nvPicPr>
        <p:blipFill rotWithShape="1">
          <a:blip r:embed="rId3"/>
          <a:srcRect l="2568" t="4504" r="12470" b="6650"/>
          <a:stretch/>
        </p:blipFill>
        <p:spPr>
          <a:xfrm rot="352407">
            <a:off x="551105" y="2642613"/>
            <a:ext cx="1174335" cy="303707"/>
          </a:xfrm>
          <a:prstGeom prst="rect">
            <a:avLst/>
          </a:prstGeom>
        </p:spPr>
      </p:pic>
      <p:pic>
        <p:nvPicPr>
          <p:cNvPr id="8" name="Picture 7">
            <a:extLst>
              <a:ext uri="{FF2B5EF4-FFF2-40B4-BE49-F238E27FC236}">
                <a16:creationId xmlns:a16="http://schemas.microsoft.com/office/drawing/2014/main" id="{9C7D0B92-702A-B14F-B602-A7CE5F6B15FB}"/>
              </a:ext>
            </a:extLst>
          </p:cNvPr>
          <p:cNvPicPr>
            <a:picLocks noChangeAspect="1"/>
          </p:cNvPicPr>
          <p:nvPr/>
        </p:nvPicPr>
        <p:blipFill rotWithShape="1">
          <a:blip r:embed="rId4"/>
          <a:srcRect b="22338"/>
          <a:stretch/>
        </p:blipFill>
        <p:spPr>
          <a:xfrm>
            <a:off x="1157287" y="3959267"/>
            <a:ext cx="3562811" cy="2353943"/>
          </a:xfrm>
          <a:prstGeom prst="rect">
            <a:avLst/>
          </a:prstGeom>
        </p:spPr>
      </p:pic>
      <p:pic>
        <p:nvPicPr>
          <p:cNvPr id="9" name="Picture 2" descr="https://www.aspeedtech.com/imagethumb.php?src=lNfNzt7TxtPS2JLRzs_OytKclpiZmKGemJOem5igk6CfmI3X1co.&amp;w=685&amp;h=497.14681440443&amp;f=jpg&amp;q=95&amp;hash=9e39e3b39ecaa829a3391c639cf48287">
            <a:extLst>
              <a:ext uri="{FF2B5EF4-FFF2-40B4-BE49-F238E27FC236}">
                <a16:creationId xmlns:a16="http://schemas.microsoft.com/office/drawing/2014/main" id="{B38DF3F4-15D2-E54F-B0CD-86A7498E4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389" y="2455367"/>
            <a:ext cx="5072188" cy="37126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shape&#10;&#10;Description automatically generated">
            <a:extLst>
              <a:ext uri="{FF2B5EF4-FFF2-40B4-BE49-F238E27FC236}">
                <a16:creationId xmlns:a16="http://schemas.microsoft.com/office/drawing/2014/main" id="{1F057904-9CE3-4A40-A35A-65829F818EDB}"/>
              </a:ext>
            </a:extLst>
          </p:cNvPr>
          <p:cNvPicPr>
            <a:picLocks noChangeAspect="1"/>
          </p:cNvPicPr>
          <p:nvPr/>
        </p:nvPicPr>
        <p:blipFill>
          <a:blip r:embed="rId6"/>
          <a:stretch>
            <a:fillRect/>
          </a:stretch>
        </p:blipFill>
        <p:spPr>
          <a:xfrm>
            <a:off x="10207030" y="3352800"/>
            <a:ext cx="366660" cy="228704"/>
          </a:xfrm>
          <a:prstGeom prst="rect">
            <a:avLst/>
          </a:prstGeom>
        </p:spPr>
      </p:pic>
      <p:sp>
        <p:nvSpPr>
          <p:cNvPr id="16" name="TextBox 15">
            <a:extLst>
              <a:ext uri="{FF2B5EF4-FFF2-40B4-BE49-F238E27FC236}">
                <a16:creationId xmlns:a16="http://schemas.microsoft.com/office/drawing/2014/main" id="{82BC04C5-FF3E-374F-991E-164A8D569F73}"/>
              </a:ext>
            </a:extLst>
          </p:cNvPr>
          <p:cNvSpPr txBox="1"/>
          <p:nvPr/>
        </p:nvSpPr>
        <p:spPr>
          <a:xfrm>
            <a:off x="538647" y="1739165"/>
            <a:ext cx="5052986" cy="379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lumMod val="75000"/>
                  </a:srgbClr>
                </a:solidFill>
                <a:effectLst/>
                <a:uLnTx/>
                <a:uFillTx/>
                <a:latin typeface="IBM Plex Sans" charset="0"/>
                <a:ea typeface="IBM Plex Sans" charset="0"/>
                <a:cs typeface="IBM Plex Sans" charset="0"/>
              </a:rPr>
              <a:t>The importance of Service Processor Security</a:t>
            </a:r>
          </a:p>
        </p:txBody>
      </p:sp>
      <p:sp>
        <p:nvSpPr>
          <p:cNvPr id="17" name="Rectangle 16">
            <a:extLst>
              <a:ext uri="{FF2B5EF4-FFF2-40B4-BE49-F238E27FC236}">
                <a16:creationId xmlns:a16="http://schemas.microsoft.com/office/drawing/2014/main" id="{D09EC646-E4F4-E243-870B-57ADD3EF26B1}"/>
              </a:ext>
            </a:extLst>
          </p:cNvPr>
          <p:cNvSpPr/>
          <p:nvPr/>
        </p:nvSpPr>
        <p:spPr>
          <a:xfrm>
            <a:off x="1084219" y="6261684"/>
            <a:ext cx="3646236" cy="174343"/>
          </a:xfrm>
          <a:prstGeom prst="rect">
            <a:avLst/>
          </a:prstGeom>
        </p:spPr>
        <p:txBody>
          <a:bodyPr wrap="square">
            <a:spAutoFit/>
          </a:bodyPr>
          <a:lstStyle/>
          <a:p>
            <a:pPr marL="0" marR="0" lvl="0" indent="0" algn="l" defTabSz="1625519" rtl="0" eaLnBrk="0" fontAlgn="base" latinLnBrk="0" hangingPunct="0">
              <a:lnSpc>
                <a:spcPct val="100000"/>
              </a:lnSpc>
              <a:spcBef>
                <a:spcPct val="0"/>
              </a:spcBef>
              <a:spcAft>
                <a:spcPct val="0"/>
              </a:spcAft>
              <a:buClrTx/>
              <a:buSzTx/>
              <a:buFontTx/>
              <a:buNone/>
              <a:tabLst/>
              <a:defRPr/>
            </a:pPr>
            <a:r>
              <a:rPr kumimoji="0" lang="en-US" sz="533" b="0" i="0" u="none" strike="noStrike" kern="1200" cap="none" spc="0" normalizeH="0" baseline="0" noProof="0" dirty="0">
                <a:ln>
                  <a:noFill/>
                </a:ln>
                <a:solidFill>
                  <a:srgbClr val="FFFFFF">
                    <a:lumMod val="75000"/>
                  </a:srgbClr>
                </a:solidFill>
                <a:effectLst/>
                <a:uLnTx/>
                <a:uFillTx/>
                <a:latin typeface="IBM Plex Sans" panose="020B0503050203000203" pitchFamily="34" charset="0"/>
                <a:ea typeface="+mn-ea"/>
                <a:cs typeface="Arial" charset="0"/>
                <a:hlinkClick r:id="rId7">
                  <a:extLst>
                    <a:ext uri="{A12FA001-AC4F-418D-AE19-62706E023703}">
                      <ahyp:hlinkClr xmlns:ahyp="http://schemas.microsoft.com/office/drawing/2018/hyperlinkcolor" val="tx"/>
                    </a:ext>
                  </a:extLst>
                </a:hlinkClick>
              </a:rPr>
              <a:t>https://www.blackhat.com/us-18/briefings/schedule/index.html#the-unbearable-lightness-of-bmcs-10035</a:t>
            </a:r>
            <a:endParaRPr kumimoji="0" lang="en-US" sz="533" b="0" i="0" u="none" strike="noStrike" kern="1200" cap="none" spc="0" normalizeH="0" baseline="0" noProof="0" dirty="0">
              <a:ln>
                <a:noFill/>
              </a:ln>
              <a:solidFill>
                <a:srgbClr val="FFFFFF">
                  <a:lumMod val="75000"/>
                </a:srgbClr>
              </a:solidFill>
              <a:effectLst/>
              <a:uLnTx/>
              <a:uFillTx/>
              <a:latin typeface="IBM Plex Sans" panose="020B0503050203000203" pitchFamily="34" charset="0"/>
              <a:ea typeface="+mn-ea"/>
              <a:cs typeface="Arial" charset="0"/>
            </a:endParaRPr>
          </a:p>
        </p:txBody>
      </p:sp>
      <p:sp>
        <p:nvSpPr>
          <p:cNvPr id="19" name="Line Callout 2 18">
            <a:extLst>
              <a:ext uri="{FF2B5EF4-FFF2-40B4-BE49-F238E27FC236}">
                <a16:creationId xmlns:a16="http://schemas.microsoft.com/office/drawing/2014/main" id="{669B185D-A829-F741-AB6B-CD52524070E1}"/>
              </a:ext>
            </a:extLst>
          </p:cNvPr>
          <p:cNvSpPr/>
          <p:nvPr/>
        </p:nvSpPr>
        <p:spPr>
          <a:xfrm>
            <a:off x="6477837" y="307884"/>
            <a:ext cx="5332325" cy="1231591"/>
          </a:xfrm>
          <a:prstGeom prst="borderCallout2">
            <a:avLst>
              <a:gd name="adj1" fmla="val 99994"/>
              <a:gd name="adj2" fmla="val 92923"/>
              <a:gd name="adj3" fmla="val 209347"/>
              <a:gd name="adj4" fmla="val 93027"/>
              <a:gd name="adj5" fmla="val 250905"/>
              <a:gd name="adj6" fmla="val 76466"/>
            </a:avLst>
          </a:prstGeom>
          <a:solidFill>
            <a:schemeClr val="bg1">
              <a:lumMod val="85000"/>
              <a:alpha val="60000"/>
            </a:schemeClr>
          </a:solidFill>
          <a:ln w="12700">
            <a:solidFill>
              <a:schemeClr val="bg1">
                <a:lumMod val="85000"/>
              </a:schemeClr>
            </a:solidFill>
            <a:prstDash val="solid"/>
          </a:ln>
        </p:spPr>
        <p:txBody>
          <a:bodyPr wrap="square" lIns="91440" tIns="91440" rIns="91440" bIns="91440" rtlCol="0" anchor="t" anchorCtr="0">
            <a:noAutofit/>
          </a:bodyPr>
          <a:lstStyle/>
          <a:p>
            <a:pPr marL="0" marR="0" lvl="0" indent="0" algn="l" defTabSz="1219108" rtl="0" eaLnBrk="1" fontAlgn="auto" latinLnBrk="0" hangingPunct="1">
              <a:lnSpc>
                <a:spcPct val="100000"/>
              </a:lnSpc>
              <a:spcBef>
                <a:spcPts val="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Arial"/>
              </a:rPr>
              <a:t>Embedded processor circuitry for increased isolation of CPU from service processors</a:t>
            </a:r>
          </a:p>
          <a:p>
            <a:pPr marL="0" marR="0" lvl="0" indent="0" algn="l" defTabSz="1219108" rtl="0" eaLnBrk="1" fontAlgn="auto" latinLnBrk="0" hangingPunct="1">
              <a:lnSpc>
                <a:spcPct val="100000"/>
              </a:lnSpc>
              <a:spcBef>
                <a:spcPts val="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Arial"/>
              </a:rPr>
              <a:t>Limits access of BMC/FSP to only necessary resources</a:t>
            </a:r>
          </a:p>
          <a:p>
            <a:pPr marL="0" marR="0" lvl="0" indent="0" algn="l" defTabSz="1219108" rtl="0" eaLnBrk="1" fontAlgn="auto" latinLnBrk="0" hangingPunct="1">
              <a:lnSpc>
                <a:spcPct val="100000"/>
              </a:lnSpc>
              <a:spcBef>
                <a:spcPts val="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Arial"/>
              </a:rPr>
              <a:t>Further reduces threat vector even if BMC/FSP is compromised</a:t>
            </a:r>
          </a:p>
        </p:txBody>
      </p:sp>
      <p:sp>
        <p:nvSpPr>
          <p:cNvPr id="20" name="Rectangle 19">
            <a:extLst>
              <a:ext uri="{FF2B5EF4-FFF2-40B4-BE49-F238E27FC236}">
                <a16:creationId xmlns:a16="http://schemas.microsoft.com/office/drawing/2014/main" id="{35127C83-94CE-D24A-AC11-1704AEFCE246}"/>
              </a:ext>
            </a:extLst>
          </p:cNvPr>
          <p:cNvSpPr/>
          <p:nvPr/>
        </p:nvSpPr>
        <p:spPr>
          <a:xfrm>
            <a:off x="6986876" y="6228750"/>
            <a:ext cx="4484593"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65000"/>
                    <a:lumOff val="35000"/>
                  </a:srgbClr>
                </a:solidFill>
                <a:effectLst/>
                <a:uLnTx/>
                <a:uFillTx/>
                <a:latin typeface="IBM Plex Sans" panose="020B0503050203000203" pitchFamily="34" charset="0"/>
                <a:ea typeface="+mn-ea"/>
                <a:cs typeface="Arial"/>
              </a:rPr>
              <a:t>Simplified diagram of connectivity between the service processor and CPU (from </a:t>
            </a:r>
            <a:r>
              <a:rPr kumimoji="0" lang="en-US" sz="800" b="0" i="0" u="none" strike="noStrike" kern="1200" cap="none" spc="0" normalizeH="0" baseline="0" noProof="0" dirty="0">
                <a:ln>
                  <a:noFill/>
                </a:ln>
                <a:solidFill>
                  <a:srgbClr val="000000">
                    <a:lumMod val="65000"/>
                    <a:lumOff val="35000"/>
                  </a:srgbClr>
                </a:solidFill>
                <a:effectLst/>
                <a:uLnTx/>
                <a:uFillTx/>
                <a:latin typeface="IBM Plex Sans" panose="020B0503050203000203" pitchFamily="34" charset="0"/>
                <a:ea typeface="+mn-ea"/>
                <a:cs typeface="Arial"/>
                <a:hlinkClick r:id="rId8"/>
              </a:rPr>
              <a:t>ASPEED</a:t>
            </a:r>
            <a:r>
              <a:rPr kumimoji="0" lang="en-US" sz="800" b="0" i="0" u="none" strike="noStrike" kern="1200" cap="none" spc="0" normalizeH="0" baseline="0" noProof="0" dirty="0">
                <a:ln>
                  <a:noFill/>
                </a:ln>
                <a:solidFill>
                  <a:srgbClr val="000000">
                    <a:lumMod val="65000"/>
                    <a:lumOff val="35000"/>
                  </a:srgbClr>
                </a:solidFill>
                <a:effectLst/>
                <a:uLnTx/>
                <a:uFillTx/>
                <a:latin typeface="IBM Plex Sans" panose="020B0503050203000203" pitchFamily="34" charset="0"/>
                <a:ea typeface="+mn-ea"/>
                <a:cs typeface="Arial"/>
              </a:rPr>
              <a:t>)</a:t>
            </a:r>
            <a:endParaRPr kumimoji="0" lang="en-US" sz="800" b="0" i="0" u="none" strike="noStrike" kern="1200" cap="none" spc="0" normalizeH="0" baseline="0" noProof="0" dirty="0">
              <a:ln>
                <a:noFill/>
              </a:ln>
              <a:solidFill>
                <a:srgbClr val="000000">
                  <a:lumMod val="65000"/>
                  <a:lumOff val="35000"/>
                </a:srgbClr>
              </a:solidFill>
              <a:effectLst/>
              <a:uLnTx/>
              <a:uFillTx/>
              <a:latin typeface="IBM Plex Sans Regular"/>
              <a:ea typeface="+mn-ea"/>
              <a:cs typeface="+mn-cs"/>
            </a:endParaRPr>
          </a:p>
        </p:txBody>
      </p:sp>
      <p:pic>
        <p:nvPicPr>
          <p:cNvPr id="6" name="Picture 5">
            <a:extLst>
              <a:ext uri="{FF2B5EF4-FFF2-40B4-BE49-F238E27FC236}">
                <a16:creationId xmlns:a16="http://schemas.microsoft.com/office/drawing/2014/main" id="{C2CF4C30-3519-7942-8B90-C578F6E63EF9}"/>
              </a:ext>
            </a:extLst>
          </p:cNvPr>
          <p:cNvPicPr>
            <a:picLocks noChangeAspect="1"/>
          </p:cNvPicPr>
          <p:nvPr/>
        </p:nvPicPr>
        <p:blipFill rotWithShape="1">
          <a:blip r:embed="rId9"/>
          <a:srcRect l="592" t="2626" r="903" b="3462"/>
          <a:stretch/>
        </p:blipFill>
        <p:spPr>
          <a:xfrm rot="352407">
            <a:off x="528087" y="3065778"/>
            <a:ext cx="3517124" cy="822909"/>
          </a:xfrm>
          <a:prstGeom prst="rect">
            <a:avLst/>
          </a:prstGeom>
        </p:spPr>
      </p:pic>
      <p:pic>
        <p:nvPicPr>
          <p:cNvPr id="5" name="Picture 4">
            <a:extLst>
              <a:ext uri="{FF2B5EF4-FFF2-40B4-BE49-F238E27FC236}">
                <a16:creationId xmlns:a16="http://schemas.microsoft.com/office/drawing/2014/main" id="{A1FD4551-B0A0-7244-9C3E-2966BB77D287}"/>
              </a:ext>
            </a:extLst>
          </p:cNvPr>
          <p:cNvPicPr>
            <a:picLocks noChangeAspect="1"/>
          </p:cNvPicPr>
          <p:nvPr/>
        </p:nvPicPr>
        <p:blipFill rotWithShape="1">
          <a:blip r:embed="rId10"/>
          <a:srcRect t="3777"/>
          <a:stretch/>
        </p:blipFill>
        <p:spPr>
          <a:xfrm rot="21293238">
            <a:off x="3329931" y="2292211"/>
            <a:ext cx="2554760" cy="1074735"/>
          </a:xfrm>
          <a:prstGeom prst="rect">
            <a:avLst/>
          </a:prstGeom>
        </p:spPr>
      </p:pic>
      <p:sp>
        <p:nvSpPr>
          <p:cNvPr id="23" name="Footer Placeholder 1">
            <a:extLst>
              <a:ext uri="{FF2B5EF4-FFF2-40B4-BE49-F238E27FC236}">
                <a16:creationId xmlns:a16="http://schemas.microsoft.com/office/drawing/2014/main" id="{F6518F18-FA7A-8B41-B58F-3AF6EDECE11F}"/>
              </a:ext>
            </a:extLst>
          </p:cNvPr>
          <p:cNvSpPr>
            <a:spLocks noGrp="1"/>
          </p:cNvSpPr>
          <p:nvPr>
            <p:ph type="ftr" sz="quarter" idx="10"/>
          </p:nvPr>
        </p:nvSpPr>
        <p:spPr>
          <a:xfrm>
            <a:off x="270628" y="6449926"/>
            <a:ext cx="5542245" cy="222249"/>
          </a:xfrm>
        </p:spPr>
        <p:txBody>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68D95"/>
                </a:solidFill>
                <a:effectLst/>
                <a:uLnTx/>
                <a:uFillTx/>
                <a:latin typeface="IBM Plex Sans Light"/>
                <a:ea typeface="+mn-ea"/>
                <a:cs typeface="+mn-cs"/>
              </a:rPr>
              <a:t>IBM / © IBM Corporation 2022</a:t>
            </a:r>
          </a:p>
        </p:txBody>
      </p:sp>
      <p:sp>
        <p:nvSpPr>
          <p:cNvPr id="18" name="TextBox 17">
            <a:extLst>
              <a:ext uri="{FF2B5EF4-FFF2-40B4-BE49-F238E27FC236}">
                <a16:creationId xmlns:a16="http://schemas.microsoft.com/office/drawing/2014/main" id="{BB996C5F-1082-D444-B9FB-8D4559065C39}"/>
              </a:ext>
            </a:extLst>
          </p:cNvPr>
          <p:cNvSpPr txBox="1"/>
          <p:nvPr/>
        </p:nvSpPr>
        <p:spPr>
          <a:xfrm>
            <a:off x="6959" y="-1933"/>
            <a:ext cx="309732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75000"/>
                  </a:srgbClr>
                </a:solidFill>
                <a:effectLst/>
                <a:uLnTx/>
                <a:uFillTx/>
                <a:latin typeface="IBM Plex Sans" charset="0"/>
                <a:ea typeface="IBM Plex Sans" charset="0"/>
                <a:cs typeface="IBM Plex Sans" charset="0"/>
              </a:rPr>
              <a:t>Use Case: Reduce the risk of Ransomware</a:t>
            </a:r>
          </a:p>
        </p:txBody>
      </p:sp>
      <p:sp>
        <p:nvSpPr>
          <p:cNvPr id="3" name="TextBox 2">
            <a:extLst>
              <a:ext uri="{FF2B5EF4-FFF2-40B4-BE49-F238E27FC236}">
                <a16:creationId xmlns:a16="http://schemas.microsoft.com/office/drawing/2014/main" id="{822CCD72-8503-467B-3CA5-977A8F019CE9}"/>
              </a:ext>
            </a:extLst>
          </p:cNvPr>
          <p:cNvSpPr txBox="1"/>
          <p:nvPr/>
        </p:nvSpPr>
        <p:spPr>
          <a:xfrm rot="1954985">
            <a:off x="7946573" y="4380185"/>
            <a:ext cx="483055" cy="180246"/>
          </a:xfrm>
          <a:prstGeom prst="rect">
            <a:avLst/>
          </a:prstGeom>
          <a:solidFill>
            <a:srgbClr val="797979"/>
          </a:solid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00"/>
                </a:solidFill>
                <a:effectLst/>
                <a:uLnTx/>
                <a:uFillTx/>
                <a:latin typeface="IBM Plex Sans SemiBold" panose="020B0503050203000203" pitchFamily="34" charset="0"/>
                <a:ea typeface="IBM Plex Sans" charset="0"/>
                <a:cs typeface="IBM Plex Sans" charset="0"/>
              </a:rPr>
              <a:t>AST2600</a:t>
            </a:r>
            <a:endParaRPr kumimoji="0" lang="en-US" sz="900" b="1" i="0" u="none" strike="noStrike" kern="1200" cap="none" spc="0" normalizeH="0" baseline="0" noProof="0" dirty="0">
              <a:ln>
                <a:noFill/>
              </a:ln>
              <a:solidFill>
                <a:srgbClr val="FFFF00"/>
              </a:solidFill>
              <a:effectLst/>
              <a:uLnTx/>
              <a:uFillTx/>
              <a:latin typeface="IBM Plex Sans SemiBold" panose="020B0503050203000203" pitchFamily="34" charset="0"/>
              <a:ea typeface="IBM Plex Sans" charset="0"/>
              <a:cs typeface="IBM Plex Sans" charset="0"/>
            </a:endParaRPr>
          </a:p>
        </p:txBody>
      </p:sp>
      <p:sp>
        <p:nvSpPr>
          <p:cNvPr id="21" name="Line Callout 2 20">
            <a:extLst>
              <a:ext uri="{FF2B5EF4-FFF2-40B4-BE49-F238E27FC236}">
                <a16:creationId xmlns:a16="http://schemas.microsoft.com/office/drawing/2014/main" id="{C459BBFD-A834-03DE-767A-7A0852E90CC8}"/>
              </a:ext>
            </a:extLst>
          </p:cNvPr>
          <p:cNvSpPr/>
          <p:nvPr/>
        </p:nvSpPr>
        <p:spPr>
          <a:xfrm>
            <a:off x="6497166" y="1915636"/>
            <a:ext cx="3088267" cy="1089973"/>
          </a:xfrm>
          <a:prstGeom prst="borderCallout2">
            <a:avLst>
              <a:gd name="adj1" fmla="val 99994"/>
              <a:gd name="adj2" fmla="val 92923"/>
              <a:gd name="adj3" fmla="val 192449"/>
              <a:gd name="adj4" fmla="val 93551"/>
              <a:gd name="adj5" fmla="val 218691"/>
              <a:gd name="adj6" fmla="val 69091"/>
            </a:avLst>
          </a:prstGeom>
          <a:solidFill>
            <a:schemeClr val="bg1">
              <a:lumMod val="85000"/>
              <a:alpha val="60000"/>
            </a:schemeClr>
          </a:solidFill>
          <a:ln w="12700">
            <a:solidFill>
              <a:schemeClr val="bg1">
                <a:lumMod val="85000"/>
              </a:schemeClr>
            </a:solidFill>
            <a:prstDash val="solid"/>
          </a:ln>
        </p:spPr>
        <p:txBody>
          <a:bodyPr wrap="square" lIns="91440" tIns="91440" rIns="91440" bIns="91440" rtlCol="0" anchor="t" anchorCtr="0">
            <a:noAutofit/>
          </a:bodyPr>
          <a:lstStyle/>
          <a:p>
            <a:pPr marL="0" marR="0" lvl="0" indent="0" algn="l" defTabSz="1219108" rtl="0" eaLnBrk="1" fontAlgn="auto" latinLnBrk="0" hangingPunct="1">
              <a:lnSpc>
                <a:spcPct val="100000"/>
              </a:lnSpc>
              <a:spcBef>
                <a:spcPts val="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Arial"/>
              </a:rPr>
              <a:t>Additional features to strengthen integrity of BMC complex </a:t>
            </a:r>
          </a:p>
          <a:p>
            <a:pPr marL="0" marR="0" lvl="0" indent="0" algn="l" defTabSz="1219108" rtl="0" eaLnBrk="1" fontAlgn="auto" latinLnBrk="0" hangingPunct="1">
              <a:lnSpc>
                <a:spcPct val="100000"/>
              </a:lnSpc>
              <a:spcBef>
                <a:spcPts val="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Arial"/>
              </a:rPr>
              <a:t>BMC/</a:t>
            </a:r>
            <a:r>
              <a:rPr kumimoji="0" lang="en-US" sz="1400" b="0" i="0" u="none" strike="noStrike" kern="1200" cap="none" spc="0" normalizeH="0" baseline="0" noProof="0" dirty="0" err="1">
                <a:ln>
                  <a:noFill/>
                </a:ln>
                <a:solidFill>
                  <a:srgbClr val="000000"/>
                </a:solidFill>
                <a:effectLst/>
                <a:uLnTx/>
                <a:uFillTx/>
                <a:latin typeface="IBM Plex Sans"/>
                <a:ea typeface="+mn-ea"/>
                <a:cs typeface="Arial"/>
              </a:rPr>
              <a:t>OpenBMC</a:t>
            </a:r>
            <a:r>
              <a:rPr kumimoji="0" lang="en-US" sz="1400" b="0" i="0" u="none" strike="noStrike" kern="1200" cap="none" spc="0" normalizeH="0" baseline="0" noProof="0" dirty="0">
                <a:ln>
                  <a:noFill/>
                </a:ln>
                <a:solidFill>
                  <a:srgbClr val="000000"/>
                </a:solidFill>
                <a:effectLst/>
                <a:uLnTx/>
                <a:uFillTx/>
                <a:latin typeface="IBM Plex Sans"/>
                <a:ea typeface="+mn-ea"/>
                <a:cs typeface="Arial"/>
              </a:rPr>
              <a:t> sec</a:t>
            </a:r>
            <a:r>
              <a:rPr kumimoji="0" lang="en-US" sz="1400" b="0" i="0" u="none" strike="noStrike" kern="1200" cap="none" spc="0" normalizeH="0" baseline="0" noProof="0" dirty="0" err="1">
                <a:ln>
                  <a:noFill/>
                </a:ln>
                <a:solidFill>
                  <a:srgbClr val="000000"/>
                </a:solidFill>
                <a:effectLst/>
                <a:uLnTx/>
                <a:uFillTx/>
                <a:latin typeface="IBM Plex Sans"/>
                <a:ea typeface="+mn-ea"/>
                <a:cs typeface="Arial"/>
              </a:rPr>
              <a:t>ure</a:t>
            </a:r>
            <a:r>
              <a:rPr kumimoji="0" lang="en-US" sz="1400" b="0" i="0" u="none" strike="noStrike" kern="1200" cap="none" spc="0" normalizeH="0" baseline="0" noProof="0" dirty="0">
                <a:ln>
                  <a:noFill/>
                </a:ln>
                <a:solidFill>
                  <a:srgbClr val="000000"/>
                </a:solidFill>
                <a:effectLst/>
                <a:uLnTx/>
                <a:uFillTx/>
                <a:latin typeface="IBM Plex Sans"/>
                <a:ea typeface="+mn-ea"/>
                <a:cs typeface="Arial"/>
              </a:rPr>
              <a:t> boot for scale-out and mid-range systems</a:t>
            </a:r>
          </a:p>
        </p:txBody>
      </p:sp>
    </p:spTree>
    <p:extLst>
      <p:ext uri="{BB962C8B-B14F-4D97-AF65-F5344CB8AC3E}">
        <p14:creationId xmlns:p14="http://schemas.microsoft.com/office/powerpoint/2010/main" val="213267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4D8B-AF84-6348-B4B6-77BB26C18B29}"/>
              </a:ext>
            </a:extLst>
          </p:cNvPr>
          <p:cNvSpPr>
            <a:spLocks noGrp="1"/>
          </p:cNvSpPr>
          <p:nvPr>
            <p:ph type="title"/>
          </p:nvPr>
        </p:nvSpPr>
        <p:spPr>
          <a:xfrm>
            <a:off x="304800" y="268225"/>
            <a:ext cx="11582400" cy="618304"/>
          </a:xfrm>
        </p:spPr>
        <p:txBody>
          <a:bodyPr/>
          <a:lstStyle/>
          <a:p>
            <a:r>
              <a:rPr lang="en-US" b="1" dirty="0">
                <a:latin typeface="IBM Plex Sans SemiBold" panose="020B0503050203000203" pitchFamily="34" charset="77"/>
              </a:rPr>
              <a:t>Certifications &amp; Compliance Overview</a:t>
            </a:r>
            <a:endParaRPr lang="en-US" dirty="0"/>
          </a:p>
        </p:txBody>
      </p:sp>
      <p:sp>
        <p:nvSpPr>
          <p:cNvPr id="3" name="Slide Number Placeholder 2">
            <a:extLst>
              <a:ext uri="{FF2B5EF4-FFF2-40B4-BE49-F238E27FC236}">
                <a16:creationId xmlns:a16="http://schemas.microsoft.com/office/drawing/2014/main" id="{F7C8DB05-245A-9A4F-BC38-FFFFBE955419}"/>
              </a:ext>
            </a:extLst>
          </p:cNvPr>
          <p:cNvSpPr>
            <a:spLocks noGrp="1"/>
          </p:cNvSpPr>
          <p:nvPr>
            <p:ph type="sldNum" sz="quarter" idx="10"/>
          </p:nvPr>
        </p:nvSpPr>
        <p:spPr>
          <a:xfrm>
            <a:off x="9173127" y="6509091"/>
            <a:ext cx="2743200" cy="182880"/>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0BE6F14-FF48-0F4F-A8AA-2E3F25371E4A}" type="slidenum">
              <a:rPr kumimoji="0" lang="en-US" sz="800" b="0" i="0" u="none" strike="noStrike" kern="1200" cap="none" spc="0" normalizeH="0" baseline="0" noProof="0">
                <a:ln>
                  <a:noFill/>
                </a:ln>
                <a:solidFill>
                  <a:srgbClr val="FFFFFF"/>
                </a:solidFill>
                <a:effectLst/>
                <a:uLnTx/>
                <a:uFillTx/>
                <a:latin typeface="IBM Plex Sans"/>
                <a:cs typeface="Arial" charset="0"/>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srgbClr val="FFFFFF"/>
              </a:solidFill>
              <a:effectLst/>
              <a:uLnTx/>
              <a:uFillTx/>
              <a:latin typeface="IBM Plex Sans"/>
              <a:cs typeface="Arial" charset="0"/>
            </a:endParaRPr>
          </a:p>
        </p:txBody>
      </p:sp>
      <p:sp>
        <p:nvSpPr>
          <p:cNvPr id="26" name="Footer Placeholder 3">
            <a:extLst>
              <a:ext uri="{FF2B5EF4-FFF2-40B4-BE49-F238E27FC236}">
                <a16:creationId xmlns:a16="http://schemas.microsoft.com/office/drawing/2014/main" id="{85CD6D4F-CAD9-984E-90AE-EC7B2CA7C2E8}"/>
              </a:ext>
            </a:extLst>
          </p:cNvPr>
          <p:cNvSpPr txBox="1">
            <a:spLocks/>
          </p:cNvSpPr>
          <p:nvPr/>
        </p:nvSpPr>
        <p:spPr>
          <a:xfrm>
            <a:off x="87383" y="6647603"/>
            <a:ext cx="3796336" cy="203707"/>
          </a:xfrm>
          <a:prstGeom prst="rect">
            <a:avLst/>
          </a:prstGeom>
        </p:spPr>
        <p:txBody>
          <a:bodyPr/>
          <a:lstStyle>
            <a:defPPr>
              <a:defRPr lang="en-US"/>
            </a:defPPr>
            <a:lvl1pPr marL="0" algn="l" defTabSz="685983" rtl="0" eaLnBrk="1" latinLnBrk="0" hangingPunct="1">
              <a:defRPr sz="600" kern="1200">
                <a:solidFill>
                  <a:schemeClr val="tx1"/>
                </a:solidFill>
                <a:latin typeface="IBM Plex Sans" panose="020B0503050203000203" pitchFamily="34" charset="77"/>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Power Systems / July 2022 / © 2022 IBM Corporation</a:t>
            </a:r>
          </a:p>
        </p:txBody>
      </p:sp>
      <p:grpSp>
        <p:nvGrpSpPr>
          <p:cNvPr id="7" name="Group 6">
            <a:extLst>
              <a:ext uri="{FF2B5EF4-FFF2-40B4-BE49-F238E27FC236}">
                <a16:creationId xmlns:a16="http://schemas.microsoft.com/office/drawing/2014/main" id="{50174D8F-72F1-0F4E-B0D8-DD82DA821251}"/>
              </a:ext>
            </a:extLst>
          </p:cNvPr>
          <p:cNvGrpSpPr/>
          <p:nvPr/>
        </p:nvGrpSpPr>
        <p:grpSpPr>
          <a:xfrm>
            <a:off x="855382" y="3833532"/>
            <a:ext cx="2331872" cy="418344"/>
            <a:chOff x="4553609" y="2598673"/>
            <a:chExt cx="1567302" cy="293784"/>
          </a:xfrm>
        </p:grpSpPr>
        <p:grpSp>
          <p:nvGrpSpPr>
            <p:cNvPr id="21" name="Group 20">
              <a:extLst>
                <a:ext uri="{FF2B5EF4-FFF2-40B4-BE49-F238E27FC236}">
                  <a16:creationId xmlns:a16="http://schemas.microsoft.com/office/drawing/2014/main" id="{95A1AAC4-17B5-B54E-AA12-835D8E7DFA2E}"/>
                </a:ext>
              </a:extLst>
            </p:cNvPr>
            <p:cNvGrpSpPr/>
            <p:nvPr/>
          </p:nvGrpSpPr>
          <p:grpSpPr>
            <a:xfrm>
              <a:off x="5365983" y="2602569"/>
              <a:ext cx="333912" cy="284349"/>
              <a:chOff x="7527716" y="1818518"/>
              <a:chExt cx="890439" cy="758264"/>
            </a:xfrm>
          </p:grpSpPr>
          <p:sp>
            <p:nvSpPr>
              <p:cNvPr id="33" name="Rectangle 32">
                <a:extLst>
                  <a:ext uri="{FF2B5EF4-FFF2-40B4-BE49-F238E27FC236}">
                    <a16:creationId xmlns:a16="http://schemas.microsoft.com/office/drawing/2014/main" id="{08B41E49-3E08-9E47-8A66-AA8BBE83D7D7}"/>
                  </a:ext>
                </a:extLst>
              </p:cNvPr>
              <p:cNvSpPr>
                <a:spLocks noChangeArrowheads="1"/>
              </p:cNvSpPr>
              <p:nvPr/>
            </p:nvSpPr>
            <p:spPr bwMode="auto">
              <a:xfrm>
                <a:off x="7527716" y="1818518"/>
                <a:ext cx="890439" cy="758264"/>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34" name="Picture 33">
                <a:extLst>
                  <a:ext uri="{FF2B5EF4-FFF2-40B4-BE49-F238E27FC236}">
                    <a16:creationId xmlns:a16="http://schemas.microsoft.com/office/drawing/2014/main" id="{28CA4AD5-99CA-7D4C-86CF-290022507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051" y="1839766"/>
                <a:ext cx="715769" cy="715769"/>
              </a:xfrm>
              <a:prstGeom prst="rect">
                <a:avLst/>
              </a:prstGeom>
            </p:spPr>
          </p:pic>
        </p:grpSp>
        <p:grpSp>
          <p:nvGrpSpPr>
            <p:cNvPr id="22" name="Group 21">
              <a:extLst>
                <a:ext uri="{FF2B5EF4-FFF2-40B4-BE49-F238E27FC236}">
                  <a16:creationId xmlns:a16="http://schemas.microsoft.com/office/drawing/2014/main" id="{3EC385F5-97C1-404F-8F22-0F4CF0E28B63}"/>
                </a:ext>
              </a:extLst>
            </p:cNvPr>
            <p:cNvGrpSpPr/>
            <p:nvPr/>
          </p:nvGrpSpPr>
          <p:grpSpPr>
            <a:xfrm>
              <a:off x="5752657" y="2602569"/>
              <a:ext cx="333912" cy="284349"/>
              <a:chOff x="8445512" y="1812591"/>
              <a:chExt cx="890439" cy="758264"/>
            </a:xfrm>
          </p:grpSpPr>
          <p:sp>
            <p:nvSpPr>
              <p:cNvPr id="31" name="Rectangle 30">
                <a:extLst>
                  <a:ext uri="{FF2B5EF4-FFF2-40B4-BE49-F238E27FC236}">
                    <a16:creationId xmlns:a16="http://schemas.microsoft.com/office/drawing/2014/main" id="{37E1BB33-3F03-9644-B911-1713EA1FBC52}"/>
                  </a:ext>
                </a:extLst>
              </p:cNvPr>
              <p:cNvSpPr>
                <a:spLocks noChangeArrowheads="1"/>
              </p:cNvSpPr>
              <p:nvPr/>
            </p:nvSpPr>
            <p:spPr bwMode="auto">
              <a:xfrm>
                <a:off x="8445512" y="1812591"/>
                <a:ext cx="890439" cy="758264"/>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32" name="Picture 6">
                <a:extLst>
                  <a:ext uri="{FF2B5EF4-FFF2-40B4-BE49-F238E27FC236}">
                    <a16:creationId xmlns:a16="http://schemas.microsoft.com/office/drawing/2014/main" id="{694E5D6E-897A-3649-8590-A4B0D8448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608" y="1865828"/>
                <a:ext cx="632246" cy="651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0750BACE-9F57-4F47-BA80-69EE4EF6B2E6}"/>
                </a:ext>
              </a:extLst>
            </p:cNvPr>
            <p:cNvGrpSpPr/>
            <p:nvPr/>
          </p:nvGrpSpPr>
          <p:grpSpPr>
            <a:xfrm>
              <a:off x="4979308" y="2602569"/>
              <a:ext cx="333912" cy="284349"/>
              <a:chOff x="6561551" y="1794639"/>
              <a:chExt cx="963853" cy="820781"/>
            </a:xfrm>
          </p:grpSpPr>
          <p:sp>
            <p:nvSpPr>
              <p:cNvPr id="29" name="Rectangle 28">
                <a:extLst>
                  <a:ext uri="{FF2B5EF4-FFF2-40B4-BE49-F238E27FC236}">
                    <a16:creationId xmlns:a16="http://schemas.microsoft.com/office/drawing/2014/main" id="{4CCD0CF5-7C46-7444-BE2E-464775E83B6F}"/>
                  </a:ext>
                </a:extLst>
              </p:cNvPr>
              <p:cNvSpPr>
                <a:spLocks noChangeArrowheads="1"/>
              </p:cNvSpPr>
              <p:nvPr/>
            </p:nvSpPr>
            <p:spPr bwMode="auto">
              <a:xfrm>
                <a:off x="6561551" y="1794639"/>
                <a:ext cx="963853" cy="820781"/>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30" name="Picture 29">
                <a:extLst>
                  <a:ext uri="{FF2B5EF4-FFF2-40B4-BE49-F238E27FC236}">
                    <a16:creationId xmlns:a16="http://schemas.microsoft.com/office/drawing/2014/main" id="{07314406-A622-8742-A1AC-2AF3C1086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1566" y="1805949"/>
                <a:ext cx="803824" cy="808848"/>
              </a:xfrm>
              <a:prstGeom prst="rect">
                <a:avLst/>
              </a:prstGeom>
            </p:spPr>
          </p:pic>
        </p:grpSp>
        <p:grpSp>
          <p:nvGrpSpPr>
            <p:cNvPr id="24" name="Group 23">
              <a:extLst>
                <a:ext uri="{FF2B5EF4-FFF2-40B4-BE49-F238E27FC236}">
                  <a16:creationId xmlns:a16="http://schemas.microsoft.com/office/drawing/2014/main" id="{9549DB8A-68BB-544A-855B-5A6EC65DA82F}"/>
                </a:ext>
              </a:extLst>
            </p:cNvPr>
            <p:cNvGrpSpPr/>
            <p:nvPr/>
          </p:nvGrpSpPr>
          <p:grpSpPr>
            <a:xfrm>
              <a:off x="4592634" y="2602569"/>
              <a:ext cx="333912" cy="284349"/>
              <a:chOff x="5388914" y="1794639"/>
              <a:chExt cx="963853" cy="820781"/>
            </a:xfrm>
          </p:grpSpPr>
          <p:sp>
            <p:nvSpPr>
              <p:cNvPr id="27" name="Rectangle 26">
                <a:extLst>
                  <a:ext uri="{FF2B5EF4-FFF2-40B4-BE49-F238E27FC236}">
                    <a16:creationId xmlns:a16="http://schemas.microsoft.com/office/drawing/2014/main" id="{85B875BC-1D05-B24B-A650-8859A818941C}"/>
                  </a:ext>
                </a:extLst>
              </p:cNvPr>
              <p:cNvSpPr>
                <a:spLocks noChangeArrowheads="1"/>
              </p:cNvSpPr>
              <p:nvPr/>
            </p:nvSpPr>
            <p:spPr bwMode="auto">
              <a:xfrm>
                <a:off x="5388914" y="1794639"/>
                <a:ext cx="963853" cy="820781"/>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1175687"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28" name="Picture 27">
                <a:extLst>
                  <a:ext uri="{FF2B5EF4-FFF2-40B4-BE49-F238E27FC236}">
                    <a16:creationId xmlns:a16="http://schemas.microsoft.com/office/drawing/2014/main" id="{EED928B6-07C6-E446-A30B-E770E8010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3450" y="1815845"/>
                <a:ext cx="774783" cy="774783"/>
              </a:xfrm>
              <a:prstGeom prst="rect">
                <a:avLst/>
              </a:prstGeom>
            </p:spPr>
          </p:pic>
        </p:grpSp>
        <p:sp>
          <p:nvSpPr>
            <p:cNvPr id="25" name="Rectangle 24">
              <a:extLst>
                <a:ext uri="{FF2B5EF4-FFF2-40B4-BE49-F238E27FC236}">
                  <a16:creationId xmlns:a16="http://schemas.microsoft.com/office/drawing/2014/main" id="{AE1817E7-50D2-E64F-88EA-A27132C3D929}"/>
                </a:ext>
              </a:extLst>
            </p:cNvPr>
            <p:cNvSpPr/>
            <p:nvPr/>
          </p:nvSpPr>
          <p:spPr>
            <a:xfrm>
              <a:off x="4553609" y="2598673"/>
              <a:ext cx="1567302" cy="293784"/>
            </a:xfrm>
            <a:prstGeom prst="rect">
              <a:avLst/>
            </a:prstGeom>
            <a:noFill/>
            <a:ln w="28575" cap="flat" cmpd="sng" algn="ctr">
              <a:solidFill>
                <a:srgbClr val="4472C4">
                  <a:shade val="50000"/>
                </a:srgbClr>
              </a:solidFill>
              <a:prstDash val="sysDot"/>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1FECD5DD-C21E-BF48-9257-87F140CE876B}"/>
              </a:ext>
            </a:extLst>
          </p:cNvPr>
          <p:cNvSpPr/>
          <p:nvPr/>
        </p:nvSpPr>
        <p:spPr bwMode="auto">
          <a:xfrm>
            <a:off x="862876" y="3022521"/>
            <a:ext cx="674609" cy="361293"/>
          </a:xfrm>
          <a:prstGeom prst="rect">
            <a:avLst/>
          </a:prstGeom>
          <a:gradFill flip="none" rotWithShape="1">
            <a:gsLst>
              <a:gs pos="0">
                <a:srgbClr val="FF7E79"/>
              </a:gs>
              <a:gs pos="48000">
                <a:srgbClr val="FF7E79"/>
              </a:gs>
              <a:gs pos="100000">
                <a:srgbClr val="FF7E79"/>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Calibri" charset="0"/>
              </a:rPr>
              <a:t>App.</a:t>
            </a:r>
          </a:p>
        </p:txBody>
      </p:sp>
      <p:sp>
        <p:nvSpPr>
          <p:cNvPr id="9" name="Rectangle 8">
            <a:extLst>
              <a:ext uri="{FF2B5EF4-FFF2-40B4-BE49-F238E27FC236}">
                <a16:creationId xmlns:a16="http://schemas.microsoft.com/office/drawing/2014/main" id="{0D11FF56-F61F-A948-A87B-D7CF9763E2D3}"/>
              </a:ext>
            </a:extLst>
          </p:cNvPr>
          <p:cNvSpPr/>
          <p:nvPr/>
        </p:nvSpPr>
        <p:spPr bwMode="auto">
          <a:xfrm>
            <a:off x="1599508" y="3015273"/>
            <a:ext cx="655997" cy="361293"/>
          </a:xfrm>
          <a:prstGeom prst="rect">
            <a:avLst/>
          </a:prstGeom>
          <a:gradFill flip="none" rotWithShape="1">
            <a:gsLst>
              <a:gs pos="0">
                <a:srgbClr val="FF7E79"/>
              </a:gs>
              <a:gs pos="48000">
                <a:srgbClr val="FF7E79"/>
              </a:gs>
              <a:gs pos="100000">
                <a:srgbClr val="FF7E79"/>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Calibri" charset="0"/>
              </a:rPr>
              <a:t>App.</a:t>
            </a:r>
          </a:p>
        </p:txBody>
      </p:sp>
      <p:grpSp>
        <p:nvGrpSpPr>
          <p:cNvPr id="10" name="Group 9">
            <a:extLst>
              <a:ext uri="{FF2B5EF4-FFF2-40B4-BE49-F238E27FC236}">
                <a16:creationId xmlns:a16="http://schemas.microsoft.com/office/drawing/2014/main" id="{35B038A5-8482-6C42-BF40-4F247C7B3E34}"/>
              </a:ext>
            </a:extLst>
          </p:cNvPr>
          <p:cNvGrpSpPr/>
          <p:nvPr/>
        </p:nvGrpSpPr>
        <p:grpSpPr>
          <a:xfrm>
            <a:off x="2283085" y="3055025"/>
            <a:ext cx="827760" cy="293113"/>
            <a:chOff x="6283897" y="745718"/>
            <a:chExt cx="1016212" cy="289534"/>
          </a:xfrm>
        </p:grpSpPr>
        <p:sp>
          <p:nvSpPr>
            <p:cNvPr id="19" name="Bevel 71">
              <a:extLst>
                <a:ext uri="{FF2B5EF4-FFF2-40B4-BE49-F238E27FC236}">
                  <a16:creationId xmlns:a16="http://schemas.microsoft.com/office/drawing/2014/main" id="{C8350D8A-001B-0F4E-8219-48E67A452EE3}"/>
                </a:ext>
              </a:extLst>
            </p:cNvPr>
            <p:cNvSpPr>
              <a:spLocks noChangeArrowheads="1"/>
            </p:cNvSpPr>
            <p:nvPr/>
          </p:nvSpPr>
          <p:spPr bwMode="auto">
            <a:xfrm rot="5400000">
              <a:off x="6647236" y="382379"/>
              <a:ext cx="289534" cy="1016212"/>
            </a:xfrm>
            <a:prstGeom prst="bevel">
              <a:avLst>
                <a:gd name="adj" fmla="val 20176"/>
              </a:avLst>
            </a:prstGeom>
            <a:pattFill prst="horzBrick">
              <a:fgClr>
                <a:srgbClr val="1300FF"/>
              </a:fgClr>
              <a:bgClr>
                <a:srgbClr val="FFFFFF"/>
              </a:bgClr>
            </a:pattFill>
            <a:ln w="9525">
              <a:solidFill>
                <a:srgbClr val="000000"/>
              </a:solidFill>
              <a:round/>
              <a:headEnd/>
              <a:tailEnd/>
            </a:ln>
          </p:spPr>
          <p:txBody>
            <a:bodyPr/>
            <a:lstStyle/>
            <a:p>
              <a:pPr marL="0" marR="0" lvl="0" indent="0" algn="ctr" defTabSz="609475" rtl="0" eaLnBrk="1" fontAlgn="auto" latinLnBrk="0" hangingPunct="1">
                <a:lnSpc>
                  <a:spcPct val="100000"/>
                </a:lnSpc>
                <a:spcBef>
                  <a:spcPts val="0"/>
                </a:spcBef>
                <a:spcAft>
                  <a:spcPts val="0"/>
                </a:spcAft>
                <a:buClr>
                  <a:srgbClr val="000000"/>
                </a:buClr>
                <a:buSzPct val="100000"/>
                <a:buFontTx/>
                <a:buNone/>
                <a:tabLst/>
                <a:defRPr/>
              </a:pPr>
              <a:endParaRPr kumimoji="0" lang="en-US" altLang="en-US" sz="1000" b="0" i="0" u="none" strike="noStrike" kern="0" cap="none" spc="0" normalizeH="0" baseline="0" noProof="0" dirty="0">
                <a:ln>
                  <a:noFill/>
                </a:ln>
                <a:solidFill>
                  <a:srgbClr val="000000"/>
                </a:solidFill>
                <a:effectLst/>
                <a:uLnTx/>
                <a:uFillTx/>
                <a:latin typeface="IBM Plex Sans" panose="020B0503050203000203" pitchFamily="34" charset="0"/>
                <a:ea typeface="Calibri" charset="0"/>
                <a:cs typeface="Calibri" charset="0"/>
              </a:endParaRPr>
            </a:p>
          </p:txBody>
        </p:sp>
        <p:sp>
          <p:nvSpPr>
            <p:cNvPr id="20" name="Rectangle 19">
              <a:extLst>
                <a:ext uri="{FF2B5EF4-FFF2-40B4-BE49-F238E27FC236}">
                  <a16:creationId xmlns:a16="http://schemas.microsoft.com/office/drawing/2014/main" id="{C715BDDB-EE05-6E49-BA34-F1DA3B7448CB}"/>
                </a:ext>
              </a:extLst>
            </p:cNvPr>
            <p:cNvSpPr>
              <a:spLocks noChangeArrowheads="1"/>
            </p:cNvSpPr>
            <p:nvPr/>
          </p:nvSpPr>
          <p:spPr bwMode="auto">
            <a:xfrm rot="5400000">
              <a:off x="6713046" y="451948"/>
              <a:ext cx="155575" cy="883630"/>
            </a:xfrm>
            <a:prstGeom prst="rect">
              <a:avLst/>
            </a:prstGeom>
            <a:solidFill>
              <a:srgbClr val="FF9300"/>
            </a:solidFill>
            <a:ln w="25400" cap="flat" cmpd="sng" algn="ctr">
              <a:noFill/>
              <a:prstDash val="solid"/>
            </a:ln>
            <a:effectLst/>
          </p:spPr>
          <p:txBody>
            <a:bodyPr vert="vert270" lIns="0" tIns="45720" rIns="0" bIns="45720" anchor="ctr" anchorCtr="0"/>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sym typeface="Arial"/>
                </a:rPr>
                <a:t>Container </a:t>
              </a:r>
            </a:p>
          </p:txBody>
        </p:sp>
      </p:grpSp>
      <p:grpSp>
        <p:nvGrpSpPr>
          <p:cNvPr id="11" name="Group 10">
            <a:extLst>
              <a:ext uri="{FF2B5EF4-FFF2-40B4-BE49-F238E27FC236}">
                <a16:creationId xmlns:a16="http://schemas.microsoft.com/office/drawing/2014/main" id="{F2FEC800-E2E6-694E-A900-434B513547C2}"/>
              </a:ext>
            </a:extLst>
          </p:cNvPr>
          <p:cNvGrpSpPr/>
          <p:nvPr/>
        </p:nvGrpSpPr>
        <p:grpSpPr>
          <a:xfrm>
            <a:off x="2297387" y="3376566"/>
            <a:ext cx="827761" cy="293113"/>
            <a:chOff x="6283897" y="745718"/>
            <a:chExt cx="1016212" cy="289534"/>
          </a:xfrm>
        </p:grpSpPr>
        <p:sp>
          <p:nvSpPr>
            <p:cNvPr id="17" name="Bevel 71">
              <a:extLst>
                <a:ext uri="{FF2B5EF4-FFF2-40B4-BE49-F238E27FC236}">
                  <a16:creationId xmlns:a16="http://schemas.microsoft.com/office/drawing/2014/main" id="{D6B79FAA-B301-EC40-AEAE-335271A362F5}"/>
                </a:ext>
              </a:extLst>
            </p:cNvPr>
            <p:cNvSpPr>
              <a:spLocks noChangeArrowheads="1"/>
            </p:cNvSpPr>
            <p:nvPr/>
          </p:nvSpPr>
          <p:spPr bwMode="auto">
            <a:xfrm rot="5400000">
              <a:off x="6647236" y="382379"/>
              <a:ext cx="289534" cy="1016212"/>
            </a:xfrm>
            <a:prstGeom prst="bevel">
              <a:avLst>
                <a:gd name="adj" fmla="val 20176"/>
              </a:avLst>
            </a:prstGeom>
            <a:pattFill prst="horzBrick">
              <a:fgClr>
                <a:srgbClr val="1300FF"/>
              </a:fgClr>
              <a:bgClr>
                <a:srgbClr val="FFFFFF"/>
              </a:bgClr>
            </a:pattFill>
            <a:ln w="9525">
              <a:solidFill>
                <a:srgbClr val="000000"/>
              </a:solidFill>
              <a:round/>
              <a:headEnd/>
              <a:tailEnd/>
            </a:ln>
          </p:spPr>
          <p:txBody>
            <a:bodyPr/>
            <a:lstStyle/>
            <a:p>
              <a:pPr marL="0" marR="0" lvl="0" indent="0" algn="ctr" defTabSz="609475" rtl="0" eaLnBrk="1" fontAlgn="auto" latinLnBrk="0" hangingPunct="1">
                <a:lnSpc>
                  <a:spcPct val="100000"/>
                </a:lnSpc>
                <a:spcBef>
                  <a:spcPts val="0"/>
                </a:spcBef>
                <a:spcAft>
                  <a:spcPts val="0"/>
                </a:spcAft>
                <a:buClr>
                  <a:srgbClr val="000000"/>
                </a:buClr>
                <a:buSzPct val="100000"/>
                <a:buFontTx/>
                <a:buNone/>
                <a:tabLst/>
                <a:defRPr/>
              </a:pPr>
              <a:endParaRPr kumimoji="0" lang="en-US" altLang="en-US" sz="1000" b="0" i="0" u="none" strike="noStrike" kern="0" cap="none" spc="0" normalizeH="0" baseline="0" noProof="0" dirty="0">
                <a:ln>
                  <a:noFill/>
                </a:ln>
                <a:solidFill>
                  <a:srgbClr val="000000"/>
                </a:solidFill>
                <a:effectLst/>
                <a:uLnTx/>
                <a:uFillTx/>
                <a:latin typeface="IBM Plex Sans" panose="020B0503050203000203" pitchFamily="34" charset="0"/>
                <a:ea typeface="Calibri" charset="0"/>
                <a:cs typeface="Calibri" charset="0"/>
              </a:endParaRPr>
            </a:p>
          </p:txBody>
        </p:sp>
        <p:sp>
          <p:nvSpPr>
            <p:cNvPr id="18" name="Rectangle 17">
              <a:extLst>
                <a:ext uri="{FF2B5EF4-FFF2-40B4-BE49-F238E27FC236}">
                  <a16:creationId xmlns:a16="http://schemas.microsoft.com/office/drawing/2014/main" id="{5D66612B-88B0-8845-83AF-BBA0AE48F386}"/>
                </a:ext>
              </a:extLst>
            </p:cNvPr>
            <p:cNvSpPr>
              <a:spLocks noChangeArrowheads="1"/>
            </p:cNvSpPr>
            <p:nvPr/>
          </p:nvSpPr>
          <p:spPr bwMode="auto">
            <a:xfrm rot="5400000">
              <a:off x="6713046" y="451948"/>
              <a:ext cx="155575" cy="883630"/>
            </a:xfrm>
            <a:prstGeom prst="rect">
              <a:avLst/>
            </a:prstGeom>
            <a:solidFill>
              <a:srgbClr val="FF2600"/>
            </a:solidFill>
            <a:ln w="25400" cap="flat" cmpd="sng" algn="ctr">
              <a:noFill/>
              <a:prstDash val="solid"/>
            </a:ln>
            <a:effectLst/>
          </p:spPr>
          <p:txBody>
            <a:bodyPr vert="vert270" lIns="0" tIns="45720" rIns="0" bIns="45720" anchor="ctr" anchorCtr="0"/>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sym typeface="Arial"/>
                </a:rPr>
                <a:t>Container </a:t>
              </a:r>
            </a:p>
          </p:txBody>
        </p:sp>
      </p:grpSp>
      <p:sp>
        <p:nvSpPr>
          <p:cNvPr id="12" name="Rectangle 11">
            <a:extLst>
              <a:ext uri="{FF2B5EF4-FFF2-40B4-BE49-F238E27FC236}">
                <a16:creationId xmlns:a16="http://schemas.microsoft.com/office/drawing/2014/main" id="{BD977EF5-A9D7-EA40-920F-D2A2EABC85E8}"/>
              </a:ext>
            </a:extLst>
          </p:cNvPr>
          <p:cNvSpPr/>
          <p:nvPr/>
        </p:nvSpPr>
        <p:spPr>
          <a:xfrm>
            <a:off x="855383" y="4840604"/>
            <a:ext cx="3132788" cy="425048"/>
          </a:xfrm>
          <a:prstGeom prst="rect">
            <a:avLst/>
          </a:prstGeom>
          <a:gradFill flip="none" rotWithShape="1">
            <a:gsLst>
              <a:gs pos="0">
                <a:srgbClr val="00B0F0"/>
              </a:gs>
              <a:gs pos="48000">
                <a:srgbClr val="0070C0"/>
              </a:gs>
              <a:gs pos="100000">
                <a:srgbClr val="00B0F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274320" tIns="0" rIns="0" bIns="0" numCol="1" rtlCol="0" anchor="ctr" anchorCtr="0" compatLnSpc="1">
            <a:prstTxWarp prst="textNoShape">
              <a:avLst/>
            </a:prstTxWarp>
          </a:bodyPr>
          <a:lstStyle/>
          <a:p>
            <a:pPr marL="0" marR="0" lvl="0" indent="0" algn="l" defTabSz="121914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IBM Plex Sans SemiBold" panose="020B0503050203000203" pitchFamily="34" charset="0"/>
                <a:ea typeface="+mn-ea"/>
                <a:cs typeface="Calibri" charset="0"/>
              </a:rPr>
              <a:t>POWER Server Hardware</a:t>
            </a:r>
          </a:p>
        </p:txBody>
      </p:sp>
      <p:sp>
        <p:nvSpPr>
          <p:cNvPr id="13" name="Rectangle 12">
            <a:extLst>
              <a:ext uri="{FF2B5EF4-FFF2-40B4-BE49-F238E27FC236}">
                <a16:creationId xmlns:a16="http://schemas.microsoft.com/office/drawing/2014/main" id="{4017C788-E053-814E-99AD-7487E9CAB408}"/>
              </a:ext>
            </a:extLst>
          </p:cNvPr>
          <p:cNvSpPr/>
          <p:nvPr/>
        </p:nvSpPr>
        <p:spPr>
          <a:xfrm>
            <a:off x="855383" y="4346557"/>
            <a:ext cx="3132788" cy="425048"/>
          </a:xfrm>
          <a:prstGeom prst="rect">
            <a:avLst/>
          </a:prstGeom>
          <a:gradFill flip="none" rotWithShape="1">
            <a:gsLst>
              <a:gs pos="0">
                <a:srgbClr val="00B0F0"/>
              </a:gs>
              <a:gs pos="48000">
                <a:srgbClr val="0070C0"/>
              </a:gs>
              <a:gs pos="100000">
                <a:srgbClr val="00B0F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274320" tIns="0" rIns="0" bIns="0" numCol="1" rtlCol="0" anchor="ctr" anchorCtr="0" compatLnSpc="1">
            <a:prstTxWarp prst="textNoShape">
              <a:avLst/>
            </a:prstTxWarp>
          </a:bodyPr>
          <a:lstStyle/>
          <a:p>
            <a:pPr marL="0" marR="0" lvl="0" indent="0" algn="l" defTabSz="121914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IBM Plex Sans SemiBold" panose="020B0503050203000203" pitchFamily="34" charset="0"/>
                <a:ea typeface="+mn-ea"/>
                <a:cs typeface="Calibri" charset="0"/>
              </a:rPr>
              <a:t>POWER Firmware w. Power VM </a:t>
            </a:r>
          </a:p>
        </p:txBody>
      </p:sp>
      <p:sp>
        <p:nvSpPr>
          <p:cNvPr id="14" name="Rectangle 13">
            <a:extLst>
              <a:ext uri="{FF2B5EF4-FFF2-40B4-BE49-F238E27FC236}">
                <a16:creationId xmlns:a16="http://schemas.microsoft.com/office/drawing/2014/main" id="{A0DD64C7-D368-1B40-B3B2-DEC4785DB442}"/>
              </a:ext>
            </a:extLst>
          </p:cNvPr>
          <p:cNvSpPr/>
          <p:nvPr/>
        </p:nvSpPr>
        <p:spPr>
          <a:xfrm>
            <a:off x="3282818" y="3642691"/>
            <a:ext cx="705353" cy="634869"/>
          </a:xfrm>
          <a:prstGeom prst="rect">
            <a:avLst/>
          </a:prstGeom>
          <a:gradFill flip="none" rotWithShape="1">
            <a:gsLst>
              <a:gs pos="0">
                <a:srgbClr val="00B0F0"/>
              </a:gs>
              <a:gs pos="48000">
                <a:srgbClr val="0070C0"/>
              </a:gs>
              <a:gs pos="100000">
                <a:srgbClr val="00B0F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IBM Plex Sans SemiBold" panose="020B0503050203000203" pitchFamily="34" charset="0"/>
                <a:ea typeface="+mn-ea"/>
                <a:cs typeface="Calibri" charset="0"/>
              </a:rPr>
              <a:t>VIOS</a:t>
            </a:r>
          </a:p>
        </p:txBody>
      </p:sp>
      <p:pic>
        <p:nvPicPr>
          <p:cNvPr id="15" name="Picture 16">
            <a:extLst>
              <a:ext uri="{FF2B5EF4-FFF2-40B4-BE49-F238E27FC236}">
                <a16:creationId xmlns:a16="http://schemas.microsoft.com/office/drawing/2014/main" id="{14F1C9FE-F9B1-BA40-A126-26CD757A61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384" t="7016" r="15384" b="7016"/>
          <a:stretch/>
        </p:blipFill>
        <p:spPr bwMode="auto">
          <a:xfrm>
            <a:off x="3458688" y="4369662"/>
            <a:ext cx="353611" cy="3802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051D054-4261-E944-A190-31403F1B3163}"/>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tretch>
            <a:fillRect/>
          </a:stretch>
        </p:blipFill>
        <p:spPr>
          <a:xfrm>
            <a:off x="3477327" y="4896296"/>
            <a:ext cx="334972" cy="313663"/>
          </a:xfrm>
          <a:prstGeom prst="rect">
            <a:avLst/>
          </a:prstGeom>
          <a:ln w="15875">
            <a:solidFill>
              <a:schemeClr val="tx1"/>
            </a:solidFill>
          </a:ln>
        </p:spPr>
      </p:pic>
      <p:sp>
        <p:nvSpPr>
          <p:cNvPr id="4" name="Rectangle 3">
            <a:extLst>
              <a:ext uri="{FF2B5EF4-FFF2-40B4-BE49-F238E27FC236}">
                <a16:creationId xmlns:a16="http://schemas.microsoft.com/office/drawing/2014/main" id="{C90A3E0D-72DB-DF42-8D4D-F5AFBD8C891A}"/>
              </a:ext>
            </a:extLst>
          </p:cNvPr>
          <p:cNvSpPr/>
          <p:nvPr/>
        </p:nvSpPr>
        <p:spPr>
          <a:xfrm>
            <a:off x="527794" y="6127875"/>
            <a:ext cx="3880462" cy="338554"/>
          </a:xfrm>
          <a:prstGeom prst="rect">
            <a:avLst/>
          </a:prstGeom>
          <a:ln w="9525">
            <a:solidFill>
              <a:schemeClr val="bg2"/>
            </a:solidFill>
            <a:prstDash val="sysDash"/>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IBM Plex Sans SemiBold" panose="020B0503050203000203" pitchFamily="34" charset="77"/>
                <a:ea typeface="+mn-ea"/>
                <a:cs typeface="Arial" charset="0"/>
              </a:rPr>
              <a:t>Equipment / Component Certifications </a:t>
            </a:r>
            <a:endParaRPr kumimoji="0" lang="en-US" sz="1100" b="0" i="0" u="none" strike="noStrike" kern="1200" cap="none" spc="0" normalizeH="0" baseline="0" noProof="0" dirty="0">
              <a:ln>
                <a:noFill/>
              </a:ln>
              <a:solidFill>
                <a:srgbClr val="000000"/>
              </a:solidFill>
              <a:effectLst/>
              <a:uLnTx/>
              <a:uFillTx/>
              <a:latin typeface="IBM Plex Sans"/>
              <a:ea typeface="+mn-ea"/>
              <a:cs typeface="+mn-cs"/>
            </a:endParaRPr>
          </a:p>
        </p:txBody>
      </p:sp>
      <p:sp>
        <p:nvSpPr>
          <p:cNvPr id="36" name="Rectangle 35">
            <a:extLst>
              <a:ext uri="{FF2B5EF4-FFF2-40B4-BE49-F238E27FC236}">
                <a16:creationId xmlns:a16="http://schemas.microsoft.com/office/drawing/2014/main" id="{DB2EB315-2797-E347-9E25-AF592B74856E}"/>
              </a:ext>
            </a:extLst>
          </p:cNvPr>
          <p:cNvSpPr/>
          <p:nvPr/>
        </p:nvSpPr>
        <p:spPr bwMode="auto">
          <a:xfrm>
            <a:off x="866252" y="3473506"/>
            <a:ext cx="667642" cy="271811"/>
          </a:xfrm>
          <a:prstGeom prst="rect">
            <a:avLst/>
          </a:prstGeom>
          <a:gradFill flip="none" rotWithShape="1">
            <a:gsLst>
              <a:gs pos="0">
                <a:srgbClr val="FF7E79"/>
              </a:gs>
              <a:gs pos="48000">
                <a:srgbClr val="FF7E79"/>
              </a:gs>
              <a:gs pos="100000">
                <a:srgbClr val="FF7E79"/>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Calibri" charset="0"/>
              </a:rPr>
              <a:t>Libraries</a:t>
            </a:r>
          </a:p>
        </p:txBody>
      </p:sp>
      <p:sp>
        <p:nvSpPr>
          <p:cNvPr id="37" name="Rectangle 36">
            <a:extLst>
              <a:ext uri="{FF2B5EF4-FFF2-40B4-BE49-F238E27FC236}">
                <a16:creationId xmlns:a16="http://schemas.microsoft.com/office/drawing/2014/main" id="{93031201-D1DB-5A47-8667-04462528C937}"/>
              </a:ext>
            </a:extLst>
          </p:cNvPr>
          <p:cNvSpPr/>
          <p:nvPr/>
        </p:nvSpPr>
        <p:spPr bwMode="auto">
          <a:xfrm>
            <a:off x="1584273" y="3473505"/>
            <a:ext cx="667642" cy="265347"/>
          </a:xfrm>
          <a:prstGeom prst="rect">
            <a:avLst/>
          </a:prstGeom>
          <a:gradFill flip="none" rotWithShape="1">
            <a:gsLst>
              <a:gs pos="0">
                <a:srgbClr val="FF7E79"/>
              </a:gs>
              <a:gs pos="48000">
                <a:srgbClr val="FF7E79"/>
              </a:gs>
              <a:gs pos="100000">
                <a:srgbClr val="FF7E79"/>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Calibri" charset="0"/>
              </a:rPr>
              <a:t>Libraries</a:t>
            </a:r>
          </a:p>
        </p:txBody>
      </p:sp>
      <p:sp>
        <p:nvSpPr>
          <p:cNvPr id="38" name="Line Callout 2 37">
            <a:extLst>
              <a:ext uri="{FF2B5EF4-FFF2-40B4-BE49-F238E27FC236}">
                <a16:creationId xmlns:a16="http://schemas.microsoft.com/office/drawing/2014/main" id="{A8163BB9-68FC-3A44-9B4F-8A1ABF2A3ADB}"/>
              </a:ext>
            </a:extLst>
          </p:cNvPr>
          <p:cNvSpPr/>
          <p:nvPr/>
        </p:nvSpPr>
        <p:spPr>
          <a:xfrm>
            <a:off x="1215415" y="5502989"/>
            <a:ext cx="2135339" cy="425048"/>
          </a:xfrm>
          <a:prstGeom prst="borderCallout2">
            <a:avLst>
              <a:gd name="adj1" fmla="val 18750"/>
              <a:gd name="adj2" fmla="val -8333"/>
              <a:gd name="adj3" fmla="val 18750"/>
              <a:gd name="adj4" fmla="val -16667"/>
              <a:gd name="adj5" fmla="val -201564"/>
              <a:gd name="adj6" fmla="val 2772"/>
            </a:avLst>
          </a:prstGeom>
          <a:solidFill>
            <a:schemeClr val="accent1">
              <a:lumMod val="40000"/>
              <a:lumOff val="60000"/>
              <a:alpha val="80000"/>
            </a:schemeClr>
          </a:solidFill>
          <a:ln w="12700">
            <a:solidFill>
              <a:schemeClr val="bg2"/>
            </a:solidFill>
            <a:prstDash val="sysDash"/>
          </a:ln>
        </p:spPr>
        <p:txBody>
          <a:bodyPr wrap="square" lIns="24384" tIns="24384" rIns="24384" bIns="24384" rtlCol="0" anchor="t" anchorCtr="0">
            <a:noAutofit/>
          </a:bodyPr>
          <a:lstStyle/>
          <a:p>
            <a:pPr marL="152396" marR="0" lvl="2" indent="-141814"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dirty="0">
                <a:ln>
                  <a:noFill/>
                </a:ln>
                <a:solidFill>
                  <a:srgbClr val="000000"/>
                </a:solidFill>
                <a:effectLst/>
                <a:uLnTx/>
                <a:uFillTx/>
                <a:latin typeface="IBM Plex Sans" panose="020B0503050203000203" pitchFamily="34" charset="0"/>
                <a:ea typeface="+mn-ea"/>
                <a:cs typeface="+mn-cs"/>
              </a:rPr>
              <a:t>Common Criteria: </a:t>
            </a:r>
            <a:r>
              <a:rPr kumimoji="0" lang="en-US" sz="1200" b="0" i="1" u="none" strike="noStrike" kern="0" cap="none" spc="0" normalizeH="0" baseline="0" noProof="0" dirty="0" err="1">
                <a:ln>
                  <a:noFill/>
                </a:ln>
                <a:solidFill>
                  <a:srgbClr val="000000"/>
                </a:solidFill>
                <a:effectLst/>
                <a:uLnTx/>
                <a:uFillTx/>
                <a:latin typeface="IBM Plex Sans" panose="020B0503050203000203" pitchFamily="34" charset="0"/>
                <a:ea typeface="+mn-ea"/>
                <a:cs typeface="+mn-cs"/>
              </a:rPr>
              <a:t>PowerVM</a:t>
            </a:r>
            <a:endParaRPr kumimoji="0" lang="en-US" sz="1200" b="0" i="1" u="none" strike="noStrike" kern="0" cap="none" spc="0" normalizeH="0" baseline="0" noProof="0" dirty="0">
              <a:ln>
                <a:noFill/>
              </a:ln>
              <a:solidFill>
                <a:srgbClr val="000000"/>
              </a:solidFill>
              <a:effectLst/>
              <a:uLnTx/>
              <a:uFillTx/>
              <a:latin typeface="IBM Plex Sans" panose="020B0503050203000203" pitchFamily="34" charset="0"/>
              <a:ea typeface="+mn-ea"/>
              <a:cs typeface="+mn-cs"/>
            </a:endParaRPr>
          </a:p>
          <a:p>
            <a:pPr marL="152396" marR="0" lvl="2" indent="-141814"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dirty="0">
                <a:ln>
                  <a:noFill/>
                </a:ln>
                <a:solidFill>
                  <a:srgbClr val="000000"/>
                </a:solidFill>
                <a:effectLst/>
                <a:uLnTx/>
                <a:uFillTx/>
                <a:latin typeface="IBM Plex Sans" panose="020B0503050203000203" pitchFamily="34" charset="0"/>
                <a:ea typeface="+mn-ea"/>
                <a:cs typeface="+mn-cs"/>
              </a:rPr>
              <a:t>VPP for </a:t>
            </a:r>
            <a:r>
              <a:rPr kumimoji="0" lang="en-US" sz="1200" b="0" i="1" u="none" strike="noStrike" kern="0" cap="none" spc="0" normalizeH="0" baseline="0" noProof="0" dirty="0" err="1">
                <a:ln>
                  <a:noFill/>
                </a:ln>
                <a:solidFill>
                  <a:srgbClr val="000000"/>
                </a:solidFill>
                <a:effectLst/>
                <a:uLnTx/>
                <a:uFillTx/>
                <a:latin typeface="IBM Plex Sans" panose="020B0503050203000203" pitchFamily="34" charset="0"/>
                <a:ea typeface="+mn-ea"/>
                <a:cs typeface="+mn-cs"/>
              </a:rPr>
              <a:t>PowerVM</a:t>
            </a:r>
            <a:r>
              <a:rPr kumimoji="0" lang="en-US" sz="1200" b="0" i="1" u="none" strike="noStrike" kern="0" cap="none" spc="0" normalizeH="0" baseline="0" noProof="0" dirty="0">
                <a:ln>
                  <a:noFill/>
                </a:ln>
                <a:solidFill>
                  <a:srgbClr val="000000"/>
                </a:solidFill>
                <a:effectLst/>
                <a:uLnTx/>
                <a:uFillTx/>
                <a:latin typeface="IBM Plex Sans" panose="020B0503050203000203" pitchFamily="34" charset="0"/>
                <a:ea typeface="+mn-ea"/>
                <a:cs typeface="+mn-cs"/>
              </a:rPr>
              <a:t> (ongoing)</a:t>
            </a:r>
            <a:endParaRPr kumimoji="0" lang="en-US" sz="1400" b="0" i="0" u="none" strike="noStrike" kern="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0" name="Line Callout 2 39">
            <a:extLst>
              <a:ext uri="{FF2B5EF4-FFF2-40B4-BE49-F238E27FC236}">
                <a16:creationId xmlns:a16="http://schemas.microsoft.com/office/drawing/2014/main" id="{3F5B0663-A8BF-CE49-AF85-492DEF494C38}"/>
              </a:ext>
            </a:extLst>
          </p:cNvPr>
          <p:cNvSpPr/>
          <p:nvPr/>
        </p:nvSpPr>
        <p:spPr>
          <a:xfrm>
            <a:off x="2160105" y="2370842"/>
            <a:ext cx="1828066" cy="413576"/>
          </a:xfrm>
          <a:prstGeom prst="borderCallout2">
            <a:avLst>
              <a:gd name="adj1" fmla="val 18750"/>
              <a:gd name="adj2" fmla="val -8333"/>
              <a:gd name="adj3" fmla="val 18750"/>
              <a:gd name="adj4" fmla="val -16667"/>
              <a:gd name="adj5" fmla="val 358386"/>
              <a:gd name="adj6" fmla="val -43411"/>
            </a:avLst>
          </a:prstGeom>
          <a:solidFill>
            <a:schemeClr val="accent1">
              <a:lumMod val="40000"/>
              <a:lumOff val="60000"/>
              <a:alpha val="80041"/>
            </a:schemeClr>
          </a:solidFill>
          <a:ln w="12700">
            <a:solidFill>
              <a:schemeClr val="bg2"/>
            </a:solidFill>
            <a:prstDash val="sysDash"/>
          </a:ln>
        </p:spPr>
        <p:txBody>
          <a:bodyPr wrap="square" lIns="24384" tIns="24384" rIns="24384" bIns="24384" rtlCol="0" anchor="t" anchorCtr="0">
            <a:noAutofit/>
          </a:bodyPr>
          <a:lstStyle/>
          <a:p>
            <a:pPr marL="152396" marR="0" lvl="2" indent="-141814"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dirty="0">
                <a:ln>
                  <a:noFill/>
                </a:ln>
                <a:solidFill>
                  <a:srgbClr val="000000"/>
                </a:solidFill>
                <a:effectLst/>
                <a:uLnTx/>
                <a:uFillTx/>
                <a:latin typeface="IBM Plex Sans" panose="020B0503050203000203" pitchFamily="34" charset="0"/>
                <a:ea typeface="+mn-ea"/>
                <a:cs typeface="+mn-cs"/>
              </a:rPr>
              <a:t>Common Criteria: AIX, RH Linux (ongoing)</a:t>
            </a:r>
          </a:p>
        </p:txBody>
      </p:sp>
      <p:sp>
        <p:nvSpPr>
          <p:cNvPr id="41" name="Line Callout 2 40">
            <a:extLst>
              <a:ext uri="{FF2B5EF4-FFF2-40B4-BE49-F238E27FC236}">
                <a16:creationId xmlns:a16="http://schemas.microsoft.com/office/drawing/2014/main" id="{850B0DB7-5A1A-0841-B1E6-189FB7B65CCC}"/>
              </a:ext>
            </a:extLst>
          </p:cNvPr>
          <p:cNvSpPr/>
          <p:nvPr/>
        </p:nvSpPr>
        <p:spPr>
          <a:xfrm>
            <a:off x="1650697" y="1743051"/>
            <a:ext cx="1828066" cy="413575"/>
          </a:xfrm>
          <a:prstGeom prst="borderCallout2">
            <a:avLst>
              <a:gd name="adj1" fmla="val 18750"/>
              <a:gd name="adj2" fmla="val -8333"/>
              <a:gd name="adj3" fmla="val 18750"/>
              <a:gd name="adj4" fmla="val -16667"/>
              <a:gd name="adj5" fmla="val 438228"/>
              <a:gd name="adj6" fmla="val -28148"/>
            </a:avLst>
          </a:prstGeom>
          <a:solidFill>
            <a:schemeClr val="accent1">
              <a:lumMod val="40000"/>
              <a:lumOff val="60000"/>
              <a:alpha val="80000"/>
            </a:schemeClr>
          </a:solidFill>
          <a:ln w="12700">
            <a:solidFill>
              <a:schemeClr val="bg2"/>
            </a:solidFill>
            <a:prstDash val="sysDash"/>
          </a:ln>
        </p:spPr>
        <p:txBody>
          <a:bodyPr wrap="square" lIns="24384" tIns="24384" rIns="24384" bIns="24384" rtlCol="0" anchor="t" anchorCtr="0">
            <a:noAutofit/>
          </a:bodyPr>
          <a:lstStyle/>
          <a:p>
            <a:pPr marL="152396" marR="0" lvl="2" indent="-141814"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dirty="0">
                <a:ln>
                  <a:noFill/>
                </a:ln>
                <a:solidFill>
                  <a:srgbClr val="000000"/>
                </a:solidFill>
                <a:effectLst/>
                <a:uLnTx/>
                <a:uFillTx/>
                <a:latin typeface="IBM Plex Sans" panose="020B0503050203000203" pitchFamily="34" charset="0"/>
                <a:ea typeface="+mn-ea"/>
                <a:cs typeface="+mn-cs"/>
              </a:rPr>
              <a:t>FIPS: Crypto Libraries (ongoing)</a:t>
            </a:r>
          </a:p>
        </p:txBody>
      </p:sp>
      <p:sp>
        <p:nvSpPr>
          <p:cNvPr id="42" name="Rectangle 41">
            <a:extLst>
              <a:ext uri="{FF2B5EF4-FFF2-40B4-BE49-F238E27FC236}">
                <a16:creationId xmlns:a16="http://schemas.microsoft.com/office/drawing/2014/main" id="{A511A159-DCEA-1A4E-AC10-DF887C5369D0}"/>
              </a:ext>
            </a:extLst>
          </p:cNvPr>
          <p:cNvSpPr/>
          <p:nvPr/>
        </p:nvSpPr>
        <p:spPr>
          <a:xfrm>
            <a:off x="466061" y="1591942"/>
            <a:ext cx="4009101" cy="4921880"/>
          </a:xfrm>
          <a:prstGeom prst="rect">
            <a:avLst/>
          </a:prstGeom>
          <a:ln>
            <a:solidFill>
              <a:schemeClr val="bg2"/>
            </a:solidFill>
            <a:prstDash val="solid"/>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58" name="Line Callout 2 57">
            <a:extLst>
              <a:ext uri="{FF2B5EF4-FFF2-40B4-BE49-F238E27FC236}">
                <a16:creationId xmlns:a16="http://schemas.microsoft.com/office/drawing/2014/main" id="{7EFC2972-2D98-3EDA-F0B7-771A336801D6}"/>
              </a:ext>
            </a:extLst>
          </p:cNvPr>
          <p:cNvSpPr/>
          <p:nvPr/>
        </p:nvSpPr>
        <p:spPr>
          <a:xfrm>
            <a:off x="2450668" y="950750"/>
            <a:ext cx="2437198" cy="413576"/>
          </a:xfrm>
          <a:prstGeom prst="borderCallout2">
            <a:avLst>
              <a:gd name="adj1" fmla="val 18750"/>
              <a:gd name="adj2" fmla="val -8333"/>
              <a:gd name="adj3" fmla="val 18750"/>
              <a:gd name="adj4" fmla="val -16667"/>
              <a:gd name="adj5" fmla="val 137403"/>
              <a:gd name="adj6" fmla="val -29878"/>
            </a:avLst>
          </a:prstGeom>
          <a:solidFill>
            <a:schemeClr val="accent1">
              <a:lumMod val="40000"/>
              <a:lumOff val="60000"/>
              <a:alpha val="80041"/>
            </a:schemeClr>
          </a:solidFill>
          <a:ln w="12700">
            <a:solidFill>
              <a:schemeClr val="bg2"/>
            </a:solidFill>
            <a:prstDash val="sysDash"/>
          </a:ln>
        </p:spPr>
        <p:txBody>
          <a:bodyPr wrap="square" lIns="24384" tIns="24384" rIns="24384" bIns="24384" rtlCol="0" anchor="t" anchorCtr="0">
            <a:noAutofit/>
          </a:bodyPr>
          <a:lstStyle/>
          <a:p>
            <a:pPr marL="152396" marR="0" lvl="2" indent="-141814"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dirty="0">
                <a:ln>
                  <a:noFill/>
                </a:ln>
                <a:solidFill>
                  <a:srgbClr val="000000"/>
                </a:solidFill>
                <a:effectLst/>
                <a:uLnTx/>
                <a:uFillTx/>
                <a:latin typeface="IBM Plex Sans" panose="020B0503050203000203" pitchFamily="34" charset="0"/>
                <a:ea typeface="+mn-ea"/>
                <a:cs typeface="+mn-cs"/>
              </a:rPr>
              <a:t>Open Trusted Technology </a:t>
            </a:r>
            <a:r>
              <a:rPr kumimoji="0" lang="en-US" sz="1200" b="0" i="1" u="none" strike="noStrike" kern="0" cap="none" spc="0" normalizeH="0" baseline="0" noProof="0" dirty="0" err="1">
                <a:ln>
                  <a:noFill/>
                </a:ln>
                <a:solidFill>
                  <a:srgbClr val="000000"/>
                </a:solidFill>
                <a:effectLst/>
                <a:uLnTx/>
                <a:uFillTx/>
                <a:latin typeface="IBM Plex Sans" panose="020B0503050203000203" pitchFamily="34" charset="0"/>
                <a:ea typeface="+mn-ea"/>
                <a:cs typeface="+mn-cs"/>
              </a:rPr>
              <a:t>Provider</a:t>
            </a:r>
            <a:r>
              <a:rPr kumimoji="0" lang="en-US" sz="1200" b="0" i="1" u="none" strike="noStrike" kern="0" cap="none" spc="0" normalizeH="0" baseline="30000" noProof="0" dirty="0" err="1">
                <a:ln>
                  <a:noFill/>
                </a:ln>
                <a:solidFill>
                  <a:srgbClr val="000000"/>
                </a:solidFill>
                <a:effectLst/>
                <a:uLnTx/>
                <a:uFillTx/>
                <a:latin typeface="IBM Plex Sans" panose="020B0503050203000203" pitchFamily="34" charset="0"/>
                <a:ea typeface="+mn-ea"/>
                <a:cs typeface="+mn-cs"/>
              </a:rPr>
              <a:t>TM</a:t>
            </a:r>
            <a:r>
              <a:rPr kumimoji="0" lang="en-US" sz="1200" b="0" i="1" u="none" strike="noStrike" kern="0" cap="none" spc="0" normalizeH="0" baseline="0" noProof="0" dirty="0">
                <a:ln>
                  <a:noFill/>
                </a:ln>
                <a:solidFill>
                  <a:srgbClr val="000000"/>
                </a:solidFill>
                <a:effectLst/>
                <a:uLnTx/>
                <a:uFillTx/>
                <a:latin typeface="IBM Plex Sans" panose="020B0503050203000203" pitchFamily="34" charset="0"/>
                <a:ea typeface="+mn-ea"/>
                <a:cs typeface="+mn-cs"/>
              </a:rPr>
              <a:t> Standard (</a:t>
            </a:r>
            <a:r>
              <a:rPr kumimoji="0" lang="en-US" sz="1200" b="0" i="1" u="none" strike="noStrike" kern="0" cap="none" spc="0" normalizeH="0" baseline="0" noProof="0" dirty="0">
                <a:ln>
                  <a:noFill/>
                </a:ln>
                <a:solidFill>
                  <a:srgbClr val="000000"/>
                </a:solidFill>
                <a:effectLst/>
                <a:uLnTx/>
                <a:uFillTx/>
                <a:latin typeface="IBM Plex Sans" panose="020B0503050203000203" pitchFamily="34" charset="0"/>
                <a:ea typeface="+mn-ea"/>
                <a:cs typeface="+mn-cs"/>
                <a:hlinkClick r:id="rId9"/>
              </a:rPr>
              <a:t>O-TTPS</a:t>
            </a:r>
            <a:r>
              <a:rPr kumimoji="0" lang="en-US" sz="1200" b="0" i="1" u="none" strike="noStrike" kern="0" cap="none" spc="0" normalizeH="0" baseline="0" noProof="0" dirty="0">
                <a:ln>
                  <a:noFill/>
                </a:ln>
                <a:solidFill>
                  <a:srgbClr val="000000"/>
                </a:solidFill>
                <a:effectLst/>
                <a:uLnTx/>
                <a:uFillTx/>
                <a:latin typeface="IBM Plex Sans" panose="020B0503050203000203" pitchFamily="34" charset="0"/>
                <a:ea typeface="+mn-ea"/>
                <a:cs typeface="+mn-cs"/>
              </a:rPr>
              <a:t>) </a:t>
            </a:r>
          </a:p>
        </p:txBody>
      </p:sp>
      <p:sp>
        <p:nvSpPr>
          <p:cNvPr id="55" name="Oval 54">
            <a:extLst>
              <a:ext uri="{FF2B5EF4-FFF2-40B4-BE49-F238E27FC236}">
                <a16:creationId xmlns:a16="http://schemas.microsoft.com/office/drawing/2014/main" id="{0C905C56-B9C2-8D14-2674-19833F764E08}"/>
              </a:ext>
            </a:extLst>
          </p:cNvPr>
          <p:cNvSpPr/>
          <p:nvPr/>
        </p:nvSpPr>
        <p:spPr>
          <a:xfrm>
            <a:off x="5870354" y="1502193"/>
            <a:ext cx="1836014" cy="1836014"/>
          </a:xfrm>
          <a:prstGeom prst="ellipse">
            <a:avLst/>
          </a:prstGeom>
          <a:solidFill>
            <a:schemeClr val="accent2">
              <a:lumMod val="40000"/>
              <a:lumOff val="60000"/>
            </a:schemeClr>
          </a:solidFill>
          <a:ln w="38100">
            <a:solidFill>
              <a:srgbClr val="FFFFFF"/>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59" name="TextBox 58">
            <a:extLst>
              <a:ext uri="{FF2B5EF4-FFF2-40B4-BE49-F238E27FC236}">
                <a16:creationId xmlns:a16="http://schemas.microsoft.com/office/drawing/2014/main" id="{0DBD8976-BF38-7D1F-1079-7D31BC362825}"/>
              </a:ext>
            </a:extLst>
          </p:cNvPr>
          <p:cNvSpPr txBox="1"/>
          <p:nvPr/>
        </p:nvSpPr>
        <p:spPr>
          <a:xfrm>
            <a:off x="5700042" y="979760"/>
            <a:ext cx="230414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BM Plex Sans"/>
                <a:ea typeface="+mn-ea"/>
                <a:cs typeface="+mn-cs"/>
              </a:rPr>
              <a:t>Equipment / Component Certifications</a:t>
            </a:r>
          </a:p>
        </p:txBody>
      </p:sp>
      <p:sp>
        <p:nvSpPr>
          <p:cNvPr id="60" name="TextBox 59">
            <a:extLst>
              <a:ext uri="{FF2B5EF4-FFF2-40B4-BE49-F238E27FC236}">
                <a16:creationId xmlns:a16="http://schemas.microsoft.com/office/drawing/2014/main" id="{B57AB930-0D0B-8BD3-8BBA-B0420AA274CD}"/>
              </a:ext>
            </a:extLst>
          </p:cNvPr>
          <p:cNvSpPr txBox="1"/>
          <p:nvPr/>
        </p:nvSpPr>
        <p:spPr>
          <a:xfrm>
            <a:off x="6111848" y="1764905"/>
            <a:ext cx="1409522" cy="1384995"/>
          </a:xfrm>
          <a:prstGeom prst="rect">
            <a:avLst/>
          </a:prstGeom>
          <a:noFill/>
        </p:spPr>
        <p:txBody>
          <a:bodyPr wrap="square" rtlCol="0">
            <a:spAutoFit/>
          </a:bodyPr>
          <a:lstStyle/>
          <a:p>
            <a:pPr marL="177800" marR="0" lvl="0" indent="-1778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mn-cs"/>
              </a:rPr>
              <a:t>Common Criteria</a:t>
            </a:r>
          </a:p>
          <a:p>
            <a:pPr marL="177800" marR="0" lvl="0" indent="-1778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mn-cs"/>
              </a:rPr>
              <a:t>FIPS</a:t>
            </a:r>
          </a:p>
          <a:p>
            <a:pPr marL="177800" marR="0" lvl="0" indent="-1778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mn-cs"/>
              </a:rPr>
              <a:t>NIST Guidelines</a:t>
            </a:r>
          </a:p>
          <a:p>
            <a:pPr marL="177800" marR="0" lvl="0" indent="-1778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mn-cs"/>
              </a:rPr>
              <a:t>…</a:t>
            </a:r>
            <a:endParaRPr kumimoji="0" lang="en-US" sz="1200" b="0" i="0" u="none" strike="noStrike" kern="1200" cap="none" spc="0" normalizeH="0" baseline="0" noProof="0" dirty="0">
              <a:ln>
                <a:noFill/>
              </a:ln>
              <a:solidFill>
                <a:srgbClr val="000000"/>
              </a:solidFill>
              <a:effectLst/>
              <a:uLnTx/>
              <a:uFillTx/>
              <a:latin typeface="IBM Plex Sans"/>
              <a:ea typeface="+mn-ea"/>
              <a:cs typeface="+mn-cs"/>
            </a:endParaRPr>
          </a:p>
        </p:txBody>
      </p:sp>
      <p:sp>
        <p:nvSpPr>
          <p:cNvPr id="61" name="Oval 60">
            <a:extLst>
              <a:ext uri="{FF2B5EF4-FFF2-40B4-BE49-F238E27FC236}">
                <a16:creationId xmlns:a16="http://schemas.microsoft.com/office/drawing/2014/main" id="{5580EF44-8615-B2AD-CDFD-7E7B46A0F6B5}"/>
              </a:ext>
            </a:extLst>
          </p:cNvPr>
          <p:cNvSpPr/>
          <p:nvPr/>
        </p:nvSpPr>
        <p:spPr>
          <a:xfrm>
            <a:off x="9726904" y="1502193"/>
            <a:ext cx="1836014" cy="1836014"/>
          </a:xfrm>
          <a:prstGeom prst="ellipse">
            <a:avLst/>
          </a:prstGeom>
          <a:solidFill>
            <a:srgbClr val="FFD579">
              <a:alpha val="80000"/>
            </a:srgbClr>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62" name="TextBox 61">
            <a:extLst>
              <a:ext uri="{FF2B5EF4-FFF2-40B4-BE49-F238E27FC236}">
                <a16:creationId xmlns:a16="http://schemas.microsoft.com/office/drawing/2014/main" id="{1208E2D8-5F65-3C93-BB61-29B9C93E8EF9}"/>
              </a:ext>
            </a:extLst>
          </p:cNvPr>
          <p:cNvSpPr txBox="1"/>
          <p:nvPr/>
        </p:nvSpPr>
        <p:spPr>
          <a:xfrm>
            <a:off x="9482638" y="981679"/>
            <a:ext cx="2404562"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BM Plex Sans"/>
                <a:ea typeface="+mn-ea"/>
                <a:cs typeface="+mn-cs"/>
              </a:rPr>
              <a:t>Certifications for Operating Equipment</a:t>
            </a:r>
          </a:p>
        </p:txBody>
      </p:sp>
      <p:sp>
        <p:nvSpPr>
          <p:cNvPr id="63" name="TextBox 62">
            <a:extLst>
              <a:ext uri="{FF2B5EF4-FFF2-40B4-BE49-F238E27FC236}">
                <a16:creationId xmlns:a16="http://schemas.microsoft.com/office/drawing/2014/main" id="{B48DD31F-514B-973D-A6B5-528EFEDC1D59}"/>
              </a:ext>
            </a:extLst>
          </p:cNvPr>
          <p:cNvSpPr txBox="1"/>
          <p:nvPr/>
        </p:nvSpPr>
        <p:spPr>
          <a:xfrm>
            <a:off x="9950185" y="1658706"/>
            <a:ext cx="1435172" cy="1523494"/>
          </a:xfrm>
          <a:prstGeom prst="rect">
            <a:avLst/>
          </a:prstGeom>
          <a:noFill/>
        </p:spPr>
        <p:txBody>
          <a:bodyPr wrap="square" rtlCol="0">
            <a:spAutoFit/>
          </a:bodyPr>
          <a:lstStyle/>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IBM Plex Sans"/>
                <a:ea typeface="+mn-ea"/>
                <a:cs typeface="+mn-cs"/>
              </a:rPr>
              <a:t>PCI-DSS</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IBM Plex Sans"/>
                <a:ea typeface="+mn-ea"/>
                <a:cs typeface="+mn-cs"/>
              </a:rPr>
              <a:t>HIPAA</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IBM Plex Sans"/>
                <a:ea typeface="+mn-ea"/>
                <a:cs typeface="+mn-cs"/>
              </a:rPr>
              <a:t>SOC1/SOC2</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IBM Plex Sans"/>
                <a:ea typeface="+mn-ea"/>
                <a:cs typeface="+mn-cs"/>
              </a:rPr>
              <a:t>ISO 27K</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IBM Plex Sans"/>
                <a:ea typeface="+mn-ea"/>
                <a:cs typeface="+mn-cs"/>
              </a:rPr>
              <a:t>…</a:t>
            </a:r>
          </a:p>
          <a:p>
            <a:pPr marL="228594" marR="0" lvl="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rgbClr val="000000"/>
                </a:solidFill>
                <a:effectLst/>
                <a:uLnTx/>
                <a:uFillTx/>
                <a:latin typeface="IBM Plex Sans"/>
                <a:ea typeface="+mn-ea"/>
                <a:cs typeface="+mn-cs"/>
              </a:rPr>
              <a:t>See </a:t>
            </a:r>
            <a:r>
              <a:rPr kumimoji="0" lang="en-US" sz="1100" b="0" i="1" u="none" strike="noStrike" kern="1200" cap="none" spc="0" normalizeH="0" baseline="0" noProof="0" dirty="0" err="1">
                <a:ln>
                  <a:noFill/>
                </a:ln>
                <a:solidFill>
                  <a:srgbClr val="000000"/>
                </a:solidFill>
                <a:effectLst/>
                <a:uLnTx/>
                <a:uFillTx/>
                <a:latin typeface="IBM Plex Sans"/>
                <a:ea typeface="+mn-ea"/>
                <a:cs typeface="+mn-cs"/>
              </a:rPr>
              <a:t>PowerSC</a:t>
            </a:r>
            <a:r>
              <a:rPr kumimoji="0" lang="en-US" sz="1100" b="0" i="1" u="none" strike="noStrike" kern="1200" cap="none" spc="0" normalizeH="0" baseline="0" noProof="0" dirty="0">
                <a:ln>
                  <a:noFill/>
                </a:ln>
                <a:solidFill>
                  <a:srgbClr val="000000"/>
                </a:solidFill>
                <a:effectLst/>
                <a:uLnTx/>
                <a:uFillTx/>
                <a:latin typeface="IBM Plex Sans"/>
                <a:ea typeface="+mn-ea"/>
                <a:cs typeface="+mn-cs"/>
              </a:rPr>
              <a:t> Compliance,  </a:t>
            </a:r>
            <a:r>
              <a:rPr kumimoji="0" lang="en-US" sz="1100" b="0" i="1" u="none" strike="noStrike" kern="1200" cap="none" spc="0" normalizeH="0" baseline="0" noProof="0" dirty="0">
                <a:ln>
                  <a:noFill/>
                </a:ln>
                <a:solidFill>
                  <a:srgbClr val="000000"/>
                </a:solidFill>
                <a:effectLst/>
                <a:uLnTx/>
                <a:uFillTx/>
                <a:latin typeface="IBM Plex Sans"/>
                <a:ea typeface="+mn-ea"/>
                <a:cs typeface="+mn-cs"/>
                <a:hlinkClick r:id="" action="ppaction://noaction"/>
              </a:rPr>
              <a:t>PowerVS</a:t>
            </a:r>
            <a:endParaRPr kumimoji="0" lang="en-US" sz="1100" b="0" i="1" u="none" strike="noStrike" kern="1200" cap="none" spc="0" normalizeH="0" baseline="0" noProof="0" dirty="0">
              <a:ln>
                <a:noFill/>
              </a:ln>
              <a:solidFill>
                <a:srgbClr val="000000"/>
              </a:solidFill>
              <a:effectLst/>
              <a:uLnTx/>
              <a:uFillTx/>
              <a:latin typeface="IBM Plex Sans"/>
              <a:ea typeface="+mn-ea"/>
              <a:cs typeface="+mn-cs"/>
            </a:endParaRPr>
          </a:p>
        </p:txBody>
      </p:sp>
      <p:sp>
        <p:nvSpPr>
          <p:cNvPr id="64" name="Oval 63">
            <a:extLst>
              <a:ext uri="{FF2B5EF4-FFF2-40B4-BE49-F238E27FC236}">
                <a16:creationId xmlns:a16="http://schemas.microsoft.com/office/drawing/2014/main" id="{E6B46719-FB1C-080E-4B0A-68AD4082043D}"/>
              </a:ext>
            </a:extLst>
          </p:cNvPr>
          <p:cNvSpPr/>
          <p:nvPr/>
        </p:nvSpPr>
        <p:spPr>
          <a:xfrm>
            <a:off x="7792948" y="3603511"/>
            <a:ext cx="1836014" cy="1836014"/>
          </a:xfrm>
          <a:prstGeom prst="ellipse">
            <a:avLst/>
          </a:prstGeom>
          <a:solidFill>
            <a:srgbClr val="73FB79">
              <a:alpha val="59686"/>
            </a:srgbClr>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65" name="TextBox 64">
            <a:extLst>
              <a:ext uri="{FF2B5EF4-FFF2-40B4-BE49-F238E27FC236}">
                <a16:creationId xmlns:a16="http://schemas.microsoft.com/office/drawing/2014/main" id="{F1B6A1B3-773B-CF9A-6C9D-ED2485BCBE69}"/>
              </a:ext>
            </a:extLst>
          </p:cNvPr>
          <p:cNvSpPr txBox="1"/>
          <p:nvPr/>
        </p:nvSpPr>
        <p:spPr>
          <a:xfrm>
            <a:off x="7444183" y="5461566"/>
            <a:ext cx="2533544"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BM Plex Sans"/>
                <a:ea typeface="+mn-ea"/>
                <a:cs typeface="+mn-cs"/>
              </a:rPr>
              <a:t>Best practices configurations</a:t>
            </a:r>
          </a:p>
        </p:txBody>
      </p:sp>
      <p:sp>
        <p:nvSpPr>
          <p:cNvPr id="66" name="TextBox 65">
            <a:extLst>
              <a:ext uri="{FF2B5EF4-FFF2-40B4-BE49-F238E27FC236}">
                <a16:creationId xmlns:a16="http://schemas.microsoft.com/office/drawing/2014/main" id="{05BA0415-ED99-9E2A-B862-568CF95F0E1C}"/>
              </a:ext>
            </a:extLst>
          </p:cNvPr>
          <p:cNvSpPr txBox="1"/>
          <p:nvPr/>
        </p:nvSpPr>
        <p:spPr>
          <a:xfrm>
            <a:off x="7843982" y="3953450"/>
            <a:ext cx="1779666" cy="1169551"/>
          </a:xfrm>
          <a:prstGeom prst="rect">
            <a:avLst/>
          </a:prstGeom>
          <a:noFill/>
        </p:spPr>
        <p:txBody>
          <a:bodyPr wrap="square" rtlCol="0">
            <a:spAutoFit/>
          </a:bodyPr>
          <a:lstStyle/>
          <a:p>
            <a:pPr marL="180975" marR="0" lvl="0" indent="-18097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mn-cs"/>
              </a:rPr>
              <a:t>CIS Benchmarks</a:t>
            </a:r>
          </a:p>
          <a:p>
            <a:pPr marL="180975" marR="0" lvl="0" indent="-18097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mn-cs"/>
              </a:rPr>
              <a:t>DOD STIG</a:t>
            </a:r>
          </a:p>
          <a:p>
            <a:pPr marL="180975" marR="0" lvl="0" indent="-18097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IBM Plex Sans"/>
                <a:ea typeface="+mn-ea"/>
                <a:cs typeface="+mn-cs"/>
              </a:rPr>
              <a:t>Nessus, Qualys vulnerability scanning</a:t>
            </a:r>
          </a:p>
        </p:txBody>
      </p:sp>
      <p:sp>
        <p:nvSpPr>
          <p:cNvPr id="67" name="Left-Right Arrow 66">
            <a:extLst>
              <a:ext uri="{FF2B5EF4-FFF2-40B4-BE49-F238E27FC236}">
                <a16:creationId xmlns:a16="http://schemas.microsoft.com/office/drawing/2014/main" id="{2F80FBC3-E8B1-9A3A-B609-961ED88BE903}"/>
              </a:ext>
            </a:extLst>
          </p:cNvPr>
          <p:cNvSpPr/>
          <p:nvPr/>
        </p:nvSpPr>
        <p:spPr>
          <a:xfrm>
            <a:off x="7721791" y="2225986"/>
            <a:ext cx="2004306" cy="222017"/>
          </a:xfrm>
          <a:prstGeom prst="leftRightArrow">
            <a:avLst/>
          </a:prstGeom>
          <a:solidFill>
            <a:schemeClr val="accent1">
              <a:lumMod val="20000"/>
              <a:lumOff val="80000"/>
            </a:schemeClr>
          </a:solidFill>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68" name="Left-Right Arrow 67">
            <a:extLst>
              <a:ext uri="{FF2B5EF4-FFF2-40B4-BE49-F238E27FC236}">
                <a16:creationId xmlns:a16="http://schemas.microsoft.com/office/drawing/2014/main" id="{E151F50A-4EF9-075F-0DF4-C240DE4DF05B}"/>
              </a:ext>
            </a:extLst>
          </p:cNvPr>
          <p:cNvSpPr/>
          <p:nvPr/>
        </p:nvSpPr>
        <p:spPr>
          <a:xfrm rot="18740194">
            <a:off x="9184851" y="3412139"/>
            <a:ext cx="1040023" cy="202456"/>
          </a:xfrm>
          <a:prstGeom prst="leftRightArrow">
            <a:avLst/>
          </a:prstGeom>
          <a:solidFill>
            <a:schemeClr val="accent1">
              <a:lumMod val="20000"/>
              <a:lumOff val="80000"/>
            </a:schemeClr>
          </a:solidFill>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69" name="Left-Right Arrow 68">
            <a:extLst>
              <a:ext uri="{FF2B5EF4-FFF2-40B4-BE49-F238E27FC236}">
                <a16:creationId xmlns:a16="http://schemas.microsoft.com/office/drawing/2014/main" id="{FBFBBC09-6324-AEE0-67F3-06EF688985EB}"/>
              </a:ext>
            </a:extLst>
          </p:cNvPr>
          <p:cNvSpPr/>
          <p:nvPr/>
        </p:nvSpPr>
        <p:spPr>
          <a:xfrm rot="13518560">
            <a:off x="7181917" y="3416043"/>
            <a:ext cx="1040023" cy="202456"/>
          </a:xfrm>
          <a:prstGeom prst="leftRightArrow">
            <a:avLst/>
          </a:prstGeom>
          <a:solidFill>
            <a:schemeClr val="accent1">
              <a:lumMod val="20000"/>
              <a:lumOff val="80000"/>
            </a:schemeClr>
          </a:solidFill>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a:ea typeface="+mn-ea"/>
              <a:cs typeface="Arial"/>
            </a:endParaRPr>
          </a:p>
        </p:txBody>
      </p:sp>
      <p:cxnSp>
        <p:nvCxnSpPr>
          <p:cNvPr id="6" name="Elbow Connector 5">
            <a:extLst>
              <a:ext uri="{FF2B5EF4-FFF2-40B4-BE49-F238E27FC236}">
                <a16:creationId xmlns:a16="http://schemas.microsoft.com/office/drawing/2014/main" id="{50745F82-754B-E3D9-F19F-8A4240C7122B}"/>
              </a:ext>
            </a:extLst>
          </p:cNvPr>
          <p:cNvCxnSpPr>
            <a:stCxn id="55" idx="2"/>
            <a:endCxn id="42" idx="3"/>
          </p:cNvCxnSpPr>
          <p:nvPr/>
        </p:nvCxnSpPr>
        <p:spPr>
          <a:xfrm rot="10800000" flipV="1">
            <a:off x="4475162" y="2420200"/>
            <a:ext cx="1395192" cy="1632682"/>
          </a:xfrm>
          <a:prstGeom prst="bentConnector3">
            <a:avLst/>
          </a:prstGeom>
          <a:ln>
            <a:solidFill>
              <a:schemeClr val="bg2"/>
            </a:solidFill>
            <a:prstDash val="sysDot"/>
            <a:headEnd type="triangle" w="med" len="lg"/>
            <a:tailEnd type="triangle" w="med"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010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DD28D4-045C-8CE8-1F55-1FAC8993534E}"/>
              </a:ext>
            </a:extLst>
          </p:cNvPr>
          <p:cNvSpPr>
            <a:spLocks noGrp="1"/>
          </p:cNvSpPr>
          <p:nvPr>
            <p:ph type="title"/>
          </p:nvPr>
        </p:nvSpPr>
        <p:spPr>
          <a:xfrm>
            <a:off x="450106" y="281948"/>
            <a:ext cx="8558784" cy="387798"/>
          </a:xfrm>
        </p:spPr>
        <p:txBody>
          <a:bodyPr/>
          <a:lstStyle/>
          <a:p>
            <a:r>
              <a:rPr lang="en-US" sz="2800" b="1" dirty="0">
                <a:solidFill>
                  <a:srgbClr val="FFFFFF"/>
                </a:solidFill>
                <a:latin typeface="IBM Plex Sans SemiBold" panose="020B0503050203000203" pitchFamily="34" charset="0"/>
              </a:rPr>
              <a:t>Power CVE Advantage: Quantification</a:t>
            </a:r>
            <a:endParaRPr lang="en-US" sz="2800" dirty="0"/>
          </a:p>
        </p:txBody>
      </p:sp>
      <p:sp>
        <p:nvSpPr>
          <p:cNvPr id="6" name="Slide Number Placeholder 5">
            <a:extLst>
              <a:ext uri="{FF2B5EF4-FFF2-40B4-BE49-F238E27FC236}">
                <a16:creationId xmlns:a16="http://schemas.microsoft.com/office/drawing/2014/main" id="{8E7A5026-93F5-CD42-83EC-E1E58384E46F}"/>
              </a:ext>
            </a:extLst>
          </p:cNvPr>
          <p:cNvSpPr>
            <a:spLocks noGrp="1"/>
          </p:cNvSpPr>
          <p:nvPr>
            <p:ph type="sldNum" sz="quarter" idx="11"/>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a:ln>
                  <a:noFill/>
                </a:ln>
                <a:solidFill>
                  <a:srgbClr val="868D95"/>
                </a:solidFill>
                <a:effectLst/>
                <a:uLnTx/>
                <a:uFillTx/>
                <a:latin typeface="IBM Plex Sans Light" panose="020B0403050203000203" pitchFamily="34" charset="77"/>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sp>
        <p:nvSpPr>
          <p:cNvPr id="115" name="Footer Placeholder 1">
            <a:extLst>
              <a:ext uri="{FF2B5EF4-FFF2-40B4-BE49-F238E27FC236}">
                <a16:creationId xmlns:a16="http://schemas.microsoft.com/office/drawing/2014/main" id="{A29DA6CF-751D-1F4F-95A8-D4902901551D}"/>
              </a:ext>
            </a:extLst>
          </p:cNvPr>
          <p:cNvSpPr txBox="1">
            <a:spLocks/>
          </p:cNvSpPr>
          <p:nvPr/>
        </p:nvSpPr>
        <p:spPr>
          <a:xfrm>
            <a:off x="270628" y="6449926"/>
            <a:ext cx="5542245" cy="2222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68D95"/>
                </a:solidFill>
                <a:effectLst/>
                <a:uLnTx/>
                <a:uFillTx/>
                <a:latin typeface="IBM Plex Sans Light"/>
                <a:ea typeface="+mn-ea"/>
                <a:cs typeface="+mn-cs"/>
              </a:rPr>
              <a:t>IBM / © IBM Corporation 2022</a:t>
            </a:r>
            <a:endParaRPr kumimoji="0" lang="en-US" sz="800" b="0" i="0" u="none" strike="noStrike" kern="1200" cap="none" spc="0" normalizeH="0" baseline="0" noProof="0" dirty="0">
              <a:ln>
                <a:noFill/>
              </a:ln>
              <a:solidFill>
                <a:srgbClr val="868D95"/>
              </a:solidFill>
              <a:effectLst/>
              <a:uLnTx/>
              <a:uFillTx/>
              <a:latin typeface="IBM Plex Sans Light"/>
              <a:ea typeface="+mn-ea"/>
              <a:cs typeface="+mn-cs"/>
            </a:endParaRPr>
          </a:p>
        </p:txBody>
      </p:sp>
      <p:graphicFrame>
        <p:nvGraphicFramePr>
          <p:cNvPr id="2" name="Table 2">
            <a:extLst>
              <a:ext uri="{FF2B5EF4-FFF2-40B4-BE49-F238E27FC236}">
                <a16:creationId xmlns:a16="http://schemas.microsoft.com/office/drawing/2014/main" id="{CBE85057-2615-F04F-80A0-D5DE3E0C96AC}"/>
              </a:ext>
            </a:extLst>
          </p:cNvPr>
          <p:cNvGraphicFramePr>
            <a:graphicFrameLocks noGrp="1"/>
          </p:cNvGraphicFramePr>
          <p:nvPr/>
        </p:nvGraphicFramePr>
        <p:xfrm>
          <a:off x="450106" y="1282173"/>
          <a:ext cx="11285634" cy="845304"/>
        </p:xfrm>
        <a:graphic>
          <a:graphicData uri="http://schemas.openxmlformats.org/drawingml/2006/table">
            <a:tbl>
              <a:tblPr firstRow="1" bandRow="1">
                <a:tableStyleId>{00A15C55-8517-42AA-B614-E9B94910E393}</a:tableStyleId>
              </a:tblPr>
              <a:tblGrid>
                <a:gridCol w="2824367">
                  <a:extLst>
                    <a:ext uri="{9D8B030D-6E8A-4147-A177-3AD203B41FA5}">
                      <a16:colId xmlns:a16="http://schemas.microsoft.com/office/drawing/2014/main" val="2920291286"/>
                    </a:ext>
                  </a:extLst>
                </a:gridCol>
                <a:gridCol w="2051824">
                  <a:extLst>
                    <a:ext uri="{9D8B030D-6E8A-4147-A177-3AD203B41FA5}">
                      <a16:colId xmlns:a16="http://schemas.microsoft.com/office/drawing/2014/main" val="3467949576"/>
                    </a:ext>
                  </a:extLst>
                </a:gridCol>
                <a:gridCol w="2059259">
                  <a:extLst>
                    <a:ext uri="{9D8B030D-6E8A-4147-A177-3AD203B41FA5}">
                      <a16:colId xmlns:a16="http://schemas.microsoft.com/office/drawing/2014/main" val="3446902983"/>
                    </a:ext>
                  </a:extLst>
                </a:gridCol>
                <a:gridCol w="2093057">
                  <a:extLst>
                    <a:ext uri="{9D8B030D-6E8A-4147-A177-3AD203B41FA5}">
                      <a16:colId xmlns:a16="http://schemas.microsoft.com/office/drawing/2014/main" val="2984229761"/>
                    </a:ext>
                  </a:extLst>
                </a:gridCol>
                <a:gridCol w="2257127">
                  <a:extLst>
                    <a:ext uri="{9D8B030D-6E8A-4147-A177-3AD203B41FA5}">
                      <a16:colId xmlns:a16="http://schemas.microsoft.com/office/drawing/2014/main" val="3370552770"/>
                    </a:ext>
                  </a:extLst>
                </a:gridCol>
              </a:tblGrid>
              <a:tr h="350851">
                <a:tc>
                  <a:txBody>
                    <a:bodyPr/>
                    <a:lstStyle/>
                    <a:p>
                      <a:endParaRPr lang="en-US" sz="1400" dirty="0"/>
                    </a:p>
                  </a:txBody>
                  <a:tcPr marL="121920" marR="121920" marT="60960" marB="60960"/>
                </a:tc>
                <a:tc>
                  <a:txBody>
                    <a:bodyPr/>
                    <a:lstStyle/>
                    <a:p>
                      <a:r>
                        <a:rPr lang="en-US" sz="1400" dirty="0"/>
                        <a:t>IBM </a:t>
                      </a:r>
                      <a:r>
                        <a:rPr lang="en-US" sz="1400" dirty="0" err="1"/>
                        <a:t>PowerVM</a:t>
                      </a:r>
                      <a:endParaRPr lang="en-US" sz="1400" dirty="0"/>
                    </a:p>
                  </a:txBody>
                  <a:tcPr marL="121920" marR="121920" marT="60960" marB="60960"/>
                </a:tc>
                <a:tc>
                  <a:txBody>
                    <a:bodyPr/>
                    <a:lstStyle/>
                    <a:p>
                      <a:r>
                        <a:rPr lang="en-US" sz="1400" dirty="0"/>
                        <a:t>VMWare ESX</a:t>
                      </a:r>
                    </a:p>
                  </a:txBody>
                  <a:tcPr marL="121920" marR="121920" marT="60960" marB="60960"/>
                </a:tc>
                <a:tc>
                  <a:txBody>
                    <a:bodyPr/>
                    <a:lstStyle/>
                    <a:p>
                      <a:r>
                        <a:rPr lang="en-US" sz="1400" dirty="0"/>
                        <a:t>Microsoft Hyper-V</a:t>
                      </a:r>
                    </a:p>
                  </a:txBody>
                  <a:tcPr marL="121920" marR="121920" marT="60960" marB="60960"/>
                </a:tc>
                <a:tc>
                  <a:txBody>
                    <a:bodyPr/>
                    <a:lstStyle/>
                    <a:p>
                      <a:r>
                        <a:rPr lang="en-US" sz="1400" dirty="0"/>
                        <a:t>“KVM”</a:t>
                      </a:r>
                      <a:r>
                        <a:rPr lang="en-US" sz="1400" baseline="30000" dirty="0"/>
                        <a:t>1</a:t>
                      </a:r>
                    </a:p>
                  </a:txBody>
                  <a:tcPr marL="121920" marR="121920" marT="60960" marB="60960"/>
                </a:tc>
                <a:extLst>
                  <a:ext uri="{0D108BD9-81ED-4DB2-BD59-A6C34878D82A}">
                    <a16:rowId xmlns:a16="http://schemas.microsoft.com/office/drawing/2014/main" val="3775719639"/>
                  </a:ext>
                </a:extLst>
              </a:tr>
              <a:tr h="494453">
                <a:tc>
                  <a:txBody>
                    <a:bodyPr/>
                    <a:lstStyle/>
                    <a:p>
                      <a:r>
                        <a:rPr lang="en-US" sz="1400" b="1" i="0" dirty="0">
                          <a:solidFill>
                            <a:schemeClr val="tx1"/>
                          </a:solidFill>
                          <a:latin typeface="IBM Plex Sans SemiBold" panose="020B0503050203000203" pitchFamily="34" charset="0"/>
                        </a:rPr>
                        <a:t>Virtualization Technology CVEs</a:t>
                      </a:r>
                    </a:p>
                  </a:txBody>
                  <a:tcPr marL="121920" marR="121920" marT="60960" marB="60960"/>
                </a:tc>
                <a:tc>
                  <a:txBody>
                    <a:bodyPr/>
                    <a:lstStyle/>
                    <a:p>
                      <a:r>
                        <a:rPr lang="en-US" sz="1400" dirty="0">
                          <a:solidFill>
                            <a:schemeClr val="tx1"/>
                          </a:solidFill>
                          <a:hlinkClick r:id="rId3"/>
                        </a:rPr>
                        <a:t>9</a:t>
                      </a:r>
                      <a:endParaRPr lang="en-US" sz="1400" dirty="0">
                        <a:solidFill>
                          <a:schemeClr val="tx1"/>
                        </a:solidFill>
                      </a:endParaRPr>
                    </a:p>
                  </a:txBody>
                  <a:tcPr marL="121920" marR="121920" marT="60960" marB="60960"/>
                </a:tc>
                <a:tc>
                  <a:txBody>
                    <a:bodyPr/>
                    <a:lstStyle/>
                    <a:p>
                      <a:r>
                        <a:rPr lang="en-US" sz="1400" dirty="0">
                          <a:solidFill>
                            <a:schemeClr val="tx1"/>
                          </a:solidFill>
                          <a:hlinkClick r:id="rId4"/>
                        </a:rPr>
                        <a:t>448</a:t>
                      </a:r>
                      <a:endParaRPr lang="en-US" sz="1400" dirty="0">
                        <a:solidFill>
                          <a:schemeClr val="tx1"/>
                        </a:solidFill>
                      </a:endParaRPr>
                    </a:p>
                  </a:txBody>
                  <a:tcPr marL="121920" marR="121920" marT="60960" marB="60960"/>
                </a:tc>
                <a:tc>
                  <a:txBody>
                    <a:bodyPr/>
                    <a:lstStyle/>
                    <a:p>
                      <a:r>
                        <a:rPr lang="en-US" sz="1400" dirty="0">
                          <a:solidFill>
                            <a:schemeClr val="tx1"/>
                          </a:solidFill>
                          <a:hlinkClick r:id="rId5"/>
                        </a:rPr>
                        <a:t>176</a:t>
                      </a:r>
                      <a:endParaRPr lang="en-US" sz="1400" dirty="0">
                        <a:solidFill>
                          <a:schemeClr val="tx1"/>
                        </a:solidFill>
                      </a:endParaRPr>
                    </a:p>
                  </a:txBody>
                  <a:tcPr marL="121920" marR="121920" marT="60960" marB="60960"/>
                </a:tc>
                <a:tc>
                  <a:txBody>
                    <a:bodyPr/>
                    <a:lstStyle/>
                    <a:p>
                      <a:r>
                        <a:rPr lang="en-US" sz="1400" dirty="0">
                          <a:solidFill>
                            <a:schemeClr val="tx1"/>
                          </a:solidFill>
                          <a:hlinkClick r:id="rId6"/>
                        </a:rPr>
                        <a:t>198</a:t>
                      </a:r>
                      <a:endParaRPr lang="en-US" sz="1400" dirty="0">
                        <a:solidFill>
                          <a:schemeClr val="tx1"/>
                        </a:solidFill>
                      </a:endParaRPr>
                    </a:p>
                  </a:txBody>
                  <a:tcPr marL="121920" marR="121920" marT="60960" marB="60960"/>
                </a:tc>
                <a:extLst>
                  <a:ext uri="{0D108BD9-81ED-4DB2-BD59-A6C34878D82A}">
                    <a16:rowId xmlns:a16="http://schemas.microsoft.com/office/drawing/2014/main" val="782918150"/>
                  </a:ext>
                </a:extLst>
              </a:tr>
            </a:tbl>
          </a:graphicData>
        </a:graphic>
      </p:graphicFrame>
      <p:sp>
        <p:nvSpPr>
          <p:cNvPr id="50" name="Text Box 16">
            <a:extLst>
              <a:ext uri="{FF2B5EF4-FFF2-40B4-BE49-F238E27FC236}">
                <a16:creationId xmlns:a16="http://schemas.microsoft.com/office/drawing/2014/main" id="{80686EBB-FD12-3E4A-B882-56234FEED412}"/>
              </a:ext>
            </a:extLst>
          </p:cNvPr>
          <p:cNvSpPr txBox="1">
            <a:spLocks noChangeArrowheads="1"/>
          </p:cNvSpPr>
          <p:nvPr/>
        </p:nvSpPr>
        <p:spPr bwMode="auto">
          <a:xfrm>
            <a:off x="450107" y="4119936"/>
            <a:ext cx="11285634" cy="180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000" tIns="53639" rIns="48000" bIns="46799"/>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048" rtl="0" eaLnBrk="1" fontAlgn="auto" latinLnBrk="0" hangingPunct="1">
              <a:lnSpc>
                <a:spcPct val="100000"/>
              </a:lnSpc>
              <a:spcBef>
                <a:spcPts val="400"/>
              </a:spcBef>
              <a:spcAft>
                <a:spcPts val="0"/>
              </a:spcAft>
              <a:buClrTx/>
              <a:buSzPct val="100000"/>
              <a:buFontTx/>
              <a:buNone/>
              <a:tabLst>
                <a:tab pos="0" algn="l"/>
                <a:tab pos="609525" algn="l"/>
                <a:tab pos="1219048" algn="l"/>
                <a:tab pos="1828573" algn="l"/>
                <a:tab pos="2438096" algn="l"/>
                <a:tab pos="3047622" algn="l"/>
                <a:tab pos="3657143" algn="l"/>
                <a:tab pos="4266667" algn="l"/>
                <a:tab pos="4876191" algn="l"/>
                <a:tab pos="5485715" algn="l"/>
                <a:tab pos="6095240" algn="l"/>
                <a:tab pos="6704763" algn="l"/>
                <a:tab pos="7314289" algn="l"/>
                <a:tab pos="7923810" algn="l"/>
                <a:tab pos="8533333" algn="l"/>
                <a:tab pos="9142858" algn="l"/>
                <a:tab pos="9752382" algn="l"/>
                <a:tab pos="10361906" algn="l"/>
                <a:tab pos="10971430" algn="l"/>
                <a:tab pos="11580956" algn="l"/>
                <a:tab pos="12190477" algn="l"/>
              </a:tabLst>
              <a:defRPr/>
            </a:pPr>
            <a:r>
              <a:rPr kumimoji="0" lang="en-US" altLang="en-US" sz="1600" b="1" i="0" u="none" strike="noStrike" kern="1200" cap="none" spc="0" normalizeH="0" baseline="0" noProof="0" dirty="0">
                <a:ln>
                  <a:noFill/>
                </a:ln>
                <a:solidFill>
                  <a:prstClr val="white">
                    <a:lumMod val="85000"/>
                  </a:prstClr>
                </a:solidFill>
                <a:effectLst/>
                <a:uLnTx/>
                <a:uFillTx/>
                <a:latin typeface="IBM Plex Sans SemiBold" panose="020B0503050203000203" pitchFamily="34" charset="0"/>
                <a:ea typeface="ＭＳ Ｐゴシック" charset="-128"/>
                <a:cs typeface="Arial"/>
                <a:sym typeface="Arial"/>
              </a:rPr>
              <a:t>Notes </a:t>
            </a:r>
            <a:endParaRPr kumimoji="0" lang="en-US" altLang="en-US" sz="1600" b="1" i="0" u="none" strike="noStrike" kern="1200" cap="none" spc="0" normalizeH="0" baseline="30000" noProof="0" dirty="0">
              <a:ln>
                <a:noFill/>
              </a:ln>
              <a:solidFill>
                <a:prstClr val="white">
                  <a:lumMod val="85000"/>
                </a:prstClr>
              </a:solidFill>
              <a:effectLst/>
              <a:uLnTx/>
              <a:uFillTx/>
              <a:latin typeface="IBM Plex Sans SemiBold" panose="020B0503050203000203" pitchFamily="34" charset="0"/>
              <a:ea typeface="ＭＳ Ｐゴシック" charset="-128"/>
              <a:cs typeface="Arial"/>
              <a:sym typeface="Arial"/>
            </a:endParaRPr>
          </a:p>
          <a:p>
            <a:pPr marL="228594" marR="0" lvl="0" indent="-228594" algn="l" defTabSz="1219048" rtl="0" eaLnBrk="1" fontAlgn="auto" latinLnBrk="0" hangingPunct="1">
              <a:lnSpc>
                <a:spcPct val="100000"/>
              </a:lnSpc>
              <a:spcBef>
                <a:spcPts val="400"/>
              </a:spcBef>
              <a:spcAft>
                <a:spcPts val="0"/>
              </a:spcAft>
              <a:buClrTx/>
              <a:buSzPct val="100000"/>
              <a:buFont typeface="Arial" panose="020B0604020202020204" pitchFamily="34" charset="0"/>
              <a:buChar char="•"/>
              <a:tabLst>
                <a:tab pos="11579994" algn="l"/>
                <a:tab pos="12189579" algn="l"/>
              </a:tabLst>
              <a:defRPr/>
            </a:pPr>
            <a:r>
              <a:rPr kumimoji="0" lang="en-US" altLang="en-US" sz="1400" b="0" i="0" u="none" strike="noStrike" kern="1200" cap="none" spc="0" normalizeH="0" baseline="0" noProof="0" dirty="0">
                <a:ln>
                  <a:noFill/>
                </a:ln>
                <a:solidFill>
                  <a:prstClr val="white">
                    <a:lumMod val="85000"/>
                  </a:prstClr>
                </a:solidFill>
                <a:effectLst/>
                <a:uLnTx/>
                <a:uFillTx/>
                <a:latin typeface="IBM Plex Sans"/>
                <a:ea typeface="ＭＳ Ｐゴシック" charset="-128"/>
                <a:cs typeface="Arial"/>
                <a:sym typeface="Arial"/>
              </a:rPr>
              <a:t>The number of CVEs is an indication of stronger security but should not be used as direct metric of resiliency against cyber attacks</a:t>
            </a:r>
            <a:endParaRPr kumimoji="0" lang="en-US" altLang="en-US" sz="1400" b="0" i="0" u="none" strike="noStrike" kern="1200" cap="none" spc="0" normalizeH="0" baseline="30000" noProof="0" dirty="0">
              <a:ln>
                <a:noFill/>
              </a:ln>
              <a:solidFill>
                <a:prstClr val="white">
                  <a:lumMod val="85000"/>
                </a:prstClr>
              </a:solidFill>
              <a:effectLst/>
              <a:uLnTx/>
              <a:uFillTx/>
              <a:latin typeface="IBM Plex Sans"/>
              <a:ea typeface="ＭＳ Ｐゴシック" charset="-128"/>
              <a:cs typeface="Arial"/>
              <a:sym typeface="Arial"/>
            </a:endParaRPr>
          </a:p>
          <a:p>
            <a:pPr marL="228594" marR="0" lvl="0" indent="-228594" algn="l" defTabSz="1219048" rtl="0" eaLnBrk="1" fontAlgn="auto" latinLnBrk="0" hangingPunct="1">
              <a:lnSpc>
                <a:spcPct val="100000"/>
              </a:lnSpc>
              <a:spcBef>
                <a:spcPts val="400"/>
              </a:spcBef>
              <a:spcAft>
                <a:spcPts val="0"/>
              </a:spcAft>
              <a:buClrTx/>
              <a:buSzPct val="100000"/>
              <a:buFont typeface="Arial" panose="020B0604020202020204" pitchFamily="34" charset="0"/>
              <a:buChar char="•"/>
              <a:tabLst>
                <a:tab pos="11579994" algn="l"/>
                <a:tab pos="12189579" algn="l"/>
              </a:tabLst>
              <a:defRPr/>
            </a:pPr>
            <a:r>
              <a:rPr kumimoji="0" lang="en-US" altLang="en-US" sz="1400" b="0" i="0" u="none" strike="noStrike" kern="1200" cap="none" spc="0" normalizeH="0" baseline="30000" noProof="0" dirty="0">
                <a:ln>
                  <a:noFill/>
                </a:ln>
                <a:solidFill>
                  <a:prstClr val="white">
                    <a:lumMod val="85000"/>
                  </a:prstClr>
                </a:solidFill>
                <a:effectLst/>
                <a:uLnTx/>
                <a:uFillTx/>
                <a:latin typeface="IBM Plex Sans"/>
                <a:ea typeface="ＭＳ Ｐゴシック" charset="-128"/>
                <a:cs typeface="Arial"/>
                <a:sym typeface="Arial"/>
              </a:rPr>
              <a:t>1</a:t>
            </a:r>
            <a:r>
              <a:rPr kumimoji="0" lang="en-US" altLang="en-US" sz="1400" b="0" i="0" u="none" strike="noStrike" kern="1200" cap="none" spc="0" normalizeH="0" baseline="0" noProof="0" dirty="0">
                <a:ln>
                  <a:noFill/>
                </a:ln>
                <a:solidFill>
                  <a:prstClr val="white">
                    <a:lumMod val="85000"/>
                  </a:prstClr>
                </a:solidFill>
                <a:effectLst/>
                <a:uLnTx/>
                <a:uFillTx/>
                <a:latin typeface="IBM Plex Sans"/>
                <a:ea typeface="ＭＳ Ｐゴシック" charset="-128"/>
                <a:cs typeface="Arial"/>
                <a:sym typeface="Arial"/>
              </a:rPr>
              <a:t>Includes CVEs referring to KVM across all Linux distributions and all hardware platforms (x86, Z, Power). The number of CVE applicable to a Linux virtualization platform is likely higher than just those for KVM.</a:t>
            </a:r>
          </a:p>
          <a:p>
            <a:pPr marL="0" marR="0" lvl="0" indent="0" algn="l" defTabSz="1219048" rtl="0" eaLnBrk="1" fontAlgn="auto" latinLnBrk="0" hangingPunct="1">
              <a:lnSpc>
                <a:spcPct val="90000"/>
              </a:lnSpc>
              <a:spcBef>
                <a:spcPts val="0"/>
              </a:spcBef>
              <a:spcAft>
                <a:spcPts val="0"/>
              </a:spcAft>
              <a:buClrTx/>
              <a:buSzPct val="100000"/>
              <a:buFontTx/>
              <a:buNone/>
              <a:tabLst>
                <a:tab pos="0" algn="l"/>
                <a:tab pos="609525" algn="l"/>
                <a:tab pos="1219048" algn="l"/>
                <a:tab pos="1828573" algn="l"/>
                <a:tab pos="2438096" algn="l"/>
                <a:tab pos="3047622" algn="l"/>
                <a:tab pos="3657143" algn="l"/>
                <a:tab pos="4266667" algn="l"/>
                <a:tab pos="4876191" algn="l"/>
                <a:tab pos="5485715" algn="l"/>
                <a:tab pos="6095240" algn="l"/>
                <a:tab pos="6704763" algn="l"/>
                <a:tab pos="7314289" algn="l"/>
                <a:tab pos="7923810" algn="l"/>
                <a:tab pos="8533333" algn="l"/>
                <a:tab pos="9142858" algn="l"/>
                <a:tab pos="9752382" algn="l"/>
                <a:tab pos="10361906" algn="l"/>
                <a:tab pos="10971430" algn="l"/>
                <a:tab pos="11580956" algn="l"/>
                <a:tab pos="12190477" algn="l"/>
              </a:tabLst>
              <a:defRPr/>
            </a:pPr>
            <a:r>
              <a:rPr kumimoji="0" lang="en-US" altLang="en-US" sz="1067" b="0" i="1" u="none" strike="noStrike" kern="1200" cap="none" spc="0" normalizeH="0" baseline="0" noProof="0" dirty="0">
                <a:ln>
                  <a:noFill/>
                </a:ln>
                <a:solidFill>
                  <a:prstClr val="white">
                    <a:lumMod val="85000"/>
                  </a:prstClr>
                </a:solidFill>
                <a:effectLst/>
                <a:uLnTx/>
                <a:uFillTx/>
                <a:latin typeface="IBM Plex Sans"/>
                <a:ea typeface="ＭＳ Ｐゴシック" charset="-128"/>
                <a:cs typeface="Arial"/>
                <a:sym typeface="Arial"/>
              </a:rPr>
              <a:t>  </a:t>
            </a:r>
          </a:p>
        </p:txBody>
      </p:sp>
      <p:graphicFrame>
        <p:nvGraphicFramePr>
          <p:cNvPr id="52" name="Table 2">
            <a:extLst>
              <a:ext uri="{FF2B5EF4-FFF2-40B4-BE49-F238E27FC236}">
                <a16:creationId xmlns:a16="http://schemas.microsoft.com/office/drawing/2014/main" id="{72B11838-F070-404A-8046-878C16BAEFB6}"/>
              </a:ext>
            </a:extLst>
          </p:cNvPr>
          <p:cNvGraphicFramePr>
            <a:graphicFrameLocks noGrp="1"/>
          </p:cNvGraphicFramePr>
          <p:nvPr/>
        </p:nvGraphicFramePr>
        <p:xfrm>
          <a:off x="450106" y="2541038"/>
          <a:ext cx="11285634" cy="899491"/>
        </p:xfrm>
        <a:graphic>
          <a:graphicData uri="http://schemas.openxmlformats.org/drawingml/2006/table">
            <a:tbl>
              <a:tblPr firstRow="1" bandRow="1">
                <a:tableStyleId>{00A15C55-8517-42AA-B614-E9B94910E393}</a:tableStyleId>
              </a:tblPr>
              <a:tblGrid>
                <a:gridCol w="2824368">
                  <a:extLst>
                    <a:ext uri="{9D8B030D-6E8A-4147-A177-3AD203B41FA5}">
                      <a16:colId xmlns:a16="http://schemas.microsoft.com/office/drawing/2014/main" val="2920291286"/>
                    </a:ext>
                  </a:extLst>
                </a:gridCol>
                <a:gridCol w="2036956">
                  <a:extLst>
                    <a:ext uri="{9D8B030D-6E8A-4147-A177-3AD203B41FA5}">
                      <a16:colId xmlns:a16="http://schemas.microsoft.com/office/drawing/2014/main" val="3467949576"/>
                    </a:ext>
                  </a:extLst>
                </a:gridCol>
                <a:gridCol w="2088996">
                  <a:extLst>
                    <a:ext uri="{9D8B030D-6E8A-4147-A177-3AD203B41FA5}">
                      <a16:colId xmlns:a16="http://schemas.microsoft.com/office/drawing/2014/main" val="3446902983"/>
                    </a:ext>
                  </a:extLst>
                </a:gridCol>
                <a:gridCol w="2078187">
                  <a:extLst>
                    <a:ext uri="{9D8B030D-6E8A-4147-A177-3AD203B41FA5}">
                      <a16:colId xmlns:a16="http://schemas.microsoft.com/office/drawing/2014/main" val="2984229761"/>
                    </a:ext>
                  </a:extLst>
                </a:gridCol>
                <a:gridCol w="2257127">
                  <a:extLst>
                    <a:ext uri="{9D8B030D-6E8A-4147-A177-3AD203B41FA5}">
                      <a16:colId xmlns:a16="http://schemas.microsoft.com/office/drawing/2014/main" val="3370552770"/>
                    </a:ext>
                  </a:extLst>
                </a:gridCol>
              </a:tblGrid>
              <a:tr h="350851">
                <a:tc>
                  <a:txBody>
                    <a:bodyPr/>
                    <a:lstStyle/>
                    <a:p>
                      <a:endParaRPr lang="en-US" sz="1400" dirty="0"/>
                    </a:p>
                  </a:txBody>
                  <a:tcPr marL="121920" marR="121920" marT="60960" marB="60960"/>
                </a:tc>
                <a:tc>
                  <a:txBody>
                    <a:bodyPr/>
                    <a:lstStyle/>
                    <a:p>
                      <a:r>
                        <a:rPr lang="en-US" sz="1400" dirty="0"/>
                        <a:t>IBM AIX</a:t>
                      </a:r>
                    </a:p>
                  </a:txBody>
                  <a:tcPr marL="121920" marR="121920" marT="60960" marB="60960"/>
                </a:tc>
                <a:tc>
                  <a:txBody>
                    <a:bodyPr/>
                    <a:lstStyle/>
                    <a:p>
                      <a:r>
                        <a:rPr lang="en-US" sz="1400" dirty="0"/>
                        <a:t>IBM </a:t>
                      </a:r>
                      <a:r>
                        <a:rPr lang="en-US" sz="1400" dirty="0" err="1"/>
                        <a:t>i</a:t>
                      </a:r>
                      <a:endParaRPr lang="en-US" sz="1400" dirty="0"/>
                    </a:p>
                  </a:txBody>
                  <a:tcPr marL="121920" marR="121920" marT="60960" marB="60960"/>
                </a:tc>
                <a:tc>
                  <a:txBody>
                    <a:bodyPr/>
                    <a:lstStyle/>
                    <a:p>
                      <a:r>
                        <a:rPr lang="en-US" sz="1400" dirty="0"/>
                        <a:t>“Windows”</a:t>
                      </a:r>
                    </a:p>
                  </a:txBody>
                  <a:tcPr marL="121920" marR="121920" marT="60960" marB="60960"/>
                </a:tc>
                <a:tc>
                  <a:txBody>
                    <a:bodyPr/>
                    <a:lstStyle/>
                    <a:p>
                      <a:pPr marL="0" marR="0" lvl="0" indent="0" algn="l" defTabSz="725130" rtl="0" eaLnBrk="1" fontAlgn="auto" latinLnBrk="0" hangingPunct="1">
                        <a:lnSpc>
                          <a:spcPct val="100000"/>
                        </a:lnSpc>
                        <a:spcBef>
                          <a:spcPts val="0"/>
                        </a:spcBef>
                        <a:spcAft>
                          <a:spcPts val="0"/>
                        </a:spcAft>
                        <a:buClrTx/>
                        <a:buSzTx/>
                        <a:buFontTx/>
                        <a:buNone/>
                        <a:tabLst/>
                        <a:defRPr/>
                      </a:pPr>
                      <a:r>
                        <a:rPr lang="en-US" sz="1400" dirty="0"/>
                        <a:t>“Linux”</a:t>
                      </a:r>
                      <a:endParaRPr lang="en-US" sz="1400" baseline="30000" dirty="0"/>
                    </a:p>
                  </a:txBody>
                  <a:tcPr marL="121920" marR="121920" marT="60960" marB="60960"/>
                </a:tc>
                <a:extLst>
                  <a:ext uri="{0D108BD9-81ED-4DB2-BD59-A6C34878D82A}">
                    <a16:rowId xmlns:a16="http://schemas.microsoft.com/office/drawing/2014/main" val="3775719639"/>
                  </a:ext>
                </a:extLst>
              </a:tr>
              <a:tr h="494453">
                <a:tc>
                  <a:txBody>
                    <a:bodyPr/>
                    <a:lstStyle/>
                    <a:p>
                      <a:r>
                        <a:rPr lang="en-US" sz="1400" b="1" i="0" dirty="0">
                          <a:solidFill>
                            <a:schemeClr val="tx1"/>
                          </a:solidFill>
                          <a:latin typeface="IBM Plex Sans SemiBold" panose="020B0503050203000203" pitchFamily="34" charset="0"/>
                        </a:rPr>
                        <a:t>Operating Systems CVEs</a:t>
                      </a:r>
                    </a:p>
                  </a:txBody>
                  <a:tcPr marL="121920" marR="121920" marT="60960" marB="60960"/>
                </a:tc>
                <a:tc>
                  <a:txBody>
                    <a:bodyPr/>
                    <a:lstStyle/>
                    <a:p>
                      <a:r>
                        <a:rPr lang="en-US" sz="1400" dirty="0">
                          <a:solidFill>
                            <a:schemeClr val="tx1"/>
                          </a:solidFill>
                          <a:hlinkClick r:id="rId7"/>
                        </a:rPr>
                        <a:t>388</a:t>
                      </a:r>
                      <a:endParaRPr lang="en-US" sz="1400" dirty="0">
                        <a:solidFill>
                          <a:schemeClr val="tx1"/>
                        </a:solidFill>
                      </a:endParaRPr>
                    </a:p>
                  </a:txBody>
                  <a:tcPr marL="121920" marR="121920" marT="60960" marB="60960"/>
                </a:tc>
                <a:tc>
                  <a:txBody>
                    <a:bodyPr/>
                    <a:lstStyle/>
                    <a:p>
                      <a:r>
                        <a:rPr lang="en-US" sz="1400" dirty="0">
                          <a:solidFill>
                            <a:schemeClr val="tx1"/>
                          </a:solidFill>
                        </a:rPr>
                        <a:t>35</a:t>
                      </a:r>
                    </a:p>
                    <a:p>
                      <a:r>
                        <a:rPr lang="en-US" sz="1400" dirty="0">
                          <a:solidFill>
                            <a:schemeClr val="tx1"/>
                          </a:solidFill>
                        </a:rPr>
                        <a:t>(+ OS/400): 13</a:t>
                      </a:r>
                    </a:p>
                  </a:txBody>
                  <a:tcPr marL="121920" marR="121920" marT="60960" marB="60960"/>
                </a:tc>
                <a:tc>
                  <a:txBody>
                    <a:bodyPr/>
                    <a:lstStyle/>
                    <a:p>
                      <a:r>
                        <a:rPr lang="en-US" sz="1400" dirty="0">
                          <a:solidFill>
                            <a:schemeClr val="tx1"/>
                          </a:solidFill>
                          <a:hlinkClick r:id="rId8"/>
                        </a:rPr>
                        <a:t>10510</a:t>
                      </a:r>
                      <a:endParaRPr lang="en-US" sz="1400" dirty="0">
                        <a:solidFill>
                          <a:schemeClr val="tx1"/>
                        </a:solidFill>
                      </a:endParaRPr>
                    </a:p>
                  </a:txBody>
                  <a:tcPr marL="121920" marR="121920" marT="60960" marB="60960"/>
                </a:tc>
                <a:tc>
                  <a:txBody>
                    <a:bodyPr/>
                    <a:lstStyle/>
                    <a:p>
                      <a:r>
                        <a:rPr lang="en-US" sz="1400" dirty="0">
                          <a:solidFill>
                            <a:schemeClr val="tx1"/>
                          </a:solidFill>
                          <a:hlinkClick r:id="rId9"/>
                        </a:rPr>
                        <a:t>6676</a:t>
                      </a:r>
                      <a:endParaRPr lang="en-US" sz="1400" dirty="0">
                        <a:solidFill>
                          <a:schemeClr val="tx1"/>
                        </a:solidFill>
                      </a:endParaRPr>
                    </a:p>
                  </a:txBody>
                  <a:tcPr marL="121920" marR="121920" marT="60960" marB="60960"/>
                </a:tc>
                <a:extLst>
                  <a:ext uri="{0D108BD9-81ED-4DB2-BD59-A6C34878D82A}">
                    <a16:rowId xmlns:a16="http://schemas.microsoft.com/office/drawing/2014/main" val="782918150"/>
                  </a:ext>
                </a:extLst>
              </a:tr>
            </a:tbl>
          </a:graphicData>
        </a:graphic>
      </p:graphicFrame>
    </p:spTree>
    <p:extLst>
      <p:ext uri="{BB962C8B-B14F-4D97-AF65-F5344CB8AC3E}">
        <p14:creationId xmlns:p14="http://schemas.microsoft.com/office/powerpoint/2010/main" val="395662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EEF7E305-7F24-F14C-8613-37F20514A9E1}"/>
              </a:ext>
            </a:extLst>
          </p:cNvPr>
          <p:cNvSpPr txBox="1"/>
          <p:nvPr/>
        </p:nvSpPr>
        <p:spPr>
          <a:xfrm>
            <a:off x="6165315" y="0"/>
            <a:ext cx="6026685" cy="6858000"/>
          </a:xfrm>
          <a:prstGeom prst="rect">
            <a:avLst/>
          </a:prstGeom>
          <a:solidFill>
            <a:schemeClr val="tx1"/>
          </a:solidFill>
        </p:spPr>
        <p:txBody>
          <a:bodyPr wrap="square" lIns="91440" rIns="18288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B0F0"/>
              </a:solidFill>
              <a:effectLst/>
              <a:uLnTx/>
              <a:uFillTx/>
              <a:latin typeface="IBM Plex Sans" panose="020B0503050203000203" pitchFamily="34" charset="0"/>
              <a:ea typeface="+mn-ea"/>
              <a:cs typeface="Arial Narrow" panose="020B0604020202020204" pitchFamily="34" charset="0"/>
            </a:endParaRPr>
          </a:p>
          <a:p>
            <a:pPr marL="179387" marR="0" lvl="0" indent="0" algn="l" defTabSz="457200" rtl="0" eaLnBrk="1" fontAlgn="auto" latinLnBrk="0" hangingPunct="1">
              <a:lnSpc>
                <a:spcPct val="100000"/>
              </a:lnSpc>
              <a:spcBef>
                <a:spcPts val="60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IBM Plex Sans SemiBold" panose="020B0503050203000203" pitchFamily="34" charset="0"/>
              <a:ea typeface="+mn-ea"/>
              <a:cs typeface="Arial Narrow" panose="020B0604020202020204" pitchFamily="34" charset="0"/>
            </a:endParaRPr>
          </a:p>
        </p:txBody>
      </p:sp>
      <p:sp>
        <p:nvSpPr>
          <p:cNvPr id="2" name="Title 1">
            <a:extLst>
              <a:ext uri="{FF2B5EF4-FFF2-40B4-BE49-F238E27FC236}">
                <a16:creationId xmlns:a16="http://schemas.microsoft.com/office/drawing/2014/main" id="{85F76A76-525E-5742-C856-867FBB0696FF}"/>
              </a:ext>
            </a:extLst>
          </p:cNvPr>
          <p:cNvSpPr>
            <a:spLocks noGrp="1"/>
          </p:cNvSpPr>
          <p:nvPr>
            <p:ph type="title"/>
          </p:nvPr>
        </p:nvSpPr>
        <p:spPr>
          <a:xfrm>
            <a:off x="304800" y="268224"/>
            <a:ext cx="11581096" cy="810925"/>
          </a:xfrm>
        </p:spPr>
        <p:txBody>
          <a:bodyPr/>
          <a:lstStyle/>
          <a:p>
            <a:r>
              <a:rPr lang="en-US" sz="2400" b="1" dirty="0">
                <a:latin typeface="IBM Plex Sans SemiBold" panose="020B0503050203000203" pitchFamily="34" charset="0"/>
              </a:rPr>
              <a:t>Increase Efficiency and Reduce Security Operations Complexity w. </a:t>
            </a:r>
            <a:r>
              <a:rPr lang="en-US" sz="2400" b="1" dirty="0" err="1">
                <a:latin typeface="IBM Plex Sans SemiBold" panose="020B0503050203000203" pitchFamily="34" charset="0"/>
              </a:rPr>
              <a:t>PowerSC</a:t>
            </a:r>
            <a:endParaRPr lang="en-US" sz="2400" b="1" dirty="0">
              <a:latin typeface="IBM Plex Sans SemiBold" panose="020B0503050203000203" pitchFamily="34" charset="0"/>
            </a:endParaRPr>
          </a:p>
        </p:txBody>
      </p:sp>
      <p:sp>
        <p:nvSpPr>
          <p:cNvPr id="21" name="Slide Number Placeholder 11">
            <a:extLst>
              <a:ext uri="{FF2B5EF4-FFF2-40B4-BE49-F238E27FC236}">
                <a16:creationId xmlns:a16="http://schemas.microsoft.com/office/drawing/2014/main" id="{C07BEAC5-C882-3441-82A1-BDCE1A6C043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4F8A80-6EBC-2849-B9B2-47A43363AE79}" type="slidenum">
              <a:rPr kumimoji="0" lang="en-US" sz="800" b="0" i="0" u="none" strike="noStrike" kern="1200" cap="none" spc="0" normalizeH="0" baseline="0" noProof="0" smtClean="0">
                <a:ln>
                  <a:noFill/>
                </a:ln>
                <a:solidFill>
                  <a:srgbClr val="FFFFFF"/>
                </a:solidFill>
                <a:effectLst/>
                <a:uLnTx/>
                <a:uFillTx/>
                <a:latin typeface="IBM Plex Sans"/>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srgbClr val="FFFFFF"/>
              </a:solidFill>
              <a:effectLst/>
              <a:uLnTx/>
              <a:uFillTx/>
              <a:latin typeface="IBM Plex Sans"/>
              <a:cs typeface="Arial" charset="0"/>
            </a:endParaRPr>
          </a:p>
        </p:txBody>
      </p:sp>
      <p:sp>
        <p:nvSpPr>
          <p:cNvPr id="6" name="Text Placeholder 5">
            <a:extLst>
              <a:ext uri="{FF2B5EF4-FFF2-40B4-BE49-F238E27FC236}">
                <a16:creationId xmlns:a16="http://schemas.microsoft.com/office/drawing/2014/main" id="{1C951C42-9BC3-2368-8A08-E0225423B92C}"/>
              </a:ext>
            </a:extLst>
          </p:cNvPr>
          <p:cNvSpPr>
            <a:spLocks noGrp="1"/>
          </p:cNvSpPr>
          <p:nvPr>
            <p:ph type="body" sz="quarter" idx="12"/>
          </p:nvPr>
        </p:nvSpPr>
        <p:spPr>
          <a:xfrm>
            <a:off x="371475" y="1094058"/>
            <a:ext cx="5487736" cy="4730098"/>
          </a:xfrm>
        </p:spPr>
        <p:txBody>
          <a:bodyPr/>
          <a:lstStyle/>
          <a:p>
            <a:pPr marL="119062">
              <a:spcBef>
                <a:spcPts val="1800"/>
              </a:spcBef>
            </a:pPr>
            <a:r>
              <a:rPr lang="en-US" sz="2400" b="1" dirty="0">
                <a:latin typeface="IBM Plex Sans SemiBold" panose="020B0503050203000203" pitchFamily="34" charset="0"/>
              </a:rPr>
              <a:t>New in </a:t>
            </a:r>
            <a:r>
              <a:rPr lang="en-US" sz="2400" b="1" dirty="0" err="1">
                <a:latin typeface="IBM Plex Sans SemiBold" panose="020B0503050203000203" pitchFamily="34" charset="0"/>
              </a:rPr>
              <a:t>PowerSC</a:t>
            </a:r>
            <a:r>
              <a:rPr lang="en-US" sz="2400" b="1" dirty="0">
                <a:latin typeface="IBM Plex Sans SemiBold" panose="020B0503050203000203" pitchFamily="34" charset="0"/>
              </a:rPr>
              <a:t> 2.0</a:t>
            </a:r>
          </a:p>
          <a:p>
            <a:pPr marL="406400" indent="-287338">
              <a:spcBef>
                <a:spcPts val="1800"/>
              </a:spcBef>
              <a:buFont typeface="Arial" panose="020B0604020202020204" pitchFamily="34" charset="0"/>
              <a:buChar char="•"/>
            </a:pPr>
            <a:r>
              <a:rPr lang="en-US" sz="2000" dirty="0">
                <a:latin typeface="IBM Plex Sans" panose="020B0503050203000203" pitchFamily="34" charset="0"/>
              </a:rPr>
              <a:t>Endpoint Detection and Response (EDR)</a:t>
            </a:r>
          </a:p>
          <a:p>
            <a:pPr marL="685800" indent="-279400">
              <a:spcBef>
                <a:spcPts val="1200"/>
              </a:spcBef>
              <a:buFont typeface="Arial" panose="020B0604020202020204" pitchFamily="34" charset="0"/>
              <a:buChar char="•"/>
            </a:pPr>
            <a:r>
              <a:rPr lang="en-US" sz="1600" dirty="0">
                <a:latin typeface="IBM Plex Sans" panose="020B0503050203000203" pitchFamily="34" charset="0"/>
              </a:rPr>
              <a:t>Intrusion Detection and Prevention (IDP)</a:t>
            </a:r>
          </a:p>
          <a:p>
            <a:pPr marL="685800" indent="-279400">
              <a:spcBef>
                <a:spcPts val="1200"/>
              </a:spcBef>
              <a:buFont typeface="Arial" panose="020B0604020202020204" pitchFamily="34" charset="0"/>
              <a:buChar char="•"/>
            </a:pPr>
            <a:r>
              <a:rPr lang="en-US" sz="1600" dirty="0">
                <a:latin typeface="IBM Plex Sans" panose="020B0503050203000203" pitchFamily="34" charset="0"/>
              </a:rPr>
              <a:t>Anomaly detection, correlation, &amp; incident response</a:t>
            </a:r>
          </a:p>
          <a:p>
            <a:pPr marL="406400" indent="-287338">
              <a:spcBef>
                <a:spcPts val="1800"/>
              </a:spcBef>
              <a:buFont typeface="Arial" panose="020B0604020202020204" pitchFamily="34" charset="0"/>
              <a:buChar char="•"/>
            </a:pPr>
            <a:r>
              <a:rPr lang="en-US" sz="2000" dirty="0">
                <a:latin typeface="IBM Plex Sans" panose="020B0503050203000203" pitchFamily="34" charset="0"/>
              </a:rPr>
              <a:t>MFA addition – included in </a:t>
            </a:r>
            <a:r>
              <a:rPr lang="en-US" sz="2000" dirty="0" err="1">
                <a:latin typeface="IBM Plex Sans" panose="020B0503050203000203" pitchFamily="34" charset="0"/>
              </a:rPr>
              <a:t>PowerSC</a:t>
            </a:r>
            <a:r>
              <a:rPr lang="en-US" sz="2000" dirty="0">
                <a:latin typeface="IBM Plex Sans" panose="020B0503050203000203" pitchFamily="34" charset="0"/>
              </a:rPr>
              <a:t> 2.0</a:t>
            </a:r>
          </a:p>
          <a:p>
            <a:pPr marL="637112" lvl="1" indent="-287338">
              <a:spcBef>
                <a:spcPts val="1800"/>
              </a:spcBef>
              <a:buFont typeface="Arial" panose="020B0604020202020204" pitchFamily="34" charset="0"/>
              <a:buChar char="•"/>
            </a:pPr>
            <a:r>
              <a:rPr lang="en-US" sz="1600" dirty="0">
                <a:latin typeface="IBM Plex Sans" panose="020B0503050203000203" pitchFamily="34" charset="0"/>
              </a:rPr>
              <a:t>Single product instead of separate offerings</a:t>
            </a:r>
          </a:p>
          <a:p>
            <a:pPr marL="406400" indent="-287338">
              <a:spcBef>
                <a:spcPts val="1800"/>
              </a:spcBef>
              <a:buFont typeface="Arial" panose="020B0604020202020204" pitchFamily="34" charset="0"/>
              <a:buChar char="•"/>
            </a:pPr>
            <a:r>
              <a:rPr lang="en-US" sz="2000" dirty="0">
                <a:latin typeface="IBM Plex Sans" panose="020B0503050203000203" pitchFamily="34" charset="0"/>
              </a:rPr>
              <a:t>Hybrid cloud support – ability to manage systems both on prem and on Cloud</a:t>
            </a:r>
          </a:p>
          <a:p>
            <a:endParaRPr lang="en-US" dirty="0"/>
          </a:p>
        </p:txBody>
      </p:sp>
      <p:sp>
        <p:nvSpPr>
          <p:cNvPr id="7" name="Text Placeholder 6">
            <a:extLst>
              <a:ext uri="{FF2B5EF4-FFF2-40B4-BE49-F238E27FC236}">
                <a16:creationId xmlns:a16="http://schemas.microsoft.com/office/drawing/2014/main" id="{D8CFC957-3D02-70B8-C893-C846B301018A}"/>
              </a:ext>
            </a:extLst>
          </p:cNvPr>
          <p:cNvSpPr>
            <a:spLocks noGrp="1"/>
          </p:cNvSpPr>
          <p:nvPr>
            <p:ph type="body" sz="quarter" idx="13"/>
          </p:nvPr>
        </p:nvSpPr>
        <p:spPr>
          <a:xfrm>
            <a:off x="6355329" y="1116573"/>
            <a:ext cx="5653315" cy="3044045"/>
          </a:xfrm>
        </p:spPr>
        <p:txBody>
          <a:bodyPr/>
          <a:lstStyle/>
          <a:p>
            <a:pPr marL="179387">
              <a:spcBef>
                <a:spcPts val="1200"/>
              </a:spcBef>
            </a:pPr>
            <a:r>
              <a:rPr lang="en-US" sz="2400" b="1" dirty="0">
                <a:latin typeface="IBM Plex Sans SemiBold" panose="020B0503050203000203" pitchFamily="34" charset="0"/>
                <a:cs typeface="Arial Narrow" panose="020B0604020202020204" pitchFamily="34" charset="0"/>
              </a:rPr>
              <a:t>Updates in </a:t>
            </a:r>
            <a:r>
              <a:rPr lang="en-US" sz="2400" b="1" dirty="0" err="1">
                <a:latin typeface="IBM Plex Sans SemiBold" panose="020B0503050203000203" pitchFamily="34" charset="0"/>
                <a:cs typeface="Arial Narrow" panose="020B0604020202020204" pitchFamily="34" charset="0"/>
              </a:rPr>
              <a:t>PowerSC</a:t>
            </a:r>
            <a:r>
              <a:rPr lang="en-US" sz="2400" b="1" dirty="0">
                <a:latin typeface="IBM Plex Sans SemiBold" panose="020B0503050203000203" pitchFamily="34" charset="0"/>
                <a:cs typeface="Arial Narrow" panose="020B0604020202020204" pitchFamily="34" charset="0"/>
              </a:rPr>
              <a:t> 2.1</a:t>
            </a:r>
          </a:p>
          <a:p>
            <a:pPr marL="463550" indent="-284163">
              <a:spcBef>
                <a:spcPts val="600"/>
              </a:spcBef>
              <a:buFont typeface="Arial" panose="020B0604020202020204" pitchFamily="34" charset="0"/>
              <a:buChar char="•"/>
            </a:pPr>
            <a:r>
              <a:rPr lang="en-US" sz="1800" dirty="0">
                <a:latin typeface="IBM Plex Sans" panose="020B0503050203000203" pitchFamily="34" charset="0"/>
                <a:cs typeface="Arial Narrow" panose="020B0604020202020204" pitchFamily="34" charset="0"/>
              </a:rPr>
              <a:t>“</a:t>
            </a:r>
            <a:r>
              <a:rPr lang="en-US" sz="1800" dirty="0" err="1">
                <a:latin typeface="IBM Plex Sans" panose="020B0503050203000203" pitchFamily="34" charset="0"/>
                <a:cs typeface="Arial Narrow" panose="020B0604020202020204" pitchFamily="34" charset="0"/>
              </a:rPr>
              <a:t>Blocklisting</a:t>
            </a:r>
            <a:r>
              <a:rPr lang="en-US" sz="1800" dirty="0">
                <a:latin typeface="IBM Plex Sans" panose="020B0503050203000203" pitchFamily="34" charset="0"/>
                <a:cs typeface="Arial Narrow" panose="020B0604020202020204" pitchFamily="34" charset="0"/>
              </a:rPr>
              <a:t>” (anti-malware)</a:t>
            </a:r>
          </a:p>
          <a:p>
            <a:pPr marL="463550" indent="-284163">
              <a:spcBef>
                <a:spcPts val="600"/>
              </a:spcBef>
              <a:buFont typeface="Arial" panose="020B0604020202020204" pitchFamily="34" charset="0"/>
              <a:buChar char="•"/>
            </a:pPr>
            <a:r>
              <a:rPr lang="en-US" sz="1800" dirty="0">
                <a:latin typeface="IBM Plex Sans" panose="020B0503050203000203" pitchFamily="34" charset="0"/>
                <a:cs typeface="Arial Narrow" panose="020B0604020202020204" pitchFamily="34" charset="0"/>
              </a:rPr>
              <a:t>Anti-malware – anti-virus</a:t>
            </a:r>
          </a:p>
          <a:p>
            <a:pPr marL="749300" lvl="1" indent="-290513">
              <a:spcBef>
                <a:spcPts val="600"/>
              </a:spcBef>
              <a:buFont typeface="Arial" panose="020B0604020202020204" pitchFamily="34" charset="0"/>
              <a:buChar char="•"/>
            </a:pPr>
            <a:r>
              <a:rPr lang="en-US" sz="1600" dirty="0">
                <a:latin typeface="IBM Plex Sans" panose="020B0503050203000203" pitchFamily="34" charset="0"/>
                <a:cs typeface="Arial Narrow" panose="020B0604020202020204" pitchFamily="34" charset="0"/>
              </a:rPr>
              <a:t>Integration with </a:t>
            </a:r>
            <a:r>
              <a:rPr lang="en-US" sz="1600" dirty="0">
                <a:latin typeface="IBM Plex Sans" panose="020B0503050203000203" pitchFamily="34" charset="0"/>
                <a:cs typeface="Arial Narrow" panose="020B0604020202020204" pitchFamily="34" charset="0"/>
                <a:hlinkClick r:id="rId3"/>
              </a:rPr>
              <a:t>ClamAV</a:t>
            </a:r>
            <a:r>
              <a:rPr lang="en-US" sz="1600" dirty="0">
                <a:latin typeface="IBM Plex Sans" panose="020B0503050203000203" pitchFamily="34" charset="0"/>
                <a:cs typeface="Arial Narrow" panose="020B0604020202020204" pitchFamily="34" charset="0"/>
              </a:rPr>
              <a:t> open-source project (backed by Cisco)</a:t>
            </a:r>
          </a:p>
          <a:p>
            <a:pPr marL="463550" indent="-284163">
              <a:spcBef>
                <a:spcPts val="600"/>
              </a:spcBef>
              <a:buFont typeface="Arial" panose="020B0604020202020204" pitchFamily="34" charset="0"/>
              <a:buChar char="•"/>
            </a:pPr>
            <a:r>
              <a:rPr lang="en-US" sz="1800" dirty="0">
                <a:latin typeface="IBM Plex Sans" panose="020B0503050203000203" pitchFamily="34" charset="0"/>
                <a:cs typeface="Arial Narrow" panose="020B0604020202020204" pitchFamily="34" charset="0"/>
              </a:rPr>
              <a:t>Integration w. IBM </a:t>
            </a:r>
            <a:r>
              <a:rPr lang="en-US" sz="1800" dirty="0" err="1">
                <a:latin typeface="IBM Plex Sans" panose="020B0503050203000203" pitchFamily="34" charset="0"/>
                <a:cs typeface="Arial Narrow" panose="020B0604020202020204" pitchFamily="34" charset="0"/>
              </a:rPr>
              <a:t>QRadar</a:t>
            </a:r>
            <a:r>
              <a:rPr lang="en-US" sz="1800" dirty="0">
                <a:latin typeface="IBM Plex Sans" panose="020B0503050203000203" pitchFamily="34" charset="0"/>
                <a:cs typeface="Arial Narrow" panose="020B0604020202020204" pitchFamily="34" charset="0"/>
              </a:rPr>
              <a:t> on Cloud (</a:t>
            </a:r>
            <a:r>
              <a:rPr lang="en-US" sz="1800" dirty="0" err="1">
                <a:latin typeface="IBM Plex Sans" panose="020B0503050203000203" pitchFamily="34" charset="0"/>
                <a:cs typeface="Arial Narrow" panose="020B0604020202020204" pitchFamily="34" charset="0"/>
              </a:rPr>
              <a:t>QRoC</a:t>
            </a:r>
            <a:r>
              <a:rPr lang="en-US" sz="1800" dirty="0">
                <a:latin typeface="IBM Plex Sans" panose="020B0503050203000203" pitchFamily="34" charset="0"/>
                <a:cs typeface="Arial Narrow" panose="020B0604020202020204" pitchFamily="34" charset="0"/>
              </a:rPr>
              <a:t>)</a:t>
            </a:r>
          </a:p>
          <a:p>
            <a:pPr marL="804863" lvl="1" indent="-284163">
              <a:spcBef>
                <a:spcPts val="600"/>
              </a:spcBef>
              <a:buFont typeface="Arial" panose="020B0604020202020204" pitchFamily="34" charset="0"/>
              <a:buChar char="•"/>
            </a:pPr>
            <a:r>
              <a:rPr lang="en-US" sz="1600" dirty="0">
                <a:latin typeface="IBM Plex Sans" panose="020B0503050203000203" pitchFamily="34" charset="0"/>
                <a:cs typeface="Arial Narrow" panose="020B0604020202020204" pitchFamily="34" charset="0"/>
              </a:rPr>
              <a:t>Facilitates “single pane of glass” for security</a:t>
            </a:r>
          </a:p>
          <a:p>
            <a:pPr marL="804863" lvl="1" indent="-284163">
              <a:spcBef>
                <a:spcPts val="600"/>
              </a:spcBef>
              <a:buFont typeface="Arial" panose="020B0604020202020204" pitchFamily="34" charset="0"/>
              <a:buChar char="•"/>
            </a:pPr>
            <a:r>
              <a:rPr lang="en-US" sz="1600" dirty="0">
                <a:latin typeface="IBM Plex Sans" panose="020B0503050203000203" pitchFamily="34" charset="0"/>
                <a:cs typeface="Arial Narrow" panose="020B0604020202020204" pitchFamily="34" charset="0"/>
              </a:rPr>
              <a:t>Benefits from </a:t>
            </a:r>
            <a:r>
              <a:rPr lang="en-US" sz="1600" dirty="0" err="1">
                <a:latin typeface="IBM Plex Sans" panose="020B0503050203000203" pitchFamily="34" charset="0"/>
                <a:cs typeface="Arial Narrow" panose="020B0604020202020204" pitchFamily="34" charset="0"/>
              </a:rPr>
              <a:t>QRoC</a:t>
            </a:r>
            <a:r>
              <a:rPr lang="en-US" sz="1600" dirty="0">
                <a:latin typeface="IBM Plex Sans" panose="020B0503050203000203" pitchFamily="34" charset="0"/>
                <a:cs typeface="Arial Narrow" panose="020B0604020202020204" pitchFamily="34" charset="0"/>
              </a:rPr>
              <a:t> AI processing of alerts</a:t>
            </a:r>
          </a:p>
          <a:p>
            <a:pPr marL="520700" indent="-341313">
              <a:spcBef>
                <a:spcPts val="600"/>
              </a:spcBef>
              <a:buFont typeface="Arial" panose="020B0604020202020204" pitchFamily="34" charset="0"/>
              <a:buChar char="•"/>
            </a:pPr>
            <a:r>
              <a:rPr lang="en-US" dirty="0">
                <a:latin typeface="IBM Plex Sans" panose="020B0503050203000203" pitchFamily="34" charset="0"/>
                <a:cs typeface="Arial Narrow" panose="020B0604020202020204" pitchFamily="34" charset="0"/>
              </a:rPr>
              <a:t>Deployment on IBM Power VS for SAP RISE</a:t>
            </a:r>
            <a:endParaRPr lang="en-US" dirty="0"/>
          </a:p>
        </p:txBody>
      </p:sp>
      <p:pic>
        <p:nvPicPr>
          <p:cNvPr id="26" name="Picture 25">
            <a:extLst>
              <a:ext uri="{FF2B5EF4-FFF2-40B4-BE49-F238E27FC236}">
                <a16:creationId xmlns:a16="http://schemas.microsoft.com/office/drawing/2014/main" id="{5BEAC53C-055A-9849-9A27-7ABF9F9CD9C1}"/>
              </a:ext>
            </a:extLst>
          </p:cNvPr>
          <p:cNvPicPr>
            <a:picLocks noChangeAspect="1"/>
          </p:cNvPicPr>
          <p:nvPr/>
        </p:nvPicPr>
        <p:blipFill>
          <a:blip r:embed="rId4"/>
          <a:stretch>
            <a:fillRect/>
          </a:stretch>
        </p:blipFill>
        <p:spPr>
          <a:xfrm>
            <a:off x="11398101" y="6439953"/>
            <a:ext cx="680484" cy="314674"/>
          </a:xfrm>
          <a:prstGeom prst="rect">
            <a:avLst/>
          </a:prstGeom>
        </p:spPr>
      </p:pic>
      <p:sp>
        <p:nvSpPr>
          <p:cNvPr id="9" name="Rectangle 8">
            <a:extLst>
              <a:ext uri="{FF2B5EF4-FFF2-40B4-BE49-F238E27FC236}">
                <a16:creationId xmlns:a16="http://schemas.microsoft.com/office/drawing/2014/main" id="{777A7121-F27C-F727-185A-EE3719F25798}"/>
              </a:ext>
            </a:extLst>
          </p:cNvPr>
          <p:cNvSpPr/>
          <p:nvPr/>
        </p:nvSpPr>
        <p:spPr bwMode="auto">
          <a:xfrm>
            <a:off x="6530316" y="5746733"/>
            <a:ext cx="1270357" cy="361886"/>
          </a:xfrm>
          <a:prstGeom prst="rect">
            <a:avLst/>
          </a:prstGeom>
          <a:gradFill flip="none" rotWithShape="1">
            <a:gsLst>
              <a:gs pos="0">
                <a:srgbClr val="00B050"/>
              </a:gs>
              <a:gs pos="48000">
                <a:srgbClr val="945200">
                  <a:alpha val="75000"/>
                </a:srgbClr>
              </a:gs>
              <a:gs pos="100000">
                <a:srgbClr val="00B05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0" tIns="0" rIns="0" bIns="0" numCol="1" rtlCol="0" anchor="ctr" anchorCtr="0" compatLnSpc="1">
            <a:prstTxWarp prst="textNoShape">
              <a:avLst/>
            </a:prstTxWarp>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FFFF"/>
              </a:solidFill>
              <a:effectLst/>
              <a:uLnTx/>
              <a:uFillTx/>
              <a:latin typeface="IBM Plex Sans SemiBold" panose="020B0503050203000203" pitchFamily="34" charset="0"/>
              <a:ea typeface="Calibri" charset="0"/>
              <a:cs typeface="Calibri" charset="0"/>
              <a:sym typeface="Arial"/>
            </a:endParaRPr>
          </a:p>
        </p:txBody>
      </p:sp>
      <p:sp>
        <p:nvSpPr>
          <p:cNvPr id="10" name="Rectangle 9">
            <a:extLst>
              <a:ext uri="{FF2B5EF4-FFF2-40B4-BE49-F238E27FC236}">
                <a16:creationId xmlns:a16="http://schemas.microsoft.com/office/drawing/2014/main" id="{BCB5C415-75E0-F65C-2314-9763867D13DC}"/>
              </a:ext>
            </a:extLst>
          </p:cNvPr>
          <p:cNvSpPr/>
          <p:nvPr/>
        </p:nvSpPr>
        <p:spPr>
          <a:xfrm>
            <a:off x="6530317" y="6147748"/>
            <a:ext cx="1270356" cy="343914"/>
          </a:xfrm>
          <a:prstGeom prst="rect">
            <a:avLst/>
          </a:prstGeom>
          <a:gradFill flip="none" rotWithShape="1">
            <a:gsLst>
              <a:gs pos="0">
                <a:srgbClr val="00B0F0"/>
              </a:gs>
              <a:gs pos="48000">
                <a:srgbClr val="0070C0"/>
              </a:gs>
              <a:gs pos="100000">
                <a:srgbClr val="00B0F0"/>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a:bevelB/>
          </a:sp3d>
        </p:spPr>
        <p:txBody>
          <a:bodyPr vert="horz" wrap="square" lIns="91440" tIns="0" rIns="0" bIns="0" numCol="1" rtlCol="0" anchor="ctr" anchorCtr="0" compatLnSpc="1">
            <a:prstTxWarp prst="textNoShape">
              <a:avLst/>
            </a:prstTxWarp>
          </a:bodyPr>
          <a:lstStyle/>
          <a:p>
            <a:pPr marL="0" marR="0" lvl="0" indent="0" algn="ctr" defTabSz="914378" rtl="0" eaLnBrk="0" fontAlgn="base" latinLnBrk="0" hangingPunct="0">
              <a:lnSpc>
                <a:spcPct val="90000"/>
              </a:lnSpc>
              <a:spcBef>
                <a:spcPct val="0"/>
              </a:spcBef>
              <a:spcAft>
                <a:spcPct val="0"/>
              </a:spcAft>
              <a:buClrTx/>
              <a:buSzTx/>
              <a:buFontTx/>
              <a:buNone/>
              <a:tabLst/>
              <a:defRPr/>
            </a:pPr>
            <a:endParaRPr kumimoji="0" lang="en-US" sz="825" b="1" i="0" u="none" strike="noStrike" kern="1200" cap="none" spc="0" normalizeH="0" baseline="0" noProof="0" dirty="0">
              <a:ln>
                <a:noFill/>
              </a:ln>
              <a:solidFill>
                <a:srgbClr val="000000"/>
              </a:solidFill>
              <a:effectLst/>
              <a:uLnTx/>
              <a:uFillTx/>
              <a:latin typeface="IBM Plex Sans SemiBold" panose="020B0503050203000203" pitchFamily="34" charset="0"/>
              <a:ea typeface="+mn-ea"/>
              <a:cs typeface="Calibri" charset="0"/>
            </a:endParaRPr>
          </a:p>
        </p:txBody>
      </p:sp>
      <p:pic>
        <p:nvPicPr>
          <p:cNvPr id="12" name="Picture 16">
            <a:extLst>
              <a:ext uri="{FF2B5EF4-FFF2-40B4-BE49-F238E27FC236}">
                <a16:creationId xmlns:a16="http://schemas.microsoft.com/office/drawing/2014/main" id="{48B12D89-5D4E-20F7-67B3-A33993747F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84" t="7016" r="15384" b="7016"/>
          <a:stretch/>
        </p:blipFill>
        <p:spPr bwMode="auto">
          <a:xfrm>
            <a:off x="6585376" y="6173997"/>
            <a:ext cx="259345" cy="2914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126F4D3-14D8-D996-775B-6C363B33B3C7}"/>
              </a:ext>
            </a:extLst>
          </p:cNvPr>
          <p:cNvSpPr txBox="1"/>
          <p:nvPr/>
        </p:nvSpPr>
        <p:spPr>
          <a:xfrm>
            <a:off x="6910878" y="6209875"/>
            <a:ext cx="71596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IBM Plex Sans SemiBold" panose="020B0503050203000203" pitchFamily="34" charset="0"/>
                <a:ea typeface="IBM Plex Sans" charset="0"/>
                <a:cs typeface="IBM Plex Sans" charset="0"/>
              </a:rPr>
              <a:t>PowerVM</a:t>
            </a:r>
            <a:endParaRPr kumimoji="0" lang="en-US" sz="800"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endParaRPr>
          </a:p>
        </p:txBody>
      </p:sp>
      <p:grpSp>
        <p:nvGrpSpPr>
          <p:cNvPr id="19" name="Group 18">
            <a:extLst>
              <a:ext uri="{FF2B5EF4-FFF2-40B4-BE49-F238E27FC236}">
                <a16:creationId xmlns:a16="http://schemas.microsoft.com/office/drawing/2014/main" id="{D514134E-2D4B-D3DC-FC0D-6331782930C0}"/>
              </a:ext>
            </a:extLst>
          </p:cNvPr>
          <p:cNvGrpSpPr/>
          <p:nvPr/>
        </p:nvGrpSpPr>
        <p:grpSpPr>
          <a:xfrm>
            <a:off x="7101996" y="5783817"/>
            <a:ext cx="333727" cy="282259"/>
            <a:chOff x="7527716" y="1818518"/>
            <a:chExt cx="890439" cy="758264"/>
          </a:xfrm>
        </p:grpSpPr>
        <p:sp>
          <p:nvSpPr>
            <p:cNvPr id="20" name="Rectangle 19">
              <a:extLst>
                <a:ext uri="{FF2B5EF4-FFF2-40B4-BE49-F238E27FC236}">
                  <a16:creationId xmlns:a16="http://schemas.microsoft.com/office/drawing/2014/main" id="{356694DD-33F2-1C20-1D8A-38F8E2DFC2C2}"/>
                </a:ext>
              </a:extLst>
            </p:cNvPr>
            <p:cNvSpPr>
              <a:spLocks noChangeArrowheads="1"/>
            </p:cNvSpPr>
            <p:nvPr/>
          </p:nvSpPr>
          <p:spPr bwMode="auto">
            <a:xfrm>
              <a:off x="7527716" y="1818518"/>
              <a:ext cx="890439" cy="758264"/>
            </a:xfrm>
            <a:prstGeom prst="rect">
              <a:avLst/>
            </a:prstGeom>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19050" cap="flat" cmpd="sng" algn="ctr">
              <a:noFill/>
              <a:prstDash val="solid"/>
            </a:ln>
            <a:effectLst/>
          </p:spPr>
          <p:txBody>
            <a:bodyPr rtlCol="0" anchor="ctr" anchorCtr="0"/>
            <a:lstStyle/>
            <a:p>
              <a:pPr marL="0" marR="0" lvl="0" indent="0" algn="l" defTabSz="881787"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IBM Plex Sans" panose="020B0503050203000203" pitchFamily="34" charset="77"/>
                <a:ea typeface="+mn-ea"/>
                <a:cs typeface="Arial" panose="020B0604020202020204" pitchFamily="34" charset="0"/>
                <a:sym typeface="Arial"/>
              </a:endParaRPr>
            </a:p>
          </p:txBody>
        </p:sp>
        <p:pic>
          <p:nvPicPr>
            <p:cNvPr id="22" name="Picture 21">
              <a:extLst>
                <a:ext uri="{FF2B5EF4-FFF2-40B4-BE49-F238E27FC236}">
                  <a16:creationId xmlns:a16="http://schemas.microsoft.com/office/drawing/2014/main" id="{7D277E06-DC1C-5452-2A1E-EB1ADA2D87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5051" y="1839766"/>
              <a:ext cx="715769" cy="715769"/>
            </a:xfrm>
            <a:prstGeom prst="rect">
              <a:avLst/>
            </a:prstGeom>
          </p:spPr>
        </p:pic>
      </p:grpSp>
      <p:sp>
        <p:nvSpPr>
          <p:cNvPr id="24" name="TextBox 23">
            <a:extLst>
              <a:ext uri="{FF2B5EF4-FFF2-40B4-BE49-F238E27FC236}">
                <a16:creationId xmlns:a16="http://schemas.microsoft.com/office/drawing/2014/main" id="{B13AB9A0-3DE7-BC2C-0247-FE2BD8D03523}"/>
              </a:ext>
            </a:extLst>
          </p:cNvPr>
          <p:cNvSpPr txBox="1"/>
          <p:nvPr/>
        </p:nvSpPr>
        <p:spPr>
          <a:xfrm>
            <a:off x="6575972" y="5808013"/>
            <a:ext cx="480369" cy="246221"/>
          </a:xfrm>
          <a:prstGeom prst="rect">
            <a:avLst/>
          </a:prstGeom>
          <a:solidFill>
            <a:srgbClr val="00B0F0"/>
          </a:solid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000000"/>
                </a:solidFill>
                <a:effectLst/>
                <a:uLnTx/>
                <a:uFillTx/>
                <a:latin typeface="IBM Plex Sans SemiBold" panose="020B0503050203000203" pitchFamily="34" charset="0"/>
                <a:ea typeface="IBM Plex Sans" charset="0"/>
                <a:cs typeface="IBM Plex Sans" charset="0"/>
              </a:rPr>
              <a:t>PowerSC</a:t>
            </a:r>
            <a:r>
              <a:rPr kumimoji="0" lang="en-US" sz="800"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rPr>
              <a:t> Agent</a:t>
            </a:r>
          </a:p>
        </p:txBody>
      </p:sp>
      <p:cxnSp>
        <p:nvCxnSpPr>
          <p:cNvPr id="27" name="Elbow Connector 26">
            <a:extLst>
              <a:ext uri="{FF2B5EF4-FFF2-40B4-BE49-F238E27FC236}">
                <a16:creationId xmlns:a16="http://schemas.microsoft.com/office/drawing/2014/main" id="{B634CC8B-2C69-95CC-AD7A-D4642E67D98F}"/>
              </a:ext>
            </a:extLst>
          </p:cNvPr>
          <p:cNvCxnSpPr>
            <a:cxnSpLocks/>
            <a:stCxn id="28" idx="2"/>
            <a:endCxn id="24" idx="0"/>
          </p:cNvCxnSpPr>
          <p:nvPr/>
        </p:nvCxnSpPr>
        <p:spPr bwMode="auto">
          <a:xfrm rot="5400000">
            <a:off x="7077539" y="5084879"/>
            <a:ext cx="461752" cy="984516"/>
          </a:xfrm>
          <a:prstGeom prst="bentConnector3">
            <a:avLst>
              <a:gd name="adj1" fmla="val 50000"/>
            </a:avLst>
          </a:prstGeom>
          <a:ln w="12700">
            <a:solidFill>
              <a:schemeClr val="bg2"/>
            </a:solidFill>
            <a:prstDash val="sysDash"/>
            <a:headEnd type="triangle" w="sm" len="med"/>
            <a:tailEnd type="triangle" w="sm" len="med"/>
          </a:ln>
          <a:effectLst/>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142319E1-CE43-CBFA-D1F7-C190B0E9C77D}"/>
              </a:ext>
            </a:extLst>
          </p:cNvPr>
          <p:cNvSpPr txBox="1"/>
          <p:nvPr/>
        </p:nvSpPr>
        <p:spPr>
          <a:xfrm>
            <a:off x="7373011" y="4962106"/>
            <a:ext cx="855323" cy="384155"/>
          </a:xfrm>
          <a:prstGeom prst="rect">
            <a:avLst/>
          </a:prstGeom>
          <a:solidFill>
            <a:schemeClr val="accent2">
              <a:lumMod val="40000"/>
              <a:lumOff val="60000"/>
            </a:schemeClr>
          </a:solidFill>
        </p:spPr>
        <p:txBody>
          <a:bodyPr wrap="none" lIns="0" tIns="0" rIns="0" bIns="0" rtlCol="0" anchor="ctr" anchorCtr="0">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rPr>
              <a:t>PowerSC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rPr>
              <a:t>Server / GUI</a:t>
            </a:r>
          </a:p>
        </p:txBody>
      </p:sp>
      <p:sp>
        <p:nvSpPr>
          <p:cNvPr id="29" name="TextBox 28">
            <a:extLst>
              <a:ext uri="{FF2B5EF4-FFF2-40B4-BE49-F238E27FC236}">
                <a16:creationId xmlns:a16="http://schemas.microsoft.com/office/drawing/2014/main" id="{274BE75F-AE6C-EB2C-E8BF-4D8B1BADA783}"/>
              </a:ext>
            </a:extLst>
          </p:cNvPr>
          <p:cNvSpPr txBox="1"/>
          <p:nvPr/>
        </p:nvSpPr>
        <p:spPr>
          <a:xfrm>
            <a:off x="8716035" y="4269615"/>
            <a:ext cx="880954" cy="873252"/>
          </a:xfrm>
          <a:prstGeom prst="rect">
            <a:avLst/>
          </a:prstGeom>
          <a:solidFill>
            <a:schemeClr val="accent1">
              <a:lumMod val="40000"/>
              <a:lumOff val="60000"/>
            </a:schemeClr>
          </a:solidFill>
        </p:spPr>
        <p:txBody>
          <a:bodyPr wrap="none" lIns="0" tIns="0" rIns="0" bIns="0" rtlCol="0" anchor="ctr" anchorCtr="0">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IBM Plex Sans SemiBold" panose="020B0503050203000203" pitchFamily="34" charset="0"/>
                <a:ea typeface="IBM Plex Sans" charset="0"/>
                <a:cs typeface="IBM Plex Sans" charset="0"/>
              </a:rPr>
              <a:t>On Cloud</a:t>
            </a:r>
          </a:p>
        </p:txBody>
      </p:sp>
      <p:pic>
        <p:nvPicPr>
          <p:cNvPr id="1026" name="Picture 2" descr="IBM QRadar Training">
            <a:extLst>
              <a:ext uri="{FF2B5EF4-FFF2-40B4-BE49-F238E27FC236}">
                <a16:creationId xmlns:a16="http://schemas.microsoft.com/office/drawing/2014/main" id="{DC718E7B-A050-8578-F2BA-5037DF5DE8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6078" y="4327183"/>
            <a:ext cx="680867" cy="514373"/>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Elbow Connector 33">
            <a:extLst>
              <a:ext uri="{FF2B5EF4-FFF2-40B4-BE49-F238E27FC236}">
                <a16:creationId xmlns:a16="http://schemas.microsoft.com/office/drawing/2014/main" id="{7D51AFB3-00DE-A0F4-7BDD-D36099169C4D}"/>
              </a:ext>
            </a:extLst>
          </p:cNvPr>
          <p:cNvCxnSpPr>
            <a:cxnSpLocks/>
            <a:stCxn id="29" idx="1"/>
            <a:endCxn id="28" idx="0"/>
          </p:cNvCxnSpPr>
          <p:nvPr/>
        </p:nvCxnSpPr>
        <p:spPr bwMode="auto">
          <a:xfrm rot="10800000" flipV="1">
            <a:off x="7800673" y="4706240"/>
            <a:ext cx="915362" cy="255865"/>
          </a:xfrm>
          <a:prstGeom prst="bentConnector2">
            <a:avLst/>
          </a:prstGeom>
          <a:ln w="12700">
            <a:solidFill>
              <a:schemeClr val="bg2"/>
            </a:solidFill>
            <a:prstDash val="sysDash"/>
            <a:headEnd type="triangle" w="sm" len="med"/>
            <a:tailEnd type="none" w="sm" len="med"/>
          </a:ln>
          <a:effectLst/>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88BFEF05-1B3D-A695-037B-8771AA34BFC8}"/>
              </a:ext>
            </a:extLst>
          </p:cNvPr>
          <p:cNvSpPr txBox="1"/>
          <p:nvPr/>
        </p:nvSpPr>
        <p:spPr>
          <a:xfrm>
            <a:off x="6757100" y="5422505"/>
            <a:ext cx="783582" cy="158987"/>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Security Alerts</a:t>
            </a:r>
            <a:endParaRPr kumimoji="0" lang="en-US" sz="16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sp>
        <p:nvSpPr>
          <p:cNvPr id="38" name="TextBox 37">
            <a:extLst>
              <a:ext uri="{FF2B5EF4-FFF2-40B4-BE49-F238E27FC236}">
                <a16:creationId xmlns:a16="http://schemas.microsoft.com/office/drawing/2014/main" id="{E07D1DCD-5F6D-F3A8-667F-2345DA808515}"/>
              </a:ext>
            </a:extLst>
          </p:cNvPr>
          <p:cNvSpPr txBox="1"/>
          <p:nvPr/>
        </p:nvSpPr>
        <p:spPr>
          <a:xfrm>
            <a:off x="7836543" y="4536620"/>
            <a:ext cx="783582" cy="158987"/>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Security Alerts</a:t>
            </a:r>
            <a:endParaRPr kumimoji="0" lang="en-US" sz="1600" b="0" i="0" u="none" strike="noStrike" kern="1200" cap="none" spc="0" normalizeH="0" baseline="0" noProof="0" dirty="0">
              <a:ln>
                <a:noFill/>
              </a:ln>
              <a:solidFill>
                <a:srgbClr val="FFFFFF"/>
              </a:solidFill>
              <a:effectLst/>
              <a:uLnTx/>
              <a:uFillTx/>
              <a:latin typeface="IBM Plex Sans" charset="0"/>
              <a:ea typeface="IBM Plex Sans" charset="0"/>
              <a:cs typeface="IBM Plex Sans" charset="0"/>
            </a:endParaRPr>
          </a:p>
        </p:txBody>
      </p:sp>
      <p:sp>
        <p:nvSpPr>
          <p:cNvPr id="39" name="Rounded Rectangle 38">
            <a:extLst>
              <a:ext uri="{FF2B5EF4-FFF2-40B4-BE49-F238E27FC236}">
                <a16:creationId xmlns:a16="http://schemas.microsoft.com/office/drawing/2014/main" id="{29DCBF00-8A43-7ED3-0A71-32B5611E7C4E}"/>
              </a:ext>
            </a:extLst>
          </p:cNvPr>
          <p:cNvSpPr/>
          <p:nvPr/>
        </p:nvSpPr>
        <p:spPr bwMode="auto">
          <a:xfrm>
            <a:off x="10562163" y="4327183"/>
            <a:ext cx="1323733" cy="749509"/>
          </a:xfrm>
          <a:prstGeom prst="roundRect">
            <a:avLst/>
          </a:prstGeom>
          <a:solidFill>
            <a:srgbClr val="CCE0FF"/>
          </a:solidFill>
          <a:ln w="9525">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91919"/>
                </a:solidFill>
                <a:effectLst/>
                <a:uLnTx/>
                <a:uFillTx/>
                <a:latin typeface="IBM Plex Sans"/>
                <a:ea typeface="+mn-ea"/>
                <a:cs typeface="+mn-cs"/>
              </a:rPr>
              <a:t>IBM Managed Security Services</a:t>
            </a:r>
          </a:p>
          <a:p>
            <a:pPr marL="0" marR="0" lvl="0" indent="0" algn="ctr" defTabSz="914400" rtl="0" eaLnBrk="1" fontAlgn="base" latinLnBrk="0" hangingPunct="1">
              <a:lnSpc>
                <a:spcPct val="100000"/>
              </a:lnSpc>
              <a:spcBef>
                <a:spcPts val="400"/>
              </a:spcBef>
              <a:spcAft>
                <a:spcPct val="0"/>
              </a:spcAft>
              <a:buClrTx/>
              <a:buSzTx/>
              <a:buFontTx/>
              <a:buNone/>
              <a:tabLst/>
              <a:defRPr/>
            </a:pPr>
            <a:r>
              <a:rPr kumimoji="0" lang="en-US" sz="1000" b="0" i="0" u="none" strike="noStrike" kern="1200" cap="none" spc="0" normalizeH="0" baseline="0" noProof="0" dirty="0">
                <a:ln>
                  <a:noFill/>
                </a:ln>
                <a:solidFill>
                  <a:srgbClr val="191919"/>
                </a:solidFill>
                <a:effectLst/>
                <a:uLnTx/>
                <a:uFillTx/>
                <a:latin typeface="IBM Plex Sans"/>
                <a:ea typeface="+mn-ea"/>
                <a:cs typeface="+mn-cs"/>
              </a:rPr>
              <a:t>Threat Management SOC</a:t>
            </a:r>
          </a:p>
        </p:txBody>
      </p:sp>
      <p:cxnSp>
        <p:nvCxnSpPr>
          <p:cNvPr id="40" name="Elbow Connector 39">
            <a:extLst>
              <a:ext uri="{FF2B5EF4-FFF2-40B4-BE49-F238E27FC236}">
                <a16:creationId xmlns:a16="http://schemas.microsoft.com/office/drawing/2014/main" id="{B5F33505-5A93-4544-A02F-86452B456DCE}"/>
              </a:ext>
            </a:extLst>
          </p:cNvPr>
          <p:cNvCxnSpPr>
            <a:cxnSpLocks/>
            <a:endCxn id="29" idx="3"/>
          </p:cNvCxnSpPr>
          <p:nvPr/>
        </p:nvCxnSpPr>
        <p:spPr bwMode="auto">
          <a:xfrm rot="10800000" flipV="1">
            <a:off x="9596990" y="4706239"/>
            <a:ext cx="620909" cy="1"/>
          </a:xfrm>
          <a:prstGeom prst="bentConnector3">
            <a:avLst>
              <a:gd name="adj1" fmla="val 50000"/>
            </a:avLst>
          </a:prstGeom>
          <a:ln w="12700">
            <a:solidFill>
              <a:schemeClr val="bg2"/>
            </a:solidFill>
            <a:prstDash val="sysDash"/>
            <a:headEnd type="triangle" w="sm" len="med"/>
            <a:tailEnd type="none" w="sm" len="med"/>
          </a:ln>
          <a:effectLst/>
        </p:spPr>
        <p:style>
          <a:lnRef idx="1">
            <a:schemeClr val="dk1"/>
          </a:lnRef>
          <a:fillRef idx="0">
            <a:schemeClr val="dk1"/>
          </a:fillRef>
          <a:effectRef idx="0">
            <a:schemeClr val="dk1"/>
          </a:effectRef>
          <a:fontRef idx="minor">
            <a:schemeClr val="tx1"/>
          </a:fontRef>
        </p:style>
      </p:cxnSp>
      <p:sp>
        <p:nvSpPr>
          <p:cNvPr id="50" name="Rounded Rectangle 49">
            <a:extLst>
              <a:ext uri="{FF2B5EF4-FFF2-40B4-BE49-F238E27FC236}">
                <a16:creationId xmlns:a16="http://schemas.microsoft.com/office/drawing/2014/main" id="{0C0C5E42-7E52-3244-DF59-1C495F548B90}"/>
              </a:ext>
            </a:extLst>
          </p:cNvPr>
          <p:cNvSpPr/>
          <p:nvPr/>
        </p:nvSpPr>
        <p:spPr bwMode="auto">
          <a:xfrm>
            <a:off x="10217898" y="4327182"/>
            <a:ext cx="379109" cy="749509"/>
          </a:xfrm>
          <a:prstGeom prst="roundRect">
            <a:avLst/>
          </a:prstGeom>
          <a:solidFill>
            <a:schemeClr val="accent3">
              <a:lumMod val="40000"/>
              <a:lumOff val="60000"/>
            </a:schemeClr>
          </a:solidFill>
          <a:ln w="9525">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ctr" anchorCtr="1"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91919"/>
                </a:solidFill>
                <a:effectLst/>
                <a:uLnTx/>
                <a:uFillTx/>
                <a:latin typeface="IBM Plex Sans"/>
                <a:ea typeface="+mn-ea"/>
                <a:cs typeface="+mn-cs"/>
              </a:rPr>
              <a:t>AI</a:t>
            </a:r>
          </a:p>
        </p:txBody>
      </p:sp>
    </p:spTree>
    <p:extLst>
      <p:ext uri="{BB962C8B-B14F-4D97-AF65-F5344CB8AC3E}">
        <p14:creationId xmlns:p14="http://schemas.microsoft.com/office/powerpoint/2010/main" val="2004152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AB40-6B56-9706-DD7D-A095DEE1B805}"/>
              </a:ext>
            </a:extLst>
          </p:cNvPr>
          <p:cNvSpPr>
            <a:spLocks noGrp="1"/>
          </p:cNvSpPr>
          <p:nvPr>
            <p:ph type="title"/>
          </p:nvPr>
        </p:nvSpPr>
        <p:spPr>
          <a:xfrm>
            <a:off x="268223" y="211074"/>
            <a:ext cx="5522977" cy="1072896"/>
          </a:xfrm>
        </p:spPr>
        <p:txBody>
          <a:bodyPr/>
          <a:lstStyle/>
          <a:p>
            <a:r>
              <a:rPr lang="en-US" sz="2400" b="1" dirty="0">
                <a:latin typeface="IBM Plex Sans SemiBold" panose="020B0503050203000203" pitchFamily="34" charset="0"/>
              </a:rPr>
              <a:t>Power Systems: Future-Proofing Data Against the Quantum Risk </a:t>
            </a:r>
          </a:p>
        </p:txBody>
      </p:sp>
      <p:sp>
        <p:nvSpPr>
          <p:cNvPr id="3" name="Text Placeholder 2">
            <a:extLst>
              <a:ext uri="{FF2B5EF4-FFF2-40B4-BE49-F238E27FC236}">
                <a16:creationId xmlns:a16="http://schemas.microsoft.com/office/drawing/2014/main" id="{9E4388A4-C39F-F953-3283-22235E2A2F0E}"/>
              </a:ext>
            </a:extLst>
          </p:cNvPr>
          <p:cNvSpPr>
            <a:spLocks noGrp="1"/>
          </p:cNvSpPr>
          <p:nvPr>
            <p:ph type="body" sz="quarter" idx="13"/>
          </p:nvPr>
        </p:nvSpPr>
        <p:spPr>
          <a:xfrm>
            <a:off x="304887" y="1260856"/>
            <a:ext cx="5486313" cy="4336288"/>
          </a:xfrm>
        </p:spPr>
        <p:txBody>
          <a:bodyPr/>
          <a:lstStyle/>
          <a:p>
            <a:pPr lvl="0" defTabSz="609570" fontAlgn="auto">
              <a:spcBef>
                <a:spcPts val="1467"/>
              </a:spcBef>
              <a:spcAft>
                <a:spcPts val="0"/>
              </a:spcAft>
              <a:buClrTx/>
              <a:buSzTx/>
              <a:defRPr/>
            </a:pPr>
            <a:r>
              <a:rPr lang="en-US" sz="2400" kern="1200" dirty="0">
                <a:latin typeface="IBM Plex Sans"/>
                <a:ea typeface="+mn-ea"/>
                <a:cs typeface="+mn-cs"/>
              </a:rPr>
              <a:t>SITUATION</a:t>
            </a:r>
          </a:p>
          <a:p>
            <a:pPr marL="236538" indent="-236538" defTabSz="609570">
              <a:lnSpc>
                <a:spcPct val="100000"/>
              </a:lnSpc>
              <a:spcBef>
                <a:spcPts val="1467"/>
              </a:spcBef>
              <a:buFont typeface="Arial" panose="020B0604020202020204" pitchFamily="34" charset="0"/>
              <a:buChar char="•"/>
              <a:defRPr/>
            </a:pPr>
            <a:r>
              <a:rPr lang="en-US" sz="1800" dirty="0">
                <a:latin typeface="IBM Plex Sans"/>
              </a:rPr>
              <a:t>The advancement of Quantum technology will break current asymmetric crypto algorithms (RSA, DH, ECC)</a:t>
            </a:r>
          </a:p>
          <a:p>
            <a:pPr marL="236538" indent="-236538" defTabSz="609570">
              <a:lnSpc>
                <a:spcPct val="100000"/>
              </a:lnSpc>
              <a:spcBef>
                <a:spcPts val="1467"/>
              </a:spcBef>
              <a:buFont typeface="Arial" panose="020B0604020202020204" pitchFamily="34" charset="0"/>
              <a:buChar char="•"/>
              <a:defRPr/>
            </a:pPr>
            <a:r>
              <a:rPr lang="en-US" sz="1800" dirty="0">
                <a:latin typeface="IBM Plex Sans"/>
              </a:rPr>
              <a:t>NIST predicts it may be possible to break 2048-bit RSA by </a:t>
            </a:r>
            <a:r>
              <a:rPr lang="en-US" sz="1800" dirty="0">
                <a:solidFill>
                  <a:srgbClr val="FFFFFF"/>
                </a:solidFill>
                <a:latin typeface="IBM Plex Sans"/>
                <a:hlinkClick r:id="rId3"/>
              </a:rPr>
              <a:t>2030</a:t>
            </a:r>
            <a:endParaRPr lang="en-US" sz="1800" dirty="0">
              <a:latin typeface="IBM Plex Sans"/>
            </a:endParaRPr>
          </a:p>
          <a:p>
            <a:pPr marL="236538" indent="-236538" defTabSz="609570">
              <a:lnSpc>
                <a:spcPct val="100000"/>
              </a:lnSpc>
              <a:spcBef>
                <a:spcPts val="1467"/>
              </a:spcBef>
              <a:buFont typeface="Arial" panose="020B0604020202020204" pitchFamily="34" charset="0"/>
              <a:buChar char="•"/>
              <a:defRPr/>
            </a:pPr>
            <a:r>
              <a:rPr lang="en-US" sz="1800" dirty="0">
                <a:latin typeface="IBM Plex Sans"/>
              </a:rPr>
              <a:t>IBM is planning to offer a </a:t>
            </a:r>
            <a:r>
              <a:rPr lang="en-US" sz="1800" dirty="0">
                <a:solidFill>
                  <a:srgbClr val="FFFFFF"/>
                </a:solidFill>
                <a:latin typeface="IBM Plex Sans"/>
                <a:hlinkClick r:id="rId4"/>
              </a:rPr>
              <a:t>1,121 qubit Quantum processor </a:t>
            </a:r>
            <a:r>
              <a:rPr lang="en-US" sz="1800" dirty="0">
                <a:latin typeface="IBM Plex Sans"/>
              </a:rPr>
              <a:t>in 2023</a:t>
            </a:r>
          </a:p>
          <a:p>
            <a:endParaRPr lang="en-US" dirty="0"/>
          </a:p>
        </p:txBody>
      </p:sp>
      <p:sp>
        <p:nvSpPr>
          <p:cNvPr id="4" name="Content Placeholder 3">
            <a:extLst>
              <a:ext uri="{FF2B5EF4-FFF2-40B4-BE49-F238E27FC236}">
                <a16:creationId xmlns:a16="http://schemas.microsoft.com/office/drawing/2014/main" id="{E0D469A3-8046-4ACC-A71A-1DBC7838646B}"/>
              </a:ext>
            </a:extLst>
          </p:cNvPr>
          <p:cNvSpPr>
            <a:spLocks noGrp="1"/>
          </p:cNvSpPr>
          <p:nvPr>
            <p:ph sz="quarter" idx="17"/>
          </p:nvPr>
        </p:nvSpPr>
        <p:spPr>
          <a:xfrm>
            <a:off x="6096000" y="0"/>
            <a:ext cx="6096000" cy="3064669"/>
          </a:xfrm>
        </p:spPr>
        <p:txBody>
          <a:bodyPr lIns="274320" tIns="274320" rIns="274320" bIns="274320"/>
          <a:lstStyle/>
          <a:p>
            <a:pPr defTabSz="1219170">
              <a:spcBef>
                <a:spcPts val="0"/>
              </a:spcBef>
              <a:buClr>
                <a:schemeClr val="bg1"/>
              </a:buClr>
              <a:buSzPct val="100000"/>
              <a:defRPr/>
            </a:pPr>
            <a:r>
              <a:rPr lang="en-US" sz="2400" dirty="0"/>
              <a:t>IBM Lattice-based algorithms </a:t>
            </a:r>
            <a:r>
              <a:rPr lang="en-US" sz="2400" dirty="0">
                <a:hlinkClick r:id="rId5">
                  <a:extLst>
                    <a:ext uri="{A12FA001-AC4F-418D-AE19-62706E023703}">
                      <ahyp:hlinkClr xmlns:ahyp="http://schemas.microsoft.com/office/drawing/2018/hyperlinkcolor" val="tx"/>
                    </a:ext>
                  </a:extLst>
                </a:hlinkClick>
              </a:rPr>
              <a:t>approved</a:t>
            </a:r>
            <a:r>
              <a:rPr lang="en-US" sz="2400" dirty="0"/>
              <a:t> in US NIST PQC </a:t>
            </a:r>
            <a:r>
              <a:rPr lang="en-US" sz="2400" dirty="0">
                <a:hlinkClick r:id="rId6">
                  <a:extLst>
                    <a:ext uri="{A12FA001-AC4F-418D-AE19-62706E023703}">
                      <ahyp:hlinkClr xmlns:ahyp="http://schemas.microsoft.com/office/drawing/2018/hyperlinkcolor" val="tx"/>
                    </a:ext>
                  </a:extLst>
                </a:hlinkClick>
              </a:rPr>
              <a:t>standardization</a:t>
            </a:r>
            <a:endParaRPr lang="en-US" sz="2400" dirty="0"/>
          </a:p>
          <a:p>
            <a:pPr marL="234950" indent="-234950" defTabSz="609570">
              <a:spcBef>
                <a:spcPts val="900"/>
              </a:spcBef>
              <a:buClr>
                <a:schemeClr val="bg1"/>
              </a:buClr>
              <a:buSzPct val="100000"/>
              <a:buFont typeface="Arial" panose="020B0604020202020204" pitchFamily="34" charset="0"/>
              <a:buChar char="•"/>
              <a:defRPr/>
            </a:pPr>
            <a:r>
              <a:rPr lang="en-US" sz="1800" dirty="0">
                <a:solidFill>
                  <a:srgbClr val="FFFFFF"/>
                </a:solidFill>
                <a:latin typeface="IBM Plex Sans"/>
              </a:rPr>
              <a:t>CRYSTALS–</a:t>
            </a:r>
            <a:r>
              <a:rPr lang="en-US" sz="1800" dirty="0" err="1">
                <a:solidFill>
                  <a:srgbClr val="FFFFFF"/>
                </a:solidFill>
                <a:latin typeface="IBM Plex Sans"/>
              </a:rPr>
              <a:t>Kyber</a:t>
            </a:r>
            <a:r>
              <a:rPr lang="en-US" sz="1800" dirty="0">
                <a:solidFill>
                  <a:srgbClr val="FFFFFF"/>
                </a:solidFill>
                <a:latin typeface="IBM Plex Sans"/>
              </a:rPr>
              <a:t> (public-key encryption)</a:t>
            </a:r>
          </a:p>
          <a:p>
            <a:pPr marL="234950" indent="-234950" defTabSz="609570">
              <a:spcBef>
                <a:spcPts val="900"/>
              </a:spcBef>
              <a:buClr>
                <a:schemeClr val="bg1"/>
              </a:buClr>
              <a:buSzPct val="100000"/>
              <a:buFont typeface="Arial" panose="020B0604020202020204" pitchFamily="34" charset="0"/>
              <a:buChar char="•"/>
              <a:defRPr/>
            </a:pPr>
            <a:r>
              <a:rPr lang="en-US" sz="1800" dirty="0">
                <a:solidFill>
                  <a:srgbClr val="FFFFFF"/>
                </a:solidFill>
                <a:latin typeface="IBM Plex Sans"/>
              </a:rPr>
              <a:t>CRYSTALS–</a:t>
            </a:r>
            <a:r>
              <a:rPr lang="en-US" sz="1800" dirty="0" err="1">
                <a:solidFill>
                  <a:srgbClr val="FFFFFF"/>
                </a:solidFill>
                <a:latin typeface="IBM Plex Sans"/>
              </a:rPr>
              <a:t>Dilithium</a:t>
            </a:r>
            <a:r>
              <a:rPr lang="en-US" sz="1800" dirty="0">
                <a:solidFill>
                  <a:srgbClr val="FFFFFF"/>
                </a:solidFill>
                <a:latin typeface="IBM Plex Sans"/>
              </a:rPr>
              <a:t> (digital signatures)</a:t>
            </a:r>
          </a:p>
          <a:p>
            <a:pPr marL="234950" indent="-234950" defTabSz="609570">
              <a:spcBef>
                <a:spcPts val="900"/>
              </a:spcBef>
              <a:buClr>
                <a:schemeClr val="bg1"/>
              </a:buClr>
              <a:buSzPct val="100000"/>
              <a:buFont typeface="Arial" panose="020B0604020202020204" pitchFamily="34" charset="0"/>
              <a:buChar char="•"/>
              <a:defRPr/>
            </a:pPr>
            <a:r>
              <a:rPr lang="en-US" sz="1800" dirty="0">
                <a:solidFill>
                  <a:srgbClr val="FFFFFF"/>
                </a:solidFill>
                <a:latin typeface="IBM Plex Sans"/>
              </a:rPr>
              <a:t>FALCON (digital signatures)</a:t>
            </a:r>
          </a:p>
          <a:p>
            <a:pPr defTabSz="609570">
              <a:spcBef>
                <a:spcPts val="900"/>
              </a:spcBef>
              <a:buClr>
                <a:schemeClr val="bg1"/>
              </a:buClr>
              <a:buSzPct val="100000"/>
              <a:defRPr/>
            </a:pPr>
            <a:r>
              <a:rPr lang="en-US" sz="1800" dirty="0">
                <a:solidFill>
                  <a:srgbClr val="FFFFFF"/>
                </a:solidFill>
                <a:latin typeface="IBM Plex Sans"/>
              </a:rPr>
              <a:t>Standards based on these algorithms are expected to be released by NIST in 2024</a:t>
            </a:r>
          </a:p>
          <a:p>
            <a:endParaRPr lang="en-US" dirty="0"/>
          </a:p>
        </p:txBody>
      </p:sp>
      <p:sp>
        <p:nvSpPr>
          <p:cNvPr id="7" name="Footer Placeholder 6">
            <a:extLst>
              <a:ext uri="{FF2B5EF4-FFF2-40B4-BE49-F238E27FC236}">
                <a16:creationId xmlns:a16="http://schemas.microsoft.com/office/drawing/2014/main" id="{1DEC151D-E193-FBE6-DA10-ACDE8BAEA7C4}"/>
              </a:ext>
            </a:extLst>
          </p:cNvPr>
          <p:cNvSpPr>
            <a:spLocks noGrp="1"/>
          </p:cNvSpPr>
          <p:nvPr>
            <p:ph type="ftr" sz="quarter" idx="10"/>
          </p:nvPr>
        </p:nvSpPr>
        <p:spPr>
          <a:xfrm>
            <a:off x="280416" y="6587130"/>
            <a:ext cx="5486313" cy="222250"/>
          </a:xfrm>
        </p:spPr>
        <p:txBody>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Power Systems / December 2022 / © 2022 IBM Corporation</a:t>
            </a:r>
          </a:p>
        </p:txBody>
      </p:sp>
      <p:sp>
        <p:nvSpPr>
          <p:cNvPr id="8" name="Slide Number Placeholder 7">
            <a:extLst>
              <a:ext uri="{FF2B5EF4-FFF2-40B4-BE49-F238E27FC236}">
                <a16:creationId xmlns:a16="http://schemas.microsoft.com/office/drawing/2014/main" id="{A889E79A-B6F3-1C71-CFE5-5602F9186D7A}"/>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799" b="0" i="0" u="none" strike="noStrike" kern="1200" cap="none" spc="0" normalizeH="0" baseline="0" noProof="0" smtClean="0">
                <a:ln>
                  <a:noFill/>
                </a:ln>
                <a:solidFill>
                  <a:srgbClr val="FFFFFF"/>
                </a:solidFill>
                <a:effectLst/>
                <a:uLnTx/>
                <a:uFillTx/>
                <a:latin typeface="IBM Plex Sans" panose="020B0503050203000203" pitchFamily="34" charset="0"/>
                <a:ea typeface="+mn-ea"/>
                <a:cs typeface="+mn-cs"/>
                <a:sym typeface="IBM Plex San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799"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sym typeface="IBM Plex Sans"/>
            </a:endParaRPr>
          </a:p>
        </p:txBody>
      </p:sp>
      <p:sp>
        <p:nvSpPr>
          <p:cNvPr id="12" name="Content Placeholder 11">
            <a:extLst>
              <a:ext uri="{FF2B5EF4-FFF2-40B4-BE49-F238E27FC236}">
                <a16:creationId xmlns:a16="http://schemas.microsoft.com/office/drawing/2014/main" id="{93D95D6B-E929-C2D2-CE1E-CEE64EE5265C}"/>
              </a:ext>
            </a:extLst>
          </p:cNvPr>
          <p:cNvSpPr>
            <a:spLocks noGrp="1"/>
          </p:cNvSpPr>
          <p:nvPr>
            <p:ph sz="quarter" idx="19"/>
          </p:nvPr>
        </p:nvSpPr>
        <p:spPr>
          <a:xfrm>
            <a:off x="6096000" y="3064669"/>
            <a:ext cx="6096000" cy="3793332"/>
          </a:xfrm>
        </p:spPr>
        <p:txBody>
          <a:bodyPr lIns="182880" tIns="548640" rIns="182880" bIns="365760"/>
          <a:lstStyle/>
          <a:p>
            <a:pPr defTabSz="609570">
              <a:spcBef>
                <a:spcPts val="0"/>
              </a:spcBef>
              <a:spcAft>
                <a:spcPts val="900"/>
              </a:spcAft>
              <a:defRPr/>
            </a:pPr>
            <a:r>
              <a:rPr lang="en-US" sz="2400" dirty="0">
                <a:solidFill>
                  <a:srgbClr val="FFFFFF"/>
                </a:solidFill>
                <a:latin typeface="IBM Plex Sans"/>
              </a:rPr>
              <a:t>How are Power Systems Positioned?</a:t>
            </a:r>
          </a:p>
          <a:p>
            <a:pPr marL="234950" indent="-228600" defTabSz="1219170">
              <a:spcBef>
                <a:spcPts val="0"/>
              </a:spcBef>
              <a:spcAft>
                <a:spcPts val="900"/>
              </a:spcAft>
              <a:buFont typeface="Arial" panose="020B0604020202020204" pitchFamily="34" charset="0"/>
              <a:buChar char="•"/>
              <a:defRPr/>
            </a:pPr>
            <a:r>
              <a:rPr lang="en-US" sz="1800" dirty="0"/>
              <a:t>Reference implementations of PQC libraries for Power available in open source: </a:t>
            </a:r>
            <a:r>
              <a:rPr lang="en-US" sz="1800" dirty="0">
                <a:hlinkClick r:id="rId7"/>
              </a:rPr>
              <a:t>Open Quantum Safe </a:t>
            </a:r>
            <a:endParaRPr lang="en-US" sz="1800" dirty="0"/>
          </a:p>
          <a:p>
            <a:pPr marL="234950" indent="-228600" defTabSz="1219170">
              <a:spcBef>
                <a:spcPts val="0"/>
              </a:spcBef>
              <a:spcAft>
                <a:spcPts val="900"/>
              </a:spcAft>
              <a:buFont typeface="Arial" panose="020B0604020202020204" pitchFamily="34" charset="0"/>
              <a:buChar char="•"/>
              <a:defRPr/>
            </a:pPr>
            <a:r>
              <a:rPr lang="en-US" sz="1800" dirty="0"/>
              <a:t>Power10 </a:t>
            </a:r>
            <a:r>
              <a:rPr lang="en-US" sz="1800" dirty="0">
                <a:hlinkClick r:id="rId8"/>
              </a:rPr>
              <a:t>efficiently</a:t>
            </a:r>
            <a:r>
              <a:rPr lang="en-US" sz="1800" dirty="0"/>
              <a:t> </a:t>
            </a:r>
            <a:r>
              <a:rPr lang="en-US" sz="1800" dirty="0">
                <a:hlinkClick r:id="rId9"/>
              </a:rPr>
              <a:t>supports </a:t>
            </a:r>
            <a:r>
              <a:rPr lang="en-US" sz="1800" dirty="0"/>
              <a:t>PQC algorithms</a:t>
            </a:r>
          </a:p>
          <a:p>
            <a:pPr marL="463324" lvl="1" indent="-228600" defTabSz="1219170">
              <a:spcBef>
                <a:spcPts val="0"/>
              </a:spcBef>
              <a:spcAft>
                <a:spcPts val="900"/>
              </a:spcAft>
              <a:buFont typeface="Arial" panose="020B0604020202020204" pitchFamily="34" charset="0"/>
              <a:buChar char="•"/>
              <a:defRPr/>
            </a:pPr>
            <a:r>
              <a:rPr lang="en-US" sz="1600" dirty="0">
                <a:solidFill>
                  <a:schemeClr val="bg1"/>
                </a:solidFill>
              </a:rPr>
              <a:t>Additional algorithm optimizations for Power to be released to open source</a:t>
            </a:r>
          </a:p>
          <a:p>
            <a:pPr marL="234950" indent="-228600" defTabSz="1219170">
              <a:spcBef>
                <a:spcPts val="0"/>
              </a:spcBef>
              <a:spcAft>
                <a:spcPts val="900"/>
              </a:spcAft>
              <a:buFont typeface="Arial" panose="020B0604020202020204" pitchFamily="34" charset="0"/>
              <a:buChar char="•"/>
              <a:defRPr/>
            </a:pPr>
            <a:r>
              <a:rPr lang="en-US" sz="1800" dirty="0"/>
              <a:t>IBM Crypto Express Card 4769 includes support for (round 2, pre-standard) PQC signatures w. CRYSTALS-</a:t>
            </a:r>
            <a:r>
              <a:rPr lang="en-US" sz="1800" dirty="0" err="1"/>
              <a:t>Dilithium</a:t>
            </a:r>
            <a:endParaRPr lang="en-US" dirty="0"/>
          </a:p>
        </p:txBody>
      </p:sp>
      <p:pic>
        <p:nvPicPr>
          <p:cNvPr id="1026" name="Picture 2" descr="IBM Unveils Q System One Quantum Computer - ExtremeTech">
            <a:extLst>
              <a:ext uri="{FF2B5EF4-FFF2-40B4-BE49-F238E27FC236}">
                <a16:creationId xmlns:a16="http://schemas.microsoft.com/office/drawing/2014/main" id="{293EFF04-5984-E8AF-BAD9-16F88C6BBF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841" y="4450312"/>
            <a:ext cx="3319462" cy="183262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6">
            <a:extLst>
              <a:ext uri="{FF2B5EF4-FFF2-40B4-BE49-F238E27FC236}">
                <a16:creationId xmlns:a16="http://schemas.microsoft.com/office/drawing/2014/main" id="{44DAD34A-FD44-2C4C-29A0-67C54AB3C7BB}"/>
              </a:ext>
            </a:extLst>
          </p:cNvPr>
          <p:cNvSpPr txBox="1">
            <a:spLocks/>
          </p:cNvSpPr>
          <p:nvPr/>
        </p:nvSpPr>
        <p:spPr>
          <a:xfrm>
            <a:off x="169047" y="6535801"/>
            <a:ext cx="5486313" cy="222250"/>
          </a:xfrm>
          <a:prstGeom prst="rect">
            <a:avLst/>
          </a:prstGeom>
        </p:spPr>
        <p:txBody>
          <a:bodyPr vert="horz" lIns="0" tIns="0" rIns="0" bIns="0" rtlCol="0" anchor="b"/>
          <a:lstStyle>
            <a:defPPr>
              <a:defRPr lang="en-US"/>
            </a:defPPr>
            <a:lvl1pPr marL="0" algn="l" defTabSz="914400" rtl="0" eaLnBrk="1" latinLnBrk="0" hangingPunct="1">
              <a:defRPr sz="800" b="0" i="0" kern="1200">
                <a:solidFill>
                  <a:schemeClr val="tx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Power Systems / December 2022 / © 2022 IBM Corporation</a:t>
            </a:r>
          </a:p>
        </p:txBody>
      </p:sp>
    </p:spTree>
    <p:extLst>
      <p:ext uri="{BB962C8B-B14F-4D97-AF65-F5344CB8AC3E}">
        <p14:creationId xmlns:p14="http://schemas.microsoft.com/office/powerpoint/2010/main" val="846882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5736BC-27F0-034C-907E-547F4B435578}"/>
              </a:ext>
            </a:extLst>
          </p:cNvPr>
          <p:cNvSpPr>
            <a:spLocks noGrp="1"/>
          </p:cNvSpPr>
          <p:nvPr>
            <p:ph type="title"/>
          </p:nvPr>
        </p:nvSpPr>
        <p:spPr>
          <a:xfrm>
            <a:off x="280416" y="268224"/>
            <a:ext cx="11606693" cy="387798"/>
          </a:xfrm>
        </p:spPr>
        <p:txBody>
          <a:bodyPr/>
          <a:lstStyle/>
          <a:p>
            <a:r>
              <a:rPr lang="en-US" sz="2800" b="1" dirty="0">
                <a:latin typeface="IBM Plex Sans SemiBold" panose="020B0503050203000203" pitchFamily="34" charset="0"/>
              </a:rPr>
              <a:t>Power Systems: The Strongest Defense against Ransomware Attacks </a:t>
            </a:r>
          </a:p>
        </p:txBody>
      </p:sp>
      <p:sp>
        <p:nvSpPr>
          <p:cNvPr id="6" name="Slide Number Placeholder 5">
            <a:extLst>
              <a:ext uri="{FF2B5EF4-FFF2-40B4-BE49-F238E27FC236}">
                <a16:creationId xmlns:a16="http://schemas.microsoft.com/office/drawing/2014/main" id="{424D7699-3DF0-324E-B831-16C930F8A0A4}"/>
              </a:ext>
            </a:extLst>
          </p:cNvPr>
          <p:cNvSpPr>
            <a:spLocks noGrp="1"/>
          </p:cNvSpPr>
          <p:nvPr>
            <p:ph type="sldNum" sz="quarter" idx="15"/>
          </p:nvPr>
        </p:nvSpPr>
        <p:spPr>
          <a:xfrm>
            <a:off x="11765282" y="6433437"/>
            <a:ext cx="121828" cy="12311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868D95"/>
                </a:solidFill>
                <a:effectLst/>
                <a:uLnTx/>
                <a:uFillTx/>
                <a:latin typeface="IBM Plex Sans Light" panose="020B0403050203000203"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dirty="0">
              <a:ln>
                <a:noFill/>
              </a:ln>
              <a:solidFill>
                <a:srgbClr val="868D95"/>
              </a:solidFill>
              <a:effectLst/>
              <a:uLnTx/>
              <a:uFillTx/>
              <a:latin typeface="IBM Plex Sans Light" panose="020B0403050203000203" pitchFamily="34" charset="77"/>
              <a:ea typeface="+mn-ea"/>
              <a:cs typeface="+mn-cs"/>
            </a:endParaRPr>
          </a:p>
        </p:txBody>
      </p:sp>
      <p:sp>
        <p:nvSpPr>
          <p:cNvPr id="15" name="Content Placeholder 1">
            <a:extLst>
              <a:ext uri="{FF2B5EF4-FFF2-40B4-BE49-F238E27FC236}">
                <a16:creationId xmlns:a16="http://schemas.microsoft.com/office/drawing/2014/main" id="{A3E7513B-3D5F-784F-85A6-35F6D9469ABA}"/>
              </a:ext>
            </a:extLst>
          </p:cNvPr>
          <p:cNvSpPr txBox="1">
            <a:spLocks/>
          </p:cNvSpPr>
          <p:nvPr/>
        </p:nvSpPr>
        <p:spPr>
          <a:xfrm>
            <a:off x="6120733" y="3221878"/>
            <a:ext cx="5633861" cy="1088904"/>
          </a:xfrm>
          <a:prstGeom prst="rect">
            <a:avLst/>
          </a:prstGeom>
          <a:solidFill>
            <a:schemeClr val="tx1">
              <a:lumMod val="75000"/>
              <a:lumOff val="25000"/>
            </a:schemeClr>
          </a:solidFill>
        </p:spPr>
        <p:txBody>
          <a:bodyPr/>
          <a:lst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1219170" rtl="0" eaLnBrk="1" fontAlgn="base" latinLnBrk="0" hangingPunct="1">
              <a:lnSpc>
                <a:spcPct val="100000"/>
              </a:lnSpc>
              <a:spcBef>
                <a:spcPts val="1200"/>
              </a:spcBef>
              <a:spcAft>
                <a:spcPct val="0"/>
              </a:spcAft>
              <a:buClr>
                <a:srgbClr val="6D6E70"/>
              </a:buClr>
              <a:buSzPct val="90000"/>
              <a:buFont typeface="Wingdings" pitchFamily="2" charset="2"/>
              <a:buNone/>
              <a:tabLst/>
              <a:defRPr/>
            </a:pPr>
            <a:r>
              <a:rPr kumimoji="0" lang="en-US" sz="2000" b="1" i="0" u="none" strike="noStrike" kern="0" cap="none" spc="0" normalizeH="0" baseline="0" noProof="0" dirty="0">
                <a:ln>
                  <a:noFill/>
                </a:ln>
                <a:solidFill>
                  <a:srgbClr val="30B0FF"/>
                </a:solidFill>
                <a:effectLst/>
                <a:uLnTx/>
                <a:uFillTx/>
                <a:latin typeface="IBM Plex Sans SemiBold" panose="020B0503050203000203" pitchFamily="34" charset="0"/>
              </a:rPr>
              <a:t>3.  Fast and Efficient Recovery</a:t>
            </a:r>
          </a:p>
          <a:p>
            <a:pPr marL="236533" marR="0" lvl="0" indent="-236533" algn="l" defTabSz="1219170" rtl="0" eaLnBrk="1" fontAlgn="base" latinLnBrk="0" hangingPunct="1">
              <a:lnSpc>
                <a:spcPct val="100000"/>
              </a:lnSpc>
              <a:spcBef>
                <a:spcPts val="1200"/>
              </a:spcBef>
              <a:spcAft>
                <a:spcPct val="0"/>
              </a:spcAft>
              <a:buClr>
                <a:srgbClr val="6D6E70"/>
              </a:buClr>
              <a:buSzPct val="90000"/>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IBM Plex Sans" panose="020B0503050203000203" pitchFamily="34" charset="0"/>
              </a:rPr>
              <a:t>Easy to deploy resiliency strategies with PowerHA, IBM Storage safeguarded copies and IBM Security Services</a:t>
            </a:r>
          </a:p>
        </p:txBody>
      </p:sp>
      <p:sp>
        <p:nvSpPr>
          <p:cNvPr id="17" name="Text Placeholder 5">
            <a:extLst>
              <a:ext uri="{FF2B5EF4-FFF2-40B4-BE49-F238E27FC236}">
                <a16:creationId xmlns:a16="http://schemas.microsoft.com/office/drawing/2014/main" id="{93C6E87A-D30B-0D4A-9FFD-EC08A1A8A4E5}"/>
              </a:ext>
            </a:extLst>
          </p:cNvPr>
          <p:cNvSpPr txBox="1">
            <a:spLocks/>
          </p:cNvSpPr>
          <p:nvPr/>
        </p:nvSpPr>
        <p:spPr>
          <a:xfrm>
            <a:off x="323575" y="1014503"/>
            <a:ext cx="5486400" cy="5207917"/>
          </a:xfrm>
          <a:prstGeom prst="rect">
            <a:avLst/>
          </a:prstGeom>
          <a:solidFill>
            <a:schemeClr val="tx1">
              <a:lumMod val="75000"/>
              <a:lumOff val="25000"/>
            </a:schemeClr>
          </a:solidFill>
        </p:spPr>
        <p:txBody>
          <a:bodyPr vert="horz" wrap="square" lIns="121920" tIns="0" rIns="121920" bIns="0" rtlCol="0" anchor="ctr" anchorCtr="0">
            <a:noAutofit/>
          </a:bodyPr>
          <a:lstStyle>
            <a:defPPr>
              <a:defRPr lang="en-US"/>
            </a:defPPr>
            <a:lvl1pPr marL="0" algn="l" defTabSz="457200" rtl="0" eaLnBrk="1" latinLnBrk="0" hangingPunct="1">
              <a:defRPr lang="en-US" sz="600" b="0" i="0" kern="1200">
                <a:solidFill>
                  <a:srgbClr val="868D95"/>
                </a:solidFill>
                <a:latin typeface="IBM Plex Sans Light" panose="020B0403050203000203"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0B0FF"/>
                </a:solidFill>
                <a:effectLst/>
                <a:uLnTx/>
                <a:uFillTx/>
                <a:latin typeface="IBM Plex Sans SemiBold" panose="020B0503050203000203" pitchFamily="34" charset="0"/>
                <a:ea typeface="+mn-ea"/>
                <a:cs typeface="+mn-cs"/>
              </a:rPr>
              <a:t>1. Prevention is the best defense</a:t>
            </a:r>
          </a:p>
          <a:p>
            <a:pPr marL="293681" marR="0" lvl="0" indent="-29368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IBM Plex Sans SemiBold"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IBM Plex Sans SemiBold" panose="020B0503050203000203" pitchFamily="34" charset="0"/>
                <a:ea typeface="+mn-ea"/>
                <a:cs typeface="+mn-cs"/>
              </a:rPr>
              <a:t>Power10 Systems provide industry-leading isolation and integrity, following the principles of Zero Trust, that help </a:t>
            </a:r>
            <a:r>
              <a:rPr kumimoji="0" lang="en-US" sz="1867" b="0" i="0" u="sng" strike="noStrike" kern="1200" cap="none" spc="0" normalizeH="0" baseline="0" noProof="0" dirty="0">
                <a:ln>
                  <a:noFill/>
                </a:ln>
                <a:solidFill>
                  <a:srgbClr val="FFFFFF"/>
                </a:solidFill>
                <a:effectLst/>
                <a:uLnTx/>
                <a:uFillTx/>
                <a:latin typeface="IBM Plex Sans SemiBold" panose="020B0503050203000203" pitchFamily="34" charset="0"/>
                <a:ea typeface="+mn-ea"/>
                <a:cs typeface="+mn-cs"/>
              </a:rPr>
              <a:t>prevent ransomware</a:t>
            </a:r>
            <a:endParaRPr kumimoji="0" lang="en-US" sz="1867" b="0" i="0" u="none" strike="noStrike" kern="1200" cap="none" spc="0" normalizeH="0" baseline="0" noProof="0" dirty="0">
              <a:ln>
                <a:noFill/>
              </a:ln>
              <a:solidFill>
                <a:srgbClr val="FFFFFF"/>
              </a:solidFill>
              <a:effectLst/>
              <a:uLnTx/>
              <a:uFillTx/>
              <a:latin typeface="IBM Plex Sans SemiBold" panose="020B0503050203000203" pitchFamily="34" charset="0"/>
              <a:ea typeface="+mn-ea"/>
              <a:cs typeface="+mn-cs"/>
            </a:endParaRPr>
          </a:p>
          <a:p>
            <a:pPr marL="579424" marR="0" lvl="1" indent="-285744"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Host/firmware isolation and integrity</a:t>
            </a:r>
          </a:p>
          <a:p>
            <a:pPr marL="579424" marR="0" lvl="1" indent="-285744" algn="l" defTabSz="4572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Guest OS secure boot</a:t>
            </a:r>
          </a:p>
          <a:p>
            <a:pPr marL="579424" marR="0" lvl="1" indent="-285744" algn="l" defTabSz="4572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Built-in OS runtime integrity</a:t>
            </a:r>
          </a:p>
          <a:p>
            <a:pPr marL="579424" marR="0" lvl="1" indent="-285744" algn="l" defTabSz="4572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Most secure multi-tenant environment with orders of magnitude lower CVEs vs. x86 stack</a:t>
            </a:r>
          </a:p>
          <a:p>
            <a:pPr marL="579424" marR="0" lvl="1" indent="-285744" algn="l" defTabSz="4572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End to end data encryption &amp; key </a:t>
            </a:r>
            <a:r>
              <a:rPr kumimoji="0" lang="en-US" sz="1600" b="0" i="0" u="none" strike="noStrike" kern="1200" cap="none" spc="0" normalizeH="0" baseline="0" noProof="0" dirty="0" err="1">
                <a:ln>
                  <a:noFill/>
                </a:ln>
                <a:solidFill>
                  <a:srgbClr val="FFFFFF"/>
                </a:solidFill>
                <a:effectLst/>
                <a:uLnTx/>
                <a:uFillTx/>
                <a:latin typeface="IBM Plex Sans" panose="020B0503050203000203" pitchFamily="34" charset="0"/>
                <a:ea typeface="+mn-ea"/>
                <a:cs typeface="+mn-cs"/>
              </a:rPr>
              <a:t>mgmt</a:t>
            </a:r>
            <a:endPar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a:p>
            <a:pPr marL="579424" marR="0" lvl="1" indent="-285744" algn="l" defTabSz="4572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Simplified security management: </a:t>
            </a:r>
            <a:r>
              <a:rPr kumimoji="0" lang="en-US" sz="1600" b="0" i="0" u="none" strike="noStrike" kern="1200" cap="none" spc="0" normalizeH="0" baseline="0" noProof="0" dirty="0" err="1">
                <a:ln>
                  <a:noFill/>
                </a:ln>
                <a:solidFill>
                  <a:srgbClr val="FFFFFF"/>
                </a:solidFill>
                <a:effectLst/>
                <a:uLnTx/>
                <a:uFillTx/>
                <a:latin typeface="IBM Plex Sans" panose="020B0503050203000203" pitchFamily="34" charset="0"/>
                <a:ea typeface="+mn-ea"/>
                <a:cs typeface="+mn-cs"/>
              </a:rPr>
              <a:t>PowerSC</a:t>
            </a:r>
            <a:r>
              <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 Aqua</a:t>
            </a:r>
          </a:p>
          <a:p>
            <a:pPr marL="579424" marR="0" lvl="1" indent="-285744" algn="l" defTabSz="4572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Multi-Factor Authentication with </a:t>
            </a:r>
            <a:r>
              <a:rPr kumimoji="0" lang="en-US" sz="1600" b="0" i="0" u="none" strike="noStrike" kern="1200" cap="none" spc="0" normalizeH="0" baseline="0" noProof="0" dirty="0" err="1">
                <a:ln>
                  <a:noFill/>
                </a:ln>
                <a:solidFill>
                  <a:srgbClr val="FFFFFF"/>
                </a:solidFill>
                <a:effectLst/>
                <a:uLnTx/>
                <a:uFillTx/>
                <a:latin typeface="IBM Plex Sans" panose="020B0503050203000203" pitchFamily="34" charset="0"/>
                <a:ea typeface="+mn-ea"/>
                <a:cs typeface="+mn-cs"/>
              </a:rPr>
              <a:t>PowerSC</a:t>
            </a:r>
            <a:r>
              <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 MFA</a:t>
            </a:r>
            <a:endParaRPr kumimoji="0" lang="en-US" sz="2000" b="0" i="0" u="none" strike="noStrike" kern="1200" cap="none" spc="0" normalizeH="0" baseline="0" noProof="0" dirty="0">
              <a:ln>
                <a:noFill/>
              </a:ln>
              <a:solidFill>
                <a:srgbClr val="000000"/>
              </a:solidFill>
              <a:effectLst/>
              <a:uLnTx/>
              <a:uFillTx/>
              <a:latin typeface="IBMPlexSans"/>
              <a:ea typeface="+mn-ea"/>
              <a:cs typeface="+mn-cs"/>
            </a:endParaRPr>
          </a:p>
        </p:txBody>
      </p:sp>
      <p:sp>
        <p:nvSpPr>
          <p:cNvPr id="18" name="Content Placeholder 7">
            <a:extLst>
              <a:ext uri="{FF2B5EF4-FFF2-40B4-BE49-F238E27FC236}">
                <a16:creationId xmlns:a16="http://schemas.microsoft.com/office/drawing/2014/main" id="{30BCA9DA-C948-5143-92DA-CF736C2E561B}"/>
              </a:ext>
            </a:extLst>
          </p:cNvPr>
          <p:cNvSpPr txBox="1">
            <a:spLocks/>
          </p:cNvSpPr>
          <p:nvPr/>
        </p:nvSpPr>
        <p:spPr>
          <a:xfrm>
            <a:off x="6120734" y="1023203"/>
            <a:ext cx="5633861" cy="2099488"/>
          </a:xfrm>
          <a:prstGeom prst="rect">
            <a:avLst/>
          </a:prstGeom>
          <a:solidFill>
            <a:schemeClr val="tx1">
              <a:lumMod val="75000"/>
              <a:lumOff val="25000"/>
            </a:schemeClr>
          </a:solidFill>
        </p:spPr>
        <p:txBody>
          <a:bodyPr vert="horz" lIns="182880" tIns="91440" rIns="182880" bIns="182880" rtlCol="0">
            <a:noAutofit/>
          </a:bodyPr>
          <a:lstStyle>
            <a:lvl1pPr marL="0" indent="0" algn="l" rtl="0" eaLnBrk="1" fontAlgn="base" hangingPunct="1">
              <a:lnSpc>
                <a:spcPct val="100000"/>
              </a:lnSpc>
              <a:spcBef>
                <a:spcPts val="1200"/>
              </a:spcBef>
              <a:spcAft>
                <a:spcPct val="0"/>
              </a:spcAft>
              <a:buClr>
                <a:srgbClr val="6D6E70"/>
              </a:buClr>
              <a:buSzPct val="90000"/>
              <a:buFont typeface="Wingdings" pitchFamily="2" charset="2"/>
              <a:buNone/>
              <a:defRPr sz="1400">
                <a:solidFill>
                  <a:schemeClr val="bg1"/>
                </a:solidFill>
                <a:latin typeface="IBM Plex Sans" charset="0"/>
                <a:ea typeface="IBM Plex Sans" charset="0"/>
                <a:cs typeface="IBM Plex Sans" charset="0"/>
              </a:defRPr>
            </a:lvl1pPr>
            <a:lvl2pPr marL="171450" indent="-171450" algn="l" rtl="0" eaLnBrk="1" fontAlgn="base" hangingPunct="1">
              <a:lnSpc>
                <a:spcPct val="100000"/>
              </a:lnSpc>
              <a:spcBef>
                <a:spcPts val="1200"/>
              </a:spcBef>
              <a:spcAft>
                <a:spcPct val="0"/>
              </a:spcAft>
              <a:buClr>
                <a:schemeClr val="bg1"/>
              </a:buClr>
              <a:buSzPct val="100000"/>
              <a:buFont typeface="Arial" panose="020B0604020202020204" pitchFamily="34" charset="0"/>
              <a:buChar char="•"/>
              <a:tabLst/>
              <a:defRPr sz="1400">
                <a:solidFill>
                  <a:schemeClr val="bg1"/>
                </a:solidFill>
                <a:latin typeface="IBM Plex Sans" charset="0"/>
                <a:ea typeface="IBM Plex Sans" charset="0"/>
                <a:cs typeface="IBM Plex Sans" charset="0"/>
              </a:defRPr>
            </a:lvl2pPr>
            <a:lvl3pPr marL="342900" indent="-141288" algn="l" rtl="0" eaLnBrk="1" fontAlgn="base" hangingPunct="1">
              <a:lnSpc>
                <a:spcPct val="100000"/>
              </a:lnSpc>
              <a:spcBef>
                <a:spcPts val="1200"/>
              </a:spcBef>
              <a:spcAft>
                <a:spcPct val="0"/>
              </a:spcAft>
              <a:buClr>
                <a:schemeClr val="bg1"/>
              </a:buClr>
              <a:buSzPct val="100000"/>
              <a:buFont typeface="System Font Regular"/>
              <a:buChar char="–"/>
              <a:tabLst/>
              <a:defRPr sz="1400">
                <a:solidFill>
                  <a:schemeClr val="bg1"/>
                </a:solidFill>
                <a:latin typeface="IBM Plex Sans" charset="0"/>
                <a:ea typeface="IBM Plex Sans" charset="0"/>
                <a:cs typeface="IBM Plex Sans" charset="0"/>
              </a:defRPr>
            </a:lvl3pPr>
            <a:lvl4pPr marL="628650" indent="-193675" algn="l" rtl="0" eaLnBrk="1" fontAlgn="base" hangingPunct="1">
              <a:lnSpc>
                <a:spcPct val="100000"/>
              </a:lnSpc>
              <a:spcBef>
                <a:spcPts val="1200"/>
              </a:spcBef>
              <a:spcAft>
                <a:spcPct val="0"/>
              </a:spcAft>
              <a:buClr>
                <a:schemeClr val="bg1"/>
              </a:buClr>
              <a:buSzPct val="100000"/>
              <a:buFont typeface="System Font Regular"/>
              <a:buChar char="»"/>
              <a:tabLst/>
              <a:defRPr sz="1400" baseline="0">
                <a:solidFill>
                  <a:schemeClr val="bg1"/>
                </a:solidFill>
                <a:latin typeface="IBM Plex Sans" charset="0"/>
                <a:ea typeface="IBM Plex Sans" charset="0"/>
                <a:cs typeface="IBM Plex Sans" charset="0"/>
              </a:defRPr>
            </a:lvl4pPr>
            <a:lvl5pPr marL="803275" indent="-171450" algn="l" rtl="0" eaLnBrk="1" fontAlgn="base" hangingPunct="1">
              <a:lnSpc>
                <a:spcPct val="100000"/>
              </a:lnSpc>
              <a:spcBef>
                <a:spcPts val="1200"/>
              </a:spcBef>
              <a:spcAft>
                <a:spcPct val="0"/>
              </a:spcAft>
              <a:buClr>
                <a:schemeClr val="bg1"/>
              </a:buClr>
              <a:buFont typeface="System Font Regular"/>
              <a:buChar char="–"/>
              <a:tabLst/>
              <a:defRPr sz="1400">
                <a:solidFill>
                  <a:schemeClr val="bg1"/>
                </a:solidFill>
                <a:latin typeface="IBM Plex Sans" charset="0"/>
                <a:ea typeface="IBM Plex Sans" charset="0"/>
                <a:cs typeface="IBM Plex Sans"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1219170" rtl="0" eaLnBrk="1" fontAlgn="base" latinLnBrk="0" hangingPunct="1">
              <a:lnSpc>
                <a:spcPct val="100000"/>
              </a:lnSpc>
              <a:spcBef>
                <a:spcPts val="1200"/>
              </a:spcBef>
              <a:spcAft>
                <a:spcPct val="0"/>
              </a:spcAft>
              <a:buClr>
                <a:srgbClr val="6D6E70"/>
              </a:buClr>
              <a:buSzPct val="90000"/>
              <a:buFont typeface="Wingdings" pitchFamily="2" charset="2"/>
              <a:buNone/>
              <a:tabLst/>
              <a:defRPr/>
            </a:pPr>
            <a:r>
              <a:rPr kumimoji="0" lang="en-US" sz="2000" b="1" i="0" u="none" strike="noStrike" kern="0" cap="none" spc="0" normalizeH="0" baseline="0" noProof="0" dirty="0">
                <a:ln>
                  <a:noFill/>
                </a:ln>
                <a:solidFill>
                  <a:srgbClr val="30B0FF"/>
                </a:solidFill>
                <a:effectLst/>
                <a:uLnTx/>
                <a:uFillTx/>
                <a:latin typeface="IBM Plex Sans SemiBold" panose="020B0503050203000203" pitchFamily="34" charset="0"/>
              </a:rPr>
              <a:t>2. Early Detection is Critical</a:t>
            </a:r>
          </a:p>
          <a:p>
            <a:pPr marL="228594" marR="0" lvl="0" indent="-228594" algn="l" defTabSz="1219170" rtl="0" eaLnBrk="1" fontAlgn="base" latinLnBrk="0" hangingPunct="1">
              <a:lnSpc>
                <a:spcPct val="100000"/>
              </a:lnSpc>
              <a:spcBef>
                <a:spcPts val="1200"/>
              </a:spcBef>
              <a:spcAft>
                <a:spcPct val="0"/>
              </a:spcAft>
              <a:buClr>
                <a:srgbClr val="6D6E70"/>
              </a:buClr>
              <a:buSzPct val="90000"/>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IBM Plex Sans" panose="020B0503050203000203" pitchFamily="34" charset="0"/>
              </a:rPr>
              <a:t>Integrated security and compliance management for VMs and Containers makes it harder to misconfigure and easier to detect anomalies</a:t>
            </a:r>
          </a:p>
          <a:p>
            <a:pPr marL="228594" marR="0" lvl="0" indent="-228594" algn="l" defTabSz="1219170" rtl="0" eaLnBrk="1" fontAlgn="base" latinLnBrk="0" hangingPunct="1">
              <a:lnSpc>
                <a:spcPct val="100000"/>
              </a:lnSpc>
              <a:spcBef>
                <a:spcPts val="1200"/>
              </a:spcBef>
              <a:spcAft>
                <a:spcPct val="0"/>
              </a:spcAft>
              <a:buClr>
                <a:srgbClr val="6D6E70"/>
              </a:buClr>
              <a:buSzPct val="90000"/>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IBM Plex Sans" panose="020B0503050203000203" pitchFamily="34" charset="0"/>
              </a:rPr>
              <a:t>Advanced analytics for early indication of compromise with IBM Security </a:t>
            </a:r>
            <a:r>
              <a:rPr kumimoji="0" lang="en-US" sz="1600" b="0" i="0" u="none" strike="noStrike" kern="0" cap="none" spc="0" normalizeH="0" baseline="0" noProof="0" dirty="0" err="1">
                <a:ln>
                  <a:noFill/>
                </a:ln>
                <a:solidFill>
                  <a:srgbClr val="FFFFFF"/>
                </a:solidFill>
                <a:effectLst/>
                <a:uLnTx/>
                <a:uFillTx/>
                <a:latin typeface="IBM Plex Sans" panose="020B0503050203000203" pitchFamily="34" charset="0"/>
              </a:rPr>
              <a:t>QRadar</a:t>
            </a:r>
            <a:endParaRPr kumimoji="0" lang="en-US" sz="1600" b="0" i="0" u="none" strike="noStrike" kern="0" cap="none" spc="0" normalizeH="0" baseline="0" noProof="0" dirty="0">
              <a:ln>
                <a:noFill/>
              </a:ln>
              <a:solidFill>
                <a:srgbClr val="FFFFFF"/>
              </a:solidFill>
              <a:effectLst/>
              <a:uLnTx/>
              <a:uFillTx/>
              <a:latin typeface="IBM Plex Sans" panose="020B0503050203000203" pitchFamily="34" charset="0"/>
            </a:endParaRPr>
          </a:p>
        </p:txBody>
      </p:sp>
      <p:sp>
        <p:nvSpPr>
          <p:cNvPr id="19" name="Footer Placeholder 1">
            <a:extLst>
              <a:ext uri="{FF2B5EF4-FFF2-40B4-BE49-F238E27FC236}">
                <a16:creationId xmlns:a16="http://schemas.microsoft.com/office/drawing/2014/main" id="{25BA8EE1-B879-F945-96F6-0757007CD665}"/>
              </a:ext>
            </a:extLst>
          </p:cNvPr>
          <p:cNvSpPr txBox="1">
            <a:spLocks/>
          </p:cNvSpPr>
          <p:nvPr/>
        </p:nvSpPr>
        <p:spPr>
          <a:xfrm>
            <a:off x="270628" y="6449926"/>
            <a:ext cx="5542245" cy="2222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68D95"/>
                </a:solidFill>
                <a:effectLst/>
                <a:uLnTx/>
                <a:uFillTx/>
                <a:latin typeface="IBM Plex Sans Light"/>
                <a:ea typeface="+mn-ea"/>
                <a:cs typeface="+mn-cs"/>
              </a:rPr>
              <a:t>IBM / © IBM Corporation 2022</a:t>
            </a:r>
            <a:endParaRPr kumimoji="0" lang="en-US" sz="800" b="0" i="0" u="none" strike="noStrike" kern="1200" cap="none" spc="0" normalizeH="0" baseline="0" noProof="0" dirty="0">
              <a:ln>
                <a:noFill/>
              </a:ln>
              <a:solidFill>
                <a:srgbClr val="868D95"/>
              </a:solidFill>
              <a:effectLst/>
              <a:uLnTx/>
              <a:uFillTx/>
              <a:latin typeface="IBM Plex Sans Light"/>
              <a:ea typeface="+mn-ea"/>
              <a:cs typeface="+mn-cs"/>
            </a:endParaRPr>
          </a:p>
        </p:txBody>
      </p:sp>
      <p:sp>
        <p:nvSpPr>
          <p:cNvPr id="22" name="TextBox 21">
            <a:extLst>
              <a:ext uri="{FF2B5EF4-FFF2-40B4-BE49-F238E27FC236}">
                <a16:creationId xmlns:a16="http://schemas.microsoft.com/office/drawing/2014/main" id="{6A508194-89A4-244B-98A1-5FA9F1872FB0}"/>
              </a:ext>
            </a:extLst>
          </p:cNvPr>
          <p:cNvSpPr txBox="1"/>
          <p:nvPr/>
        </p:nvSpPr>
        <p:spPr>
          <a:xfrm>
            <a:off x="2684028" y="6494992"/>
            <a:ext cx="4136365"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75000"/>
                  </a:srgbClr>
                </a:solidFill>
                <a:effectLst/>
                <a:uLnTx/>
                <a:uFillTx/>
                <a:latin typeface="IBM Plex Sans" charset="0"/>
                <a:ea typeface="IBM Plex Sans" charset="0"/>
                <a:cs typeface="IBM Plex Sans" charset="0"/>
              </a:rPr>
              <a:t>Source: “Cost of a Data Breach Report 2021”, IBM &amp; </a:t>
            </a:r>
            <a:r>
              <a:rPr kumimoji="0" lang="en-US" sz="800" b="0" i="0" u="none" strike="noStrike" kern="1200" cap="none" spc="0" normalizeH="0" baseline="0" noProof="0" dirty="0" err="1">
                <a:ln>
                  <a:noFill/>
                </a:ln>
                <a:solidFill>
                  <a:srgbClr val="FFFFFF">
                    <a:lumMod val="75000"/>
                  </a:srgbClr>
                </a:solidFill>
                <a:effectLst/>
                <a:uLnTx/>
                <a:uFillTx/>
                <a:latin typeface="IBM Plex Sans" charset="0"/>
                <a:ea typeface="IBM Plex Sans" charset="0"/>
                <a:cs typeface="IBM Plex Sans" charset="0"/>
              </a:rPr>
              <a:t>Ponemon</a:t>
            </a:r>
            <a:r>
              <a:rPr kumimoji="0" lang="en-US" sz="800" b="0" i="0" u="none" strike="noStrike" kern="1200" cap="none" spc="0" normalizeH="0" baseline="0" noProof="0" dirty="0">
                <a:ln>
                  <a:noFill/>
                </a:ln>
                <a:solidFill>
                  <a:srgbClr val="FFFFFF">
                    <a:lumMod val="75000"/>
                  </a:srgbClr>
                </a:solidFill>
                <a:effectLst/>
                <a:uLnTx/>
                <a:uFillTx/>
                <a:latin typeface="IBM Plex Sans" charset="0"/>
                <a:ea typeface="IBM Plex Sans" charset="0"/>
                <a:cs typeface="IBM Plex Sans" charset="0"/>
              </a:rPr>
              <a:t> Institute</a:t>
            </a:r>
          </a:p>
        </p:txBody>
      </p:sp>
      <p:graphicFrame>
        <p:nvGraphicFramePr>
          <p:cNvPr id="25" name="Chart 24">
            <a:extLst>
              <a:ext uri="{FF2B5EF4-FFF2-40B4-BE49-F238E27FC236}">
                <a16:creationId xmlns:a16="http://schemas.microsoft.com/office/drawing/2014/main" id="{95FFE6DF-D391-8234-BB40-F3DE1EF9EB83}"/>
              </a:ext>
            </a:extLst>
          </p:cNvPr>
          <p:cNvGraphicFramePr>
            <a:graphicFrameLocks/>
          </p:cNvGraphicFramePr>
          <p:nvPr/>
        </p:nvGraphicFramePr>
        <p:xfrm>
          <a:off x="6591728" y="4434662"/>
          <a:ext cx="4513419" cy="1852719"/>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74C00240-B27A-7CCB-2AC5-DCD79CEF0825}"/>
              </a:ext>
            </a:extLst>
          </p:cNvPr>
          <p:cNvSpPr txBox="1"/>
          <p:nvPr/>
        </p:nvSpPr>
        <p:spPr>
          <a:xfrm>
            <a:off x="6820393" y="6215817"/>
            <a:ext cx="4513420" cy="441018"/>
          </a:xfrm>
          <a:prstGeom prst="rect">
            <a:avLst/>
          </a:prstGeom>
          <a:noFill/>
        </p:spPr>
        <p:txBody>
          <a:bodyPr wrap="square" rtlCol="0">
            <a:spAutoFit/>
          </a:bodyPr>
          <a:lstStyle/>
          <a:p>
            <a:pPr marL="0" marR="0" lvl="0" indent="0" algn="l" defTabSz="1219464"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IBM Plex Sans Light" panose="020B0403050203000203" pitchFamily="34" charset="0"/>
                <a:ea typeface="+mn-ea"/>
                <a:cs typeface="+mn-cs"/>
              </a:rPr>
              <a:t>The average cost of a breach through Zero Trust maturity*</a:t>
            </a:r>
          </a:p>
          <a:p>
            <a:pPr marL="0" marR="0" lvl="0" indent="0" algn="l" defTabSz="1219464"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lumMod val="50000"/>
                    <a:lumOff val="50000"/>
                  </a:srgbClr>
                </a:solidFill>
                <a:effectLst/>
                <a:uLnTx/>
                <a:uFillTx/>
                <a:latin typeface="IBM Plex Sans Light" panose="020B0403050203000203" pitchFamily="34" charset="0"/>
                <a:ea typeface="+mn-ea"/>
                <a:cs typeface="+mn-cs"/>
              </a:rPr>
              <a:t>Measured in US$ millions</a:t>
            </a:r>
          </a:p>
        </p:txBody>
      </p:sp>
    </p:spTree>
    <p:extLst>
      <p:ext uri="{BB962C8B-B14F-4D97-AF65-F5344CB8AC3E}">
        <p14:creationId xmlns:p14="http://schemas.microsoft.com/office/powerpoint/2010/main" val="288881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58908DF-62BE-6846-D251-BF812E4FB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6" y="29662"/>
            <a:ext cx="10241838" cy="6827892"/>
          </a:xfrm>
          <a:prstGeom prst="rect">
            <a:avLst/>
          </a:prstGeom>
        </p:spPr>
      </p:pic>
      <p:sp>
        <p:nvSpPr>
          <p:cNvPr id="3" name="TextBox 2">
            <a:extLst>
              <a:ext uri="{FF2B5EF4-FFF2-40B4-BE49-F238E27FC236}">
                <a16:creationId xmlns:a16="http://schemas.microsoft.com/office/drawing/2014/main" id="{6BFEF127-C7EF-2822-5F12-C9FF7B1C8ED1}"/>
              </a:ext>
            </a:extLst>
          </p:cNvPr>
          <p:cNvSpPr txBox="1"/>
          <p:nvPr/>
        </p:nvSpPr>
        <p:spPr>
          <a:xfrm>
            <a:off x="5168585" y="1185355"/>
            <a:ext cx="6191503" cy="1323183"/>
          </a:xfrm>
          <a:prstGeom prst="rect">
            <a:avLst/>
          </a:prstGeom>
          <a:noFill/>
        </p:spPr>
        <p:txBody>
          <a:bodyPr wrap="non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Protecting Epic Workloads</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9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IBM Storage</a:t>
            </a:r>
          </a:p>
        </p:txBody>
      </p:sp>
      <p:sp>
        <p:nvSpPr>
          <p:cNvPr id="4" name="TextBox 3">
            <a:extLst>
              <a:ext uri="{FF2B5EF4-FFF2-40B4-BE49-F238E27FC236}">
                <a16:creationId xmlns:a16="http://schemas.microsoft.com/office/drawing/2014/main" id="{0E439E9D-9CB9-D89A-F891-F6C9F6EEFB71}"/>
              </a:ext>
            </a:extLst>
          </p:cNvPr>
          <p:cNvSpPr txBox="1"/>
          <p:nvPr/>
        </p:nvSpPr>
        <p:spPr>
          <a:xfrm>
            <a:off x="5168585" y="4309485"/>
            <a:ext cx="4762841" cy="1538883"/>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Mark Newhall</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Sr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FlashSystem</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Sales Specialist -- Midwest</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Mark.Newhall@IBM.COM</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2023</a:t>
            </a:r>
          </a:p>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79267BF-0F5F-49B7-C3E4-EF0D908BD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2553" y="-336009"/>
            <a:ext cx="1601781" cy="1601781"/>
          </a:xfrm>
          <a:prstGeom prst="rect">
            <a:avLst/>
          </a:prstGeom>
        </p:spPr>
      </p:pic>
    </p:spTree>
    <p:extLst>
      <p:ext uri="{BB962C8B-B14F-4D97-AF65-F5344CB8AC3E}">
        <p14:creationId xmlns:p14="http://schemas.microsoft.com/office/powerpoint/2010/main" val="2112892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3E6EC3-24FA-7244-9898-9F1AC1ED2EE0}"/>
              </a:ext>
            </a:extLst>
          </p:cNvPr>
          <p:cNvSpPr txBox="1"/>
          <p:nvPr/>
        </p:nvSpPr>
        <p:spPr>
          <a:xfrm>
            <a:off x="280414" y="976110"/>
            <a:ext cx="6084289" cy="538609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F62FE"/>
                </a:solidFill>
                <a:effectLst/>
                <a:uLnTx/>
                <a:uFillTx/>
                <a:latin typeface="Arial" panose="020B0604020202020204" pitchFamily="34" charset="0"/>
                <a:ea typeface="+mn-ea"/>
                <a:cs typeface="Arial" panose="020B0604020202020204" pitchFamily="34" charset="0"/>
              </a:rPr>
              <a:t>Epic’s Technical Services Group recognizes </a:t>
            </a:r>
            <a:r>
              <a:rPr kumimoji="0" lang="en-US" sz="1600" b="1" i="0" u="none" strike="noStrike" kern="1200" cap="none" spc="0" normalizeH="0" baseline="0" noProof="0" dirty="0" err="1">
                <a:ln>
                  <a:noFill/>
                </a:ln>
                <a:solidFill>
                  <a:srgbClr val="0F62FE"/>
                </a:solidFill>
                <a:effectLst/>
                <a:uLnTx/>
                <a:uFillTx/>
                <a:latin typeface="Arial" panose="020B0604020202020204" pitchFamily="34" charset="0"/>
                <a:ea typeface="+mn-ea"/>
                <a:cs typeface="Arial" panose="020B0604020202020204" pitchFamily="34" charset="0"/>
              </a:rPr>
              <a:t>FlashSystem</a:t>
            </a:r>
            <a:r>
              <a:rPr kumimoji="0" lang="en-US" sz="1600" b="1" i="0" u="none" strike="noStrike" kern="1200" cap="none" spc="0" normalizeH="0" baseline="0" noProof="0" dirty="0">
                <a:ln>
                  <a:noFill/>
                </a:ln>
                <a:solidFill>
                  <a:srgbClr val="0F62F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has ranked it high in Comfort, Commonality and Prevalence, based on Epic’s testing &amp; customer experience.</a:t>
            </a:r>
            <a:endParaRPr kumimoji="0" lang="en-US" sz="1600" b="1" i="0" u="none" strike="noStrike" kern="0" cap="none" spc="0" normalizeH="0" baseline="0" noProof="0" dirty="0">
              <a:ln>
                <a:noFill/>
              </a:ln>
              <a:solidFill>
                <a:srgbClr val="0F62F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FFFFFF"/>
              </a:solidFill>
              <a:effectLst/>
              <a:uLnTx/>
              <a:uFillTx/>
              <a:latin typeface="IBM Plex Sans"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FFFFFF"/>
                </a:solidFill>
                <a:effectLst/>
                <a:uLnTx/>
                <a:uFillTx/>
                <a:latin typeface="IBM Plex Sans Regular"/>
                <a:ea typeface="+mn-ea"/>
                <a:cs typeface="+mn-cs"/>
              </a:rPr>
              <a:t>FlashSystem</a:t>
            </a:r>
            <a:r>
              <a:rPr kumimoji="0" lang="en-US" sz="1600" b="0" i="0" u="none" strike="noStrike" kern="1200" cap="none" spc="0" normalizeH="0" baseline="0" noProof="0" dirty="0">
                <a:ln>
                  <a:noFill/>
                </a:ln>
                <a:solidFill>
                  <a:srgbClr val="FFFFFF"/>
                </a:solidFill>
                <a:effectLst/>
                <a:uLnTx/>
                <a:uFillTx/>
                <a:latin typeface="IBM Plex Sans Regular"/>
                <a:ea typeface="+mn-ea"/>
                <a:cs typeface="+mn-cs"/>
              </a:rPr>
              <a:t> Storage </a:t>
            </a:r>
            <a:r>
              <a:rPr kumimoji="0" lang="en-US" sz="1600" b="1" i="0" u="none" strike="noStrike" kern="1200" cap="none" spc="0" normalizeH="0" baseline="0" noProof="0" dirty="0">
                <a:ln>
                  <a:noFill/>
                </a:ln>
                <a:solidFill>
                  <a:srgbClr val="0F62FE"/>
                </a:solidFill>
                <a:effectLst/>
                <a:uLnTx/>
                <a:uFillTx/>
                <a:latin typeface="IBM Plex Sans Regular"/>
                <a:ea typeface="+mn-ea"/>
                <a:cs typeface="+mn-cs"/>
              </a:rPr>
              <a:t>has six 9’s of availability </a:t>
            </a:r>
            <a:r>
              <a:rPr kumimoji="0" lang="en-US" sz="1600" b="0" i="0" u="none" strike="noStrike" kern="1200" cap="none" spc="0" normalizeH="0" baseline="0" noProof="0" dirty="0">
                <a:ln>
                  <a:noFill/>
                </a:ln>
                <a:solidFill>
                  <a:srgbClr val="FFFFFF"/>
                </a:solidFill>
                <a:effectLst/>
                <a:uLnTx/>
                <a:uFillTx/>
                <a:latin typeface="IBM Plex Sans Regular"/>
                <a:ea typeface="+mn-ea"/>
                <a:cs typeface="+mn-cs"/>
              </a:rPr>
              <a:t>because of DRAID, redundancy of HW components, FCM drives (FCM drives never wear out or degrade in performance), </a:t>
            </a:r>
            <a:r>
              <a:rPr kumimoji="0" lang="en-US" sz="1600" b="0" i="0" u="none" strike="noStrike" kern="1200" cap="none" spc="0" normalizeH="0" baseline="0" noProof="0" dirty="0" err="1">
                <a:ln>
                  <a:noFill/>
                </a:ln>
                <a:solidFill>
                  <a:srgbClr val="FFFFFF"/>
                </a:solidFill>
                <a:effectLst/>
                <a:uLnTx/>
                <a:uFillTx/>
                <a:latin typeface="IBM Plex Sans Regular"/>
                <a:ea typeface="+mn-ea"/>
                <a:cs typeface="+mn-cs"/>
              </a:rPr>
              <a:t>etc</a:t>
            </a:r>
            <a:r>
              <a:rPr kumimoji="0" lang="en-US" sz="1600" b="0" i="0" u="none" strike="noStrike" kern="1200" cap="none" spc="0" normalizeH="0" baseline="0" noProof="0" dirty="0">
                <a:ln>
                  <a:noFill/>
                </a:ln>
                <a:solidFill>
                  <a:srgbClr val="FFFFFF"/>
                </a:solidFill>
                <a:effectLst/>
                <a:uLnTx/>
                <a:uFillTx/>
                <a:latin typeface="IBM Plex Sans Regular"/>
                <a:ea typeface="+mn-ea"/>
                <a:cs typeface="+mn-cs"/>
              </a:rPr>
              <a:t>, etc.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IBM Plex Sans Regular"/>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FFFFFF"/>
                </a:solidFill>
                <a:effectLst/>
                <a:uLnTx/>
                <a:uFillTx/>
                <a:latin typeface="IBM Plex Sans Regular"/>
                <a:ea typeface="+mn-ea"/>
                <a:cs typeface="+mn-cs"/>
              </a:rPr>
              <a:t>FlashSystem</a:t>
            </a:r>
            <a:r>
              <a:rPr kumimoji="0" lang="en-US" sz="1600" b="0" i="0" u="none" strike="noStrike" kern="1200" cap="none" spc="0" normalizeH="0" baseline="0" noProof="0" dirty="0">
                <a:ln>
                  <a:noFill/>
                </a:ln>
                <a:solidFill>
                  <a:srgbClr val="FFFFFF"/>
                </a:solidFill>
                <a:effectLst/>
                <a:uLnTx/>
                <a:uFillTx/>
                <a:latin typeface="IBM Plex Sans Regular"/>
                <a:ea typeface="+mn-ea"/>
                <a:cs typeface="+mn-cs"/>
              </a:rPr>
              <a:t> Storage using the FCM </a:t>
            </a:r>
            <a:r>
              <a:rPr kumimoji="0" lang="en-US" sz="1600" b="0" i="0" u="none" strike="noStrike" kern="1200" cap="none" spc="0" normalizeH="0" baseline="0" noProof="0" dirty="0" err="1">
                <a:ln>
                  <a:noFill/>
                </a:ln>
                <a:solidFill>
                  <a:srgbClr val="FFFFFF"/>
                </a:solidFill>
                <a:effectLst/>
                <a:uLnTx/>
                <a:uFillTx/>
                <a:latin typeface="IBM Plex Sans Regular"/>
                <a:ea typeface="+mn-ea"/>
                <a:cs typeface="+mn-cs"/>
              </a:rPr>
              <a:t>NVMe</a:t>
            </a:r>
            <a:r>
              <a:rPr kumimoji="0" lang="en-US" sz="1600" b="0" i="0" u="none" strike="noStrike" kern="1200" cap="none" spc="0" normalizeH="0" baseline="0" noProof="0" dirty="0">
                <a:ln>
                  <a:noFill/>
                </a:ln>
                <a:solidFill>
                  <a:srgbClr val="FFFFFF"/>
                </a:solidFill>
                <a:effectLst/>
                <a:uLnTx/>
                <a:uFillTx/>
                <a:latin typeface="IBM Plex Sans Regular"/>
                <a:ea typeface="+mn-ea"/>
                <a:cs typeface="+mn-cs"/>
              </a:rPr>
              <a:t> drives is the </a:t>
            </a:r>
            <a:r>
              <a:rPr kumimoji="0" lang="en-US" sz="1600" b="1" i="0" u="none" strike="noStrike" kern="1200" cap="none" spc="0" normalizeH="0" baseline="0" noProof="0" dirty="0">
                <a:ln>
                  <a:noFill/>
                </a:ln>
                <a:solidFill>
                  <a:srgbClr val="0F62FE"/>
                </a:solidFill>
                <a:effectLst/>
                <a:uLnTx/>
                <a:uFillTx/>
                <a:latin typeface="IBM Plex Sans Regular"/>
                <a:ea typeface="+mn-ea"/>
                <a:cs typeface="+mn-cs"/>
              </a:rPr>
              <a:t>fastest open-system storage available in the market today</a:t>
            </a:r>
            <a:r>
              <a:rPr kumimoji="0" lang="en-US" sz="1600" b="0" i="0" u="none" strike="noStrike" kern="1200" cap="none" spc="0" normalizeH="0" baseline="0" noProof="0" dirty="0">
                <a:ln>
                  <a:noFill/>
                </a:ln>
                <a:solidFill>
                  <a:srgbClr val="0F62FE"/>
                </a:solidFill>
                <a:effectLst/>
                <a:uLnTx/>
                <a:uFillTx/>
                <a:latin typeface="IBM Plex Sans Regular"/>
                <a:ea typeface="+mn-ea"/>
                <a:cs typeface="+mn-cs"/>
              </a:rPr>
              <a:t>, </a:t>
            </a:r>
            <a:r>
              <a:rPr kumimoji="0" lang="en-US" sz="1600" b="0" i="0" u="none" strike="noStrike" kern="1200" cap="none" spc="0" normalizeH="0" baseline="0" noProof="0" dirty="0">
                <a:ln>
                  <a:noFill/>
                </a:ln>
                <a:solidFill>
                  <a:srgbClr val="FFFFFF"/>
                </a:solidFill>
                <a:effectLst/>
                <a:uLnTx/>
                <a:uFillTx/>
                <a:latin typeface="IBM Plex Sans Regular"/>
                <a:ea typeface="+mn-ea"/>
                <a:cs typeface="+mn-cs"/>
              </a:rPr>
              <a:t>at 50 microsecond latency!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IBM Plex Sans Regular"/>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IBM Plex Sans Regular"/>
                <a:ea typeface="+mn-ea"/>
                <a:cs typeface="+mn-cs"/>
              </a:rPr>
              <a:t>Spectrum Sentinel  </a:t>
            </a:r>
            <a:r>
              <a:rPr kumimoji="0" lang="en-US" sz="1600" b="1" i="0" u="none" strike="noStrike" kern="1200" cap="none" spc="0" normalizeH="0" baseline="0" noProof="0" dirty="0">
                <a:ln>
                  <a:noFill/>
                </a:ln>
                <a:solidFill>
                  <a:srgbClr val="0F62FE"/>
                </a:solidFill>
                <a:effectLst/>
                <a:uLnTx/>
                <a:uFillTx/>
                <a:latin typeface="IBM Plex Sans Regular"/>
                <a:ea typeface="+mn-ea"/>
                <a:cs typeface="+mn-cs"/>
              </a:rPr>
              <a:t>enables  the fastest recovery available, </a:t>
            </a:r>
            <a:r>
              <a:rPr kumimoji="0" lang="en-US" sz="1600" b="0" i="0" u="none" strike="noStrike" kern="1200" cap="none" spc="0" normalizeH="0" baseline="0" noProof="0" dirty="0">
                <a:ln>
                  <a:noFill/>
                </a:ln>
                <a:solidFill>
                  <a:srgbClr val="FFFFFF"/>
                </a:solidFill>
                <a:effectLst/>
                <a:uLnTx/>
                <a:uFillTx/>
                <a:latin typeface="IBM Plex Sans Regular"/>
                <a:ea typeface="+mn-ea"/>
                <a:cs typeface="+mn-cs"/>
              </a:rPr>
              <a:t>of Cache &amp; Iris Databases after a cyber attack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IBM Plex Sans Regular"/>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IBM Plex Sans Regular"/>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IBM Plex Sans 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D9C">
                  <a:lumMod val="60000"/>
                  <a:lumOff val="40000"/>
                </a:srgbClr>
              </a:solidFill>
              <a:effectLst/>
              <a:uLnTx/>
              <a:uFillTx/>
              <a:latin typeface="IBM Plex Sans 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IBM Plex Sans Regular"/>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FFFFFF"/>
              </a:solidFill>
              <a:effectLst/>
              <a:uLnTx/>
              <a:uFillTx/>
              <a:latin typeface="IBM Plex Sans"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F62FE"/>
              </a:solidFill>
              <a:effectLst/>
              <a:uLnTx/>
              <a:uFillTx/>
              <a:latin typeface="IBM Plex Sans" charset="0"/>
              <a:ea typeface="+mn-ea"/>
              <a:cs typeface="+mn-cs"/>
            </a:endParaRPr>
          </a:p>
        </p:txBody>
      </p:sp>
      <p:sp>
        <p:nvSpPr>
          <p:cNvPr id="7" name="Title 6">
            <a:extLst>
              <a:ext uri="{FF2B5EF4-FFF2-40B4-BE49-F238E27FC236}">
                <a16:creationId xmlns:a16="http://schemas.microsoft.com/office/drawing/2014/main" id="{EB3EBC03-15A1-DC4E-B268-67D27988E14C}"/>
              </a:ext>
            </a:extLst>
          </p:cNvPr>
          <p:cNvSpPr>
            <a:spLocks noGrp="1"/>
          </p:cNvSpPr>
          <p:nvPr>
            <p:ph type="title"/>
          </p:nvPr>
        </p:nvSpPr>
        <p:spPr>
          <a:xfrm>
            <a:off x="1023583" y="268224"/>
            <a:ext cx="10454184" cy="707886"/>
          </a:xfrm>
        </p:spPr>
        <p:txBody>
          <a:bodyPr/>
          <a:lstStyle/>
          <a:p>
            <a:r>
              <a:rPr lang="en-US" dirty="0"/>
              <a:t>IBM Power &amp; Storage deliver SOLID solutions for EPIC !!</a:t>
            </a:r>
          </a:p>
        </p:txBody>
      </p:sp>
      <p:sp>
        <p:nvSpPr>
          <p:cNvPr id="9" name="TextBox 8">
            <a:extLst>
              <a:ext uri="{FF2B5EF4-FFF2-40B4-BE49-F238E27FC236}">
                <a16:creationId xmlns:a16="http://schemas.microsoft.com/office/drawing/2014/main" id="{C4162D10-5E01-284C-9F24-E2F3658DB4E5}"/>
              </a:ext>
            </a:extLst>
          </p:cNvPr>
          <p:cNvSpPr txBox="1"/>
          <p:nvPr/>
        </p:nvSpPr>
        <p:spPr>
          <a:xfrm>
            <a:off x="6542249" y="868679"/>
            <a:ext cx="5649751" cy="3708708"/>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FFFFFF"/>
                </a:solidFill>
                <a:effectLst/>
                <a:uLnTx/>
                <a:uFillTx/>
                <a:latin typeface="IBM Plex Sans Regular"/>
                <a:ea typeface="+mn-ea"/>
                <a:cs typeface="+mn-cs"/>
              </a:rPr>
              <a:t>POWER10 is the </a:t>
            </a:r>
            <a:r>
              <a:rPr kumimoji="0" lang="en-CA" sz="1600" b="1" i="0" u="none" strike="noStrike" kern="1200" cap="none" spc="0" normalizeH="0" baseline="0" noProof="0" dirty="0">
                <a:ln>
                  <a:noFill/>
                </a:ln>
                <a:solidFill>
                  <a:srgbClr val="0F62FE"/>
                </a:solidFill>
                <a:effectLst/>
                <a:uLnTx/>
                <a:uFillTx/>
                <a:latin typeface="IBM Plex Sans Regular"/>
                <a:ea typeface="+mn-ea"/>
                <a:cs typeface="+mn-cs"/>
              </a:rPr>
              <a:t>most reliable server </a:t>
            </a:r>
            <a:r>
              <a:rPr kumimoji="0" lang="en-CA" sz="1600" b="0" i="0" u="none" strike="noStrike" kern="1200" cap="none" spc="0" normalizeH="0" baseline="0" noProof="0" dirty="0">
                <a:ln>
                  <a:noFill/>
                </a:ln>
                <a:solidFill>
                  <a:srgbClr val="FFFFFF"/>
                </a:solidFill>
                <a:effectLst/>
                <a:uLnTx/>
                <a:uFillTx/>
                <a:latin typeface="IBM Plex Sans Regular"/>
                <a:ea typeface="+mn-ea"/>
                <a:cs typeface="+mn-cs"/>
              </a:rPr>
              <a:t>in it’s class for 13 straight years, protecting customer’s data from core to cloud!</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CA" sz="16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endParaRP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2D9C">
                    <a:lumMod val="60000"/>
                    <a:lumOff val="40000"/>
                  </a:srgbClr>
                </a:solidFill>
                <a:effectLst/>
                <a:uLnTx/>
                <a:uFillTx/>
                <a:latin typeface="Arial" panose="020B0604020202020204" pitchFamily="34" charset="0"/>
                <a:ea typeface="IBM Plex Sans" charset="0"/>
                <a:cs typeface="Arial" panose="020B0604020202020204" pitchFamily="34" charset="0"/>
              </a:rPr>
              <a:t>IBM Power is simply much faster than x86 compute, </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rPr>
              <a:t>which means quicker medical breakthroughs, streamlined insights and healthcare discoveries that save lives.</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endParaRP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rPr>
              <a:t>The </a:t>
            </a:r>
            <a:r>
              <a:rPr kumimoji="0" lang="en-US" sz="1600" b="1" i="0" u="none" strike="noStrike" kern="1200" cap="none" spc="0" normalizeH="0" baseline="0" noProof="0" dirty="0">
                <a:ln>
                  <a:noFill/>
                </a:ln>
                <a:solidFill>
                  <a:srgbClr val="002D9C">
                    <a:lumMod val="60000"/>
                    <a:lumOff val="40000"/>
                  </a:srgbClr>
                </a:solidFill>
                <a:effectLst/>
                <a:uLnTx/>
                <a:uFillTx/>
                <a:latin typeface="Arial" panose="020B0604020202020204" pitchFamily="34" charset="0"/>
                <a:ea typeface="IBM Plex Sans" charset="0"/>
                <a:cs typeface="Arial" panose="020B0604020202020204" pitchFamily="34" charset="0"/>
              </a:rPr>
              <a:t>RAS (reliability, availability and scalability) </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rPr>
              <a:t>of the Power Platform means that critical client medical info is going to be available for the health team, whenever they need it.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endParaRPr>
          </a:p>
        </p:txBody>
      </p:sp>
      <p:sp>
        <p:nvSpPr>
          <p:cNvPr id="8" name="Rectangle 7">
            <a:extLst>
              <a:ext uri="{FF2B5EF4-FFF2-40B4-BE49-F238E27FC236}">
                <a16:creationId xmlns:a16="http://schemas.microsoft.com/office/drawing/2014/main" id="{FBFBB3E9-567F-7A43-B5AB-3F5DF5B8F700}"/>
              </a:ext>
            </a:extLst>
          </p:cNvPr>
          <p:cNvSpPr/>
          <p:nvPr/>
        </p:nvSpPr>
        <p:spPr>
          <a:xfrm rot="16200000">
            <a:off x="-598456" y="5621122"/>
            <a:ext cx="216597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IBM FlashSystem 9500R</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50364A6C-EE8B-FD44-ADD1-3579A159C823}"/>
              </a:ext>
            </a:extLst>
          </p:cNvPr>
          <p:cNvSpPr/>
          <p:nvPr/>
        </p:nvSpPr>
        <p:spPr>
          <a:xfrm rot="16200000">
            <a:off x="10837479" y="5803865"/>
            <a:ext cx="180049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IBM POWER E1080</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5" name="Picture 14" descr="A picture containing computer&#10;&#10;Description automatically generated">
            <a:extLst>
              <a:ext uri="{FF2B5EF4-FFF2-40B4-BE49-F238E27FC236}">
                <a16:creationId xmlns:a16="http://schemas.microsoft.com/office/drawing/2014/main" id="{402CB816-B0E8-B941-9D2A-2F88856B3FA3}"/>
              </a:ext>
            </a:extLst>
          </p:cNvPr>
          <p:cNvPicPr>
            <a:picLocks/>
          </p:cNvPicPr>
          <p:nvPr/>
        </p:nvPicPr>
        <p:blipFill rotWithShape="1">
          <a:blip r:embed="rId3"/>
          <a:srcRect l="32286" t="-1" r="32192" b="38462"/>
          <a:stretch/>
        </p:blipFill>
        <p:spPr>
          <a:xfrm>
            <a:off x="608162" y="4331165"/>
            <a:ext cx="2377440" cy="3033347"/>
          </a:xfrm>
          <a:prstGeom prst="rect">
            <a:avLst/>
          </a:prstGeom>
        </p:spPr>
      </p:pic>
      <p:pic>
        <p:nvPicPr>
          <p:cNvPr id="16" name="Picture 15">
            <a:extLst>
              <a:ext uri="{FF2B5EF4-FFF2-40B4-BE49-F238E27FC236}">
                <a16:creationId xmlns:a16="http://schemas.microsoft.com/office/drawing/2014/main" id="{3E55E6D0-D07A-2F4A-A890-60020E6FBA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5814"/>
          <a:stretch/>
        </p:blipFill>
        <p:spPr>
          <a:xfrm>
            <a:off x="9236657" y="4044483"/>
            <a:ext cx="2377440" cy="2813518"/>
          </a:xfrm>
          <a:prstGeom prst="rect">
            <a:avLst/>
          </a:prstGeom>
        </p:spPr>
      </p:pic>
      <p:sp>
        <p:nvSpPr>
          <p:cNvPr id="2" name="TextBox 1">
            <a:extLst>
              <a:ext uri="{FF2B5EF4-FFF2-40B4-BE49-F238E27FC236}">
                <a16:creationId xmlns:a16="http://schemas.microsoft.com/office/drawing/2014/main" id="{980A7CD4-6F7F-0023-76D3-4F8C16C2F3F7}"/>
              </a:ext>
            </a:extLst>
          </p:cNvPr>
          <p:cNvSpPr txBox="1"/>
          <p:nvPr/>
        </p:nvSpPr>
        <p:spPr>
          <a:xfrm>
            <a:off x="3449321" y="4496895"/>
            <a:ext cx="5509819"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lumMod val="50000"/>
                  </a:srgbClr>
                </a:solidFill>
                <a:effectLst/>
                <a:uLnTx/>
                <a:uFillTx/>
                <a:latin typeface="IBM Plex Sans" charset="0"/>
                <a:ea typeface="IBM Plex Sans" charset="0"/>
                <a:cs typeface="IBM Plex Sans" charset="0"/>
              </a:rPr>
              <a:t>Given that driving better performance, availability &amp; reliability is the objective for Healthcare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lumMod val="50000"/>
                </a:srgbClr>
              </a:solidFill>
              <a:effectLst/>
              <a:uLnTx/>
              <a:uFillTx/>
              <a:latin typeface="IBM Plex Sans" charset="0"/>
              <a:ea typeface="IBM Plex Sans" charset="0"/>
              <a:cs typeface="IBM Plex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IBM Plex Sans" charset="0"/>
                <a:ea typeface="IBM Plex Sans" charset="0"/>
                <a:cs typeface="IBM Plex Sans" charset="0"/>
              </a:rPr>
              <a:t>How important is the IBM </a:t>
            </a:r>
            <a:r>
              <a:rPr kumimoji="0" lang="en-US" sz="2400" b="0" i="0" u="none" strike="noStrike" kern="1200" cap="none" spc="0" normalizeH="0" baseline="0" noProof="0" dirty="0" err="1">
                <a:ln>
                  <a:noFill/>
                </a:ln>
                <a:solidFill>
                  <a:srgbClr val="FFFFFF">
                    <a:lumMod val="50000"/>
                  </a:srgbClr>
                </a:solidFill>
                <a:effectLst/>
                <a:uLnTx/>
                <a:uFillTx/>
                <a:latin typeface="IBM Plex Sans" charset="0"/>
                <a:ea typeface="IBM Plex Sans" charset="0"/>
                <a:cs typeface="IBM Plex Sans" charset="0"/>
              </a:rPr>
              <a:t>Power+Flash</a:t>
            </a:r>
            <a:r>
              <a:rPr kumimoji="0" lang="en-US" sz="2400" b="0" i="0" u="none" strike="noStrike" kern="1200" cap="none" spc="0" normalizeH="0" baseline="0" noProof="0" dirty="0">
                <a:ln>
                  <a:noFill/>
                </a:ln>
                <a:solidFill>
                  <a:srgbClr val="FFFFFF">
                    <a:lumMod val="50000"/>
                  </a:srgbClr>
                </a:solidFill>
                <a:effectLst/>
                <a:uLnTx/>
                <a:uFillTx/>
                <a:latin typeface="IBM Plex Sans" charset="0"/>
                <a:ea typeface="IBM Plex Sans" charset="0"/>
                <a:cs typeface="IBM Plex Sans" charset="0"/>
              </a:rPr>
              <a:t> solution that enables optimal architecture for EPIC?</a:t>
            </a:r>
          </a:p>
        </p:txBody>
      </p:sp>
    </p:spTree>
    <p:extLst>
      <p:ext uri="{BB962C8B-B14F-4D97-AF65-F5344CB8AC3E}">
        <p14:creationId xmlns:p14="http://schemas.microsoft.com/office/powerpoint/2010/main" val="928169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58D68A-CF25-B442-B7ED-8EA797AA2839}"/>
              </a:ext>
            </a:extLst>
          </p:cNvPr>
          <p:cNvSpPr/>
          <p:nvPr/>
        </p:nvSpPr>
        <p:spPr>
          <a:xfrm>
            <a:off x="213360" y="228600"/>
            <a:ext cx="11475721" cy="7602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Arial" panose="020B0604020202020204"/>
                <a:ea typeface="Calibri" panose="020F0502020204030204" pitchFamily="34" charset="0"/>
                <a:cs typeface="+mn-cs"/>
              </a:rPr>
              <a:t>WHY TALK ABOUT CYBER RESILIENCE?</a:t>
            </a:r>
            <a:endParaRPr kumimoji="0" lang="en-US" sz="2800" b="0" i="0" u="none" strike="noStrike" kern="1200" cap="none" spc="0" normalizeH="0" baseline="0" noProof="0" dirty="0">
              <a:ln>
                <a:noFill/>
              </a:ln>
              <a:solidFill>
                <a:srgbClr val="00B0F0"/>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B0F0"/>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a:t>
            </a: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Cyber Attacks threaten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every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a:t>
            </a: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Ransomware &amp; cyber attacks are a Boardroom topic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at every company</a:t>
            </a: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In this threat-filled environment, our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customers need to worry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about the security of their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This is not just sowing fear, uncertainty, and doubt (FUD).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Their data is at risk, and they should have a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healthy fear of how quickly things can go bad</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When a cyberattack occurs, </a:t>
            </a: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an organization’s response will be the difference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between permanent financial and reputational damage OR a comparatively short-term disturbance.</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a:t>
            </a: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The Cyber Resiliency conversation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will get you higher</a:t>
            </a: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 in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a:t>
            </a: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The</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 </a:t>
            </a: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Cyber Resiliency conversation lets you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sell storage without talking about storage</a:t>
            </a: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The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most popular IBM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mn-cs"/>
              </a:rPr>
              <a:t>Salesplay</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 of 2022 was Data Resilience For Flash</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 and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this </a:t>
            </a:r>
            <a:r>
              <a:rPr kumimoji="0" lang="en-US" sz="1800" b="1"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mn-cs"/>
              </a:rPr>
              <a:t>salesplay</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 drove over $1B in new pipeline sales.</a:t>
            </a: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 </a:t>
            </a:r>
            <a:r>
              <a:rPr kumimoji="0" lang="en-US" sz="1800" b="0" i="0" u="sng"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So cyber resilience is a topic that truly resonates with customers &amp; their budgets</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548740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248DE7B-6649-D1D7-61E2-DACA7978AEE1}"/>
              </a:ext>
            </a:extLst>
          </p:cNvPr>
          <p:cNvSpPr txBox="1"/>
          <p:nvPr/>
        </p:nvSpPr>
        <p:spPr>
          <a:xfrm>
            <a:off x="8284727" y="1471894"/>
            <a:ext cx="324326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Average cost of healthcare data breach now exceeds </a:t>
            </a:r>
            <a:r>
              <a:rPr kumimoji="0" lang="en-US" sz="2400" b="1" i="0" u="none" strike="noStrike" kern="1200" cap="none" spc="0" normalizeH="0" baseline="0" noProof="0" dirty="0">
                <a:ln>
                  <a:noFill/>
                </a:ln>
                <a:solidFill>
                  <a:srgbClr val="000E5E">
                    <a:lumMod val="50000"/>
                    <a:lumOff val="50000"/>
                  </a:srgbClr>
                </a:solidFill>
                <a:effectLst/>
                <a:uLnTx/>
                <a:uFillTx/>
                <a:latin typeface="Arial"/>
                <a:ea typeface="+mn-ea"/>
                <a:cs typeface="+mn-cs"/>
              </a:rPr>
              <a:t>USD10mn</a:t>
            </a:r>
          </a:p>
        </p:txBody>
      </p:sp>
      <p:sp>
        <p:nvSpPr>
          <p:cNvPr id="8" name="Rectangle 7">
            <a:extLst>
              <a:ext uri="{FF2B5EF4-FFF2-40B4-BE49-F238E27FC236}">
                <a16:creationId xmlns:a16="http://schemas.microsoft.com/office/drawing/2014/main" id="{48CB2FB2-DD4B-C74F-D4E4-7B7ECDB06504}"/>
              </a:ext>
            </a:extLst>
          </p:cNvPr>
          <p:cNvSpPr/>
          <p:nvPr/>
        </p:nvSpPr>
        <p:spPr>
          <a:xfrm>
            <a:off x="4849504" y="2967335"/>
            <a:ext cx="249299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000E5E"/>
                  </a:solidFill>
                  <a:prstDash val="solid"/>
                </a:ln>
                <a:solidFill>
                  <a:srgbClr val="6E177D"/>
                </a:solidFill>
                <a:effectLst>
                  <a:outerShdw blurRad="12700" dist="38100" dir="2700000" algn="tl" rotWithShape="0">
                    <a:srgbClr val="6E177D">
                      <a:lumMod val="60000"/>
                      <a:lumOff val="40000"/>
                    </a:srgbClr>
                  </a:outerShdw>
                </a:effectLst>
                <a:uLnTx/>
                <a:uFillTx/>
                <a:latin typeface="Arial"/>
                <a:ea typeface="+mn-ea"/>
                <a:cs typeface="+mn-cs"/>
              </a:rPr>
              <a:t>$9.23M</a:t>
            </a:r>
          </a:p>
        </p:txBody>
      </p:sp>
      <p:pic>
        <p:nvPicPr>
          <p:cNvPr id="2" name="Picture 1">
            <a:extLst>
              <a:ext uri="{FF2B5EF4-FFF2-40B4-BE49-F238E27FC236}">
                <a16:creationId xmlns:a16="http://schemas.microsoft.com/office/drawing/2014/main" id="{FEDF3819-7035-C4F7-EE31-E6DA9FD88785}"/>
              </a:ext>
            </a:extLst>
          </p:cNvPr>
          <p:cNvPicPr>
            <a:picLocks noChangeAspect="1"/>
          </p:cNvPicPr>
          <p:nvPr/>
        </p:nvPicPr>
        <p:blipFill>
          <a:blip r:embed="rId3"/>
          <a:stretch>
            <a:fillRect/>
          </a:stretch>
        </p:blipFill>
        <p:spPr>
          <a:xfrm>
            <a:off x="664010" y="262466"/>
            <a:ext cx="7321121" cy="6333067"/>
          </a:xfrm>
          <a:prstGeom prst="rect">
            <a:avLst/>
          </a:prstGeom>
        </p:spPr>
      </p:pic>
      <p:sp>
        <p:nvSpPr>
          <p:cNvPr id="9" name="TextBox 8">
            <a:extLst>
              <a:ext uri="{FF2B5EF4-FFF2-40B4-BE49-F238E27FC236}">
                <a16:creationId xmlns:a16="http://schemas.microsoft.com/office/drawing/2014/main" id="{6C02A274-3FEC-A614-D5CE-25759E41D244}"/>
              </a:ext>
            </a:extLst>
          </p:cNvPr>
          <p:cNvSpPr txBox="1"/>
          <p:nvPr/>
        </p:nvSpPr>
        <p:spPr>
          <a:xfrm>
            <a:off x="8134929" y="3428999"/>
            <a:ext cx="354285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Healthcare 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E5E">
                    <a:lumMod val="50000"/>
                    <a:lumOff val="50000"/>
                  </a:srgbClr>
                </a:solidFill>
                <a:effectLst/>
                <a:uLnTx/>
                <a:uFillTx/>
                <a:latin typeface="Arial"/>
                <a:ea typeface="+mn-ea"/>
                <a:cs typeface="+mn-cs"/>
              </a:rPr>
              <a:t>the highest impacted industry </a:t>
            </a:r>
            <a:r>
              <a:rPr kumimoji="0" lang="en-US" sz="2400" b="1" i="0" u="none" strike="noStrike" kern="1200" cap="none" spc="0" normalizeH="0" baseline="0" noProof="0" dirty="0">
                <a:ln>
                  <a:noFill/>
                </a:ln>
                <a:solidFill>
                  <a:srgbClr val="000000"/>
                </a:solidFill>
                <a:effectLst/>
                <a:uLnTx/>
                <a:uFillTx/>
                <a:latin typeface="Arial"/>
                <a:ea typeface="+mn-ea"/>
                <a:cs typeface="+mn-cs"/>
              </a:rPr>
              <a:t>for the 12</a:t>
            </a:r>
            <a:r>
              <a:rPr kumimoji="0" lang="en-US" sz="2400" b="1" i="0" u="none" strike="noStrike" kern="1200" cap="none" spc="0" normalizeH="0" baseline="30000" noProof="0" dirty="0">
                <a:ln>
                  <a:noFill/>
                </a:ln>
                <a:solidFill>
                  <a:srgbClr val="000000"/>
                </a:solidFill>
                <a:effectLst/>
                <a:uLnTx/>
                <a:uFillTx/>
                <a:latin typeface="Arial"/>
                <a:ea typeface="+mn-ea"/>
                <a:cs typeface="+mn-cs"/>
              </a:rPr>
              <a:t>th</a:t>
            </a:r>
            <a:r>
              <a:rPr kumimoji="0" lang="en-US" sz="2400" b="1" i="0" u="none" strike="noStrike" kern="1200" cap="none" spc="0" normalizeH="0" baseline="0" noProof="0" dirty="0">
                <a:ln>
                  <a:noFill/>
                </a:ln>
                <a:solidFill>
                  <a:srgbClr val="000000"/>
                </a:solidFill>
                <a:effectLst/>
                <a:uLnTx/>
                <a:uFillTx/>
                <a:latin typeface="Arial"/>
                <a:ea typeface="+mn-ea"/>
                <a:cs typeface="+mn-cs"/>
              </a:rPr>
              <a:t> year in a row</a:t>
            </a:r>
          </a:p>
        </p:txBody>
      </p:sp>
      <p:sp>
        <p:nvSpPr>
          <p:cNvPr id="4" name="TextBox 3">
            <a:extLst>
              <a:ext uri="{FF2B5EF4-FFF2-40B4-BE49-F238E27FC236}">
                <a16:creationId xmlns:a16="http://schemas.microsoft.com/office/drawing/2014/main" id="{58C4091C-096C-6E76-A2D6-D7BE41355C5E}"/>
              </a:ext>
            </a:extLst>
          </p:cNvPr>
          <p:cNvSpPr txBox="1"/>
          <p:nvPr/>
        </p:nvSpPr>
        <p:spPr>
          <a:xfrm>
            <a:off x="4630445" y="6318534"/>
            <a:ext cx="39072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a:ea typeface="+mn-ea"/>
                <a:cs typeface="+mn-cs"/>
              </a:rPr>
              <a:t>IBM Security Data Breach Report 2022</a:t>
            </a:r>
          </a:p>
        </p:txBody>
      </p:sp>
    </p:spTree>
    <p:extLst>
      <p:ext uri="{BB962C8B-B14F-4D97-AF65-F5344CB8AC3E}">
        <p14:creationId xmlns:p14="http://schemas.microsoft.com/office/powerpoint/2010/main" val="399867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1267-62AC-5745-A674-C172A8EE19B6}"/>
              </a:ext>
            </a:extLst>
          </p:cNvPr>
          <p:cNvSpPr>
            <a:spLocks noGrp="1"/>
          </p:cNvSpPr>
          <p:nvPr>
            <p:ph type="ctrTitle"/>
          </p:nvPr>
        </p:nvSpPr>
        <p:spPr>
          <a:xfrm>
            <a:off x="1053671" y="1919689"/>
            <a:ext cx="9919129" cy="3018622"/>
          </a:xfrm>
        </p:spPr>
        <p:txBody>
          <a:bodyPr anchor="b">
            <a:normAutofit/>
          </a:bodyPr>
          <a:lstStyle/>
          <a:p>
            <a:pPr marR="0" lvl="0" algn="l" defTabSz="914400" rtl="0" eaLnBrk="1" fontAlgn="auto" latinLnBrk="0" hangingPunct="1">
              <a:lnSpc>
                <a:spcPct val="100000"/>
              </a:lnSpc>
              <a:spcBef>
                <a:spcPts val="0"/>
              </a:spcBef>
              <a:spcAft>
                <a:spcPts val="0"/>
              </a:spcAft>
              <a:buClrTx/>
              <a:buSzPts val="1800"/>
              <a:tabLst/>
              <a:defRPr/>
            </a:pPr>
            <a:br>
              <a:rPr lang="en-US" sz="2400" b="1" dirty="0"/>
            </a:br>
            <a:br>
              <a:rPr lang="en-US" sz="2400" b="1" dirty="0"/>
            </a:br>
            <a:r>
              <a:rPr kumimoji="0" lang="en-US" sz="3600" b="1" i="0" u="none" strike="noStrike" kern="1200" cap="none" spc="0" normalizeH="0" baseline="0" noProof="0" dirty="0">
                <a:ln>
                  <a:noFill/>
                </a:ln>
                <a:effectLst/>
                <a:uLnTx/>
                <a:uFillTx/>
                <a:latin typeface="IBM Plex Sans" panose="020B0503050203000203" pitchFamily="34" charset="0"/>
                <a:ea typeface="+mn-ea"/>
                <a:cs typeface="+mn-cs"/>
              </a:rPr>
              <a:t>Winning with Power10 for Epic </a:t>
            </a:r>
            <a:br>
              <a:rPr kumimoji="0" lang="en-US" sz="1050" b="1" i="0" u="none" strike="noStrike" kern="1200" cap="none" spc="0" normalizeH="0" baseline="0" noProof="0" dirty="0">
                <a:ln>
                  <a:noFill/>
                </a:ln>
                <a:effectLst/>
                <a:uLnTx/>
                <a:uFillTx/>
                <a:ea typeface="+mn-ea"/>
                <a:cs typeface="+mn-cs"/>
              </a:rPr>
            </a:br>
            <a:r>
              <a:rPr kumimoji="0" lang="en-US" sz="1800" b="0" i="1" u="none" strike="noStrike" kern="1200" cap="none" spc="0" normalizeH="0" baseline="0" noProof="0" dirty="0">
                <a:ln>
                  <a:noFill/>
                </a:ln>
                <a:effectLst/>
                <a:uLnTx/>
                <a:uFillTx/>
                <a:latin typeface="IBM Plex Sans" panose="020B0503050203000203" pitchFamily="34" charset="0"/>
                <a:ea typeface="+mn-ea"/>
                <a:cs typeface="+mn-cs"/>
              </a:rPr>
              <a:t>Paul Munch, Senior Power Sales Specialist</a:t>
            </a:r>
            <a:br>
              <a:rPr kumimoji="0" lang="en-US" sz="1800" b="0" i="1" u="none" strike="noStrike" kern="1200" cap="none" spc="0" normalizeH="0" baseline="0" noProof="0" dirty="0">
                <a:ln>
                  <a:noFill/>
                </a:ln>
                <a:effectLst/>
                <a:uLnTx/>
                <a:uFillTx/>
                <a:latin typeface="IBM Plex Sans" panose="020B0503050203000203" pitchFamily="34" charset="0"/>
                <a:ea typeface="+mn-ea"/>
                <a:cs typeface="+mn-cs"/>
              </a:rPr>
            </a:br>
            <a:br>
              <a:rPr lang="en-US" sz="3100" b="1" dirty="0">
                <a:solidFill>
                  <a:schemeClr val="accent1"/>
                </a:solidFill>
                <a:latin typeface="IBM Plex Sans" panose="020B0503050203000203" pitchFamily="34" charset="77"/>
              </a:rPr>
            </a:br>
            <a:endParaRPr lang="en-US" sz="2600" dirty="0">
              <a:solidFill>
                <a:schemeClr val="accent1"/>
              </a:solidFill>
              <a:latin typeface="IBM Plex Sans" panose="020B0503050203000203" pitchFamily="34" charset="77"/>
            </a:endParaRPr>
          </a:p>
        </p:txBody>
      </p:sp>
      <p:sp>
        <p:nvSpPr>
          <p:cNvPr id="12" name="Title 1">
            <a:extLst>
              <a:ext uri="{FF2B5EF4-FFF2-40B4-BE49-F238E27FC236}">
                <a16:creationId xmlns:a16="http://schemas.microsoft.com/office/drawing/2014/main" id="{C9E1D60C-00D9-514B-B1ED-4882D5A0705D}"/>
              </a:ext>
            </a:extLst>
          </p:cNvPr>
          <p:cNvSpPr txBox="1">
            <a:spLocks/>
          </p:cNvSpPr>
          <p:nvPr/>
        </p:nvSpPr>
        <p:spPr>
          <a:xfrm>
            <a:off x="416871" y="4213925"/>
            <a:ext cx="5824728" cy="16599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br>
              <a:rPr kumimoji="0" lang="en-US" sz="2400" b="1" i="0" u="none" strike="noStrike" kern="1200" cap="none" spc="0" normalizeH="0" baseline="0" noProof="0" dirty="0">
                <a:ln>
                  <a:noFill/>
                </a:ln>
                <a:solidFill>
                  <a:srgbClr val="000000"/>
                </a:solidFill>
                <a:effectLst/>
                <a:uLnTx/>
                <a:uFillTx/>
                <a:latin typeface="IBM Plex Sans Bold"/>
                <a:ea typeface="+mj-ea"/>
                <a:cs typeface="+mj-cs"/>
              </a:rPr>
            </a:br>
            <a:endParaRPr kumimoji="0" lang="en-US" sz="2600" b="0" i="0" u="none" strike="noStrike" kern="1200" cap="none" spc="0" normalizeH="0" baseline="0" noProof="0" dirty="0">
              <a:ln>
                <a:noFill/>
              </a:ln>
              <a:solidFill>
                <a:srgbClr val="000000"/>
              </a:solidFill>
              <a:effectLst/>
              <a:uLnTx/>
              <a:uFillTx/>
              <a:latin typeface="IBM Plex Sans Bold"/>
              <a:ea typeface="+mj-ea"/>
              <a:cs typeface="+mj-cs"/>
            </a:endParaRPr>
          </a:p>
        </p:txBody>
      </p:sp>
      <p:pic>
        <p:nvPicPr>
          <p:cNvPr id="24" name="Picture" descr="IBM 8-bar logo">
            <a:extLst>
              <a:ext uri="{FF2B5EF4-FFF2-40B4-BE49-F238E27FC236}">
                <a16:creationId xmlns:a16="http://schemas.microsoft.com/office/drawing/2014/main" id="{C4F18CED-0B15-184D-AA63-3F6A272953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232701" y="6311224"/>
            <a:ext cx="695452" cy="275721"/>
          </a:xfrm>
          <a:prstGeom prst="rect">
            <a:avLst/>
          </a:prstGeom>
        </p:spPr>
      </p:pic>
    </p:spTree>
    <p:extLst>
      <p:ext uri="{BB962C8B-B14F-4D97-AF65-F5344CB8AC3E}">
        <p14:creationId xmlns:p14="http://schemas.microsoft.com/office/powerpoint/2010/main" val="1119230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3019-66E7-3C27-7411-49A0AFCF190B}"/>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5C7A07F0-3D8B-972C-81BD-461E2572B7D2}"/>
              </a:ext>
            </a:extLst>
          </p:cNvPr>
          <p:cNvSpPr>
            <a:spLocks noGrp="1"/>
          </p:cNvSpPr>
          <p:nvPr>
            <p:ph type="ftr" sz="quarter" idx="10"/>
          </p:nvPr>
        </p:nvSpPr>
        <p:spPr/>
        <p:txBody>
          <a:bodyPr/>
          <a:lstStyle/>
          <a:p>
            <a:pPr marL="0" marR="0" lvl="0" indent="0" algn="l" defTabSz="91463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t>IBM Confidential</a:t>
            </a:r>
          </a:p>
        </p:txBody>
      </p:sp>
      <p:sp>
        <p:nvSpPr>
          <p:cNvPr id="4" name="Slide Number Placeholder 3">
            <a:extLst>
              <a:ext uri="{FF2B5EF4-FFF2-40B4-BE49-F238E27FC236}">
                <a16:creationId xmlns:a16="http://schemas.microsoft.com/office/drawing/2014/main" id="{389158AD-F202-A957-91F6-7F2F7BBFC07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t>© 2023 IBM Corporation  |  </a:t>
            </a:r>
            <a:fld id="{62AC7532-E9CD-3F47-AFEB-F708F102E192}" type="slidenum">
              <a:rPr kumimoji="0" lang="en-US" sz="800" b="0" i="0" u="none" strike="noStrike" kern="1200" cap="none" spc="0" normalizeH="0" baseline="0" noProof="0" smtClean="0">
                <a:ln>
                  <a:noFill/>
                </a:ln>
                <a:solidFill>
                  <a:srgbClr val="FFFFFF"/>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sp>
        <p:nvSpPr>
          <p:cNvPr id="5" name="Text Placeholder 4">
            <a:extLst>
              <a:ext uri="{FF2B5EF4-FFF2-40B4-BE49-F238E27FC236}">
                <a16:creationId xmlns:a16="http://schemas.microsoft.com/office/drawing/2014/main" id="{0C5EE12E-EE0A-42CB-7F14-68E00DC6ADBC}"/>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700D2756-FCC6-44E4-47C0-423A100C33F9}"/>
              </a:ext>
            </a:extLst>
          </p:cNvPr>
          <p:cNvSpPr>
            <a:spLocks noGrp="1"/>
          </p:cNvSpPr>
          <p:nvPr>
            <p:ph type="body" sz="quarter" idx="13"/>
          </p:nvPr>
        </p:nvSpPr>
        <p:spPr/>
        <p:txBody>
          <a:bodyPr/>
          <a:lstStyle/>
          <a:p>
            <a:endParaRPr lang="en-US"/>
          </a:p>
        </p:txBody>
      </p:sp>
      <p:pic>
        <p:nvPicPr>
          <p:cNvPr id="8" name="Picture 7" descr="Graphical user interface, text, application, email&#10;&#10;Description automatically generated">
            <a:extLst>
              <a:ext uri="{FF2B5EF4-FFF2-40B4-BE49-F238E27FC236}">
                <a16:creationId xmlns:a16="http://schemas.microsoft.com/office/drawing/2014/main" id="{3705F49F-F984-99CF-2728-56A941F1EA1A}"/>
              </a:ext>
            </a:extLst>
          </p:cNvPr>
          <p:cNvPicPr>
            <a:picLocks noChangeAspect="1"/>
          </p:cNvPicPr>
          <p:nvPr/>
        </p:nvPicPr>
        <p:blipFill>
          <a:blip r:embed="rId3"/>
          <a:stretch>
            <a:fillRect/>
          </a:stretch>
        </p:blipFill>
        <p:spPr>
          <a:xfrm>
            <a:off x="0" y="23030"/>
            <a:ext cx="12192000" cy="6393645"/>
          </a:xfrm>
          <a:prstGeom prst="rect">
            <a:avLst/>
          </a:prstGeom>
        </p:spPr>
      </p:pic>
    </p:spTree>
    <p:extLst>
      <p:ext uri="{BB962C8B-B14F-4D97-AF65-F5344CB8AC3E}">
        <p14:creationId xmlns:p14="http://schemas.microsoft.com/office/powerpoint/2010/main" val="240798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E5EB1D4C-ED7B-1448-B7E9-F6D23DB73CD9}"/>
              </a:ext>
            </a:extLst>
          </p:cNvPr>
          <p:cNvSpPr/>
          <p:nvPr/>
        </p:nvSpPr>
        <p:spPr>
          <a:xfrm>
            <a:off x="3583227" y="2943809"/>
            <a:ext cx="3740931" cy="3317991"/>
          </a:xfrm>
          <a:prstGeom prst="ellipse">
            <a:avLst/>
          </a:prstGeom>
          <a:blipFill>
            <a:blip r:embed="rId3" cstate="screen">
              <a:alphaModFix amt="70000"/>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Oval 12">
            <a:extLst>
              <a:ext uri="{FF2B5EF4-FFF2-40B4-BE49-F238E27FC236}">
                <a16:creationId xmlns:a16="http://schemas.microsoft.com/office/drawing/2014/main" id="{D844353B-31E1-7944-A383-DE7FD3661CCF}"/>
              </a:ext>
            </a:extLst>
          </p:cNvPr>
          <p:cNvSpPr/>
          <p:nvPr/>
        </p:nvSpPr>
        <p:spPr>
          <a:xfrm>
            <a:off x="465144" y="3002683"/>
            <a:ext cx="3740931" cy="3317991"/>
          </a:xfrm>
          <a:prstGeom prst="ellipse">
            <a:avLst/>
          </a:prstGeom>
          <a:blipFill>
            <a:blip r:embed="rId4" cstate="screen">
              <a:alphaModFix amt="70000"/>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Oval 8">
            <a:extLst>
              <a:ext uri="{FF2B5EF4-FFF2-40B4-BE49-F238E27FC236}">
                <a16:creationId xmlns:a16="http://schemas.microsoft.com/office/drawing/2014/main" id="{E9042480-79FF-874E-A037-454C2AF335D8}"/>
              </a:ext>
            </a:extLst>
          </p:cNvPr>
          <p:cNvSpPr/>
          <p:nvPr/>
        </p:nvSpPr>
        <p:spPr>
          <a:xfrm>
            <a:off x="2087504" y="741661"/>
            <a:ext cx="3740931" cy="3317991"/>
          </a:xfrm>
          <a:prstGeom prst="ellipse">
            <a:avLst/>
          </a:prstGeom>
          <a:blipFill>
            <a:blip r:embed="rId5" cstate="screen">
              <a:alphaModFix amt="70000"/>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12EA5CD3-68D9-764D-8647-BC8EF875671E}"/>
              </a:ext>
            </a:extLst>
          </p:cNvPr>
          <p:cNvSpPr txBox="1"/>
          <p:nvPr/>
        </p:nvSpPr>
        <p:spPr>
          <a:xfrm>
            <a:off x="2159140" y="651398"/>
            <a:ext cx="3744357" cy="1091743"/>
          </a:xfrm>
          <a:prstGeom prst="rect">
            <a:avLst/>
          </a:prstGeom>
          <a:noFill/>
        </p:spPr>
        <p:txBody>
          <a:bodyPr spcFirstLastPara="1" wrap="none" numCol="1" rtlCol="0" anchor="t">
            <a:prstTxWarp prst="textCircle">
              <a:avLst>
                <a:gd name="adj" fmla="val 13997616"/>
              </a:avLst>
            </a:prstTxWarp>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FFFFFF"/>
                </a:solidFill>
                <a:effectLst/>
                <a:uLnTx/>
                <a:uFillTx/>
                <a:latin typeface="Arial"/>
                <a:ea typeface="ＭＳ Ｐゴシック"/>
                <a:cs typeface="Arial"/>
              </a:rPr>
              <a:t>Cyber</a:t>
            </a:r>
            <a:r>
              <a:rPr kumimoji="0" lang="en-US" sz="2133" b="1" i="0" u="none" strike="noStrike" kern="1200" cap="none" spc="0" normalizeH="0" baseline="0" noProof="0" dirty="0">
                <a:ln>
                  <a:noFill/>
                </a:ln>
                <a:solidFill>
                  <a:srgbClr val="1D3649"/>
                </a:solidFill>
                <a:effectLst/>
                <a:uLnTx/>
                <a:uFillTx/>
                <a:latin typeface="Arial"/>
                <a:ea typeface="ＭＳ Ｐゴシック"/>
                <a:cs typeface="Arial"/>
              </a:rPr>
              <a:t> </a:t>
            </a:r>
            <a:r>
              <a:rPr kumimoji="0" lang="en-US" sz="2133" b="1" i="0" u="none" strike="noStrike" kern="1200" cap="none" spc="0" normalizeH="0" baseline="0" noProof="0" dirty="0">
                <a:ln>
                  <a:noFill/>
                </a:ln>
                <a:solidFill>
                  <a:srgbClr val="FFFFFF"/>
                </a:solidFill>
                <a:effectLst/>
                <a:uLnTx/>
                <a:uFillTx/>
                <a:latin typeface="Arial"/>
                <a:ea typeface="ＭＳ Ｐゴシック"/>
                <a:cs typeface="Arial"/>
              </a:rPr>
              <a:t>resilience</a:t>
            </a:r>
            <a:endParaRPr kumimoji="0" lang="en-US" sz="2133"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9" name="TextBox 18">
            <a:extLst>
              <a:ext uri="{FF2B5EF4-FFF2-40B4-BE49-F238E27FC236}">
                <a16:creationId xmlns:a16="http://schemas.microsoft.com/office/drawing/2014/main" id="{D1B3C8B3-0F06-D743-9FB0-AE06578B4028}"/>
              </a:ext>
            </a:extLst>
          </p:cNvPr>
          <p:cNvSpPr txBox="1"/>
          <p:nvPr/>
        </p:nvSpPr>
        <p:spPr>
          <a:xfrm>
            <a:off x="363420" y="2888057"/>
            <a:ext cx="3744357" cy="3321031"/>
          </a:xfrm>
          <a:prstGeom prst="rect">
            <a:avLst/>
          </a:prstGeom>
          <a:noFill/>
        </p:spPr>
        <p:txBody>
          <a:bodyPr spcFirstLastPara="1" wrap="none" numCol="1" rtlCol="0" anchor="t">
            <a:prstTxWarp prst="textCircle">
              <a:avLst/>
            </a:prstTxWarp>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FFFFFF"/>
                </a:solidFill>
                <a:effectLst/>
                <a:uLnTx/>
                <a:uFillTx/>
                <a:latin typeface="Arial"/>
                <a:ea typeface="ＭＳ Ｐゴシック"/>
                <a:cs typeface="Arial"/>
              </a:rPr>
              <a:t>Business continuity</a:t>
            </a:r>
            <a:endParaRPr kumimoji="0" lang="en-US" sz="2133"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0" name="TextBox 19">
            <a:extLst>
              <a:ext uri="{FF2B5EF4-FFF2-40B4-BE49-F238E27FC236}">
                <a16:creationId xmlns:a16="http://schemas.microsoft.com/office/drawing/2014/main" id="{19D234D8-EC0A-924D-A5FC-51EC27FB17B2}"/>
              </a:ext>
            </a:extLst>
          </p:cNvPr>
          <p:cNvSpPr txBox="1"/>
          <p:nvPr/>
        </p:nvSpPr>
        <p:spPr>
          <a:xfrm>
            <a:off x="3681526" y="2888057"/>
            <a:ext cx="3744357" cy="3321031"/>
          </a:xfrm>
          <a:prstGeom prst="rect">
            <a:avLst/>
          </a:prstGeom>
          <a:noFill/>
        </p:spPr>
        <p:txBody>
          <a:bodyPr spcFirstLastPara="1" wrap="none" numCol="1" rtlCol="0" anchor="t">
            <a:prstTxWarp prst="textCircle">
              <a:avLst>
                <a:gd name="adj" fmla="val 17280045"/>
              </a:avLst>
            </a:prstTxWarp>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FFFFFF"/>
                </a:solidFill>
                <a:effectLst/>
                <a:uLnTx/>
                <a:uFillTx/>
                <a:latin typeface="Arial"/>
                <a:ea typeface="ＭＳ Ｐゴシック"/>
                <a:cs typeface="Arial"/>
              </a:rPr>
              <a:t>Disaster</a:t>
            </a:r>
            <a:r>
              <a:rPr kumimoji="0" lang="en-US" sz="2133" b="1" i="0" u="none" strike="noStrike" kern="1200" cap="none" spc="0" normalizeH="0" baseline="0" noProof="0" dirty="0">
                <a:ln>
                  <a:noFill/>
                </a:ln>
                <a:solidFill>
                  <a:srgbClr val="1D3649"/>
                </a:solidFill>
                <a:effectLst/>
                <a:uLnTx/>
                <a:uFillTx/>
                <a:latin typeface="Arial"/>
                <a:ea typeface="ＭＳ Ｐゴシック"/>
                <a:cs typeface="Arial"/>
              </a:rPr>
              <a:t> </a:t>
            </a:r>
            <a:r>
              <a:rPr kumimoji="0" lang="en-US" sz="2133" b="1" i="0" u="none" strike="noStrike" kern="1200" cap="none" spc="0" normalizeH="0" baseline="0" noProof="0" dirty="0">
                <a:ln>
                  <a:noFill/>
                </a:ln>
                <a:solidFill>
                  <a:srgbClr val="FFFFFF"/>
                </a:solidFill>
                <a:effectLst/>
                <a:uLnTx/>
                <a:uFillTx/>
                <a:latin typeface="Arial"/>
                <a:ea typeface="ＭＳ Ｐゴシック"/>
                <a:cs typeface="Arial"/>
              </a:rPr>
              <a:t>recovery</a:t>
            </a:r>
            <a:endParaRPr kumimoji="0" lang="en-US" sz="2133"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0" name="Content Placeholder 2">
            <a:extLst>
              <a:ext uri="{FF2B5EF4-FFF2-40B4-BE49-F238E27FC236}">
                <a16:creationId xmlns:a16="http://schemas.microsoft.com/office/drawing/2014/main" id="{12D48A44-C7C9-3F40-83E7-C54DF8518E6A}"/>
              </a:ext>
            </a:extLst>
          </p:cNvPr>
          <p:cNvSpPr txBox="1">
            <a:spLocks/>
          </p:cNvSpPr>
          <p:nvPr/>
        </p:nvSpPr>
        <p:spPr>
          <a:xfrm>
            <a:off x="7677774" y="2"/>
            <a:ext cx="4514228" cy="6858001"/>
          </a:xfrm>
          <a:prstGeom prst="rect">
            <a:avLst/>
          </a:prstGeom>
          <a:solidFill>
            <a:srgbClr val="003BCA"/>
          </a:solidFill>
        </p:spPr>
        <p:txBody>
          <a:bodyPr anchor="ct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mn-lt"/>
                <a:ea typeface="IBM Plex Sans" charset="0"/>
                <a:cs typeface="IBM Plex Sans"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mn-lt"/>
                <a:ea typeface="IBM Plex Sans" charset="0"/>
                <a:cs typeface="IBM Plex Sans"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mn-lt"/>
                <a:ea typeface="IBM Plex Sans" charset="0"/>
                <a:cs typeface="IBM Plex Sans"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mn-lt"/>
                <a:ea typeface="IBM Plex Sans" charset="0"/>
                <a:cs typeface="IBM Plex Sans"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mn-lt"/>
                <a:ea typeface="IBM Plex Sans" charset="0"/>
                <a:cs typeface="IBM Plex Sans"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l" defTabSz="1219140" rtl="0" eaLnBrk="1" fontAlgn="base" latinLnBrk="0" hangingPunct="1">
              <a:lnSpc>
                <a:spcPct val="100000"/>
              </a:lnSpc>
              <a:spcBef>
                <a:spcPts val="1100"/>
              </a:spcBef>
              <a:spcAft>
                <a:spcPct val="0"/>
              </a:spcAft>
              <a:buClr>
                <a:srgbClr val="1D3649"/>
              </a:buClr>
              <a:buSzPct val="90000"/>
              <a:buFont typeface="Wingdings" pitchFamily="2" charset="2"/>
              <a:buNone/>
              <a:tabLst/>
              <a:defRPr/>
            </a:pPr>
            <a:endParaRPr kumimoji="0" lang="en-US" sz="2400" b="0" i="0" u="none" strike="noStrike" kern="0" cap="none" spc="0" normalizeH="0" baseline="0" noProof="0" dirty="0">
              <a:ln>
                <a:noFill/>
              </a:ln>
              <a:solidFill>
                <a:srgbClr val="FFFFFF"/>
              </a:solidFill>
              <a:effectLst/>
              <a:uLnTx/>
              <a:uFillTx/>
              <a:latin typeface="Arial"/>
              <a:cs typeface="Arial" panose="020B0604020202020204" pitchFamily="34" charset="0"/>
            </a:endParaRPr>
          </a:p>
          <a:p>
            <a:pPr marL="0" marR="0" lvl="0" indent="0" algn="ctr" defTabSz="1219140" rtl="0" eaLnBrk="1" fontAlgn="base" latinLnBrk="0" hangingPunct="1">
              <a:lnSpc>
                <a:spcPct val="100000"/>
              </a:lnSpc>
              <a:spcBef>
                <a:spcPts val="1100"/>
              </a:spcBef>
              <a:spcAft>
                <a:spcPct val="0"/>
              </a:spcAft>
              <a:buClr>
                <a:srgbClr val="1D3649"/>
              </a:buClr>
              <a:buSzPct val="90000"/>
              <a:buFont typeface="Wingdings" pitchFamily="2" charset="2"/>
              <a:buNone/>
              <a:tabLst/>
              <a:defRPr/>
            </a:pPr>
            <a:endParaRPr kumimoji="0" lang="en-US" sz="2400" b="0" i="0" u="none" strike="noStrike" kern="0" cap="none" spc="0" normalizeH="0" baseline="0" noProof="0" dirty="0">
              <a:ln>
                <a:noFill/>
              </a:ln>
              <a:solidFill>
                <a:srgbClr val="1D3649"/>
              </a:solidFill>
              <a:effectLst/>
              <a:uLnTx/>
              <a:uFillTx/>
              <a:latin typeface="Arial"/>
              <a:cs typeface="Arial" panose="020B0604020202020204" pitchFamily="34" charset="0"/>
            </a:endParaRPr>
          </a:p>
          <a:p>
            <a:pPr marL="0" marR="0" lvl="0" indent="0" algn="ctr" defTabSz="1219140" rtl="0" eaLnBrk="1" fontAlgn="base" latinLnBrk="0" hangingPunct="1">
              <a:lnSpc>
                <a:spcPct val="100000"/>
              </a:lnSpc>
              <a:spcBef>
                <a:spcPts val="1100"/>
              </a:spcBef>
              <a:spcAft>
                <a:spcPct val="0"/>
              </a:spcAft>
              <a:buClr>
                <a:srgbClr val="1D3649"/>
              </a:buClr>
              <a:buSzPct val="90000"/>
              <a:buFont typeface="Wingdings" pitchFamily="2" charset="2"/>
              <a:buNone/>
              <a:tabLst/>
              <a:defRPr/>
            </a:pPr>
            <a:r>
              <a:rPr kumimoji="0" lang="en-US" sz="2400" b="0" i="0" u="none" strike="noStrike" kern="0" cap="none" spc="0" normalizeH="0" baseline="0" noProof="0" dirty="0">
                <a:ln>
                  <a:noFill/>
                </a:ln>
                <a:solidFill>
                  <a:srgbClr val="1D3649"/>
                </a:solidFill>
                <a:effectLst/>
                <a:uLnTx/>
                <a:uFillTx/>
                <a:latin typeface="Arial"/>
                <a:cs typeface="Arial" panose="020B0604020202020204" pitchFamily="34" charset="0"/>
              </a:rPr>
              <a:t>  </a:t>
            </a:r>
          </a:p>
        </p:txBody>
      </p:sp>
      <p:sp>
        <p:nvSpPr>
          <p:cNvPr id="4" name="TextBox 3">
            <a:extLst>
              <a:ext uri="{FF2B5EF4-FFF2-40B4-BE49-F238E27FC236}">
                <a16:creationId xmlns:a16="http://schemas.microsoft.com/office/drawing/2014/main" id="{3C003EFE-23D7-A942-919A-6FB0D6A84ADA}"/>
              </a:ext>
            </a:extLst>
          </p:cNvPr>
          <p:cNvSpPr txBox="1"/>
          <p:nvPr/>
        </p:nvSpPr>
        <p:spPr>
          <a:xfrm>
            <a:off x="7779499" y="209006"/>
            <a:ext cx="4244861" cy="6966074"/>
          </a:xfrm>
          <a:prstGeom prst="rect">
            <a:avLst/>
          </a:prstGeom>
          <a:noFill/>
        </p:spPr>
        <p:txBody>
          <a:bodyPr wrap="square" rtlCol="0">
            <a:spAutoFit/>
          </a:body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Current In</a:t>
            </a:r>
            <a:r>
              <a:rPr kumimoji="0" lang="en-US" sz="2000" b="0" i="0" u="sng" strike="noStrike" kern="0" cap="none" spc="0" normalizeH="0" baseline="0" noProof="0" dirty="0" err="1">
                <a:ln>
                  <a:noFill/>
                </a:ln>
                <a:solidFill>
                  <a:srgbClr val="FFFFFF"/>
                </a:solidFill>
                <a:effectLst/>
                <a:uLnTx/>
                <a:uFillTx/>
                <a:latin typeface="Arial" panose="020B0604020202020204" pitchFamily="34" charset="0"/>
                <a:ea typeface="ＭＳ Ｐゴシック"/>
                <a:cs typeface="Arial" panose="020B0604020202020204" pitchFamily="34" charset="0"/>
              </a:rPr>
              <a:t>frastructure</a:t>
            </a:r>
            <a:r>
              <a:rPr kumimoji="0" lang="en-US" sz="2000" b="0" i="0" u="sng"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has f</a:t>
            </a:r>
            <a:r>
              <a:rPr kumimoji="0" lang="en-US" sz="2000" b="0" i="0" u="sng" strike="noStrike" kern="0" cap="none" spc="0" normalizeH="0" baseline="0" noProof="0" dirty="0" err="1">
                <a:ln>
                  <a:noFill/>
                </a:ln>
                <a:solidFill>
                  <a:srgbClr val="FFFFFF"/>
                </a:solidFill>
                <a:effectLst/>
                <a:uLnTx/>
                <a:uFillTx/>
                <a:latin typeface="Arial" panose="020B0604020202020204" pitchFamily="34" charset="0"/>
                <a:ea typeface="ＭＳ Ｐゴシック"/>
                <a:cs typeface="Arial" panose="020B0604020202020204" pitchFamily="34" charset="0"/>
              </a:rPr>
              <a:t>ocus</a:t>
            </a:r>
            <a:r>
              <a:rPr kumimoji="0" lang="en-US" sz="2000" b="0" i="0" u="sng"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on BC / DR</a:t>
            </a:r>
          </a:p>
          <a:p>
            <a:pPr marL="609571" marR="0" lvl="1" indent="-380981" algn="l" defTabSz="121914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Snapshots</a:t>
            </a:r>
          </a:p>
          <a:p>
            <a:pPr marL="609571" marR="0" lvl="1" indent="-380981" algn="l" defTabSz="121914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Replication</a:t>
            </a:r>
          </a:p>
          <a:p>
            <a:pPr marL="609571" marR="0" lvl="1" indent="-380981" algn="l" defTabSz="121914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Backups</a:t>
            </a:r>
          </a:p>
          <a:p>
            <a:pPr marL="609571" marR="0" lvl="1" indent="-380981" algn="l" defTabSz="121914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Cyber Security – trying to keep the bad guys out.</a:t>
            </a:r>
          </a:p>
          <a:p>
            <a:pPr marL="228590" marR="0" lvl="1" indent="0" algn="l" defTabSz="121914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228590" marR="0" lvl="1" indent="0" algn="l" defTabSz="1219140" rtl="0" eaLnBrk="1" fontAlgn="base" latinLnBrk="0" hangingPunct="1">
              <a:lnSpc>
                <a:spcPct val="100000"/>
              </a:lnSpc>
              <a:spcBef>
                <a:spcPct val="0"/>
              </a:spcBef>
              <a:spcAft>
                <a:spcPct val="0"/>
              </a:spcAft>
              <a:buClrTx/>
              <a:buSzTx/>
              <a:buFontTx/>
              <a:buNone/>
              <a:tabLst/>
              <a:defRPr/>
            </a:pPr>
            <a:r>
              <a:rPr kumimoji="0" lang="en-US" sz="2400" b="0"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Must add a focus on Cyber Resiliency</a:t>
            </a:r>
          </a:p>
          <a:p>
            <a:pPr marL="571490" marR="0" lvl="1" indent="-342900" algn="l" defTabSz="121914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Granularity</a:t>
            </a:r>
          </a:p>
          <a:p>
            <a:pPr marL="609571" marR="0" lvl="1" indent="-380981" algn="l" defTabSz="121914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Isolation</a:t>
            </a:r>
          </a:p>
          <a:p>
            <a:pPr marL="609571" marR="0" lvl="1" indent="-380981" algn="l" defTabSz="121914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Immutability</a:t>
            </a:r>
          </a:p>
          <a:p>
            <a:pPr marL="609571" marR="0" lvl="1" indent="-380981" algn="l" defTabSz="121914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Cyber Resiliency – keep running no matter what.</a:t>
            </a:r>
          </a:p>
          <a:p>
            <a:pPr marL="609571" marR="0" lvl="1" indent="-380981" algn="l" defTabSz="121914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When attacked, able to quickly find last known clean data copy, and restore from that copy.</a:t>
            </a:r>
          </a:p>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867" b="0" i="0" u="none" strike="noStrike" kern="1200" cap="none" spc="0" normalizeH="0" baseline="0" noProof="0" dirty="0">
              <a:ln>
                <a:noFill/>
              </a:ln>
              <a:solidFill>
                <a:srgbClr val="1D3649"/>
              </a:solidFill>
              <a:effectLst/>
              <a:uLnTx/>
              <a:uFillTx/>
              <a:latin typeface="Arial"/>
              <a:ea typeface="IBM Plex Sans" charset="0"/>
              <a:cs typeface="Arial" panose="020B0604020202020204" pitchFamily="34" charset="0"/>
            </a:endParaRPr>
          </a:p>
        </p:txBody>
      </p:sp>
      <p:sp>
        <p:nvSpPr>
          <p:cNvPr id="2" name="TextBox 1">
            <a:extLst>
              <a:ext uri="{FF2B5EF4-FFF2-40B4-BE49-F238E27FC236}">
                <a16:creationId xmlns:a16="http://schemas.microsoft.com/office/drawing/2014/main" id="{B6D1504F-6153-8F4E-BAF4-D1FC96F1E94B}"/>
              </a:ext>
            </a:extLst>
          </p:cNvPr>
          <p:cNvSpPr txBox="1"/>
          <p:nvPr/>
        </p:nvSpPr>
        <p:spPr>
          <a:xfrm>
            <a:off x="2891422" y="3218717"/>
            <a:ext cx="2279791" cy="420564"/>
          </a:xfrm>
          <a:prstGeom prst="rect">
            <a:avLst/>
          </a:prstGeom>
          <a:noFill/>
        </p:spPr>
        <p:txBody>
          <a:bodyPr wrap="none" rtlCol="0">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en-MX" sz="2133" b="1" i="0" u="none" strike="noStrike" kern="1200" cap="none" spc="0" normalizeH="0" baseline="0" noProof="0" dirty="0">
                <a:ln>
                  <a:noFill/>
                </a:ln>
                <a:solidFill>
                  <a:srgbClr val="FFFFFF"/>
                </a:solidFill>
                <a:effectLst/>
                <a:uLnTx/>
                <a:uFillTx/>
                <a:latin typeface="Arial"/>
                <a:ea typeface="ＭＳ Ｐゴシック"/>
                <a:cs typeface="Arial"/>
              </a:rPr>
              <a:t>Data Resilience </a:t>
            </a:r>
          </a:p>
        </p:txBody>
      </p:sp>
    </p:spTree>
    <p:extLst>
      <p:ext uri="{BB962C8B-B14F-4D97-AF65-F5344CB8AC3E}">
        <p14:creationId xmlns:p14="http://schemas.microsoft.com/office/powerpoint/2010/main" val="17201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7A8A-C67D-1F03-B695-B38D46AB4C0A}"/>
              </a:ext>
            </a:extLst>
          </p:cNvPr>
          <p:cNvSpPr>
            <a:spLocks noGrp="1"/>
          </p:cNvSpPr>
          <p:nvPr>
            <p:ph type="title"/>
          </p:nvPr>
        </p:nvSpPr>
        <p:spPr>
          <a:xfrm>
            <a:off x="161693" y="251883"/>
            <a:ext cx="11955648" cy="849240"/>
          </a:xfrm>
        </p:spPr>
        <p:txBody>
          <a:bodyPr/>
          <a:lstStyle/>
          <a:p>
            <a:r>
              <a:rPr lang="en-US" b="1" dirty="0"/>
              <a:t>IBM Storage Sentinel--</a:t>
            </a:r>
            <a:br>
              <a:rPr lang="en-US" dirty="0"/>
            </a:br>
            <a:r>
              <a:rPr lang="en-US" dirty="0">
                <a:solidFill>
                  <a:srgbClr val="FFFF00"/>
                </a:solidFill>
              </a:rPr>
              <a:t>Turnkey Ransomware detection and recovery for </a:t>
            </a:r>
            <a:r>
              <a:rPr lang="en-US" b="1" dirty="0">
                <a:solidFill>
                  <a:srgbClr val="FFFF00"/>
                </a:solidFill>
              </a:rPr>
              <a:t>Epic workloads </a:t>
            </a:r>
          </a:p>
        </p:txBody>
      </p:sp>
      <p:sp>
        <p:nvSpPr>
          <p:cNvPr id="3" name="Footer Placeholder 2">
            <a:extLst>
              <a:ext uri="{FF2B5EF4-FFF2-40B4-BE49-F238E27FC236}">
                <a16:creationId xmlns:a16="http://schemas.microsoft.com/office/drawing/2014/main" id="{8D71DC5B-8C7F-0838-0E35-C70758AC2762}"/>
              </a:ext>
            </a:extLst>
          </p:cNvPr>
          <p:cNvSpPr>
            <a:spLocks noGrp="1"/>
          </p:cNvSpPr>
          <p:nvPr>
            <p:ph type="ftr" sz="quarter" idx="10"/>
          </p:nvPr>
        </p:nvSpPr>
        <p:spPr/>
        <p:txBody>
          <a:bodyPr/>
          <a:lstStyle/>
          <a:p>
            <a:pPr marL="0" marR="0" lvl="0" indent="0" algn="l" defTabSz="91463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t>IBM Confidential</a:t>
            </a:r>
          </a:p>
        </p:txBody>
      </p:sp>
      <p:sp>
        <p:nvSpPr>
          <p:cNvPr id="4" name="Slide Number Placeholder 3">
            <a:extLst>
              <a:ext uri="{FF2B5EF4-FFF2-40B4-BE49-F238E27FC236}">
                <a16:creationId xmlns:a16="http://schemas.microsoft.com/office/drawing/2014/main" id="{91508E5C-9A05-9127-3BCF-41125FF11A6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t>© 2023 IBM Corporation  |  </a:t>
            </a:r>
            <a:fld id="{62AC7532-E9CD-3F47-AFEB-F708F102E192}" type="slidenum">
              <a:rPr kumimoji="0" lang="en-US" sz="800" b="0" i="0" u="none" strike="noStrike" kern="1200" cap="none" spc="0" normalizeH="0" baseline="0" noProof="0" smtClean="0">
                <a:ln>
                  <a:noFill/>
                </a:ln>
                <a:solidFill>
                  <a:srgbClr val="FFFFFF"/>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pic>
        <p:nvPicPr>
          <p:cNvPr id="7" name="Picture 6">
            <a:extLst>
              <a:ext uri="{FF2B5EF4-FFF2-40B4-BE49-F238E27FC236}">
                <a16:creationId xmlns:a16="http://schemas.microsoft.com/office/drawing/2014/main" id="{EAD706A5-8C8C-238D-C561-0BD0CD751DF0}"/>
              </a:ext>
            </a:extLst>
          </p:cNvPr>
          <p:cNvPicPr>
            <a:picLocks noChangeAspect="1"/>
          </p:cNvPicPr>
          <p:nvPr/>
        </p:nvPicPr>
        <p:blipFill>
          <a:blip r:embed="rId3"/>
          <a:stretch>
            <a:fillRect/>
          </a:stretch>
        </p:blipFill>
        <p:spPr>
          <a:xfrm>
            <a:off x="0" y="1828800"/>
            <a:ext cx="12117341" cy="4572000"/>
          </a:xfrm>
          <a:prstGeom prst="rect">
            <a:avLst/>
          </a:prstGeom>
        </p:spPr>
      </p:pic>
    </p:spTree>
    <p:extLst>
      <p:ext uri="{BB962C8B-B14F-4D97-AF65-F5344CB8AC3E}">
        <p14:creationId xmlns:p14="http://schemas.microsoft.com/office/powerpoint/2010/main" val="4278503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3736-06A0-43DB-8C03-B9635815F63B}"/>
              </a:ext>
            </a:extLst>
          </p:cNvPr>
          <p:cNvSpPr>
            <a:spLocks noGrp="1"/>
          </p:cNvSpPr>
          <p:nvPr>
            <p:ph type="title"/>
          </p:nvPr>
        </p:nvSpPr>
        <p:spPr>
          <a:xfrm>
            <a:off x="229616" y="150441"/>
            <a:ext cx="11572917" cy="560555"/>
          </a:xfrm>
        </p:spPr>
        <p:txBody>
          <a:bodyPr anchor="ctr"/>
          <a:lstStyle/>
          <a:p>
            <a:r>
              <a:rPr lang="en-GB" sz="2667" dirty="0"/>
              <a:t>What is IBM Cyber Vault?        A proven cyber resilience blueprint</a:t>
            </a:r>
          </a:p>
        </p:txBody>
      </p:sp>
      <p:grpSp>
        <p:nvGrpSpPr>
          <p:cNvPr id="50" name="Group 49">
            <a:extLst>
              <a:ext uri="{FF2B5EF4-FFF2-40B4-BE49-F238E27FC236}">
                <a16:creationId xmlns:a16="http://schemas.microsoft.com/office/drawing/2014/main" id="{C92127BA-6F07-4955-8761-A7DC26BDE32C}"/>
              </a:ext>
            </a:extLst>
          </p:cNvPr>
          <p:cNvGrpSpPr/>
          <p:nvPr/>
        </p:nvGrpSpPr>
        <p:grpSpPr>
          <a:xfrm>
            <a:off x="1" y="828780"/>
            <a:ext cx="12192000" cy="6029221"/>
            <a:chOff x="0" y="621584"/>
            <a:chExt cx="6358593" cy="4521916"/>
          </a:xfrm>
        </p:grpSpPr>
        <p:sp>
          <p:nvSpPr>
            <p:cNvPr id="5" name="Rectangle 4">
              <a:extLst>
                <a:ext uri="{FF2B5EF4-FFF2-40B4-BE49-F238E27FC236}">
                  <a16:creationId xmlns:a16="http://schemas.microsoft.com/office/drawing/2014/main" id="{0EAD8D86-9A19-4F32-80A9-BC7276FBBDF6}"/>
                </a:ext>
              </a:extLst>
            </p:cNvPr>
            <p:cNvSpPr/>
            <p:nvPr/>
          </p:nvSpPr>
          <p:spPr>
            <a:xfrm>
              <a:off x="0" y="621585"/>
              <a:ext cx="3179296" cy="2260958"/>
            </a:xfrm>
            <a:prstGeom prst="rect">
              <a:avLst/>
            </a:prstGeom>
            <a:solidFill>
              <a:srgbClr val="001D6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584" tIns="227583" rIns="227584" bIns="981237" numCol="1" spcCol="1270" anchor="t" anchorCtr="0">
              <a:noAutofit/>
            </a:bodyPr>
            <a:lstStyle/>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t>Immutable Copies </a:t>
              </a:r>
              <a:b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t>of Data</a:t>
              </a:r>
            </a:p>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t>Created with IBM Safeguarded Copy</a:t>
              </a:r>
            </a:p>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t>Can not be changed once created</a:t>
              </a:r>
            </a:p>
          </p:txBody>
        </p:sp>
        <p:sp>
          <p:nvSpPr>
            <p:cNvPr id="6" name="Rectangle 5">
              <a:extLst>
                <a:ext uri="{FF2B5EF4-FFF2-40B4-BE49-F238E27FC236}">
                  <a16:creationId xmlns:a16="http://schemas.microsoft.com/office/drawing/2014/main" id="{239DB7D1-8643-478D-9A2D-BA9B84101E70}"/>
                </a:ext>
              </a:extLst>
            </p:cNvPr>
            <p:cNvSpPr/>
            <p:nvPr/>
          </p:nvSpPr>
          <p:spPr>
            <a:xfrm>
              <a:off x="3179297" y="621584"/>
              <a:ext cx="3179296" cy="2260958"/>
            </a:xfrm>
            <a:prstGeom prst="rect">
              <a:avLst/>
            </a:prstGeom>
            <a:solidFill>
              <a:srgbClr val="0043CE"/>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584" tIns="227584" rIns="227584" bIns="981237" numCol="1" spcCol="1270" anchor="t" anchorCtr="0">
              <a:noAutofit/>
            </a:bodyPr>
            <a:lstStyle/>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t>Proactive </a:t>
              </a:r>
              <a:b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t>Monitoring</a:t>
              </a:r>
            </a:p>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t>Early warning signs of attack with </a:t>
              </a:r>
              <a:b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t>IBM Storage Insights</a:t>
              </a:r>
            </a:p>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t>Recommend integration with SIEM </a:t>
              </a:r>
              <a:b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t>such as IBM </a:t>
              </a:r>
              <a:r>
                <a:rPr kumimoji="0" lang="en-GB" sz="1467" b="0" i="0" u="none" strike="noStrike" kern="1200" cap="none" spc="0" normalizeH="0" baseline="0" noProof="0" dirty="0" err="1">
                  <a:ln>
                    <a:noFill/>
                  </a:ln>
                  <a:solidFill>
                    <a:srgbClr val="FFFFFF"/>
                  </a:solidFill>
                  <a:effectLst/>
                  <a:uLnTx/>
                  <a:uFillTx/>
                  <a:latin typeface="Arial" panose="020B0604020202020204"/>
                  <a:ea typeface="+mn-ea"/>
                  <a:cs typeface="+mn-cs"/>
                </a:rPr>
                <a:t>QRadar</a:t>
              </a:r>
              <a:endParaRPr kumimoji="0" lang="en-GB" sz="21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73D8DF1C-5C90-4644-9723-61F1F4586A21}"/>
                </a:ext>
              </a:extLst>
            </p:cNvPr>
            <p:cNvSpPr/>
            <p:nvPr/>
          </p:nvSpPr>
          <p:spPr>
            <a:xfrm>
              <a:off x="1" y="2882542"/>
              <a:ext cx="3179296" cy="2260958"/>
            </a:xfrm>
            <a:prstGeom prst="rect">
              <a:avLst/>
            </a:prstGeom>
            <a:solidFill>
              <a:srgbClr val="78A9FF"/>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584" tIns="1089652" rIns="227584" bIns="227585" numCol="1" spcCol="1270" anchor="t" anchorCtr="0">
              <a:noAutofit/>
            </a:bodyPr>
            <a:lstStyle/>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rPr>
                <a:t>Rapid </a:t>
              </a:r>
              <a:b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GB" sz="3200" b="1" i="0" u="none" strike="noStrike" kern="1200" cap="none" spc="0" normalizeH="0" baseline="0" noProof="0" dirty="0">
                  <a:ln>
                    <a:noFill/>
                  </a:ln>
                  <a:solidFill>
                    <a:srgbClr val="000000"/>
                  </a:solidFill>
                  <a:effectLst/>
                  <a:uLnTx/>
                  <a:uFillTx/>
                  <a:latin typeface="Arial" panose="020B0604020202020204"/>
                  <a:ea typeface="+mn-ea"/>
                  <a:cs typeface="+mn-cs"/>
                </a:rPr>
                <a:t>Recovery</a:t>
              </a:r>
            </a:p>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a:ea typeface="+mn-ea"/>
                  <a:cs typeface="+mn-cs"/>
                </a:rPr>
                <a:t>Restore production from validated data copies on primary storage</a:t>
              </a:r>
            </a:p>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a:ea typeface="+mn-ea"/>
                  <a:cs typeface="+mn-cs"/>
                </a:rPr>
                <a:t>Recovery from point-in-time copy</a:t>
              </a: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236C5C6-4A8B-41D5-A6AE-AEB34F5B27E5}"/>
                </a:ext>
              </a:extLst>
            </p:cNvPr>
            <p:cNvSpPr/>
            <p:nvPr/>
          </p:nvSpPr>
          <p:spPr>
            <a:xfrm>
              <a:off x="3179297" y="2882542"/>
              <a:ext cx="3179296" cy="2260958"/>
            </a:xfrm>
            <a:prstGeom prst="rect">
              <a:avLst/>
            </a:prstGeom>
            <a:solidFill>
              <a:srgbClr val="0F62FE"/>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583" tIns="1089652" rIns="227585" bIns="227585" numCol="1" spcCol="1270" anchor="t" anchorCtr="0">
              <a:noAutofit/>
            </a:bodyPr>
            <a:lstStyle/>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t>Data Copy Test                   and Validation</a:t>
              </a:r>
            </a:p>
            <a:p>
              <a:pPr marL="0" marR="0" lvl="0" indent="0" algn="ctr" defTabSz="1422328" rtl="0" eaLnBrk="1" fontAlgn="auto" latinLnBrk="0" hangingPunct="1">
                <a:lnSpc>
                  <a:spcPct val="90000"/>
                </a:lnSpc>
                <a:spcBef>
                  <a:spcPct val="0"/>
                </a:spcBef>
                <a:spcAft>
                  <a:spcPts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t>Recover data copies to isolated environment to check they are corruption free</a:t>
              </a:r>
            </a:p>
            <a:p>
              <a:pPr marL="0" marR="0" lvl="0" indent="0" algn="ctr" defTabSz="1422328" rtl="0" eaLnBrk="1" fontAlgn="auto" latinLnBrk="0" hangingPunct="1">
                <a:lnSpc>
                  <a:spcPct val="90000"/>
                </a:lnSpc>
                <a:spcBef>
                  <a:spcPct val="0"/>
                </a:spcBef>
                <a:spcAft>
                  <a:spcPts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t>Test recovery procedures</a:t>
              </a:r>
            </a:p>
            <a:p>
              <a:pPr marL="0" marR="0" lvl="0" indent="0" algn="ctr" defTabSz="1422328" rtl="0" eaLnBrk="1" fontAlgn="auto" latinLnBrk="0" hangingPunct="1">
                <a:lnSpc>
                  <a:spcPct val="90000"/>
                </a:lnSpc>
                <a:spcBef>
                  <a:spcPct val="0"/>
                </a:spcBef>
                <a:spcAft>
                  <a:spcPts val="0"/>
                </a:spcAft>
                <a:buClrTx/>
                <a:buSzTx/>
                <a:buFontTx/>
                <a:buNone/>
                <a:tabLst/>
                <a:defRPr/>
              </a:pPr>
              <a:r>
                <a:rPr kumimoji="0" lang="en-GB" sz="1467" b="0" i="0" u="none" strike="noStrike" kern="1200" cap="none" spc="0" normalizeH="0" baseline="0" noProof="0" dirty="0">
                  <a:ln>
                    <a:noFill/>
                  </a:ln>
                  <a:solidFill>
                    <a:srgbClr val="FFFFFF"/>
                  </a:solidFill>
                  <a:effectLst/>
                  <a:uLnTx/>
                  <a:uFillTx/>
                  <a:latin typeface="Arial" panose="020B0604020202020204"/>
                  <a:ea typeface="+mn-ea"/>
                  <a:cs typeface="+mn-cs"/>
                </a:rPr>
                <a:t>Forensics &amp; Diagnostics Services</a:t>
              </a:r>
            </a:p>
          </p:txBody>
        </p:sp>
      </p:grpSp>
      <p:sp>
        <p:nvSpPr>
          <p:cNvPr id="53" name="Rectangle 52">
            <a:extLst>
              <a:ext uri="{FF2B5EF4-FFF2-40B4-BE49-F238E27FC236}">
                <a16:creationId xmlns:a16="http://schemas.microsoft.com/office/drawing/2014/main" id="{1CBFF653-27FF-4E06-B74F-03E8FD328292}"/>
              </a:ext>
            </a:extLst>
          </p:cNvPr>
          <p:cNvSpPr>
            <a:spLocks noChangeAspect="1"/>
          </p:cNvSpPr>
          <p:nvPr/>
        </p:nvSpPr>
        <p:spPr>
          <a:xfrm>
            <a:off x="4486118" y="3288102"/>
            <a:ext cx="3219764" cy="1110581"/>
          </a:xfrm>
          <a:prstGeom prst="rect">
            <a:avLst/>
          </a:prstGeom>
          <a:solidFill>
            <a:schemeClr val="tx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584" tIns="0" rIns="227584" bIns="0" numCol="1" spcCol="1270" anchor="ctr" anchorCtr="0">
            <a:noAutofit/>
          </a:bodyPr>
          <a:lstStyle/>
          <a:p>
            <a:pPr marL="0" marR="0" lvl="0" indent="0" algn="ctr" defTabSz="1422328" rtl="0" eaLnBrk="1" fontAlgn="auto" latinLnBrk="0" hangingPunct="1">
              <a:lnSpc>
                <a:spcPct val="90000"/>
              </a:lnSpc>
              <a:spcBef>
                <a:spcPct val="0"/>
              </a:spcBef>
              <a:spcAft>
                <a:spcPts val="544"/>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panose="020B0604020202020204"/>
                <a:ea typeface="+mn-ea"/>
                <a:cs typeface="+mn-cs"/>
              </a:rPr>
              <a:t>Cyber Vault</a:t>
            </a:r>
          </a:p>
          <a:p>
            <a:pPr marL="0" marR="0" lvl="0" indent="0" algn="ctr" defTabSz="1422328" rtl="0" eaLnBrk="1" fontAlgn="auto" latinLnBrk="0" hangingPunct="1">
              <a:lnSpc>
                <a:spcPct val="90000"/>
              </a:lnSpc>
              <a:spcBef>
                <a:spcPct val="0"/>
              </a:spcBef>
              <a:spcAft>
                <a:spcPct val="35000"/>
              </a:spcAft>
              <a:buClrTx/>
              <a:buSzTx/>
              <a:buFontTx/>
              <a:buNone/>
              <a:tabLst/>
              <a:defRPr/>
            </a:pPr>
            <a:r>
              <a:rPr kumimoji="0" lang="en-GB" sz="2133" b="0" i="0" u="none" strike="noStrike" kern="1200" cap="none" spc="0" normalizeH="0" baseline="0" noProof="0" dirty="0">
                <a:ln>
                  <a:noFill/>
                </a:ln>
                <a:solidFill>
                  <a:srgbClr val="FFFFFF"/>
                </a:solidFill>
                <a:effectLst/>
                <a:uLnTx/>
                <a:uFillTx/>
                <a:latin typeface="Arial" panose="020B0604020202020204"/>
                <a:ea typeface="+mn-ea"/>
                <a:cs typeface="+mn-cs"/>
              </a:rPr>
              <a:t>Methodology</a:t>
            </a:r>
          </a:p>
        </p:txBody>
      </p:sp>
    </p:spTree>
    <p:extLst>
      <p:ext uri="{BB962C8B-B14F-4D97-AF65-F5344CB8AC3E}">
        <p14:creationId xmlns:p14="http://schemas.microsoft.com/office/powerpoint/2010/main" val="1375344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9EEE0601-2C85-8D58-F01F-3759418FBCF0}"/>
              </a:ext>
            </a:extLst>
          </p:cNvPr>
          <p:cNvSpPr/>
          <p:nvPr/>
        </p:nvSpPr>
        <p:spPr bwMode="auto">
          <a:xfrm>
            <a:off x="0" y="0"/>
            <a:ext cx="12203443" cy="6891453"/>
          </a:xfrm>
          <a:prstGeom prst="rect">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33" name="Table 19">
            <a:extLst>
              <a:ext uri="{FF2B5EF4-FFF2-40B4-BE49-F238E27FC236}">
                <a16:creationId xmlns:a16="http://schemas.microsoft.com/office/drawing/2014/main" id="{528A3633-3ABE-40BC-817A-C4117E8D352B}"/>
              </a:ext>
            </a:extLst>
          </p:cNvPr>
          <p:cNvGraphicFramePr>
            <a:graphicFrameLocks noGrp="1"/>
          </p:cNvGraphicFramePr>
          <p:nvPr/>
        </p:nvGraphicFramePr>
        <p:xfrm>
          <a:off x="2863508" y="1510674"/>
          <a:ext cx="807633" cy="529591"/>
        </p:xfrm>
        <a:graphic>
          <a:graphicData uri="http://schemas.openxmlformats.org/drawingml/2006/table">
            <a:tbl>
              <a:tblPr firstRow="1" bandRow="1">
                <a:tableStyleId>{5C22544A-7EE6-4342-B048-85BDC9FD1C3A}</a:tableStyleId>
              </a:tblPr>
              <a:tblGrid>
                <a:gridCol w="807633">
                  <a:extLst>
                    <a:ext uri="{9D8B030D-6E8A-4147-A177-3AD203B41FA5}">
                      <a16:colId xmlns:a16="http://schemas.microsoft.com/office/drawing/2014/main" val="2451037582"/>
                    </a:ext>
                  </a:extLst>
                </a:gridCol>
              </a:tblGrid>
              <a:tr h="529591">
                <a:tc>
                  <a:txBody>
                    <a:bodyPr/>
                    <a:lstStyle/>
                    <a:p>
                      <a:pPr algn="ctr">
                        <a:lnSpc>
                          <a:spcPts val="1700"/>
                        </a:lnSpc>
                      </a:pPr>
                      <a:r>
                        <a:rPr lang="en-US" sz="1600">
                          <a:solidFill>
                            <a:schemeClr val="tx1"/>
                          </a:solidFill>
                        </a:rPr>
                        <a:t>Detect</a:t>
                      </a:r>
                    </a:p>
                  </a:txBody>
                  <a:tcPr anchor="ctr">
                    <a:solidFill>
                      <a:schemeClr val="tx2">
                        <a:lumMod val="20000"/>
                        <a:lumOff val="80000"/>
                      </a:schemeClr>
                    </a:solidFill>
                  </a:tcPr>
                </a:tc>
                <a:extLst>
                  <a:ext uri="{0D108BD9-81ED-4DB2-BD59-A6C34878D82A}">
                    <a16:rowId xmlns:a16="http://schemas.microsoft.com/office/drawing/2014/main" val="220944876"/>
                  </a:ext>
                </a:extLst>
              </a:tr>
            </a:tbl>
          </a:graphicData>
        </a:graphic>
      </p:graphicFrame>
      <p:cxnSp>
        <p:nvCxnSpPr>
          <p:cNvPr id="9" name="Straight Arrow Connector 8">
            <a:extLst>
              <a:ext uri="{FF2B5EF4-FFF2-40B4-BE49-F238E27FC236}">
                <a16:creationId xmlns:a16="http://schemas.microsoft.com/office/drawing/2014/main" id="{BDEFA435-0994-7E46-B1FB-B824A100446A}"/>
              </a:ext>
            </a:extLst>
          </p:cNvPr>
          <p:cNvCxnSpPr>
            <a:cxnSpLocks/>
          </p:cNvCxnSpPr>
          <p:nvPr/>
        </p:nvCxnSpPr>
        <p:spPr>
          <a:xfrm flipV="1">
            <a:off x="1472076" y="2368783"/>
            <a:ext cx="2737" cy="2011664"/>
          </a:xfrm>
          <a:prstGeom prst="straightConnector1">
            <a:avLst/>
          </a:prstGeom>
          <a:ln w="44450">
            <a:tailEnd type="triangle"/>
          </a:ln>
        </p:spPr>
        <p:style>
          <a:lnRef idx="3">
            <a:schemeClr val="dk1"/>
          </a:lnRef>
          <a:fillRef idx="0">
            <a:schemeClr val="dk1"/>
          </a:fillRef>
          <a:effectRef idx="2">
            <a:schemeClr val="dk1"/>
          </a:effectRef>
          <a:fontRef idx="minor">
            <a:schemeClr val="tx1"/>
          </a:fontRef>
        </p:style>
      </p:cxnSp>
      <p:sp>
        <p:nvSpPr>
          <p:cNvPr id="15" name="Freeform 14">
            <a:extLst>
              <a:ext uri="{FF2B5EF4-FFF2-40B4-BE49-F238E27FC236}">
                <a16:creationId xmlns:a16="http://schemas.microsoft.com/office/drawing/2014/main" id="{DEE905A0-98E2-2842-94EF-1EC9A04DDEE0}"/>
              </a:ext>
            </a:extLst>
          </p:cNvPr>
          <p:cNvSpPr/>
          <p:nvPr/>
        </p:nvSpPr>
        <p:spPr>
          <a:xfrm rot="-60000" flipV="1">
            <a:off x="1444982" y="2888007"/>
            <a:ext cx="9424335" cy="1544740"/>
          </a:xfrm>
          <a:custGeom>
            <a:avLst/>
            <a:gdLst>
              <a:gd name="connsiteX0" fmla="*/ 0 w 4289778"/>
              <a:gd name="connsiteY0" fmla="*/ 124713 h 1469089"/>
              <a:gd name="connsiteX1" fmla="*/ 496711 w 4289778"/>
              <a:gd name="connsiteY1" fmla="*/ 598846 h 1469089"/>
              <a:gd name="connsiteX2" fmla="*/ 846667 w 4289778"/>
              <a:gd name="connsiteY2" fmla="*/ 1343913 h 1469089"/>
              <a:gd name="connsiteX3" fmla="*/ 1433689 w 4289778"/>
              <a:gd name="connsiteY3" fmla="*/ 1411646 h 1469089"/>
              <a:gd name="connsiteX4" fmla="*/ 2223911 w 4289778"/>
              <a:gd name="connsiteY4" fmla="*/ 756891 h 1469089"/>
              <a:gd name="connsiteX5" fmla="*/ 2641600 w 4289778"/>
              <a:gd name="connsiteY5" fmla="*/ 610135 h 1469089"/>
              <a:gd name="connsiteX6" fmla="*/ 3149600 w 4289778"/>
              <a:gd name="connsiteY6" fmla="*/ 282757 h 1469089"/>
              <a:gd name="connsiteX7" fmla="*/ 3499556 w 4289778"/>
              <a:gd name="connsiteY7" fmla="*/ 248891 h 1469089"/>
              <a:gd name="connsiteX8" fmla="*/ 3962400 w 4289778"/>
              <a:gd name="connsiteY8" fmla="*/ 34402 h 1469089"/>
              <a:gd name="connsiteX9" fmla="*/ 4289778 w 4289778"/>
              <a:gd name="connsiteY9" fmla="*/ 535 h 1469089"/>
              <a:gd name="connsiteX10" fmla="*/ 4289778 w 4289778"/>
              <a:gd name="connsiteY10" fmla="*/ 535 h 1469089"/>
              <a:gd name="connsiteX0" fmla="*/ 0 w 4289778"/>
              <a:gd name="connsiteY0" fmla="*/ 124713 h 1480352"/>
              <a:gd name="connsiteX1" fmla="*/ 496711 w 4289778"/>
              <a:gd name="connsiteY1" fmla="*/ 598846 h 1480352"/>
              <a:gd name="connsiteX2" fmla="*/ 846667 w 4289778"/>
              <a:gd name="connsiteY2" fmla="*/ 1343913 h 1480352"/>
              <a:gd name="connsiteX3" fmla="*/ 1800200 w 4289778"/>
              <a:gd name="connsiteY3" fmla="*/ 1427331 h 1480352"/>
              <a:gd name="connsiteX4" fmla="*/ 2223911 w 4289778"/>
              <a:gd name="connsiteY4" fmla="*/ 756891 h 1480352"/>
              <a:gd name="connsiteX5" fmla="*/ 2641600 w 4289778"/>
              <a:gd name="connsiteY5" fmla="*/ 610135 h 1480352"/>
              <a:gd name="connsiteX6" fmla="*/ 3149600 w 4289778"/>
              <a:gd name="connsiteY6" fmla="*/ 282757 h 1480352"/>
              <a:gd name="connsiteX7" fmla="*/ 3499556 w 4289778"/>
              <a:gd name="connsiteY7" fmla="*/ 248891 h 1480352"/>
              <a:gd name="connsiteX8" fmla="*/ 3962400 w 4289778"/>
              <a:gd name="connsiteY8" fmla="*/ 34402 h 1480352"/>
              <a:gd name="connsiteX9" fmla="*/ 4289778 w 4289778"/>
              <a:gd name="connsiteY9" fmla="*/ 535 h 1480352"/>
              <a:gd name="connsiteX10" fmla="*/ 4289778 w 4289778"/>
              <a:gd name="connsiteY10" fmla="*/ 535 h 1480352"/>
              <a:gd name="connsiteX0" fmla="*/ 0 w 4289778"/>
              <a:gd name="connsiteY0" fmla="*/ 124713 h 1441305"/>
              <a:gd name="connsiteX1" fmla="*/ 496711 w 4289778"/>
              <a:gd name="connsiteY1" fmla="*/ 598846 h 1441305"/>
              <a:gd name="connsiteX2" fmla="*/ 910195 w 4289778"/>
              <a:gd name="connsiteY2" fmla="*/ 1163538 h 1441305"/>
              <a:gd name="connsiteX3" fmla="*/ 1800200 w 4289778"/>
              <a:gd name="connsiteY3" fmla="*/ 1427331 h 1441305"/>
              <a:gd name="connsiteX4" fmla="*/ 2223911 w 4289778"/>
              <a:gd name="connsiteY4" fmla="*/ 756891 h 1441305"/>
              <a:gd name="connsiteX5" fmla="*/ 2641600 w 4289778"/>
              <a:gd name="connsiteY5" fmla="*/ 610135 h 1441305"/>
              <a:gd name="connsiteX6" fmla="*/ 3149600 w 4289778"/>
              <a:gd name="connsiteY6" fmla="*/ 282757 h 1441305"/>
              <a:gd name="connsiteX7" fmla="*/ 3499556 w 4289778"/>
              <a:gd name="connsiteY7" fmla="*/ 248891 h 1441305"/>
              <a:gd name="connsiteX8" fmla="*/ 3962400 w 4289778"/>
              <a:gd name="connsiteY8" fmla="*/ 34402 h 1441305"/>
              <a:gd name="connsiteX9" fmla="*/ 4289778 w 4289778"/>
              <a:gd name="connsiteY9" fmla="*/ 535 h 1441305"/>
              <a:gd name="connsiteX10" fmla="*/ 4289778 w 4289778"/>
              <a:gd name="connsiteY10" fmla="*/ 535 h 1441305"/>
              <a:gd name="connsiteX0" fmla="*/ 0 w 4289778"/>
              <a:gd name="connsiteY0" fmla="*/ 124713 h 1429614"/>
              <a:gd name="connsiteX1" fmla="*/ 496711 w 4289778"/>
              <a:gd name="connsiteY1" fmla="*/ 598846 h 1429614"/>
              <a:gd name="connsiteX2" fmla="*/ 910195 w 4289778"/>
              <a:gd name="connsiteY2" fmla="*/ 1163538 h 1429614"/>
              <a:gd name="connsiteX3" fmla="*/ 1800200 w 4289778"/>
              <a:gd name="connsiteY3" fmla="*/ 1427331 h 1429614"/>
              <a:gd name="connsiteX4" fmla="*/ 2350968 w 4289778"/>
              <a:gd name="connsiteY4" fmla="*/ 1250961 h 1429614"/>
              <a:gd name="connsiteX5" fmla="*/ 2641600 w 4289778"/>
              <a:gd name="connsiteY5" fmla="*/ 610135 h 1429614"/>
              <a:gd name="connsiteX6" fmla="*/ 3149600 w 4289778"/>
              <a:gd name="connsiteY6" fmla="*/ 282757 h 1429614"/>
              <a:gd name="connsiteX7" fmla="*/ 3499556 w 4289778"/>
              <a:gd name="connsiteY7" fmla="*/ 248891 h 1429614"/>
              <a:gd name="connsiteX8" fmla="*/ 3962400 w 4289778"/>
              <a:gd name="connsiteY8" fmla="*/ 34402 h 1429614"/>
              <a:gd name="connsiteX9" fmla="*/ 4289778 w 4289778"/>
              <a:gd name="connsiteY9" fmla="*/ 535 h 1429614"/>
              <a:gd name="connsiteX10" fmla="*/ 4289778 w 4289778"/>
              <a:gd name="connsiteY10" fmla="*/ 535 h 1429614"/>
              <a:gd name="connsiteX0" fmla="*/ 0 w 4289778"/>
              <a:gd name="connsiteY0" fmla="*/ 124713 h 1428831"/>
              <a:gd name="connsiteX1" fmla="*/ 496711 w 4289778"/>
              <a:gd name="connsiteY1" fmla="*/ 598846 h 1428831"/>
              <a:gd name="connsiteX2" fmla="*/ 910195 w 4289778"/>
              <a:gd name="connsiteY2" fmla="*/ 1163538 h 1428831"/>
              <a:gd name="connsiteX3" fmla="*/ 1800200 w 4289778"/>
              <a:gd name="connsiteY3" fmla="*/ 1427331 h 1428831"/>
              <a:gd name="connsiteX4" fmla="*/ 2350968 w 4289778"/>
              <a:gd name="connsiteY4" fmla="*/ 1250961 h 1428831"/>
              <a:gd name="connsiteX5" fmla="*/ 2837073 w 4289778"/>
              <a:gd name="connsiteY5" fmla="*/ 845408 h 1428831"/>
              <a:gd name="connsiteX6" fmla="*/ 3149600 w 4289778"/>
              <a:gd name="connsiteY6" fmla="*/ 282757 h 1428831"/>
              <a:gd name="connsiteX7" fmla="*/ 3499556 w 4289778"/>
              <a:gd name="connsiteY7" fmla="*/ 248891 h 1428831"/>
              <a:gd name="connsiteX8" fmla="*/ 3962400 w 4289778"/>
              <a:gd name="connsiteY8" fmla="*/ 34402 h 1428831"/>
              <a:gd name="connsiteX9" fmla="*/ 4289778 w 4289778"/>
              <a:gd name="connsiteY9" fmla="*/ 535 h 1428831"/>
              <a:gd name="connsiteX10" fmla="*/ 4289778 w 4289778"/>
              <a:gd name="connsiteY10" fmla="*/ 535 h 1428831"/>
              <a:gd name="connsiteX0" fmla="*/ 0 w 4289778"/>
              <a:gd name="connsiteY0" fmla="*/ 124713 h 1428831"/>
              <a:gd name="connsiteX1" fmla="*/ 496711 w 4289778"/>
              <a:gd name="connsiteY1" fmla="*/ 598846 h 1428831"/>
              <a:gd name="connsiteX2" fmla="*/ 910195 w 4289778"/>
              <a:gd name="connsiteY2" fmla="*/ 1163538 h 1428831"/>
              <a:gd name="connsiteX3" fmla="*/ 1800200 w 4289778"/>
              <a:gd name="connsiteY3" fmla="*/ 1427331 h 1428831"/>
              <a:gd name="connsiteX4" fmla="*/ 2350968 w 4289778"/>
              <a:gd name="connsiteY4" fmla="*/ 1250961 h 1428831"/>
              <a:gd name="connsiteX5" fmla="*/ 2837073 w 4289778"/>
              <a:gd name="connsiteY5" fmla="*/ 845408 h 1428831"/>
              <a:gd name="connsiteX6" fmla="*/ 3261997 w 4289778"/>
              <a:gd name="connsiteY6" fmla="*/ 384709 h 1428831"/>
              <a:gd name="connsiteX7" fmla="*/ 3499556 w 4289778"/>
              <a:gd name="connsiteY7" fmla="*/ 248891 h 1428831"/>
              <a:gd name="connsiteX8" fmla="*/ 3962400 w 4289778"/>
              <a:gd name="connsiteY8" fmla="*/ 34402 h 1428831"/>
              <a:gd name="connsiteX9" fmla="*/ 4289778 w 4289778"/>
              <a:gd name="connsiteY9" fmla="*/ 535 h 1428831"/>
              <a:gd name="connsiteX10" fmla="*/ 4289778 w 4289778"/>
              <a:gd name="connsiteY10" fmla="*/ 535 h 1428831"/>
              <a:gd name="connsiteX0" fmla="*/ 0 w 4289778"/>
              <a:gd name="connsiteY0" fmla="*/ 124934 h 1429052"/>
              <a:gd name="connsiteX1" fmla="*/ 496711 w 4289778"/>
              <a:gd name="connsiteY1" fmla="*/ 599067 h 1429052"/>
              <a:gd name="connsiteX2" fmla="*/ 910195 w 4289778"/>
              <a:gd name="connsiteY2" fmla="*/ 1163759 h 1429052"/>
              <a:gd name="connsiteX3" fmla="*/ 1800200 w 4289778"/>
              <a:gd name="connsiteY3" fmla="*/ 1427552 h 1429052"/>
              <a:gd name="connsiteX4" fmla="*/ 2350968 w 4289778"/>
              <a:gd name="connsiteY4" fmla="*/ 1251182 h 1429052"/>
              <a:gd name="connsiteX5" fmla="*/ 2837073 w 4289778"/>
              <a:gd name="connsiteY5" fmla="*/ 845629 h 1429052"/>
              <a:gd name="connsiteX6" fmla="*/ 3261997 w 4289778"/>
              <a:gd name="connsiteY6" fmla="*/ 384930 h 1429052"/>
              <a:gd name="connsiteX7" fmla="*/ 3602179 w 4289778"/>
              <a:gd name="connsiteY7" fmla="*/ 256954 h 1429052"/>
              <a:gd name="connsiteX8" fmla="*/ 3962400 w 4289778"/>
              <a:gd name="connsiteY8" fmla="*/ 34623 h 1429052"/>
              <a:gd name="connsiteX9" fmla="*/ 4289778 w 4289778"/>
              <a:gd name="connsiteY9" fmla="*/ 756 h 1429052"/>
              <a:gd name="connsiteX10" fmla="*/ 4289778 w 4289778"/>
              <a:gd name="connsiteY10" fmla="*/ 756 h 1429052"/>
              <a:gd name="connsiteX0" fmla="*/ 0 w 4289778"/>
              <a:gd name="connsiteY0" fmla="*/ 124178 h 1428296"/>
              <a:gd name="connsiteX1" fmla="*/ 496711 w 4289778"/>
              <a:gd name="connsiteY1" fmla="*/ 598311 h 1428296"/>
              <a:gd name="connsiteX2" fmla="*/ 910195 w 4289778"/>
              <a:gd name="connsiteY2" fmla="*/ 1163003 h 1428296"/>
              <a:gd name="connsiteX3" fmla="*/ 1800200 w 4289778"/>
              <a:gd name="connsiteY3" fmla="*/ 1426796 h 1428296"/>
              <a:gd name="connsiteX4" fmla="*/ 2350968 w 4289778"/>
              <a:gd name="connsiteY4" fmla="*/ 1250426 h 1428296"/>
              <a:gd name="connsiteX5" fmla="*/ 2837073 w 4289778"/>
              <a:gd name="connsiteY5" fmla="*/ 844873 h 1428296"/>
              <a:gd name="connsiteX6" fmla="*/ 3261997 w 4289778"/>
              <a:gd name="connsiteY6" fmla="*/ 384174 h 1428296"/>
              <a:gd name="connsiteX7" fmla="*/ 3602179 w 4289778"/>
              <a:gd name="connsiteY7" fmla="*/ 256198 h 1428296"/>
              <a:gd name="connsiteX8" fmla="*/ 4050363 w 4289778"/>
              <a:gd name="connsiteY8" fmla="*/ 80922 h 1428296"/>
              <a:gd name="connsiteX9" fmla="*/ 4289778 w 4289778"/>
              <a:gd name="connsiteY9" fmla="*/ 0 h 1428296"/>
              <a:gd name="connsiteX10" fmla="*/ 4289778 w 4289778"/>
              <a:gd name="connsiteY10" fmla="*/ 0 h 1428296"/>
              <a:gd name="connsiteX0" fmla="*/ 0 w 4289778"/>
              <a:gd name="connsiteY0" fmla="*/ 124178 h 1428296"/>
              <a:gd name="connsiteX1" fmla="*/ 496711 w 4289778"/>
              <a:gd name="connsiteY1" fmla="*/ 598311 h 1428296"/>
              <a:gd name="connsiteX2" fmla="*/ 910195 w 4289778"/>
              <a:gd name="connsiteY2" fmla="*/ 1163003 h 1428296"/>
              <a:gd name="connsiteX3" fmla="*/ 1800200 w 4289778"/>
              <a:gd name="connsiteY3" fmla="*/ 1426796 h 1428296"/>
              <a:gd name="connsiteX4" fmla="*/ 2350968 w 4289778"/>
              <a:gd name="connsiteY4" fmla="*/ 1250426 h 1428296"/>
              <a:gd name="connsiteX5" fmla="*/ 2837073 w 4289778"/>
              <a:gd name="connsiteY5" fmla="*/ 844873 h 1428296"/>
              <a:gd name="connsiteX6" fmla="*/ 3286431 w 4289778"/>
              <a:gd name="connsiteY6" fmla="*/ 399859 h 1428296"/>
              <a:gd name="connsiteX7" fmla="*/ 3602179 w 4289778"/>
              <a:gd name="connsiteY7" fmla="*/ 256198 h 1428296"/>
              <a:gd name="connsiteX8" fmla="*/ 4050363 w 4289778"/>
              <a:gd name="connsiteY8" fmla="*/ 80922 h 1428296"/>
              <a:gd name="connsiteX9" fmla="*/ 4289778 w 4289778"/>
              <a:gd name="connsiteY9" fmla="*/ 0 h 1428296"/>
              <a:gd name="connsiteX10" fmla="*/ 4289778 w 4289778"/>
              <a:gd name="connsiteY10" fmla="*/ 0 h 1428296"/>
              <a:gd name="connsiteX0" fmla="*/ 0 w 4289778"/>
              <a:gd name="connsiteY0" fmla="*/ 124178 h 1431565"/>
              <a:gd name="connsiteX1" fmla="*/ 496711 w 4289778"/>
              <a:gd name="connsiteY1" fmla="*/ 598311 h 1431565"/>
              <a:gd name="connsiteX2" fmla="*/ 959063 w 4289778"/>
              <a:gd name="connsiteY2" fmla="*/ 1076736 h 1431565"/>
              <a:gd name="connsiteX3" fmla="*/ 1800200 w 4289778"/>
              <a:gd name="connsiteY3" fmla="*/ 1426796 h 1431565"/>
              <a:gd name="connsiteX4" fmla="*/ 2350968 w 4289778"/>
              <a:gd name="connsiteY4" fmla="*/ 1250426 h 1431565"/>
              <a:gd name="connsiteX5" fmla="*/ 2837073 w 4289778"/>
              <a:gd name="connsiteY5" fmla="*/ 844873 h 1431565"/>
              <a:gd name="connsiteX6" fmla="*/ 3286431 w 4289778"/>
              <a:gd name="connsiteY6" fmla="*/ 399859 h 1431565"/>
              <a:gd name="connsiteX7" fmla="*/ 3602179 w 4289778"/>
              <a:gd name="connsiteY7" fmla="*/ 256198 h 1431565"/>
              <a:gd name="connsiteX8" fmla="*/ 4050363 w 4289778"/>
              <a:gd name="connsiteY8" fmla="*/ 80922 h 1431565"/>
              <a:gd name="connsiteX9" fmla="*/ 4289778 w 4289778"/>
              <a:gd name="connsiteY9" fmla="*/ 0 h 1431565"/>
              <a:gd name="connsiteX10" fmla="*/ 4289778 w 4289778"/>
              <a:gd name="connsiteY10" fmla="*/ 0 h 1431565"/>
              <a:gd name="connsiteX0" fmla="*/ 0 w 4289778"/>
              <a:gd name="connsiteY0" fmla="*/ 124178 h 1436884"/>
              <a:gd name="connsiteX1" fmla="*/ 496711 w 4289778"/>
              <a:gd name="connsiteY1" fmla="*/ 598311 h 1436884"/>
              <a:gd name="connsiteX2" fmla="*/ 959063 w 4289778"/>
              <a:gd name="connsiteY2" fmla="*/ 1076736 h 1436884"/>
              <a:gd name="connsiteX3" fmla="*/ 1800200 w 4289778"/>
              <a:gd name="connsiteY3" fmla="*/ 1426796 h 1436884"/>
              <a:gd name="connsiteX4" fmla="*/ 2175804 w 4289778"/>
              <a:gd name="connsiteY4" fmla="*/ 1334241 h 1436884"/>
              <a:gd name="connsiteX5" fmla="*/ 2350968 w 4289778"/>
              <a:gd name="connsiteY5" fmla="*/ 1250426 h 1436884"/>
              <a:gd name="connsiteX6" fmla="*/ 2837073 w 4289778"/>
              <a:gd name="connsiteY6" fmla="*/ 844873 h 1436884"/>
              <a:gd name="connsiteX7" fmla="*/ 3286431 w 4289778"/>
              <a:gd name="connsiteY7" fmla="*/ 399859 h 1436884"/>
              <a:gd name="connsiteX8" fmla="*/ 3602179 w 4289778"/>
              <a:gd name="connsiteY8" fmla="*/ 256198 h 1436884"/>
              <a:gd name="connsiteX9" fmla="*/ 4050363 w 4289778"/>
              <a:gd name="connsiteY9" fmla="*/ 80922 h 1436884"/>
              <a:gd name="connsiteX10" fmla="*/ 4289778 w 4289778"/>
              <a:gd name="connsiteY10" fmla="*/ 0 h 1436884"/>
              <a:gd name="connsiteX11" fmla="*/ 4289778 w 4289778"/>
              <a:gd name="connsiteY11" fmla="*/ 0 h 1436884"/>
              <a:gd name="connsiteX0" fmla="*/ 0 w 4289778"/>
              <a:gd name="connsiteY0" fmla="*/ 124178 h 1464363"/>
              <a:gd name="connsiteX1" fmla="*/ 496711 w 4289778"/>
              <a:gd name="connsiteY1" fmla="*/ 598311 h 1464363"/>
              <a:gd name="connsiteX2" fmla="*/ 959063 w 4289778"/>
              <a:gd name="connsiteY2" fmla="*/ 1076736 h 1464363"/>
              <a:gd name="connsiteX3" fmla="*/ 1800200 w 4289778"/>
              <a:gd name="connsiteY3" fmla="*/ 1426796 h 1464363"/>
              <a:gd name="connsiteX4" fmla="*/ 2237167 w 4289778"/>
              <a:gd name="connsiteY4" fmla="*/ 1434709 h 1464363"/>
              <a:gd name="connsiteX5" fmla="*/ 2350968 w 4289778"/>
              <a:gd name="connsiteY5" fmla="*/ 1250426 h 1464363"/>
              <a:gd name="connsiteX6" fmla="*/ 2837073 w 4289778"/>
              <a:gd name="connsiteY6" fmla="*/ 844873 h 1464363"/>
              <a:gd name="connsiteX7" fmla="*/ 3286431 w 4289778"/>
              <a:gd name="connsiteY7" fmla="*/ 399859 h 1464363"/>
              <a:gd name="connsiteX8" fmla="*/ 3602179 w 4289778"/>
              <a:gd name="connsiteY8" fmla="*/ 256198 h 1464363"/>
              <a:gd name="connsiteX9" fmla="*/ 4050363 w 4289778"/>
              <a:gd name="connsiteY9" fmla="*/ 80922 h 1464363"/>
              <a:gd name="connsiteX10" fmla="*/ 4289778 w 4289778"/>
              <a:gd name="connsiteY10" fmla="*/ 0 h 1464363"/>
              <a:gd name="connsiteX11" fmla="*/ 4289778 w 4289778"/>
              <a:gd name="connsiteY11" fmla="*/ 0 h 1464363"/>
              <a:gd name="connsiteX0" fmla="*/ 0 w 4289778"/>
              <a:gd name="connsiteY0" fmla="*/ 124178 h 1464363"/>
              <a:gd name="connsiteX1" fmla="*/ 496711 w 4289778"/>
              <a:gd name="connsiteY1" fmla="*/ 598311 h 1464363"/>
              <a:gd name="connsiteX2" fmla="*/ 959063 w 4289778"/>
              <a:gd name="connsiteY2" fmla="*/ 1076736 h 1464363"/>
              <a:gd name="connsiteX3" fmla="*/ 1800200 w 4289778"/>
              <a:gd name="connsiteY3" fmla="*/ 1426796 h 1464363"/>
              <a:gd name="connsiteX4" fmla="*/ 2237167 w 4289778"/>
              <a:gd name="connsiteY4" fmla="*/ 1434709 h 1464363"/>
              <a:gd name="connsiteX5" fmla="*/ 2403565 w 4289778"/>
              <a:gd name="connsiteY5" fmla="*/ 1258799 h 1464363"/>
              <a:gd name="connsiteX6" fmla="*/ 2837073 w 4289778"/>
              <a:gd name="connsiteY6" fmla="*/ 844873 h 1464363"/>
              <a:gd name="connsiteX7" fmla="*/ 3286431 w 4289778"/>
              <a:gd name="connsiteY7" fmla="*/ 399859 h 1464363"/>
              <a:gd name="connsiteX8" fmla="*/ 3602179 w 4289778"/>
              <a:gd name="connsiteY8" fmla="*/ 256198 h 1464363"/>
              <a:gd name="connsiteX9" fmla="*/ 4050363 w 4289778"/>
              <a:gd name="connsiteY9" fmla="*/ 80922 h 1464363"/>
              <a:gd name="connsiteX10" fmla="*/ 4289778 w 4289778"/>
              <a:gd name="connsiteY10" fmla="*/ 0 h 1464363"/>
              <a:gd name="connsiteX11" fmla="*/ 4289778 w 4289778"/>
              <a:gd name="connsiteY11" fmla="*/ 0 h 1464363"/>
              <a:gd name="connsiteX0" fmla="*/ 0 w 4289778"/>
              <a:gd name="connsiteY0" fmla="*/ 124178 h 1464363"/>
              <a:gd name="connsiteX1" fmla="*/ 496711 w 4289778"/>
              <a:gd name="connsiteY1" fmla="*/ 598311 h 1464363"/>
              <a:gd name="connsiteX2" fmla="*/ 959063 w 4289778"/>
              <a:gd name="connsiteY2" fmla="*/ 1076736 h 1464363"/>
              <a:gd name="connsiteX3" fmla="*/ 1800200 w 4289778"/>
              <a:gd name="connsiteY3" fmla="*/ 1426796 h 1464363"/>
              <a:gd name="connsiteX4" fmla="*/ 2237167 w 4289778"/>
              <a:gd name="connsiteY4" fmla="*/ 1434709 h 1464363"/>
              <a:gd name="connsiteX5" fmla="*/ 2429863 w 4289778"/>
              <a:gd name="connsiteY5" fmla="*/ 1250426 h 1464363"/>
              <a:gd name="connsiteX6" fmla="*/ 2837073 w 4289778"/>
              <a:gd name="connsiteY6" fmla="*/ 844873 h 1464363"/>
              <a:gd name="connsiteX7" fmla="*/ 3286431 w 4289778"/>
              <a:gd name="connsiteY7" fmla="*/ 399859 h 1464363"/>
              <a:gd name="connsiteX8" fmla="*/ 3602179 w 4289778"/>
              <a:gd name="connsiteY8" fmla="*/ 256198 h 1464363"/>
              <a:gd name="connsiteX9" fmla="*/ 4050363 w 4289778"/>
              <a:gd name="connsiteY9" fmla="*/ 80922 h 1464363"/>
              <a:gd name="connsiteX10" fmla="*/ 4289778 w 4289778"/>
              <a:gd name="connsiteY10" fmla="*/ 0 h 1464363"/>
              <a:gd name="connsiteX11" fmla="*/ 4289778 w 4289778"/>
              <a:gd name="connsiteY11" fmla="*/ 0 h 1464363"/>
              <a:gd name="connsiteX0" fmla="*/ 0 w 4289778"/>
              <a:gd name="connsiteY0" fmla="*/ 124178 h 1469501"/>
              <a:gd name="connsiteX1" fmla="*/ 496711 w 4289778"/>
              <a:gd name="connsiteY1" fmla="*/ 598311 h 1469501"/>
              <a:gd name="connsiteX2" fmla="*/ 980978 w 4289778"/>
              <a:gd name="connsiteY2" fmla="*/ 1001385 h 1469501"/>
              <a:gd name="connsiteX3" fmla="*/ 1800200 w 4289778"/>
              <a:gd name="connsiteY3" fmla="*/ 1426796 h 1469501"/>
              <a:gd name="connsiteX4" fmla="*/ 2237167 w 4289778"/>
              <a:gd name="connsiteY4" fmla="*/ 1434709 h 1469501"/>
              <a:gd name="connsiteX5" fmla="*/ 2429863 w 4289778"/>
              <a:gd name="connsiteY5" fmla="*/ 1250426 h 1469501"/>
              <a:gd name="connsiteX6" fmla="*/ 2837073 w 4289778"/>
              <a:gd name="connsiteY6" fmla="*/ 844873 h 1469501"/>
              <a:gd name="connsiteX7" fmla="*/ 3286431 w 4289778"/>
              <a:gd name="connsiteY7" fmla="*/ 399859 h 1469501"/>
              <a:gd name="connsiteX8" fmla="*/ 3602179 w 4289778"/>
              <a:gd name="connsiteY8" fmla="*/ 256198 h 1469501"/>
              <a:gd name="connsiteX9" fmla="*/ 4050363 w 4289778"/>
              <a:gd name="connsiteY9" fmla="*/ 80922 h 1469501"/>
              <a:gd name="connsiteX10" fmla="*/ 4289778 w 4289778"/>
              <a:gd name="connsiteY10" fmla="*/ 0 h 1469501"/>
              <a:gd name="connsiteX11" fmla="*/ 4289778 w 4289778"/>
              <a:gd name="connsiteY11" fmla="*/ 0 h 1469501"/>
              <a:gd name="connsiteX0" fmla="*/ 0 w 4289778"/>
              <a:gd name="connsiteY0" fmla="*/ 124178 h 1469501"/>
              <a:gd name="connsiteX1" fmla="*/ 82896 w 4289778"/>
              <a:gd name="connsiteY1" fmla="*/ 146491 h 1469501"/>
              <a:gd name="connsiteX2" fmla="*/ 496711 w 4289778"/>
              <a:gd name="connsiteY2" fmla="*/ 598311 h 1469501"/>
              <a:gd name="connsiteX3" fmla="*/ 980978 w 4289778"/>
              <a:gd name="connsiteY3" fmla="*/ 1001385 h 1469501"/>
              <a:gd name="connsiteX4" fmla="*/ 1800200 w 4289778"/>
              <a:gd name="connsiteY4" fmla="*/ 1426796 h 1469501"/>
              <a:gd name="connsiteX5" fmla="*/ 2237167 w 4289778"/>
              <a:gd name="connsiteY5" fmla="*/ 1434709 h 1469501"/>
              <a:gd name="connsiteX6" fmla="*/ 2429863 w 4289778"/>
              <a:gd name="connsiteY6" fmla="*/ 1250426 h 1469501"/>
              <a:gd name="connsiteX7" fmla="*/ 2837073 w 4289778"/>
              <a:gd name="connsiteY7" fmla="*/ 844873 h 1469501"/>
              <a:gd name="connsiteX8" fmla="*/ 3286431 w 4289778"/>
              <a:gd name="connsiteY8" fmla="*/ 399859 h 1469501"/>
              <a:gd name="connsiteX9" fmla="*/ 3602179 w 4289778"/>
              <a:gd name="connsiteY9" fmla="*/ 256198 h 1469501"/>
              <a:gd name="connsiteX10" fmla="*/ 4050363 w 4289778"/>
              <a:gd name="connsiteY10" fmla="*/ 80922 h 1469501"/>
              <a:gd name="connsiteX11" fmla="*/ 4289778 w 4289778"/>
              <a:gd name="connsiteY11" fmla="*/ 0 h 1469501"/>
              <a:gd name="connsiteX12" fmla="*/ 4289778 w 4289778"/>
              <a:gd name="connsiteY12" fmla="*/ 0 h 146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89778" h="1469501">
                <a:moveTo>
                  <a:pt x="0" y="124178"/>
                </a:moveTo>
                <a:cubicBezTo>
                  <a:pt x="5145" y="130029"/>
                  <a:pt x="111" y="67469"/>
                  <a:pt x="82896" y="146491"/>
                </a:cubicBezTo>
                <a:cubicBezTo>
                  <a:pt x="165681" y="225513"/>
                  <a:pt x="347031" y="455829"/>
                  <a:pt x="496711" y="598311"/>
                </a:cubicBezTo>
                <a:cubicBezTo>
                  <a:pt x="646391" y="740793"/>
                  <a:pt x="763730" y="863304"/>
                  <a:pt x="980978" y="1001385"/>
                </a:cubicBezTo>
                <a:cubicBezTo>
                  <a:pt x="1198226" y="1139466"/>
                  <a:pt x="1590835" y="1354575"/>
                  <a:pt x="1800200" y="1426796"/>
                </a:cubicBezTo>
                <a:cubicBezTo>
                  <a:pt x="2009565" y="1499017"/>
                  <a:pt x="2145372" y="1464104"/>
                  <a:pt x="2237167" y="1434709"/>
                </a:cubicBezTo>
                <a:cubicBezTo>
                  <a:pt x="2328962" y="1405314"/>
                  <a:pt x="2329879" y="1348732"/>
                  <a:pt x="2429863" y="1250426"/>
                </a:cubicBezTo>
                <a:cubicBezTo>
                  <a:pt x="2529847" y="1152120"/>
                  <a:pt x="2694312" y="986634"/>
                  <a:pt x="2837073" y="844873"/>
                </a:cubicBezTo>
                <a:cubicBezTo>
                  <a:pt x="2979834" y="703112"/>
                  <a:pt x="3158913" y="497972"/>
                  <a:pt x="3286431" y="399859"/>
                </a:cubicBezTo>
                <a:cubicBezTo>
                  <a:pt x="3413949" y="301747"/>
                  <a:pt x="3474857" y="309354"/>
                  <a:pt x="3602179" y="256198"/>
                </a:cubicBezTo>
                <a:cubicBezTo>
                  <a:pt x="3729501" y="203042"/>
                  <a:pt x="3900968" y="139347"/>
                  <a:pt x="4050363" y="80922"/>
                </a:cubicBezTo>
                <a:cubicBezTo>
                  <a:pt x="4164963" y="38222"/>
                  <a:pt x="4289778" y="0"/>
                  <a:pt x="4289778" y="0"/>
                </a:cubicBezTo>
                <a:lnTo>
                  <a:pt x="4289778" y="0"/>
                </a:lnTo>
              </a:path>
            </a:pathLst>
          </a:custGeom>
          <a:solidFill>
            <a:srgbClr val="8BF7F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17" name="Table 17">
            <a:extLst>
              <a:ext uri="{FF2B5EF4-FFF2-40B4-BE49-F238E27FC236}">
                <a16:creationId xmlns:a16="http://schemas.microsoft.com/office/drawing/2014/main" id="{E1E262AA-4B2D-0E49-8DB5-24C880A28237}"/>
              </a:ext>
            </a:extLst>
          </p:cNvPr>
          <p:cNvGraphicFramePr>
            <a:graphicFrameLocks noGrp="1"/>
          </p:cNvGraphicFramePr>
          <p:nvPr/>
        </p:nvGraphicFramePr>
        <p:xfrm>
          <a:off x="1456762" y="4496252"/>
          <a:ext cx="9226335" cy="721360"/>
        </p:xfrm>
        <a:graphic>
          <a:graphicData uri="http://schemas.openxmlformats.org/drawingml/2006/table">
            <a:tbl>
              <a:tblPr firstRow="1" bandRow="1">
                <a:tableStyleId>{5C22544A-7EE6-4342-B048-85BDC9FD1C3A}</a:tableStyleId>
              </a:tblPr>
              <a:tblGrid>
                <a:gridCol w="403543">
                  <a:extLst>
                    <a:ext uri="{9D8B030D-6E8A-4147-A177-3AD203B41FA5}">
                      <a16:colId xmlns:a16="http://schemas.microsoft.com/office/drawing/2014/main" val="4056559279"/>
                    </a:ext>
                  </a:extLst>
                </a:gridCol>
                <a:gridCol w="802072">
                  <a:extLst>
                    <a:ext uri="{9D8B030D-6E8A-4147-A177-3AD203B41FA5}">
                      <a16:colId xmlns:a16="http://schemas.microsoft.com/office/drawing/2014/main" val="2898904139"/>
                    </a:ext>
                  </a:extLst>
                </a:gridCol>
                <a:gridCol w="802072">
                  <a:extLst>
                    <a:ext uri="{9D8B030D-6E8A-4147-A177-3AD203B41FA5}">
                      <a16:colId xmlns:a16="http://schemas.microsoft.com/office/drawing/2014/main" val="3557320175"/>
                    </a:ext>
                  </a:extLst>
                </a:gridCol>
                <a:gridCol w="802072">
                  <a:extLst>
                    <a:ext uri="{9D8B030D-6E8A-4147-A177-3AD203B41FA5}">
                      <a16:colId xmlns:a16="http://schemas.microsoft.com/office/drawing/2014/main" val="4037748191"/>
                    </a:ext>
                  </a:extLst>
                </a:gridCol>
                <a:gridCol w="802072">
                  <a:extLst>
                    <a:ext uri="{9D8B030D-6E8A-4147-A177-3AD203B41FA5}">
                      <a16:colId xmlns:a16="http://schemas.microsoft.com/office/drawing/2014/main" val="1601626456"/>
                    </a:ext>
                  </a:extLst>
                </a:gridCol>
                <a:gridCol w="675717">
                  <a:extLst>
                    <a:ext uri="{9D8B030D-6E8A-4147-A177-3AD203B41FA5}">
                      <a16:colId xmlns:a16="http://schemas.microsoft.com/office/drawing/2014/main" val="1881868056"/>
                    </a:ext>
                  </a:extLst>
                </a:gridCol>
                <a:gridCol w="949569">
                  <a:extLst>
                    <a:ext uri="{9D8B030D-6E8A-4147-A177-3AD203B41FA5}">
                      <a16:colId xmlns:a16="http://schemas.microsoft.com/office/drawing/2014/main" val="2733854274"/>
                    </a:ext>
                  </a:extLst>
                </a:gridCol>
                <a:gridCol w="973015">
                  <a:extLst>
                    <a:ext uri="{9D8B030D-6E8A-4147-A177-3AD203B41FA5}">
                      <a16:colId xmlns:a16="http://schemas.microsoft.com/office/drawing/2014/main" val="864001364"/>
                    </a:ext>
                  </a:extLst>
                </a:gridCol>
                <a:gridCol w="785447">
                  <a:extLst>
                    <a:ext uri="{9D8B030D-6E8A-4147-A177-3AD203B41FA5}">
                      <a16:colId xmlns:a16="http://schemas.microsoft.com/office/drawing/2014/main" val="1320449171"/>
                    </a:ext>
                  </a:extLst>
                </a:gridCol>
                <a:gridCol w="797169">
                  <a:extLst>
                    <a:ext uri="{9D8B030D-6E8A-4147-A177-3AD203B41FA5}">
                      <a16:colId xmlns:a16="http://schemas.microsoft.com/office/drawing/2014/main" val="2655059453"/>
                    </a:ext>
                  </a:extLst>
                </a:gridCol>
                <a:gridCol w="468923">
                  <a:extLst>
                    <a:ext uri="{9D8B030D-6E8A-4147-A177-3AD203B41FA5}">
                      <a16:colId xmlns:a16="http://schemas.microsoft.com/office/drawing/2014/main" val="756856153"/>
                    </a:ext>
                  </a:extLst>
                </a:gridCol>
                <a:gridCol w="964664">
                  <a:extLst>
                    <a:ext uri="{9D8B030D-6E8A-4147-A177-3AD203B41FA5}">
                      <a16:colId xmlns:a16="http://schemas.microsoft.com/office/drawing/2014/main" val="2907483587"/>
                    </a:ext>
                  </a:extLst>
                </a:gridCol>
              </a:tblGrid>
              <a:tr h="721360">
                <a:tc>
                  <a:txBody>
                    <a:bodyPr/>
                    <a:lstStyle/>
                    <a:p>
                      <a:r>
                        <a:rPr lang="en-US" sz="1500">
                          <a:solidFill>
                            <a:schemeClr val="tx1"/>
                          </a:solidFill>
                        </a:rPr>
                        <a:t>0 </a:t>
                      </a:r>
                    </a:p>
                  </a:txBody>
                  <a:tcPr>
                    <a:noFill/>
                  </a:tcPr>
                </a:tc>
                <a:tc>
                  <a:txBody>
                    <a:bodyPr/>
                    <a:lstStyle/>
                    <a:p>
                      <a:r>
                        <a:rPr lang="en-US" sz="1500">
                          <a:solidFill>
                            <a:schemeClr val="bg1"/>
                          </a:solidFill>
                        </a:rPr>
                        <a:t>30</a:t>
                      </a:r>
                    </a:p>
                  </a:txBody>
                  <a:tcPr>
                    <a:noFill/>
                  </a:tcPr>
                </a:tc>
                <a:tc>
                  <a:txBody>
                    <a:bodyPr/>
                    <a:lstStyle/>
                    <a:p>
                      <a:r>
                        <a:rPr lang="en-US" sz="1500">
                          <a:solidFill>
                            <a:schemeClr val="bg1"/>
                          </a:solidFill>
                        </a:rPr>
                        <a:t>45</a:t>
                      </a:r>
                    </a:p>
                  </a:txBody>
                  <a:tcPr>
                    <a:noFill/>
                  </a:tcPr>
                </a:tc>
                <a:tc>
                  <a:txBody>
                    <a:bodyPr/>
                    <a:lstStyle/>
                    <a:p>
                      <a:r>
                        <a:rPr lang="en-US" sz="1500">
                          <a:solidFill>
                            <a:schemeClr val="bg1"/>
                          </a:solidFill>
                        </a:rPr>
                        <a:t>60</a:t>
                      </a:r>
                    </a:p>
                  </a:txBody>
                  <a:tcPr>
                    <a:noFill/>
                  </a:tcPr>
                </a:tc>
                <a:tc>
                  <a:txBody>
                    <a:bodyPr/>
                    <a:lstStyle/>
                    <a:p>
                      <a:r>
                        <a:rPr lang="en-US" sz="1500">
                          <a:solidFill>
                            <a:schemeClr val="bg1"/>
                          </a:solidFill>
                        </a:rPr>
                        <a:t>90</a:t>
                      </a:r>
                    </a:p>
                  </a:txBody>
                  <a:tcPr>
                    <a:noFill/>
                  </a:tcPr>
                </a:tc>
                <a:tc>
                  <a:txBody>
                    <a:bodyPr/>
                    <a:lstStyle/>
                    <a:p>
                      <a:r>
                        <a:rPr lang="en-US" sz="1500">
                          <a:solidFill>
                            <a:schemeClr val="bg1"/>
                          </a:solidFill>
                        </a:rPr>
                        <a:t>2 hrs</a:t>
                      </a:r>
                    </a:p>
                  </a:txBody>
                  <a:tcPr>
                    <a:noFill/>
                  </a:tcPr>
                </a:tc>
                <a:tc>
                  <a:txBody>
                    <a:bodyPr/>
                    <a:lstStyle/>
                    <a:p>
                      <a:r>
                        <a:rPr lang="en-US" sz="1500">
                          <a:solidFill>
                            <a:schemeClr val="bg1"/>
                          </a:solidFill>
                        </a:rPr>
                        <a:t>10 hrs</a:t>
                      </a:r>
                    </a:p>
                    <a:p>
                      <a:r>
                        <a:rPr lang="en-US" sz="1300">
                          <a:solidFill>
                            <a:schemeClr val="bg1"/>
                          </a:solidFill>
                        </a:rPr>
                        <a:t>Tier 1 Recovery</a:t>
                      </a:r>
                    </a:p>
                  </a:txBody>
                  <a:tcPr>
                    <a:noFill/>
                  </a:tcPr>
                </a:tc>
                <a:tc>
                  <a:txBody>
                    <a:bodyPr/>
                    <a:lstStyle/>
                    <a:p>
                      <a:r>
                        <a:rPr lang="en-US" sz="1500">
                          <a:solidFill>
                            <a:schemeClr val="bg1"/>
                          </a:solidFill>
                        </a:rPr>
                        <a:t>2 days</a:t>
                      </a:r>
                    </a:p>
                    <a:p>
                      <a:r>
                        <a:rPr lang="en-US" sz="1300">
                          <a:solidFill>
                            <a:schemeClr val="bg1"/>
                          </a:solidFill>
                        </a:rPr>
                        <a:t>Tier 2 Recovery</a:t>
                      </a:r>
                    </a:p>
                  </a:txBody>
                  <a:tcPr>
                    <a:noFill/>
                  </a:tcPr>
                </a:tc>
                <a:tc>
                  <a:txBody>
                    <a:bodyPr/>
                    <a:lstStyle/>
                    <a:p>
                      <a:r>
                        <a:rPr lang="en-US" sz="1500">
                          <a:solidFill>
                            <a:schemeClr val="bg1"/>
                          </a:solidFill>
                        </a:rPr>
                        <a:t>3 days</a:t>
                      </a:r>
                    </a:p>
                  </a:txBody>
                  <a:tcPr>
                    <a:noFill/>
                  </a:tcPr>
                </a:tc>
                <a:tc>
                  <a:txBody>
                    <a:bodyPr/>
                    <a:lstStyle/>
                    <a:p>
                      <a:r>
                        <a:rPr lang="en-US" sz="1500">
                          <a:solidFill>
                            <a:schemeClr val="bg1"/>
                          </a:solidFill>
                        </a:rPr>
                        <a:t>1 week </a:t>
                      </a:r>
                    </a:p>
                  </a:txBody>
                  <a:tcPr>
                    <a:noFill/>
                  </a:tcPr>
                </a:tc>
                <a:tc>
                  <a:txBody>
                    <a:bodyPr/>
                    <a:lstStyle/>
                    <a:p>
                      <a:endParaRPr lang="en-US" sz="1500">
                        <a:solidFill>
                          <a:schemeClr val="bg1"/>
                        </a:solidFill>
                      </a:endParaRPr>
                    </a:p>
                  </a:txBody>
                  <a:tcPr>
                    <a:noFill/>
                  </a:tcPr>
                </a:tc>
                <a:tc>
                  <a:txBody>
                    <a:bodyPr/>
                    <a:lstStyle/>
                    <a:p>
                      <a:r>
                        <a:rPr lang="en-US" sz="1500">
                          <a:solidFill>
                            <a:schemeClr val="bg1"/>
                          </a:solidFill>
                        </a:rPr>
                        <a:t>2 weeks</a:t>
                      </a:r>
                    </a:p>
                  </a:txBody>
                  <a:tcPr>
                    <a:noFill/>
                  </a:tcPr>
                </a:tc>
                <a:extLst>
                  <a:ext uri="{0D108BD9-81ED-4DB2-BD59-A6C34878D82A}">
                    <a16:rowId xmlns:a16="http://schemas.microsoft.com/office/drawing/2014/main" val="4050349631"/>
                  </a:ext>
                </a:extLst>
              </a:tr>
            </a:tbl>
          </a:graphicData>
        </a:graphic>
      </p:graphicFrame>
      <p:cxnSp>
        <p:nvCxnSpPr>
          <p:cNvPr id="22" name="Straight Connector 21">
            <a:extLst>
              <a:ext uri="{FF2B5EF4-FFF2-40B4-BE49-F238E27FC236}">
                <a16:creationId xmlns:a16="http://schemas.microsoft.com/office/drawing/2014/main" id="{3EE6235E-B5E2-6542-85AF-BCB9482EDFC1}"/>
              </a:ext>
            </a:extLst>
          </p:cNvPr>
          <p:cNvCxnSpPr>
            <a:cxnSpLocks/>
          </p:cNvCxnSpPr>
          <p:nvPr/>
        </p:nvCxnSpPr>
        <p:spPr>
          <a:xfrm>
            <a:off x="4393323" y="1894539"/>
            <a:ext cx="0" cy="241418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941FEF58-EA48-E049-9E84-CC9DC5AF740B}"/>
              </a:ext>
            </a:extLst>
          </p:cNvPr>
          <p:cNvCxnSpPr>
            <a:cxnSpLocks/>
          </p:cNvCxnSpPr>
          <p:nvPr/>
        </p:nvCxnSpPr>
        <p:spPr>
          <a:xfrm flipH="1">
            <a:off x="8828687" y="2253188"/>
            <a:ext cx="10503" cy="205553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24" name="Table 19">
            <a:extLst>
              <a:ext uri="{FF2B5EF4-FFF2-40B4-BE49-F238E27FC236}">
                <a16:creationId xmlns:a16="http://schemas.microsoft.com/office/drawing/2014/main" id="{F80D469E-7472-7741-B51D-14558A25422E}"/>
              </a:ext>
            </a:extLst>
          </p:cNvPr>
          <p:cNvGraphicFramePr>
            <a:graphicFrameLocks noGrp="1"/>
          </p:cNvGraphicFramePr>
          <p:nvPr/>
        </p:nvGraphicFramePr>
        <p:xfrm>
          <a:off x="4393321" y="1506052"/>
          <a:ext cx="4445867" cy="532741"/>
        </p:xfrm>
        <a:graphic>
          <a:graphicData uri="http://schemas.openxmlformats.org/drawingml/2006/table">
            <a:tbl>
              <a:tblPr firstRow="1" bandRow="1">
                <a:tableStyleId>{5C22544A-7EE6-4342-B048-85BDC9FD1C3A}</a:tableStyleId>
              </a:tblPr>
              <a:tblGrid>
                <a:gridCol w="4445867">
                  <a:extLst>
                    <a:ext uri="{9D8B030D-6E8A-4147-A177-3AD203B41FA5}">
                      <a16:colId xmlns:a16="http://schemas.microsoft.com/office/drawing/2014/main" val="2451037582"/>
                    </a:ext>
                  </a:extLst>
                </a:gridCol>
              </a:tblGrid>
              <a:tr h="532741">
                <a:tc>
                  <a:txBody>
                    <a:bodyPr/>
                    <a:lstStyle/>
                    <a:p>
                      <a:pPr algn="ctr"/>
                      <a:r>
                        <a:rPr lang="en-US" sz="2000">
                          <a:solidFill>
                            <a:schemeClr val="tx1"/>
                          </a:solidFill>
                        </a:rPr>
                        <a:t>Respond</a:t>
                      </a:r>
                    </a:p>
                  </a:txBody>
                  <a:tcPr anchor="ctr">
                    <a:solidFill>
                      <a:schemeClr val="tx2">
                        <a:lumMod val="40000"/>
                        <a:lumOff val="60000"/>
                      </a:schemeClr>
                    </a:solidFill>
                  </a:tcPr>
                </a:tc>
                <a:extLst>
                  <a:ext uri="{0D108BD9-81ED-4DB2-BD59-A6C34878D82A}">
                    <a16:rowId xmlns:a16="http://schemas.microsoft.com/office/drawing/2014/main" val="220944876"/>
                  </a:ext>
                </a:extLst>
              </a:tr>
            </a:tbl>
          </a:graphicData>
        </a:graphic>
      </p:graphicFrame>
      <p:graphicFrame>
        <p:nvGraphicFramePr>
          <p:cNvPr id="25" name="Table 19">
            <a:extLst>
              <a:ext uri="{FF2B5EF4-FFF2-40B4-BE49-F238E27FC236}">
                <a16:creationId xmlns:a16="http://schemas.microsoft.com/office/drawing/2014/main" id="{52F35DE7-93C1-D74A-A56C-702334960228}"/>
              </a:ext>
            </a:extLst>
          </p:cNvPr>
          <p:cNvGraphicFramePr>
            <a:graphicFrameLocks noGrp="1"/>
          </p:cNvGraphicFramePr>
          <p:nvPr/>
        </p:nvGraphicFramePr>
        <p:xfrm>
          <a:off x="3418921" y="1510674"/>
          <a:ext cx="974403" cy="529591"/>
        </p:xfrm>
        <a:graphic>
          <a:graphicData uri="http://schemas.openxmlformats.org/drawingml/2006/table">
            <a:tbl>
              <a:tblPr firstRow="1" bandRow="1">
                <a:tableStyleId>{5C22544A-7EE6-4342-B048-85BDC9FD1C3A}</a:tableStyleId>
              </a:tblPr>
              <a:tblGrid>
                <a:gridCol w="974403">
                  <a:extLst>
                    <a:ext uri="{9D8B030D-6E8A-4147-A177-3AD203B41FA5}">
                      <a16:colId xmlns:a16="http://schemas.microsoft.com/office/drawing/2014/main" val="2451037582"/>
                    </a:ext>
                  </a:extLst>
                </a:gridCol>
              </a:tblGrid>
              <a:tr h="529591">
                <a:tc>
                  <a:txBody>
                    <a:bodyPr/>
                    <a:lstStyle/>
                    <a:p>
                      <a:pPr algn="ctr">
                        <a:lnSpc>
                          <a:spcPts val="1700"/>
                        </a:lnSpc>
                      </a:pPr>
                      <a:r>
                        <a:rPr lang="en-US" sz="1900">
                          <a:solidFill>
                            <a:schemeClr val="tx1"/>
                          </a:solidFill>
                        </a:rPr>
                        <a:t>Detect</a:t>
                      </a:r>
                    </a:p>
                  </a:txBody>
                  <a:tcPr anchor="ctr">
                    <a:solidFill>
                      <a:schemeClr val="tx2">
                        <a:lumMod val="20000"/>
                        <a:lumOff val="80000"/>
                      </a:schemeClr>
                    </a:solidFill>
                  </a:tcPr>
                </a:tc>
                <a:extLst>
                  <a:ext uri="{0D108BD9-81ED-4DB2-BD59-A6C34878D82A}">
                    <a16:rowId xmlns:a16="http://schemas.microsoft.com/office/drawing/2014/main" val="220944876"/>
                  </a:ext>
                </a:extLst>
              </a:tr>
            </a:tbl>
          </a:graphicData>
        </a:graphic>
      </p:graphicFrame>
      <p:cxnSp>
        <p:nvCxnSpPr>
          <p:cNvPr id="26" name="Straight Connector 25">
            <a:extLst>
              <a:ext uri="{FF2B5EF4-FFF2-40B4-BE49-F238E27FC236}">
                <a16:creationId xmlns:a16="http://schemas.microsoft.com/office/drawing/2014/main" id="{B4ABDF9D-F015-2644-89A1-A6C592436069}"/>
              </a:ext>
            </a:extLst>
          </p:cNvPr>
          <p:cNvCxnSpPr>
            <a:cxnSpLocks/>
          </p:cNvCxnSpPr>
          <p:nvPr/>
        </p:nvCxnSpPr>
        <p:spPr>
          <a:xfrm>
            <a:off x="6511289" y="2287679"/>
            <a:ext cx="0" cy="209042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1C882A5B-A755-4245-AD20-6A48C60D8A31}"/>
              </a:ext>
            </a:extLst>
          </p:cNvPr>
          <p:cNvSpPr txBox="1"/>
          <p:nvPr/>
        </p:nvSpPr>
        <p:spPr>
          <a:xfrm>
            <a:off x="8768485" y="3521353"/>
            <a:ext cx="1021379"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Platform recovery</a:t>
            </a:r>
          </a:p>
        </p:txBody>
      </p:sp>
      <p:sp>
        <p:nvSpPr>
          <p:cNvPr id="29" name="TextBox 28">
            <a:extLst>
              <a:ext uri="{FF2B5EF4-FFF2-40B4-BE49-F238E27FC236}">
                <a16:creationId xmlns:a16="http://schemas.microsoft.com/office/drawing/2014/main" id="{BC8960B8-4098-C544-9675-F55B7C38050B}"/>
              </a:ext>
            </a:extLst>
          </p:cNvPr>
          <p:cNvSpPr txBox="1"/>
          <p:nvPr/>
        </p:nvSpPr>
        <p:spPr>
          <a:xfrm>
            <a:off x="10381613" y="3577526"/>
            <a:ext cx="1021379" cy="600164"/>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Platform Recovery Complete</a:t>
            </a:r>
          </a:p>
        </p:txBody>
      </p:sp>
      <p:graphicFrame>
        <p:nvGraphicFramePr>
          <p:cNvPr id="30" name="Table 19">
            <a:extLst>
              <a:ext uri="{FF2B5EF4-FFF2-40B4-BE49-F238E27FC236}">
                <a16:creationId xmlns:a16="http://schemas.microsoft.com/office/drawing/2014/main" id="{ADDC2805-4BBB-4C45-A1B0-90F8C8900FD1}"/>
              </a:ext>
            </a:extLst>
          </p:cNvPr>
          <p:cNvGraphicFramePr>
            <a:graphicFrameLocks noGrp="1"/>
          </p:cNvGraphicFramePr>
          <p:nvPr/>
        </p:nvGraphicFramePr>
        <p:xfrm>
          <a:off x="6457105" y="2036481"/>
          <a:ext cx="4620795" cy="419059"/>
        </p:xfrm>
        <a:graphic>
          <a:graphicData uri="http://schemas.openxmlformats.org/drawingml/2006/table">
            <a:tbl>
              <a:tblPr firstRow="1" bandRow="1">
                <a:tableStyleId>{5C22544A-7EE6-4342-B048-85BDC9FD1C3A}</a:tableStyleId>
              </a:tblPr>
              <a:tblGrid>
                <a:gridCol w="4620795">
                  <a:extLst>
                    <a:ext uri="{9D8B030D-6E8A-4147-A177-3AD203B41FA5}">
                      <a16:colId xmlns:a16="http://schemas.microsoft.com/office/drawing/2014/main" val="2451037582"/>
                    </a:ext>
                  </a:extLst>
                </a:gridCol>
              </a:tblGrid>
              <a:tr h="419059">
                <a:tc>
                  <a:txBody>
                    <a:bodyPr/>
                    <a:lstStyle/>
                    <a:p>
                      <a:pPr algn="ctr"/>
                      <a:r>
                        <a:rPr lang="en-US" sz="2000" b="1"/>
                        <a:t>Recover</a:t>
                      </a:r>
                    </a:p>
                  </a:txBody>
                  <a:tcPr anchor="ctr">
                    <a:solidFill>
                      <a:schemeClr val="bg1">
                        <a:lumMod val="50000"/>
                      </a:schemeClr>
                    </a:solidFill>
                  </a:tcPr>
                </a:tc>
                <a:extLst>
                  <a:ext uri="{0D108BD9-81ED-4DB2-BD59-A6C34878D82A}">
                    <a16:rowId xmlns:a16="http://schemas.microsoft.com/office/drawing/2014/main" val="220944876"/>
                  </a:ext>
                </a:extLst>
              </a:tr>
            </a:tbl>
          </a:graphicData>
        </a:graphic>
      </p:graphicFrame>
      <p:sp>
        <p:nvSpPr>
          <p:cNvPr id="31" name="TextBox 30">
            <a:extLst>
              <a:ext uri="{FF2B5EF4-FFF2-40B4-BE49-F238E27FC236}">
                <a16:creationId xmlns:a16="http://schemas.microsoft.com/office/drawing/2014/main" id="{52FBA9A8-73DA-AC4E-AEE2-68E3D700D7ED}"/>
              </a:ext>
            </a:extLst>
          </p:cNvPr>
          <p:cNvSpPr txBox="1"/>
          <p:nvPr/>
        </p:nvSpPr>
        <p:spPr>
          <a:xfrm>
            <a:off x="5478688" y="2328144"/>
            <a:ext cx="955257" cy="451406"/>
          </a:xfrm>
          <a:prstGeom prst="rect">
            <a:avLst/>
          </a:prstGeom>
          <a:noFill/>
        </p:spPr>
        <p:txBody>
          <a:bodyPr wrap="square" rtlCol="0">
            <a:spAutoFit/>
          </a:bodyPr>
          <a:lstStyle/>
          <a:p>
            <a:pPr marL="0" marR="0" lvl="0" indent="0" algn="l" defTabSz="914354"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Major Breach</a:t>
            </a:r>
          </a:p>
        </p:txBody>
      </p:sp>
      <p:cxnSp>
        <p:nvCxnSpPr>
          <p:cNvPr id="32" name="Straight Connector 31">
            <a:extLst>
              <a:ext uri="{FF2B5EF4-FFF2-40B4-BE49-F238E27FC236}">
                <a16:creationId xmlns:a16="http://schemas.microsoft.com/office/drawing/2014/main" id="{7F7F2D8E-CE4F-BB4A-BC17-96488723771E}"/>
              </a:ext>
            </a:extLst>
          </p:cNvPr>
          <p:cNvCxnSpPr>
            <a:cxnSpLocks/>
          </p:cNvCxnSpPr>
          <p:nvPr/>
        </p:nvCxnSpPr>
        <p:spPr>
          <a:xfrm>
            <a:off x="5503471" y="1969477"/>
            <a:ext cx="0" cy="238077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Connector 44">
            <a:extLst>
              <a:ext uri="{FF2B5EF4-FFF2-40B4-BE49-F238E27FC236}">
                <a16:creationId xmlns:a16="http://schemas.microsoft.com/office/drawing/2014/main" id="{6E8D7D0F-83DF-654A-B38D-478C4F8769DE}"/>
              </a:ext>
            </a:extLst>
          </p:cNvPr>
          <p:cNvCxnSpPr>
            <a:cxnSpLocks/>
          </p:cNvCxnSpPr>
          <p:nvPr/>
        </p:nvCxnSpPr>
        <p:spPr>
          <a:xfrm>
            <a:off x="7736745" y="2455541"/>
            <a:ext cx="0" cy="191895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3" name="TextBox 42">
            <a:extLst>
              <a:ext uri="{FF2B5EF4-FFF2-40B4-BE49-F238E27FC236}">
                <a16:creationId xmlns:a16="http://schemas.microsoft.com/office/drawing/2014/main" id="{1E42E9A8-6F13-A943-950D-7C683AF6647A}"/>
              </a:ext>
            </a:extLst>
          </p:cNvPr>
          <p:cNvSpPr txBox="1"/>
          <p:nvPr/>
        </p:nvSpPr>
        <p:spPr>
          <a:xfrm>
            <a:off x="76583" y="4216748"/>
            <a:ext cx="1477099" cy="451406"/>
          </a:xfrm>
          <a:prstGeom prst="rect">
            <a:avLst/>
          </a:prstGeom>
          <a:noFill/>
        </p:spPr>
        <p:txBody>
          <a:bodyPr wrap="square" rtlCol="0">
            <a:spAutoFit/>
          </a:bodyPr>
          <a:lstStyle/>
          <a:p>
            <a:pPr marL="0" marR="0" lvl="0" indent="0" algn="l" defTabSz="914354"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Initial</a:t>
            </a:r>
          </a:p>
          <a:p>
            <a:pPr marL="0" marR="0" lvl="0" indent="0" algn="l" defTabSz="914354"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Compromise</a:t>
            </a:r>
          </a:p>
        </p:txBody>
      </p:sp>
      <p:sp>
        <p:nvSpPr>
          <p:cNvPr id="44" name="TextBox 43">
            <a:extLst>
              <a:ext uri="{FF2B5EF4-FFF2-40B4-BE49-F238E27FC236}">
                <a16:creationId xmlns:a16="http://schemas.microsoft.com/office/drawing/2014/main" id="{E94001A2-2131-984F-AC42-D7B8DA8B3B7B}"/>
              </a:ext>
            </a:extLst>
          </p:cNvPr>
          <p:cNvSpPr txBox="1"/>
          <p:nvPr/>
        </p:nvSpPr>
        <p:spPr>
          <a:xfrm>
            <a:off x="6433944" y="2579875"/>
            <a:ext cx="1352497" cy="461665"/>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Infrastructure recovery</a:t>
            </a:r>
          </a:p>
        </p:txBody>
      </p:sp>
      <p:sp>
        <p:nvSpPr>
          <p:cNvPr id="47" name="TextBox 46">
            <a:extLst>
              <a:ext uri="{FF2B5EF4-FFF2-40B4-BE49-F238E27FC236}">
                <a16:creationId xmlns:a16="http://schemas.microsoft.com/office/drawing/2014/main" id="{832425F4-7072-274D-8F67-6B1AE54576FE}"/>
              </a:ext>
            </a:extLst>
          </p:cNvPr>
          <p:cNvSpPr txBox="1"/>
          <p:nvPr/>
        </p:nvSpPr>
        <p:spPr>
          <a:xfrm>
            <a:off x="87184" y="2668864"/>
            <a:ext cx="1426461" cy="30021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a:ln>
                  <a:noFill/>
                </a:ln>
                <a:solidFill>
                  <a:srgbClr val="FF0000"/>
                </a:solidFill>
                <a:effectLst/>
                <a:uLnTx/>
                <a:uFillTx/>
                <a:latin typeface="Arial" panose="020B0604020202020204"/>
                <a:ea typeface="+mn-ea"/>
                <a:cs typeface="+mn-cs"/>
              </a:rPr>
              <a:t>Breach impact</a:t>
            </a:r>
          </a:p>
        </p:txBody>
      </p:sp>
      <p:sp>
        <p:nvSpPr>
          <p:cNvPr id="49" name="TextBox 48">
            <a:extLst>
              <a:ext uri="{FF2B5EF4-FFF2-40B4-BE49-F238E27FC236}">
                <a16:creationId xmlns:a16="http://schemas.microsoft.com/office/drawing/2014/main" id="{1AB0B643-2F3F-4F49-B8E4-AE8A76DCCA16}"/>
              </a:ext>
            </a:extLst>
          </p:cNvPr>
          <p:cNvSpPr txBox="1"/>
          <p:nvPr/>
        </p:nvSpPr>
        <p:spPr>
          <a:xfrm>
            <a:off x="4268619" y="653449"/>
            <a:ext cx="4949423" cy="52322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Cyber Incident Timeline</a:t>
            </a:r>
          </a:p>
        </p:txBody>
      </p:sp>
      <p:sp>
        <p:nvSpPr>
          <p:cNvPr id="50" name="TextBox 49">
            <a:extLst>
              <a:ext uri="{FF2B5EF4-FFF2-40B4-BE49-F238E27FC236}">
                <a16:creationId xmlns:a16="http://schemas.microsoft.com/office/drawing/2014/main" id="{46A7AA90-844A-7640-8982-4D4897945E26}"/>
              </a:ext>
            </a:extLst>
          </p:cNvPr>
          <p:cNvSpPr txBox="1"/>
          <p:nvPr/>
        </p:nvSpPr>
        <p:spPr>
          <a:xfrm>
            <a:off x="7651998" y="2747550"/>
            <a:ext cx="1235959" cy="646331"/>
          </a:xfrm>
          <a:prstGeom prst="rect">
            <a:avLst/>
          </a:prstGeom>
          <a:solidFill>
            <a:schemeClr val="bg1">
              <a:alpha val="64000"/>
            </a:schemeClr>
          </a:solid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Infrastructure recovery</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complete</a:t>
            </a:r>
          </a:p>
        </p:txBody>
      </p:sp>
      <p:cxnSp>
        <p:nvCxnSpPr>
          <p:cNvPr id="56" name="Straight Connector 55">
            <a:extLst>
              <a:ext uri="{FF2B5EF4-FFF2-40B4-BE49-F238E27FC236}">
                <a16:creationId xmlns:a16="http://schemas.microsoft.com/office/drawing/2014/main" id="{0CD66452-24E9-BA46-AF04-CE5DB489DE41}"/>
              </a:ext>
            </a:extLst>
          </p:cNvPr>
          <p:cNvCxnSpPr>
            <a:cxnSpLocks/>
          </p:cNvCxnSpPr>
          <p:nvPr/>
        </p:nvCxnSpPr>
        <p:spPr>
          <a:xfrm flipH="1">
            <a:off x="11077901" y="2455540"/>
            <a:ext cx="1" cy="196618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2">
            <a:extLst>
              <a:ext uri="{FF2B5EF4-FFF2-40B4-BE49-F238E27FC236}">
                <a16:creationId xmlns:a16="http://schemas.microsoft.com/office/drawing/2014/main" id="{57CB5BF2-1F4F-724C-8E0C-A61BF3D75B61}"/>
              </a:ext>
            </a:extLst>
          </p:cNvPr>
          <p:cNvSpPr/>
          <p:nvPr/>
        </p:nvSpPr>
        <p:spPr>
          <a:xfrm>
            <a:off x="46287" y="31700"/>
            <a:ext cx="12069447" cy="1077218"/>
          </a:xfrm>
          <a:prstGeom prst="rect">
            <a:avLst/>
          </a:prstGeom>
        </p:spPr>
        <p:txBody>
          <a:bodyPr wrap="square">
            <a:spAutoFit/>
          </a:bodyPr>
          <a:lstStyle/>
          <a:p>
            <a:pPr marL="122233" marR="0" lvl="0" indent="0" algn="l" defTabSz="914354"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Cyber Vault Enables Quick Attack Detection and Recovery….</a:t>
            </a:r>
          </a:p>
          <a:p>
            <a:pPr marL="122233" marR="0" lvl="0" indent="0" algn="l" defTabSz="91435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Shortens the time for your company to get back to normal! </a:t>
            </a:r>
          </a:p>
        </p:txBody>
      </p:sp>
      <p:sp>
        <p:nvSpPr>
          <p:cNvPr id="27" name="Freeform 26">
            <a:extLst>
              <a:ext uri="{FF2B5EF4-FFF2-40B4-BE49-F238E27FC236}">
                <a16:creationId xmlns:a16="http://schemas.microsoft.com/office/drawing/2014/main" id="{C73503AB-63F0-4273-ACE8-CDA2F5B7A2F2}"/>
              </a:ext>
            </a:extLst>
          </p:cNvPr>
          <p:cNvSpPr/>
          <p:nvPr/>
        </p:nvSpPr>
        <p:spPr>
          <a:xfrm rot="-60000" flipV="1">
            <a:off x="2370896" y="3655627"/>
            <a:ext cx="4510496" cy="718869"/>
          </a:xfrm>
          <a:custGeom>
            <a:avLst/>
            <a:gdLst>
              <a:gd name="connsiteX0" fmla="*/ 0 w 4289778"/>
              <a:gd name="connsiteY0" fmla="*/ 124713 h 1469089"/>
              <a:gd name="connsiteX1" fmla="*/ 496711 w 4289778"/>
              <a:gd name="connsiteY1" fmla="*/ 598846 h 1469089"/>
              <a:gd name="connsiteX2" fmla="*/ 846667 w 4289778"/>
              <a:gd name="connsiteY2" fmla="*/ 1343913 h 1469089"/>
              <a:gd name="connsiteX3" fmla="*/ 1433689 w 4289778"/>
              <a:gd name="connsiteY3" fmla="*/ 1411646 h 1469089"/>
              <a:gd name="connsiteX4" fmla="*/ 2223911 w 4289778"/>
              <a:gd name="connsiteY4" fmla="*/ 756891 h 1469089"/>
              <a:gd name="connsiteX5" fmla="*/ 2641600 w 4289778"/>
              <a:gd name="connsiteY5" fmla="*/ 610135 h 1469089"/>
              <a:gd name="connsiteX6" fmla="*/ 3149600 w 4289778"/>
              <a:gd name="connsiteY6" fmla="*/ 282757 h 1469089"/>
              <a:gd name="connsiteX7" fmla="*/ 3499556 w 4289778"/>
              <a:gd name="connsiteY7" fmla="*/ 248891 h 1469089"/>
              <a:gd name="connsiteX8" fmla="*/ 3962400 w 4289778"/>
              <a:gd name="connsiteY8" fmla="*/ 34402 h 1469089"/>
              <a:gd name="connsiteX9" fmla="*/ 4289778 w 4289778"/>
              <a:gd name="connsiteY9" fmla="*/ 535 h 1469089"/>
              <a:gd name="connsiteX10" fmla="*/ 4289778 w 4289778"/>
              <a:gd name="connsiteY10" fmla="*/ 535 h 1469089"/>
              <a:gd name="connsiteX0" fmla="*/ 0 w 4289778"/>
              <a:gd name="connsiteY0" fmla="*/ 124713 h 1456313"/>
              <a:gd name="connsiteX1" fmla="*/ 400467 w 4289778"/>
              <a:gd name="connsiteY1" fmla="*/ 906222 h 1456313"/>
              <a:gd name="connsiteX2" fmla="*/ 846667 w 4289778"/>
              <a:gd name="connsiteY2" fmla="*/ 1343913 h 1456313"/>
              <a:gd name="connsiteX3" fmla="*/ 1433689 w 4289778"/>
              <a:gd name="connsiteY3" fmla="*/ 1411646 h 1456313"/>
              <a:gd name="connsiteX4" fmla="*/ 2223911 w 4289778"/>
              <a:gd name="connsiteY4" fmla="*/ 756891 h 1456313"/>
              <a:gd name="connsiteX5" fmla="*/ 2641600 w 4289778"/>
              <a:gd name="connsiteY5" fmla="*/ 610135 h 1456313"/>
              <a:gd name="connsiteX6" fmla="*/ 3149600 w 4289778"/>
              <a:gd name="connsiteY6" fmla="*/ 282757 h 1456313"/>
              <a:gd name="connsiteX7" fmla="*/ 3499556 w 4289778"/>
              <a:gd name="connsiteY7" fmla="*/ 248891 h 1456313"/>
              <a:gd name="connsiteX8" fmla="*/ 3962400 w 4289778"/>
              <a:gd name="connsiteY8" fmla="*/ 34402 h 1456313"/>
              <a:gd name="connsiteX9" fmla="*/ 4289778 w 4289778"/>
              <a:gd name="connsiteY9" fmla="*/ 535 h 1456313"/>
              <a:gd name="connsiteX10" fmla="*/ 4289778 w 4289778"/>
              <a:gd name="connsiteY10" fmla="*/ 535 h 1456313"/>
              <a:gd name="connsiteX0" fmla="*/ 0 w 4589203"/>
              <a:gd name="connsiteY0" fmla="*/ 124713 h 1456313"/>
              <a:gd name="connsiteX1" fmla="*/ 699892 w 4589203"/>
              <a:gd name="connsiteY1" fmla="*/ 906222 h 1456313"/>
              <a:gd name="connsiteX2" fmla="*/ 1146092 w 4589203"/>
              <a:gd name="connsiteY2" fmla="*/ 1343913 h 1456313"/>
              <a:gd name="connsiteX3" fmla="*/ 1733114 w 4589203"/>
              <a:gd name="connsiteY3" fmla="*/ 1411646 h 1456313"/>
              <a:gd name="connsiteX4" fmla="*/ 2523336 w 4589203"/>
              <a:gd name="connsiteY4" fmla="*/ 756891 h 1456313"/>
              <a:gd name="connsiteX5" fmla="*/ 2941025 w 4589203"/>
              <a:gd name="connsiteY5" fmla="*/ 610135 h 1456313"/>
              <a:gd name="connsiteX6" fmla="*/ 3449025 w 4589203"/>
              <a:gd name="connsiteY6" fmla="*/ 282757 h 1456313"/>
              <a:gd name="connsiteX7" fmla="*/ 3798981 w 4589203"/>
              <a:gd name="connsiteY7" fmla="*/ 248891 h 1456313"/>
              <a:gd name="connsiteX8" fmla="*/ 4261825 w 4589203"/>
              <a:gd name="connsiteY8" fmla="*/ 34402 h 1456313"/>
              <a:gd name="connsiteX9" fmla="*/ 4589203 w 4589203"/>
              <a:gd name="connsiteY9" fmla="*/ 535 h 1456313"/>
              <a:gd name="connsiteX10" fmla="*/ 4589203 w 4589203"/>
              <a:gd name="connsiteY10" fmla="*/ 535 h 1456313"/>
              <a:gd name="connsiteX0" fmla="*/ 0 w 4589203"/>
              <a:gd name="connsiteY0" fmla="*/ 124713 h 1345551"/>
              <a:gd name="connsiteX1" fmla="*/ 699892 w 4589203"/>
              <a:gd name="connsiteY1" fmla="*/ 906222 h 1345551"/>
              <a:gd name="connsiteX2" fmla="*/ 1146092 w 4589203"/>
              <a:gd name="connsiteY2" fmla="*/ 1343913 h 1345551"/>
              <a:gd name="connsiteX3" fmla="*/ 1852113 w 4589203"/>
              <a:gd name="connsiteY3" fmla="*/ 1044160 h 1345551"/>
              <a:gd name="connsiteX4" fmla="*/ 2523336 w 4589203"/>
              <a:gd name="connsiteY4" fmla="*/ 756891 h 1345551"/>
              <a:gd name="connsiteX5" fmla="*/ 2941025 w 4589203"/>
              <a:gd name="connsiteY5" fmla="*/ 610135 h 1345551"/>
              <a:gd name="connsiteX6" fmla="*/ 3449025 w 4589203"/>
              <a:gd name="connsiteY6" fmla="*/ 282757 h 1345551"/>
              <a:gd name="connsiteX7" fmla="*/ 3798981 w 4589203"/>
              <a:gd name="connsiteY7" fmla="*/ 248891 h 1345551"/>
              <a:gd name="connsiteX8" fmla="*/ 4261825 w 4589203"/>
              <a:gd name="connsiteY8" fmla="*/ 34402 h 1345551"/>
              <a:gd name="connsiteX9" fmla="*/ 4589203 w 4589203"/>
              <a:gd name="connsiteY9" fmla="*/ 535 h 1345551"/>
              <a:gd name="connsiteX10" fmla="*/ 4589203 w 4589203"/>
              <a:gd name="connsiteY10" fmla="*/ 535 h 1345551"/>
              <a:gd name="connsiteX0" fmla="*/ 0 w 4589203"/>
              <a:gd name="connsiteY0" fmla="*/ 124713 h 1345551"/>
              <a:gd name="connsiteX1" fmla="*/ 634984 w 4589203"/>
              <a:gd name="connsiteY1" fmla="*/ 906223 h 1345551"/>
              <a:gd name="connsiteX2" fmla="*/ 1146092 w 4589203"/>
              <a:gd name="connsiteY2" fmla="*/ 1343913 h 1345551"/>
              <a:gd name="connsiteX3" fmla="*/ 1852113 w 4589203"/>
              <a:gd name="connsiteY3" fmla="*/ 1044160 h 1345551"/>
              <a:gd name="connsiteX4" fmla="*/ 2523336 w 4589203"/>
              <a:gd name="connsiteY4" fmla="*/ 756891 h 1345551"/>
              <a:gd name="connsiteX5" fmla="*/ 2941025 w 4589203"/>
              <a:gd name="connsiteY5" fmla="*/ 610135 h 1345551"/>
              <a:gd name="connsiteX6" fmla="*/ 3449025 w 4589203"/>
              <a:gd name="connsiteY6" fmla="*/ 282757 h 1345551"/>
              <a:gd name="connsiteX7" fmla="*/ 3798981 w 4589203"/>
              <a:gd name="connsiteY7" fmla="*/ 248891 h 1345551"/>
              <a:gd name="connsiteX8" fmla="*/ 4261825 w 4589203"/>
              <a:gd name="connsiteY8" fmla="*/ 34402 h 1345551"/>
              <a:gd name="connsiteX9" fmla="*/ 4589203 w 4589203"/>
              <a:gd name="connsiteY9" fmla="*/ 535 h 1345551"/>
              <a:gd name="connsiteX10" fmla="*/ 4589203 w 4589203"/>
              <a:gd name="connsiteY10" fmla="*/ 535 h 1345551"/>
              <a:gd name="connsiteX0" fmla="*/ 0 w 4589203"/>
              <a:gd name="connsiteY0" fmla="*/ 124179 h 1345017"/>
              <a:gd name="connsiteX1" fmla="*/ 634984 w 4589203"/>
              <a:gd name="connsiteY1" fmla="*/ 905689 h 1345017"/>
              <a:gd name="connsiteX2" fmla="*/ 1146092 w 4589203"/>
              <a:gd name="connsiteY2" fmla="*/ 1343379 h 1345017"/>
              <a:gd name="connsiteX3" fmla="*/ 1852113 w 4589203"/>
              <a:gd name="connsiteY3" fmla="*/ 1043626 h 1345017"/>
              <a:gd name="connsiteX4" fmla="*/ 2523336 w 4589203"/>
              <a:gd name="connsiteY4" fmla="*/ 756357 h 1345017"/>
              <a:gd name="connsiteX5" fmla="*/ 2941025 w 4589203"/>
              <a:gd name="connsiteY5" fmla="*/ 609601 h 1345017"/>
              <a:gd name="connsiteX6" fmla="*/ 3449025 w 4589203"/>
              <a:gd name="connsiteY6" fmla="*/ 282223 h 1345017"/>
              <a:gd name="connsiteX7" fmla="*/ 3820617 w 4589203"/>
              <a:gd name="connsiteY7" fmla="*/ 149419 h 1345017"/>
              <a:gd name="connsiteX8" fmla="*/ 4261825 w 4589203"/>
              <a:gd name="connsiteY8" fmla="*/ 33868 h 1345017"/>
              <a:gd name="connsiteX9" fmla="*/ 4589203 w 4589203"/>
              <a:gd name="connsiteY9" fmla="*/ 1 h 1345017"/>
              <a:gd name="connsiteX10" fmla="*/ 4589203 w 4589203"/>
              <a:gd name="connsiteY10" fmla="*/ 1 h 134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89203" h="1345017">
                <a:moveTo>
                  <a:pt x="0" y="124179"/>
                </a:moveTo>
                <a:cubicBezTo>
                  <a:pt x="177800" y="259645"/>
                  <a:pt x="443969" y="702489"/>
                  <a:pt x="634984" y="905689"/>
                </a:cubicBezTo>
                <a:cubicBezTo>
                  <a:pt x="825999" y="1108889"/>
                  <a:pt x="943237" y="1320390"/>
                  <a:pt x="1146092" y="1343379"/>
                </a:cubicBezTo>
                <a:cubicBezTo>
                  <a:pt x="1348947" y="1366369"/>
                  <a:pt x="1622572" y="1141463"/>
                  <a:pt x="1852113" y="1043626"/>
                </a:cubicBezTo>
                <a:cubicBezTo>
                  <a:pt x="2081654" y="945789"/>
                  <a:pt x="2341851" y="828695"/>
                  <a:pt x="2523336" y="756357"/>
                </a:cubicBezTo>
                <a:cubicBezTo>
                  <a:pt x="2704821" y="684020"/>
                  <a:pt x="2786744" y="688623"/>
                  <a:pt x="2941025" y="609601"/>
                </a:cubicBezTo>
                <a:cubicBezTo>
                  <a:pt x="3095307" y="530579"/>
                  <a:pt x="3302426" y="358920"/>
                  <a:pt x="3449025" y="282223"/>
                </a:cubicBezTo>
                <a:cubicBezTo>
                  <a:pt x="3595624" y="205526"/>
                  <a:pt x="3685150" y="190811"/>
                  <a:pt x="3820617" y="149419"/>
                </a:cubicBezTo>
                <a:cubicBezTo>
                  <a:pt x="3956084" y="108027"/>
                  <a:pt x="4133727" y="58771"/>
                  <a:pt x="4261825" y="33868"/>
                </a:cubicBezTo>
                <a:cubicBezTo>
                  <a:pt x="4389923" y="8965"/>
                  <a:pt x="4589203" y="1"/>
                  <a:pt x="4589203" y="1"/>
                </a:cubicBezTo>
                <a:lnTo>
                  <a:pt x="4589203" y="1"/>
                </a:lnTo>
              </a:path>
            </a:pathLst>
          </a:custGeom>
          <a:solidFill>
            <a:srgbClr val="0096FF"/>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34" name="Table 19">
            <a:extLst>
              <a:ext uri="{FF2B5EF4-FFF2-40B4-BE49-F238E27FC236}">
                <a16:creationId xmlns:a16="http://schemas.microsoft.com/office/drawing/2014/main" id="{8E7BC240-ACFA-44F7-B49F-A7B68922BA07}"/>
              </a:ext>
            </a:extLst>
          </p:cNvPr>
          <p:cNvGraphicFramePr>
            <a:graphicFrameLocks noGrp="1"/>
          </p:cNvGraphicFramePr>
          <p:nvPr/>
        </p:nvGraphicFramePr>
        <p:xfrm>
          <a:off x="3715989" y="1506052"/>
          <a:ext cx="1662035" cy="532741"/>
        </p:xfrm>
        <a:graphic>
          <a:graphicData uri="http://schemas.openxmlformats.org/drawingml/2006/table">
            <a:tbl>
              <a:tblPr firstRow="1" bandRow="1">
                <a:tableStyleId>{5C22544A-7EE6-4342-B048-85BDC9FD1C3A}</a:tableStyleId>
              </a:tblPr>
              <a:tblGrid>
                <a:gridCol w="1662035">
                  <a:extLst>
                    <a:ext uri="{9D8B030D-6E8A-4147-A177-3AD203B41FA5}">
                      <a16:colId xmlns:a16="http://schemas.microsoft.com/office/drawing/2014/main" val="2451037582"/>
                    </a:ext>
                  </a:extLst>
                </a:gridCol>
              </a:tblGrid>
              <a:tr h="532741">
                <a:tc>
                  <a:txBody>
                    <a:bodyPr/>
                    <a:lstStyle/>
                    <a:p>
                      <a:pPr algn="ctr"/>
                      <a:r>
                        <a:rPr lang="en-US" sz="2000">
                          <a:solidFill>
                            <a:schemeClr val="tx1"/>
                          </a:solidFill>
                        </a:rPr>
                        <a:t>Respond</a:t>
                      </a:r>
                    </a:p>
                  </a:txBody>
                  <a:tcPr anchor="ctr">
                    <a:solidFill>
                      <a:schemeClr val="tx2">
                        <a:lumMod val="40000"/>
                        <a:lumOff val="60000"/>
                      </a:schemeClr>
                    </a:solidFill>
                  </a:tcPr>
                </a:tc>
                <a:extLst>
                  <a:ext uri="{0D108BD9-81ED-4DB2-BD59-A6C34878D82A}">
                    <a16:rowId xmlns:a16="http://schemas.microsoft.com/office/drawing/2014/main" val="220944876"/>
                  </a:ext>
                </a:extLst>
              </a:tr>
            </a:tbl>
          </a:graphicData>
        </a:graphic>
      </p:graphicFrame>
      <p:graphicFrame>
        <p:nvGraphicFramePr>
          <p:cNvPr id="36" name="Table 19">
            <a:extLst>
              <a:ext uri="{FF2B5EF4-FFF2-40B4-BE49-F238E27FC236}">
                <a16:creationId xmlns:a16="http://schemas.microsoft.com/office/drawing/2014/main" id="{320BBDA6-E3D2-4465-9FA2-21D919407A72}"/>
              </a:ext>
            </a:extLst>
          </p:cNvPr>
          <p:cNvGraphicFramePr>
            <a:graphicFrameLocks noGrp="1"/>
          </p:cNvGraphicFramePr>
          <p:nvPr/>
        </p:nvGraphicFramePr>
        <p:xfrm>
          <a:off x="4005161" y="2036481"/>
          <a:ext cx="2262171" cy="419059"/>
        </p:xfrm>
        <a:graphic>
          <a:graphicData uri="http://schemas.openxmlformats.org/drawingml/2006/table">
            <a:tbl>
              <a:tblPr firstRow="1" bandRow="1">
                <a:tableStyleId>{5C22544A-7EE6-4342-B048-85BDC9FD1C3A}</a:tableStyleId>
              </a:tblPr>
              <a:tblGrid>
                <a:gridCol w="2262171">
                  <a:extLst>
                    <a:ext uri="{9D8B030D-6E8A-4147-A177-3AD203B41FA5}">
                      <a16:colId xmlns:a16="http://schemas.microsoft.com/office/drawing/2014/main" val="2451037582"/>
                    </a:ext>
                  </a:extLst>
                </a:gridCol>
              </a:tblGrid>
              <a:tr h="419059">
                <a:tc>
                  <a:txBody>
                    <a:bodyPr/>
                    <a:lstStyle/>
                    <a:p>
                      <a:pPr algn="ctr"/>
                      <a:r>
                        <a:rPr lang="en-US" sz="2000" b="1"/>
                        <a:t>Recover</a:t>
                      </a:r>
                    </a:p>
                  </a:txBody>
                  <a:tcPr anchor="ctr">
                    <a:solidFill>
                      <a:schemeClr val="bg1">
                        <a:lumMod val="50000"/>
                      </a:schemeClr>
                    </a:solidFill>
                  </a:tcPr>
                </a:tc>
                <a:extLst>
                  <a:ext uri="{0D108BD9-81ED-4DB2-BD59-A6C34878D82A}">
                    <a16:rowId xmlns:a16="http://schemas.microsoft.com/office/drawing/2014/main" val="220944876"/>
                  </a:ext>
                </a:extLst>
              </a:tr>
            </a:tbl>
          </a:graphicData>
        </a:graphic>
      </p:graphicFrame>
      <p:cxnSp>
        <p:nvCxnSpPr>
          <p:cNvPr id="51" name="Straight Connector 50">
            <a:extLst>
              <a:ext uri="{FF2B5EF4-FFF2-40B4-BE49-F238E27FC236}">
                <a16:creationId xmlns:a16="http://schemas.microsoft.com/office/drawing/2014/main" id="{1862B7BE-7644-854D-8A36-9F9F64482893}"/>
              </a:ext>
            </a:extLst>
          </p:cNvPr>
          <p:cNvCxnSpPr>
            <a:cxnSpLocks/>
          </p:cNvCxnSpPr>
          <p:nvPr/>
        </p:nvCxnSpPr>
        <p:spPr>
          <a:xfrm>
            <a:off x="3418921" y="2036484"/>
            <a:ext cx="0" cy="2249785"/>
          </a:xfrm>
          <a:prstGeom prst="line">
            <a:avLst/>
          </a:prstGeom>
          <a:ln w="19050" cap="flat" cmpd="sng" algn="ctr">
            <a:solidFill>
              <a:schemeClr val="bg1">
                <a:lumMod val="9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Straight Connector 65">
            <a:extLst>
              <a:ext uri="{FF2B5EF4-FFF2-40B4-BE49-F238E27FC236}">
                <a16:creationId xmlns:a16="http://schemas.microsoft.com/office/drawing/2014/main" id="{BC1374B7-1859-4D32-8319-D971C11CF302}"/>
              </a:ext>
            </a:extLst>
          </p:cNvPr>
          <p:cNvCxnSpPr>
            <a:cxnSpLocks/>
          </p:cNvCxnSpPr>
          <p:nvPr/>
        </p:nvCxnSpPr>
        <p:spPr>
          <a:xfrm>
            <a:off x="2863508" y="2036484"/>
            <a:ext cx="0" cy="2249785"/>
          </a:xfrm>
          <a:prstGeom prst="line">
            <a:avLst/>
          </a:prstGeom>
          <a:ln w="19050" cap="flat" cmpd="sng" algn="ctr">
            <a:solidFill>
              <a:schemeClr val="bg1">
                <a:lumMod val="9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7" name="Straight Connector 66">
            <a:extLst>
              <a:ext uri="{FF2B5EF4-FFF2-40B4-BE49-F238E27FC236}">
                <a16:creationId xmlns:a16="http://schemas.microsoft.com/office/drawing/2014/main" id="{83D5FDD4-F583-4AC9-823E-56FC1E6B3DBF}"/>
              </a:ext>
            </a:extLst>
          </p:cNvPr>
          <p:cNvCxnSpPr>
            <a:cxnSpLocks/>
          </p:cNvCxnSpPr>
          <p:nvPr/>
        </p:nvCxnSpPr>
        <p:spPr>
          <a:xfrm>
            <a:off x="3715989" y="1894539"/>
            <a:ext cx="0" cy="241418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Straight Connector 67">
            <a:extLst>
              <a:ext uri="{FF2B5EF4-FFF2-40B4-BE49-F238E27FC236}">
                <a16:creationId xmlns:a16="http://schemas.microsoft.com/office/drawing/2014/main" id="{84621461-3AB9-4B16-A9D0-7E56C151B917}"/>
              </a:ext>
            </a:extLst>
          </p:cNvPr>
          <p:cNvCxnSpPr>
            <a:cxnSpLocks/>
          </p:cNvCxnSpPr>
          <p:nvPr/>
        </p:nvCxnSpPr>
        <p:spPr>
          <a:xfrm>
            <a:off x="4025849" y="2287679"/>
            <a:ext cx="0" cy="209042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9" name="TextBox 68">
            <a:extLst>
              <a:ext uri="{FF2B5EF4-FFF2-40B4-BE49-F238E27FC236}">
                <a16:creationId xmlns:a16="http://schemas.microsoft.com/office/drawing/2014/main" id="{DF663B06-27B5-4204-80EE-F39057EECEF7}"/>
              </a:ext>
            </a:extLst>
          </p:cNvPr>
          <p:cNvSpPr txBox="1"/>
          <p:nvPr/>
        </p:nvSpPr>
        <p:spPr>
          <a:xfrm>
            <a:off x="3981997" y="2579875"/>
            <a:ext cx="1352497" cy="461665"/>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Infrastructure recovery</a:t>
            </a:r>
          </a:p>
        </p:txBody>
      </p:sp>
      <p:sp>
        <p:nvSpPr>
          <p:cNvPr id="70" name="TextBox 69">
            <a:extLst>
              <a:ext uri="{FF2B5EF4-FFF2-40B4-BE49-F238E27FC236}">
                <a16:creationId xmlns:a16="http://schemas.microsoft.com/office/drawing/2014/main" id="{CECC45F0-2BA5-4653-AB25-EC02605BB618}"/>
              </a:ext>
            </a:extLst>
          </p:cNvPr>
          <p:cNvSpPr txBox="1"/>
          <p:nvPr/>
        </p:nvSpPr>
        <p:spPr>
          <a:xfrm>
            <a:off x="6267329" y="3603902"/>
            <a:ext cx="1021379" cy="600164"/>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a:ea typeface="+mn-ea"/>
                <a:cs typeface="+mn-cs"/>
              </a:rPr>
              <a:t>Platform Recovery Complete</a:t>
            </a:r>
          </a:p>
        </p:txBody>
      </p:sp>
      <p:cxnSp>
        <p:nvCxnSpPr>
          <p:cNvPr id="71" name="Straight Connector 70">
            <a:extLst>
              <a:ext uri="{FF2B5EF4-FFF2-40B4-BE49-F238E27FC236}">
                <a16:creationId xmlns:a16="http://schemas.microsoft.com/office/drawing/2014/main" id="{37F0564A-8AAF-44D6-9AC6-69A7B861EC5F}"/>
              </a:ext>
            </a:extLst>
          </p:cNvPr>
          <p:cNvCxnSpPr>
            <a:cxnSpLocks/>
          </p:cNvCxnSpPr>
          <p:nvPr/>
        </p:nvCxnSpPr>
        <p:spPr>
          <a:xfrm flipH="1">
            <a:off x="6228194" y="2455540"/>
            <a:ext cx="1" cy="196618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5" name="Straight Arrow Connector 64">
            <a:extLst>
              <a:ext uri="{FF2B5EF4-FFF2-40B4-BE49-F238E27FC236}">
                <a16:creationId xmlns:a16="http://schemas.microsoft.com/office/drawing/2014/main" id="{361E838B-B7BA-C44B-9991-8B79DA3A41A5}"/>
              </a:ext>
            </a:extLst>
          </p:cNvPr>
          <p:cNvCxnSpPr>
            <a:cxnSpLocks/>
          </p:cNvCxnSpPr>
          <p:nvPr/>
        </p:nvCxnSpPr>
        <p:spPr>
          <a:xfrm>
            <a:off x="1456761" y="4353995"/>
            <a:ext cx="9621139" cy="0"/>
          </a:xfrm>
          <a:prstGeom prst="straightConnector1">
            <a:avLst/>
          </a:prstGeom>
          <a:ln w="44450">
            <a:tailEnd type="triangle"/>
          </a:ln>
        </p:spPr>
        <p:style>
          <a:lnRef idx="3">
            <a:schemeClr val="dk1"/>
          </a:lnRef>
          <a:fillRef idx="0">
            <a:schemeClr val="dk1"/>
          </a:fillRef>
          <a:effectRef idx="2">
            <a:schemeClr val="dk1"/>
          </a:effectRef>
          <a:fontRef idx="minor">
            <a:schemeClr val="tx1"/>
          </a:fontRef>
        </p:style>
      </p:cxnSp>
      <p:sp>
        <p:nvSpPr>
          <p:cNvPr id="5" name="5-Point Star 4">
            <a:extLst>
              <a:ext uri="{FF2B5EF4-FFF2-40B4-BE49-F238E27FC236}">
                <a16:creationId xmlns:a16="http://schemas.microsoft.com/office/drawing/2014/main" id="{FB25713D-6E2C-4345-B33F-D3B1DF6D6FBF}"/>
              </a:ext>
            </a:extLst>
          </p:cNvPr>
          <p:cNvSpPr/>
          <p:nvPr/>
        </p:nvSpPr>
        <p:spPr bwMode="auto">
          <a:xfrm>
            <a:off x="1214688" y="4125837"/>
            <a:ext cx="514773" cy="479665"/>
          </a:xfrm>
          <a:prstGeom prst="star5">
            <a:avLst/>
          </a:prstGeom>
          <a:solidFill>
            <a:srgbClr val="FFFF00"/>
          </a:solidFill>
          <a:ln w="19050">
            <a:solidFill>
              <a:srgbClr val="FF00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914598"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panose="020B0604020202020204"/>
              <a:ea typeface="IBM Plex Sans" charset="0"/>
              <a:cs typeface="IBM Plex Sans" charset="0"/>
            </a:endParaRPr>
          </a:p>
        </p:txBody>
      </p:sp>
      <p:grpSp>
        <p:nvGrpSpPr>
          <p:cNvPr id="2" name="Group 1">
            <a:extLst>
              <a:ext uri="{FF2B5EF4-FFF2-40B4-BE49-F238E27FC236}">
                <a16:creationId xmlns:a16="http://schemas.microsoft.com/office/drawing/2014/main" id="{61BA19F7-5C3A-4381-8684-EABF961FE3BA}"/>
              </a:ext>
            </a:extLst>
          </p:cNvPr>
          <p:cNvGrpSpPr/>
          <p:nvPr/>
        </p:nvGrpSpPr>
        <p:grpSpPr>
          <a:xfrm>
            <a:off x="841766" y="5287590"/>
            <a:ext cx="4400903" cy="327313"/>
            <a:chOff x="631323" y="4154629"/>
            <a:chExt cx="3300677" cy="245485"/>
          </a:xfrm>
        </p:grpSpPr>
        <p:sp>
          <p:nvSpPr>
            <p:cNvPr id="38" name="Oval 37">
              <a:extLst>
                <a:ext uri="{FF2B5EF4-FFF2-40B4-BE49-F238E27FC236}">
                  <a16:creationId xmlns:a16="http://schemas.microsoft.com/office/drawing/2014/main" id="{07C90EF3-F8DB-4A05-9007-23A4657B0526}"/>
                </a:ext>
              </a:extLst>
            </p:cNvPr>
            <p:cNvSpPr/>
            <p:nvPr/>
          </p:nvSpPr>
          <p:spPr>
            <a:xfrm>
              <a:off x="631323" y="4170295"/>
              <a:ext cx="249120" cy="22981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1</a:t>
              </a:r>
            </a:p>
          </p:txBody>
        </p:sp>
        <p:sp>
          <p:nvSpPr>
            <p:cNvPr id="42" name="Textfeld 51">
              <a:extLst>
                <a:ext uri="{FF2B5EF4-FFF2-40B4-BE49-F238E27FC236}">
                  <a16:creationId xmlns:a16="http://schemas.microsoft.com/office/drawing/2014/main" id="{C3392712-3460-464A-B710-11E2C149435C}"/>
                </a:ext>
              </a:extLst>
            </p:cNvPr>
            <p:cNvSpPr txBox="1"/>
            <p:nvPr/>
          </p:nvSpPr>
          <p:spPr>
            <a:xfrm>
              <a:off x="943775" y="4154629"/>
              <a:ext cx="2988225" cy="223091"/>
            </a:xfrm>
            <a:prstGeom prst="rect">
              <a:avLst/>
            </a:prstGeom>
            <a:noFill/>
          </p:spPr>
          <p:txBody>
            <a:bodyPr wrap="square" rtlCol="0">
              <a:spAutoFit/>
            </a:bodyPr>
            <a:lstStyle/>
            <a:p>
              <a:pPr marL="0" marR="0" lvl="0" indent="0" algn="l" defTabSz="91457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Arial" panose="020B0604020202020204"/>
                  <a:ea typeface="IBM Plex Sans" charset="0"/>
                  <a:cs typeface="Arial" panose="020B0604020202020204" pitchFamily="34" charset="0"/>
                </a:rPr>
                <a:t>Corruption of data occurs - but not yet detected</a:t>
              </a:r>
            </a:p>
          </p:txBody>
        </p:sp>
      </p:grpSp>
      <p:sp>
        <p:nvSpPr>
          <p:cNvPr id="39" name="Oval 38">
            <a:extLst>
              <a:ext uri="{FF2B5EF4-FFF2-40B4-BE49-F238E27FC236}">
                <a16:creationId xmlns:a16="http://schemas.microsoft.com/office/drawing/2014/main" id="{536801C1-B194-4787-A216-7E04313C2BF2}"/>
              </a:ext>
            </a:extLst>
          </p:cNvPr>
          <p:cNvSpPr/>
          <p:nvPr/>
        </p:nvSpPr>
        <p:spPr>
          <a:xfrm>
            <a:off x="6450174" y="5598963"/>
            <a:ext cx="332160" cy="3064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sym typeface="Wingdings 2" panose="05020102010507070707" pitchFamily="18" charset="2"/>
              </a:rPr>
              <a:t></a:t>
            </a:r>
            <a:endParaRPr kumimoji="0" lang="en-US"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582EEABF-D6BC-4B19-A9B5-299C47CFE214}"/>
              </a:ext>
            </a:extLst>
          </p:cNvPr>
          <p:cNvGrpSpPr/>
          <p:nvPr/>
        </p:nvGrpSpPr>
        <p:grpSpPr>
          <a:xfrm>
            <a:off x="841766" y="5601090"/>
            <a:ext cx="5092865" cy="502573"/>
            <a:chOff x="5036484" y="4092300"/>
            <a:chExt cx="3819649" cy="376930"/>
          </a:xfrm>
        </p:grpSpPr>
        <p:sp>
          <p:nvSpPr>
            <p:cNvPr id="40" name="Oval 39">
              <a:extLst>
                <a:ext uri="{FF2B5EF4-FFF2-40B4-BE49-F238E27FC236}">
                  <a16:creationId xmlns:a16="http://schemas.microsoft.com/office/drawing/2014/main" id="{C8F35A75-035A-4D33-BF36-4F0A0DA26F2F}"/>
                </a:ext>
              </a:extLst>
            </p:cNvPr>
            <p:cNvSpPr/>
            <p:nvPr/>
          </p:nvSpPr>
          <p:spPr>
            <a:xfrm>
              <a:off x="5036484" y="4154865"/>
              <a:ext cx="249120" cy="22981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2</a:t>
              </a:r>
            </a:p>
          </p:txBody>
        </p:sp>
        <p:sp>
          <p:nvSpPr>
            <p:cNvPr id="48" name="Textfeld 53">
              <a:extLst>
                <a:ext uri="{FF2B5EF4-FFF2-40B4-BE49-F238E27FC236}">
                  <a16:creationId xmlns:a16="http://schemas.microsoft.com/office/drawing/2014/main" id="{778C2199-8A7B-4BF5-AF55-FE74D904C376}"/>
                </a:ext>
              </a:extLst>
            </p:cNvPr>
            <p:cNvSpPr txBox="1"/>
            <p:nvPr/>
          </p:nvSpPr>
          <p:spPr>
            <a:xfrm>
              <a:off x="5337975" y="4092300"/>
              <a:ext cx="3518158" cy="376930"/>
            </a:xfrm>
            <a:prstGeom prst="rect">
              <a:avLst/>
            </a:prstGeom>
            <a:noFill/>
          </p:spPr>
          <p:txBody>
            <a:bodyPr wrap="square" rtlCol="0">
              <a:spAutoFit/>
            </a:bodyPr>
            <a:lstStyle/>
            <a:p>
              <a:pPr marL="0" marR="0" lvl="0" indent="0" algn="l" defTabSz="91457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Arial" panose="020B0604020202020204"/>
                  <a:ea typeface="IBM Plex Sans" charset="0"/>
                  <a:cs typeface="Arial" panose="020B0604020202020204" pitchFamily="34" charset="0"/>
                </a:rPr>
                <a:t>Without the Cyber Vault environment, corruption is detected much later and has a greater chance to spread</a:t>
              </a:r>
            </a:p>
          </p:txBody>
        </p:sp>
      </p:grpSp>
      <p:grpSp>
        <p:nvGrpSpPr>
          <p:cNvPr id="8" name="Group 7">
            <a:extLst>
              <a:ext uri="{FF2B5EF4-FFF2-40B4-BE49-F238E27FC236}">
                <a16:creationId xmlns:a16="http://schemas.microsoft.com/office/drawing/2014/main" id="{2B5B1048-433D-49A1-9F49-4AB06B0FF264}"/>
              </a:ext>
            </a:extLst>
          </p:cNvPr>
          <p:cNvGrpSpPr/>
          <p:nvPr/>
        </p:nvGrpSpPr>
        <p:grpSpPr>
          <a:xfrm>
            <a:off x="845089" y="6030899"/>
            <a:ext cx="5104155" cy="502573"/>
            <a:chOff x="633817" y="4723899"/>
            <a:chExt cx="3828116" cy="376930"/>
          </a:xfrm>
        </p:grpSpPr>
        <p:sp>
          <p:nvSpPr>
            <p:cNvPr id="41" name="Oval 40">
              <a:extLst>
                <a:ext uri="{FF2B5EF4-FFF2-40B4-BE49-F238E27FC236}">
                  <a16:creationId xmlns:a16="http://schemas.microsoft.com/office/drawing/2014/main" id="{8B4C6F6E-7C20-4BD9-B8E4-FB0C60C043EB}"/>
                </a:ext>
              </a:extLst>
            </p:cNvPr>
            <p:cNvSpPr/>
            <p:nvPr/>
          </p:nvSpPr>
          <p:spPr>
            <a:xfrm>
              <a:off x="633817" y="4787963"/>
              <a:ext cx="249120" cy="22981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3</a:t>
              </a:r>
            </a:p>
          </p:txBody>
        </p:sp>
        <p:sp>
          <p:nvSpPr>
            <p:cNvPr id="52" name="Textfeld 54">
              <a:extLst>
                <a:ext uri="{FF2B5EF4-FFF2-40B4-BE49-F238E27FC236}">
                  <a16:creationId xmlns:a16="http://schemas.microsoft.com/office/drawing/2014/main" id="{461D0CB2-4EAF-4372-BD42-D439186CB908}"/>
                </a:ext>
              </a:extLst>
            </p:cNvPr>
            <p:cNvSpPr txBox="1"/>
            <p:nvPr/>
          </p:nvSpPr>
          <p:spPr>
            <a:xfrm>
              <a:off x="943775" y="4723899"/>
              <a:ext cx="3518158" cy="376930"/>
            </a:xfrm>
            <a:prstGeom prst="rect">
              <a:avLst/>
            </a:prstGeom>
            <a:noFill/>
          </p:spPr>
          <p:txBody>
            <a:bodyPr wrap="square" rtlCol="0">
              <a:spAutoFit/>
            </a:bodyPr>
            <a:lstStyle/>
            <a:p>
              <a:pPr marL="0" marR="0" lvl="0" indent="0" algn="l" defTabSz="91457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Arial" panose="020B0604020202020204"/>
                  <a:ea typeface="IBM Plex Sans" charset="0"/>
                  <a:cs typeface="Arial" panose="020B0604020202020204" pitchFamily="34" charset="0"/>
                </a:rPr>
                <a:t>It takes even longer to identify all impacted data once the corruption has spread within the enterprise</a:t>
              </a:r>
            </a:p>
          </p:txBody>
        </p:sp>
      </p:grpSp>
      <p:sp>
        <p:nvSpPr>
          <p:cNvPr id="53" name="Oval 52">
            <a:extLst>
              <a:ext uri="{FF2B5EF4-FFF2-40B4-BE49-F238E27FC236}">
                <a16:creationId xmlns:a16="http://schemas.microsoft.com/office/drawing/2014/main" id="{52C54633-9CB5-47C2-98C8-4B730AFEE993}"/>
              </a:ext>
            </a:extLst>
          </p:cNvPr>
          <p:cNvSpPr/>
          <p:nvPr/>
        </p:nvSpPr>
        <p:spPr>
          <a:xfrm>
            <a:off x="5316503" y="2869454"/>
            <a:ext cx="332160" cy="30642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3</a:t>
            </a:r>
          </a:p>
        </p:txBody>
      </p:sp>
      <p:sp>
        <p:nvSpPr>
          <p:cNvPr id="54" name="Oval 53">
            <a:extLst>
              <a:ext uri="{FF2B5EF4-FFF2-40B4-BE49-F238E27FC236}">
                <a16:creationId xmlns:a16="http://schemas.microsoft.com/office/drawing/2014/main" id="{0D9457C5-9A27-461C-B215-1D30665F4A49}"/>
              </a:ext>
            </a:extLst>
          </p:cNvPr>
          <p:cNvSpPr/>
          <p:nvPr/>
        </p:nvSpPr>
        <p:spPr>
          <a:xfrm>
            <a:off x="2015744" y="3917282"/>
            <a:ext cx="332160" cy="30642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1</a:t>
            </a:r>
          </a:p>
        </p:txBody>
      </p:sp>
      <p:sp>
        <p:nvSpPr>
          <p:cNvPr id="55" name="Oval 54">
            <a:extLst>
              <a:ext uri="{FF2B5EF4-FFF2-40B4-BE49-F238E27FC236}">
                <a16:creationId xmlns:a16="http://schemas.microsoft.com/office/drawing/2014/main" id="{D6554320-A40B-422F-99AB-D9F52743C779}"/>
              </a:ext>
            </a:extLst>
          </p:cNvPr>
          <p:cNvSpPr/>
          <p:nvPr/>
        </p:nvSpPr>
        <p:spPr>
          <a:xfrm>
            <a:off x="4268617" y="3155445"/>
            <a:ext cx="332160" cy="30642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2</a:t>
            </a:r>
          </a:p>
        </p:txBody>
      </p:sp>
      <p:sp>
        <p:nvSpPr>
          <p:cNvPr id="57" name="Oval 56">
            <a:extLst>
              <a:ext uri="{FF2B5EF4-FFF2-40B4-BE49-F238E27FC236}">
                <a16:creationId xmlns:a16="http://schemas.microsoft.com/office/drawing/2014/main" id="{78486C67-2CD9-48CC-B54D-DA0B2A2C91BD}"/>
              </a:ext>
            </a:extLst>
          </p:cNvPr>
          <p:cNvSpPr/>
          <p:nvPr/>
        </p:nvSpPr>
        <p:spPr>
          <a:xfrm>
            <a:off x="3252841" y="3471676"/>
            <a:ext cx="332160" cy="3064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sym typeface="Wingdings 2" panose="05020102010507070707" pitchFamily="18" charset="2"/>
              </a:rPr>
              <a:t></a:t>
            </a:r>
            <a:endParaRPr kumimoji="0" lang="en-US" sz="24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8" name="Group 57">
            <a:extLst>
              <a:ext uri="{FF2B5EF4-FFF2-40B4-BE49-F238E27FC236}">
                <a16:creationId xmlns:a16="http://schemas.microsoft.com/office/drawing/2014/main" id="{07E1CCFD-4303-1C2B-1482-15B843726FFA}"/>
              </a:ext>
            </a:extLst>
          </p:cNvPr>
          <p:cNvGrpSpPr/>
          <p:nvPr/>
        </p:nvGrpSpPr>
        <p:grpSpPr>
          <a:xfrm>
            <a:off x="830476" y="6412231"/>
            <a:ext cx="5104155" cy="502573"/>
            <a:chOff x="633817" y="4723899"/>
            <a:chExt cx="3828116" cy="376930"/>
          </a:xfrm>
        </p:grpSpPr>
        <p:sp>
          <p:nvSpPr>
            <p:cNvPr id="60" name="Oval 59">
              <a:extLst>
                <a:ext uri="{FF2B5EF4-FFF2-40B4-BE49-F238E27FC236}">
                  <a16:creationId xmlns:a16="http://schemas.microsoft.com/office/drawing/2014/main" id="{18186FAD-2F49-5A58-9171-A0753F84FFFF}"/>
                </a:ext>
              </a:extLst>
            </p:cNvPr>
            <p:cNvSpPr/>
            <p:nvPr/>
          </p:nvSpPr>
          <p:spPr>
            <a:xfrm>
              <a:off x="633817" y="4787963"/>
              <a:ext cx="249120" cy="22981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4</a:t>
              </a:r>
            </a:p>
          </p:txBody>
        </p:sp>
        <p:sp>
          <p:nvSpPr>
            <p:cNvPr id="61" name="Textfeld 54">
              <a:extLst>
                <a:ext uri="{FF2B5EF4-FFF2-40B4-BE49-F238E27FC236}">
                  <a16:creationId xmlns:a16="http://schemas.microsoft.com/office/drawing/2014/main" id="{7BB763E5-E582-2139-5A9E-9B11017C4FA0}"/>
                </a:ext>
              </a:extLst>
            </p:cNvPr>
            <p:cNvSpPr txBox="1"/>
            <p:nvPr/>
          </p:nvSpPr>
          <p:spPr>
            <a:xfrm>
              <a:off x="943775" y="4723899"/>
              <a:ext cx="3518158" cy="376930"/>
            </a:xfrm>
            <a:prstGeom prst="rect">
              <a:avLst/>
            </a:prstGeom>
            <a:noFill/>
          </p:spPr>
          <p:txBody>
            <a:bodyPr wrap="square" rtlCol="0">
              <a:spAutoFit/>
            </a:bodyPr>
            <a:lstStyle/>
            <a:p>
              <a:pPr marL="0" marR="0" lvl="0" indent="0" algn="l" defTabSz="914576"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Arial" panose="020B0604020202020204"/>
                  <a:ea typeface="IBM Plex Sans" charset="0"/>
                  <a:cs typeface="Arial" panose="020B0604020202020204" pitchFamily="34" charset="0"/>
                </a:rPr>
                <a:t>The response typically comes from backup copies, which can take weeks to recover from</a:t>
              </a:r>
            </a:p>
          </p:txBody>
        </p:sp>
      </p:grpSp>
      <p:sp>
        <p:nvSpPr>
          <p:cNvPr id="62" name="Oval 61">
            <a:extLst>
              <a:ext uri="{FF2B5EF4-FFF2-40B4-BE49-F238E27FC236}">
                <a16:creationId xmlns:a16="http://schemas.microsoft.com/office/drawing/2014/main" id="{7FBB1875-41DC-F4CE-907D-EC95B6666CB3}"/>
              </a:ext>
            </a:extLst>
          </p:cNvPr>
          <p:cNvSpPr/>
          <p:nvPr/>
        </p:nvSpPr>
        <p:spPr>
          <a:xfrm>
            <a:off x="9598969" y="2076340"/>
            <a:ext cx="332160" cy="30642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4</a:t>
            </a:r>
          </a:p>
        </p:txBody>
      </p:sp>
      <p:grpSp>
        <p:nvGrpSpPr>
          <p:cNvPr id="10" name="Group 9">
            <a:extLst>
              <a:ext uri="{FF2B5EF4-FFF2-40B4-BE49-F238E27FC236}">
                <a16:creationId xmlns:a16="http://schemas.microsoft.com/office/drawing/2014/main" id="{E512838A-8AA2-248B-44D6-833D6B4C053A}"/>
              </a:ext>
            </a:extLst>
          </p:cNvPr>
          <p:cNvGrpSpPr/>
          <p:nvPr/>
        </p:nvGrpSpPr>
        <p:grpSpPr>
          <a:xfrm>
            <a:off x="6827995" y="5510759"/>
            <a:ext cx="5375448" cy="1383474"/>
            <a:chOff x="6827995" y="5510759"/>
            <a:chExt cx="5375448" cy="1383474"/>
          </a:xfrm>
        </p:grpSpPr>
        <p:sp>
          <p:nvSpPr>
            <p:cNvPr id="46" name="Textfeld 52">
              <a:extLst>
                <a:ext uri="{FF2B5EF4-FFF2-40B4-BE49-F238E27FC236}">
                  <a16:creationId xmlns:a16="http://schemas.microsoft.com/office/drawing/2014/main" id="{A66EED5C-3EA3-4371-B9C6-3C891DD058F8}"/>
                </a:ext>
              </a:extLst>
            </p:cNvPr>
            <p:cNvSpPr txBox="1"/>
            <p:nvPr/>
          </p:nvSpPr>
          <p:spPr>
            <a:xfrm>
              <a:off x="6827995" y="5510759"/>
              <a:ext cx="5375448" cy="461665"/>
            </a:xfrm>
            <a:prstGeom prst="rect">
              <a:avLst/>
            </a:prstGeom>
            <a:noFill/>
          </p:spPr>
          <p:txBody>
            <a:bodyPr wrap="square" rtlCol="0">
              <a:spAutoFit/>
            </a:bodyPr>
            <a:lstStyle/>
            <a:p>
              <a:pPr marL="0" marR="0" lvl="0" indent="0" algn="l" defTabSz="91457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IBM Plex Sans" charset="0"/>
                  <a:cs typeface="Arial" panose="020B0604020202020204" pitchFamily="34" charset="0"/>
                </a:rPr>
                <a:t>      IBM Cyber Vault Effect</a:t>
              </a:r>
            </a:p>
          </p:txBody>
        </p:sp>
        <p:pic>
          <p:nvPicPr>
            <p:cNvPr id="59" name="Picture 58">
              <a:extLst>
                <a:ext uri="{FF2B5EF4-FFF2-40B4-BE49-F238E27FC236}">
                  <a16:creationId xmlns:a16="http://schemas.microsoft.com/office/drawing/2014/main" id="{8D11C344-A157-42A2-BBCF-820B1B9C5440}"/>
                </a:ext>
              </a:extLst>
            </p:cNvPr>
            <p:cNvPicPr>
              <a:picLocks noChangeAspect="1"/>
            </p:cNvPicPr>
            <p:nvPr/>
          </p:nvPicPr>
          <p:blipFill>
            <a:blip r:embed="rId3"/>
            <a:srcRect/>
            <a:stretch/>
          </p:blipFill>
          <p:spPr>
            <a:xfrm>
              <a:off x="6942780" y="5540242"/>
              <a:ext cx="382049" cy="442748"/>
            </a:xfrm>
            <a:prstGeom prst="rect">
              <a:avLst/>
            </a:prstGeom>
            <a:ln>
              <a:noFill/>
            </a:ln>
          </p:spPr>
        </p:pic>
        <p:sp>
          <p:nvSpPr>
            <p:cNvPr id="6" name="Rectangle 5">
              <a:extLst>
                <a:ext uri="{FF2B5EF4-FFF2-40B4-BE49-F238E27FC236}">
                  <a16:creationId xmlns:a16="http://schemas.microsoft.com/office/drawing/2014/main" id="{554742C4-3080-67C5-4533-33ED3F3242AA}"/>
                </a:ext>
              </a:extLst>
            </p:cNvPr>
            <p:cNvSpPr/>
            <p:nvPr/>
          </p:nvSpPr>
          <p:spPr>
            <a:xfrm>
              <a:off x="7324829" y="5940126"/>
              <a:ext cx="4632218" cy="954107"/>
            </a:xfrm>
            <a:prstGeom prst="rect">
              <a:avLst/>
            </a:prstGeom>
          </p:spPr>
          <p:txBody>
            <a:bodyPr wrap="square">
              <a:spAutoFit/>
            </a:bodyPr>
            <a:lstStyle/>
            <a:p>
              <a:pPr marL="0" marR="0" lvl="0" indent="0" algn="l" defTabSz="91457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Arial" panose="020B0604020202020204"/>
                  <a:ea typeface="IBM Plex Sans" charset="0"/>
                  <a:cs typeface="Arial" panose="020B0604020202020204" pitchFamily="34" charset="0"/>
                </a:rPr>
                <a:t>The Cyber Vault environment and the use of Safeguarded Copy, </a:t>
              </a:r>
              <a:r>
                <a:rPr kumimoji="0" lang="en-US" sz="1400" b="1" i="0" u="none" strike="noStrike" kern="1200" cap="none" spc="0" normalizeH="0" baseline="0" noProof="0" dirty="0">
                  <a:ln>
                    <a:noFill/>
                  </a:ln>
                  <a:solidFill>
                    <a:srgbClr val="FFFF00"/>
                  </a:solidFill>
                  <a:effectLst/>
                  <a:uLnTx/>
                  <a:uFillTx/>
                  <a:latin typeface="Arial" panose="020B0604020202020204"/>
                  <a:ea typeface="IBM Plex Sans" charset="0"/>
                  <a:cs typeface="Arial" panose="020B0604020202020204" pitchFamily="34" charset="0"/>
                </a:rPr>
                <a:t>ensures data is continuously checked, and corruption is found and corrected EARLIER &amp; FASTER !!</a:t>
              </a:r>
            </a:p>
          </p:txBody>
        </p:sp>
      </p:grpSp>
    </p:spTree>
    <p:extLst>
      <p:ext uri="{BB962C8B-B14F-4D97-AF65-F5344CB8AC3E}">
        <p14:creationId xmlns:p14="http://schemas.microsoft.com/office/powerpoint/2010/main" val="365839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2000" fill="hold"/>
                                        <p:tgtEl>
                                          <p:spTgt spid="27"/>
                                        </p:tgtEl>
                                        <p:attrNameLst>
                                          <p:attrName>ppt_w</p:attrName>
                                        </p:attrNameLst>
                                      </p:cBhvr>
                                      <p:tavLst>
                                        <p:tav tm="0">
                                          <p:val>
                                            <p:strVal val="#ppt_w+.3"/>
                                          </p:val>
                                        </p:tav>
                                        <p:tav tm="100000">
                                          <p:val>
                                            <p:strVal val="#ppt_w"/>
                                          </p:val>
                                        </p:tav>
                                      </p:tavLst>
                                    </p:anim>
                                    <p:anim calcmode="lin" valueType="num">
                                      <p:cBhvr>
                                        <p:cTn id="52" dur="2000" fill="hold"/>
                                        <p:tgtEl>
                                          <p:spTgt spid="27"/>
                                        </p:tgtEl>
                                        <p:attrNameLst>
                                          <p:attrName>ppt_h</p:attrName>
                                        </p:attrNameLst>
                                      </p:cBhvr>
                                      <p:tavLst>
                                        <p:tav tm="0">
                                          <p:val>
                                            <p:strVal val="#ppt_h"/>
                                          </p:val>
                                        </p:tav>
                                        <p:tav tm="100000">
                                          <p:val>
                                            <p:strVal val="#ppt_h"/>
                                          </p:val>
                                        </p:tav>
                                      </p:tavLst>
                                    </p:anim>
                                    <p:animEffect transition="in" filter="fade">
                                      <p:cBhvr>
                                        <p:cTn id="53" dur="2000"/>
                                        <p:tgtEl>
                                          <p:spTgt spid="27"/>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par>
                                <p:cTn id="56" presetID="9" presetClass="emph" presetSubtype="0" grpId="0" nodeType="withEffect">
                                  <p:stCondLst>
                                    <p:cond delay="0"/>
                                  </p:stCondLst>
                                  <p:childTnLst>
                                    <p:set>
                                      <p:cBhvr>
                                        <p:cTn id="57" dur="indefinite"/>
                                        <p:tgtEl>
                                          <p:spTgt spid="15"/>
                                        </p:tgtEl>
                                        <p:attrNameLst>
                                          <p:attrName>style.opacity</p:attrName>
                                        </p:attrNameLst>
                                      </p:cBhvr>
                                      <p:to>
                                        <p:strVal val="0.2"/>
                                      </p:to>
                                    </p:set>
                                    <p:animEffect filter="image" prLst="opacity: 0.2">
                                      <p:cBhvr rctx="IE">
                                        <p:cTn id="58" dur="indefinite"/>
                                        <p:tgtEl>
                                          <p:spTgt spid="15"/>
                                        </p:tgtEl>
                                      </p:cBhvr>
                                    </p:animEffect>
                                  </p:childTnLst>
                                </p:cTn>
                              </p:par>
                              <p:par>
                                <p:cTn id="59" presetID="9" presetClass="emph" presetSubtype="0" nodeType="withEffect">
                                  <p:stCondLst>
                                    <p:cond delay="0"/>
                                  </p:stCondLst>
                                  <p:childTnLst>
                                    <p:set>
                                      <p:cBhvr>
                                        <p:cTn id="60" dur="indefinite"/>
                                        <p:tgtEl>
                                          <p:spTgt spid="2"/>
                                        </p:tgtEl>
                                        <p:attrNameLst>
                                          <p:attrName>style.opacity</p:attrName>
                                        </p:attrNameLst>
                                      </p:cBhvr>
                                      <p:to>
                                        <p:strVal val="0.25"/>
                                      </p:to>
                                    </p:set>
                                    <p:animEffect filter="image" prLst="opacity: 0.25">
                                      <p:cBhvr rctx="IE">
                                        <p:cTn id="61" dur="indefinite"/>
                                        <p:tgtEl>
                                          <p:spTgt spid="2"/>
                                        </p:tgtEl>
                                      </p:cBhvr>
                                    </p:animEffect>
                                  </p:childTnLst>
                                </p:cTn>
                              </p:par>
                              <p:par>
                                <p:cTn id="62" presetID="9" presetClass="emph" presetSubtype="0" nodeType="withEffect">
                                  <p:stCondLst>
                                    <p:cond delay="0"/>
                                  </p:stCondLst>
                                  <p:childTnLst>
                                    <p:set>
                                      <p:cBhvr>
                                        <p:cTn id="63" dur="indefinite"/>
                                        <p:tgtEl>
                                          <p:spTgt spid="7"/>
                                        </p:tgtEl>
                                        <p:attrNameLst>
                                          <p:attrName>style.opacity</p:attrName>
                                        </p:attrNameLst>
                                      </p:cBhvr>
                                      <p:to>
                                        <p:strVal val="0.25"/>
                                      </p:to>
                                    </p:set>
                                    <p:animEffect filter="image" prLst="opacity: 0.25">
                                      <p:cBhvr rctx="IE">
                                        <p:cTn id="64" dur="indefinite"/>
                                        <p:tgtEl>
                                          <p:spTgt spid="7"/>
                                        </p:tgtEl>
                                      </p:cBhvr>
                                    </p:animEffect>
                                  </p:childTnLst>
                                </p:cTn>
                              </p:par>
                              <p:par>
                                <p:cTn id="65" presetID="9" presetClass="emph" presetSubtype="0" nodeType="withEffect">
                                  <p:stCondLst>
                                    <p:cond delay="0"/>
                                  </p:stCondLst>
                                  <p:childTnLst>
                                    <p:set>
                                      <p:cBhvr>
                                        <p:cTn id="66" dur="indefinite"/>
                                        <p:tgtEl>
                                          <p:spTgt spid="8"/>
                                        </p:tgtEl>
                                        <p:attrNameLst>
                                          <p:attrName>style.opacity</p:attrName>
                                        </p:attrNameLst>
                                      </p:cBhvr>
                                      <p:to>
                                        <p:strVal val="0.25"/>
                                      </p:to>
                                    </p:set>
                                    <p:animEffect filter="image" prLst="opacity: 0.25">
                                      <p:cBhvr rctx="IE">
                                        <p:cTn id="67" dur="indefinite"/>
                                        <p:tgtEl>
                                          <p:spTgt spid="8"/>
                                        </p:tgtEl>
                                      </p:cBhvr>
                                    </p:animEffect>
                                  </p:childTnLst>
                                </p:cTn>
                              </p:par>
                              <p:par>
                                <p:cTn id="68" presetID="9" presetClass="emph" presetSubtype="0" nodeType="withEffect">
                                  <p:stCondLst>
                                    <p:cond delay="0"/>
                                  </p:stCondLst>
                                  <p:childTnLst>
                                    <p:set>
                                      <p:cBhvr>
                                        <p:cTn id="69" dur="indefinite"/>
                                        <p:tgtEl>
                                          <p:spTgt spid="58"/>
                                        </p:tgtEl>
                                        <p:attrNameLst>
                                          <p:attrName>style.opacity</p:attrName>
                                        </p:attrNameLst>
                                      </p:cBhvr>
                                      <p:to>
                                        <p:strVal val="0.25"/>
                                      </p:to>
                                    </p:set>
                                    <p:animEffect filter="image" prLst="opacity: 0.25">
                                      <p:cBhvr rctx="IE">
                                        <p:cTn id="70" dur="indefinite"/>
                                        <p:tgtEl>
                                          <p:spTgt spid="58"/>
                                        </p:tgtEl>
                                      </p:cBhvr>
                                    </p:animEffect>
                                  </p:childTnLst>
                                </p:cTn>
                              </p:par>
                              <p:par>
                                <p:cTn id="71" presetID="9" presetClass="emph" presetSubtype="0" grpId="0" nodeType="withEffect">
                                  <p:stCondLst>
                                    <p:cond delay="0"/>
                                  </p:stCondLst>
                                  <p:childTnLst>
                                    <p:set>
                                      <p:cBhvr>
                                        <p:cTn id="72" dur="indefinite"/>
                                        <p:tgtEl>
                                          <p:spTgt spid="54"/>
                                        </p:tgtEl>
                                        <p:attrNameLst>
                                          <p:attrName>style.opacity</p:attrName>
                                        </p:attrNameLst>
                                      </p:cBhvr>
                                      <p:to>
                                        <p:strVal val="0.25"/>
                                      </p:to>
                                    </p:set>
                                    <p:animEffect filter="image" prLst="opacity: 0.25">
                                      <p:cBhvr rctx="IE">
                                        <p:cTn id="73" dur="indefinite"/>
                                        <p:tgtEl>
                                          <p:spTgt spid="54"/>
                                        </p:tgtEl>
                                      </p:cBhvr>
                                    </p:animEffect>
                                  </p:childTnLst>
                                </p:cTn>
                              </p:par>
                              <p:par>
                                <p:cTn id="74" presetID="9" presetClass="emph" presetSubtype="0" grpId="0" nodeType="withEffect">
                                  <p:stCondLst>
                                    <p:cond delay="0"/>
                                  </p:stCondLst>
                                  <p:childTnLst>
                                    <p:set>
                                      <p:cBhvr>
                                        <p:cTn id="75" dur="indefinite"/>
                                        <p:tgtEl>
                                          <p:spTgt spid="55"/>
                                        </p:tgtEl>
                                        <p:attrNameLst>
                                          <p:attrName>style.opacity</p:attrName>
                                        </p:attrNameLst>
                                      </p:cBhvr>
                                      <p:to>
                                        <p:strVal val="0.25"/>
                                      </p:to>
                                    </p:set>
                                    <p:animEffect filter="image" prLst="opacity: 0.25">
                                      <p:cBhvr rctx="IE">
                                        <p:cTn id="76" dur="indefinite"/>
                                        <p:tgtEl>
                                          <p:spTgt spid="55"/>
                                        </p:tgtEl>
                                      </p:cBhvr>
                                    </p:animEffect>
                                  </p:childTnLst>
                                </p:cTn>
                              </p:par>
                              <p:par>
                                <p:cTn id="77" presetID="9" presetClass="emph" presetSubtype="0" grpId="0" nodeType="withEffect">
                                  <p:stCondLst>
                                    <p:cond delay="0"/>
                                  </p:stCondLst>
                                  <p:childTnLst>
                                    <p:set>
                                      <p:cBhvr>
                                        <p:cTn id="78" dur="indefinite"/>
                                        <p:tgtEl>
                                          <p:spTgt spid="53"/>
                                        </p:tgtEl>
                                        <p:attrNameLst>
                                          <p:attrName>style.opacity</p:attrName>
                                        </p:attrNameLst>
                                      </p:cBhvr>
                                      <p:to>
                                        <p:strVal val="0.25"/>
                                      </p:to>
                                    </p:set>
                                    <p:animEffect filter="image" prLst="opacity: 0.25">
                                      <p:cBhvr rctx="IE">
                                        <p:cTn id="79" dur="indefinite"/>
                                        <p:tgtEl>
                                          <p:spTgt spid="53"/>
                                        </p:tgtEl>
                                      </p:cBhvr>
                                    </p:animEffect>
                                  </p:childTnLst>
                                </p:cTn>
                              </p:par>
                              <p:par>
                                <p:cTn id="80" presetID="9" presetClass="emph" presetSubtype="0" grpId="1" nodeType="withEffect">
                                  <p:stCondLst>
                                    <p:cond delay="0"/>
                                  </p:stCondLst>
                                  <p:childTnLst>
                                    <p:set>
                                      <p:cBhvr>
                                        <p:cTn id="81" dur="indefinite"/>
                                        <p:tgtEl>
                                          <p:spTgt spid="62"/>
                                        </p:tgtEl>
                                        <p:attrNameLst>
                                          <p:attrName>style.opacity</p:attrName>
                                        </p:attrNameLst>
                                      </p:cBhvr>
                                      <p:to>
                                        <p:strVal val="0.25"/>
                                      </p:to>
                                    </p:set>
                                    <p:animEffect filter="image" prLst="opacity: 0.25">
                                      <p:cBhvr rctx="IE">
                                        <p:cTn id="82" dur="indefinite"/>
                                        <p:tgtEl>
                                          <p:spTgt spid="62"/>
                                        </p:tgtEl>
                                      </p:cBhvr>
                                    </p:animEffect>
                                  </p:childTnLst>
                                </p:cTn>
                              </p:par>
                            </p:childTnLst>
                          </p:cTn>
                        </p:par>
                        <p:par>
                          <p:cTn id="83" fill="hold">
                            <p:stCondLst>
                              <p:cond delay="2000"/>
                            </p:stCondLst>
                            <p:childTnLst>
                              <p:par>
                                <p:cTn id="84" presetID="1" presetClass="entr" presetSubtype="0" fill="hold" grpId="0" nodeType="afterEffect">
                                  <p:stCondLst>
                                    <p:cond delay="0"/>
                                  </p:stCondLst>
                                  <p:childTnLst>
                                    <p:set>
                                      <p:cBhvr>
                                        <p:cTn id="85" dur="1" fill="hold">
                                          <p:stCondLst>
                                            <p:cond delay="0"/>
                                          </p:stCondLst>
                                        </p:cTn>
                                        <p:tgtEl>
                                          <p:spTgt spid="39"/>
                                        </p:tgtEl>
                                        <p:attrNameLst>
                                          <p:attrName>style.visibility</p:attrName>
                                        </p:attrNameLst>
                                      </p:cBhvr>
                                      <p:to>
                                        <p:strVal val="visible"/>
                                      </p:to>
                                    </p:set>
                                  </p:childTnLst>
                                </p:cTn>
                              </p:par>
                            </p:childTnLst>
                          </p:cTn>
                        </p:par>
                        <p:par>
                          <p:cTn id="86" fill="hold">
                            <p:stCondLst>
                              <p:cond delay="2000"/>
                            </p:stCondLst>
                            <p:childTnLst>
                              <p:par>
                                <p:cTn id="87" presetID="22" presetClass="exit" presetSubtype="2" fill="hold" nodeType="afterEffect">
                                  <p:stCondLst>
                                    <p:cond delay="0"/>
                                  </p:stCondLst>
                                  <p:childTnLst>
                                    <p:animEffect transition="out" filter="wipe(right)">
                                      <p:cBhvr>
                                        <p:cTn id="88" dur="500"/>
                                        <p:tgtEl>
                                          <p:spTgt spid="25"/>
                                        </p:tgtEl>
                                      </p:cBhvr>
                                    </p:animEffect>
                                    <p:set>
                                      <p:cBhvr>
                                        <p:cTn id="89" dur="1" fill="hold">
                                          <p:stCondLst>
                                            <p:cond delay="499"/>
                                          </p:stCondLst>
                                        </p:cTn>
                                        <p:tgtEl>
                                          <p:spTgt spid="25"/>
                                        </p:tgtEl>
                                        <p:attrNameLst>
                                          <p:attrName>style.visibility</p:attrName>
                                        </p:attrNameLst>
                                      </p:cBhvr>
                                      <p:to>
                                        <p:strVal val="hidden"/>
                                      </p:to>
                                    </p:set>
                                  </p:childTnLst>
                                </p:cTn>
                              </p:par>
                              <p:par>
                                <p:cTn id="90" presetID="22" presetClass="entr" presetSubtype="2"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right)">
                                      <p:cBhvr>
                                        <p:cTn id="92" dur="500"/>
                                        <p:tgtEl>
                                          <p:spTgt spid="33"/>
                                        </p:tgtEl>
                                      </p:cBhvr>
                                    </p:animEffect>
                                  </p:childTnLst>
                                </p:cTn>
                              </p:par>
                              <p:par>
                                <p:cTn id="93" presetID="1" presetClass="exit" presetSubtype="0" fill="hold" nodeType="withEffect">
                                  <p:stCondLst>
                                    <p:cond delay="0"/>
                                  </p:stCondLst>
                                  <p:childTnLst>
                                    <p:set>
                                      <p:cBhvr>
                                        <p:cTn id="94" dur="1" fill="hold">
                                          <p:stCondLst>
                                            <p:cond delay="0"/>
                                          </p:stCondLst>
                                        </p:cTn>
                                        <p:tgtEl>
                                          <p:spTgt spid="51"/>
                                        </p:tgtEl>
                                        <p:attrNameLst>
                                          <p:attrName>style.visibility</p:attrName>
                                        </p:attrNameLst>
                                      </p:cBhvr>
                                      <p:to>
                                        <p:strVal val="hidden"/>
                                      </p:to>
                                    </p:set>
                                  </p:childTnLst>
                                </p:cTn>
                              </p:par>
                            </p:childTnLst>
                          </p:cTn>
                        </p:par>
                        <p:par>
                          <p:cTn id="95" fill="hold">
                            <p:stCondLst>
                              <p:cond delay="2500"/>
                            </p:stCondLst>
                            <p:childTnLst>
                              <p:par>
                                <p:cTn id="96" presetID="1" presetClass="entr" presetSubtype="0" fill="hold" nodeType="afterEffect">
                                  <p:stCondLst>
                                    <p:cond delay="0"/>
                                  </p:stCondLst>
                                  <p:childTnLst>
                                    <p:set>
                                      <p:cBhvr>
                                        <p:cTn id="97" dur="1" fill="hold">
                                          <p:stCondLst>
                                            <p:cond delay="0"/>
                                          </p:stCondLst>
                                        </p:cTn>
                                        <p:tgtEl>
                                          <p:spTgt spid="66"/>
                                        </p:tgtEl>
                                        <p:attrNameLst>
                                          <p:attrName>style.visibility</p:attrName>
                                        </p:attrNameLst>
                                      </p:cBhvr>
                                      <p:to>
                                        <p:strVal val="visible"/>
                                      </p:to>
                                    </p:set>
                                  </p:childTnLst>
                                </p:cTn>
                              </p:par>
                            </p:childTnLst>
                          </p:cTn>
                        </p:par>
                        <p:par>
                          <p:cTn id="98" fill="hold">
                            <p:stCondLst>
                              <p:cond delay="2500"/>
                            </p:stCondLst>
                            <p:childTnLst>
                              <p:par>
                                <p:cTn id="99" presetID="22" presetClass="exit" presetSubtype="2" fill="hold" nodeType="afterEffect">
                                  <p:stCondLst>
                                    <p:cond delay="0"/>
                                  </p:stCondLst>
                                  <p:childTnLst>
                                    <p:animEffect transition="out" filter="wipe(right)">
                                      <p:cBhvr>
                                        <p:cTn id="100" dur="500"/>
                                        <p:tgtEl>
                                          <p:spTgt spid="24"/>
                                        </p:tgtEl>
                                      </p:cBhvr>
                                    </p:animEffect>
                                    <p:set>
                                      <p:cBhvr>
                                        <p:cTn id="101" dur="1" fill="hold">
                                          <p:stCondLst>
                                            <p:cond delay="499"/>
                                          </p:stCondLst>
                                        </p:cTn>
                                        <p:tgtEl>
                                          <p:spTgt spid="24"/>
                                        </p:tgtEl>
                                        <p:attrNameLst>
                                          <p:attrName>style.visibility</p:attrName>
                                        </p:attrNameLst>
                                      </p:cBhvr>
                                      <p:to>
                                        <p:strVal val="hidden"/>
                                      </p:to>
                                    </p:set>
                                  </p:childTnLst>
                                </p:cTn>
                              </p:par>
                              <p:par>
                                <p:cTn id="102" presetID="22" presetClass="entr" presetSubtype="2" fill="hold" nodeType="withEffect">
                                  <p:stCondLst>
                                    <p:cond delay="250"/>
                                  </p:stCondLst>
                                  <p:childTnLst>
                                    <p:set>
                                      <p:cBhvr>
                                        <p:cTn id="103" dur="1" fill="hold">
                                          <p:stCondLst>
                                            <p:cond delay="0"/>
                                          </p:stCondLst>
                                        </p:cTn>
                                        <p:tgtEl>
                                          <p:spTgt spid="34"/>
                                        </p:tgtEl>
                                        <p:attrNameLst>
                                          <p:attrName>style.visibility</p:attrName>
                                        </p:attrNameLst>
                                      </p:cBhvr>
                                      <p:to>
                                        <p:strVal val="visible"/>
                                      </p:to>
                                    </p:set>
                                    <p:animEffect transition="in" filter="wipe(right)">
                                      <p:cBhvr>
                                        <p:cTn id="104" dur="500"/>
                                        <p:tgtEl>
                                          <p:spTgt spid="34"/>
                                        </p:tgtEl>
                                      </p:cBhvr>
                                    </p:animEffect>
                                  </p:childTnLst>
                                </p:cTn>
                              </p:par>
                              <p:par>
                                <p:cTn id="105" presetID="1" presetClass="exit" presetSubtype="0" fill="hold" nodeType="withEffect">
                                  <p:stCondLst>
                                    <p:cond delay="250"/>
                                  </p:stCondLst>
                                  <p:childTnLst>
                                    <p:set>
                                      <p:cBhvr>
                                        <p:cTn id="106" dur="1" fill="hold">
                                          <p:stCondLst>
                                            <p:cond delay="0"/>
                                          </p:stCondLst>
                                        </p:cTn>
                                        <p:tgtEl>
                                          <p:spTgt spid="32"/>
                                        </p:tgtEl>
                                        <p:attrNameLst>
                                          <p:attrName>style.visibility</p:attrName>
                                        </p:attrNameLst>
                                      </p:cBhvr>
                                      <p:to>
                                        <p:strVal val="hidden"/>
                                      </p:to>
                                    </p:set>
                                  </p:childTnLst>
                                </p:cTn>
                              </p:par>
                              <p:par>
                                <p:cTn id="107" presetID="1" presetClass="exit" presetSubtype="0" fill="hold" nodeType="withEffect">
                                  <p:stCondLst>
                                    <p:cond delay="250"/>
                                  </p:stCondLst>
                                  <p:childTnLst>
                                    <p:set>
                                      <p:cBhvr>
                                        <p:cTn id="108" dur="1" fill="hold">
                                          <p:stCondLst>
                                            <p:cond delay="0"/>
                                          </p:stCondLst>
                                        </p:cTn>
                                        <p:tgtEl>
                                          <p:spTgt spid="22"/>
                                        </p:tgtEl>
                                        <p:attrNameLst>
                                          <p:attrName>style.visibility</p:attrName>
                                        </p:attrNameLst>
                                      </p:cBhvr>
                                      <p:to>
                                        <p:strVal val="hidden"/>
                                      </p:to>
                                    </p:set>
                                  </p:childTnLst>
                                </p:cTn>
                              </p:par>
                              <p:par>
                                <p:cTn id="109" presetID="1" presetClass="exit" presetSubtype="0" fill="hold" grpId="0" nodeType="withEffect">
                                  <p:stCondLst>
                                    <p:cond delay="250"/>
                                  </p:stCondLst>
                                  <p:childTnLst>
                                    <p:set>
                                      <p:cBhvr>
                                        <p:cTn id="110" dur="1" fill="hold">
                                          <p:stCondLst>
                                            <p:cond delay="0"/>
                                          </p:stCondLst>
                                        </p:cTn>
                                        <p:tgtEl>
                                          <p:spTgt spid="31"/>
                                        </p:tgtEl>
                                        <p:attrNameLst>
                                          <p:attrName>style.visibility</p:attrName>
                                        </p:attrNameLst>
                                      </p:cBhvr>
                                      <p:to>
                                        <p:strVal val="hidden"/>
                                      </p:to>
                                    </p:set>
                                  </p:childTnLst>
                                </p:cTn>
                              </p:par>
                            </p:childTnLst>
                          </p:cTn>
                        </p:par>
                        <p:par>
                          <p:cTn id="111" fill="hold">
                            <p:stCondLst>
                              <p:cond delay="3250"/>
                            </p:stCondLst>
                            <p:childTnLst>
                              <p:par>
                                <p:cTn id="112" presetID="1" presetClass="entr" presetSubtype="0" fill="hold" nodeType="afterEffect">
                                  <p:stCondLst>
                                    <p:cond delay="0"/>
                                  </p:stCondLst>
                                  <p:childTnLst>
                                    <p:set>
                                      <p:cBhvr>
                                        <p:cTn id="113" dur="1" fill="hold">
                                          <p:stCondLst>
                                            <p:cond delay="0"/>
                                          </p:stCondLst>
                                        </p:cTn>
                                        <p:tgtEl>
                                          <p:spTgt spid="67"/>
                                        </p:tgtEl>
                                        <p:attrNameLst>
                                          <p:attrName>style.visibility</p:attrName>
                                        </p:attrNameLst>
                                      </p:cBhvr>
                                      <p:to>
                                        <p:strVal val="visible"/>
                                      </p:to>
                                    </p:set>
                                  </p:childTnLst>
                                </p:cTn>
                              </p:par>
                            </p:childTnLst>
                          </p:cTn>
                        </p:par>
                        <p:par>
                          <p:cTn id="114" fill="hold">
                            <p:stCondLst>
                              <p:cond delay="3250"/>
                            </p:stCondLst>
                            <p:childTnLst>
                              <p:par>
                                <p:cTn id="115" presetID="22" presetClass="exit" presetSubtype="2" fill="hold" nodeType="afterEffect">
                                  <p:stCondLst>
                                    <p:cond delay="0"/>
                                  </p:stCondLst>
                                  <p:childTnLst>
                                    <p:animEffect transition="out" filter="wipe(right)">
                                      <p:cBhvr>
                                        <p:cTn id="116" dur="500"/>
                                        <p:tgtEl>
                                          <p:spTgt spid="30"/>
                                        </p:tgtEl>
                                      </p:cBhvr>
                                    </p:animEffect>
                                    <p:set>
                                      <p:cBhvr>
                                        <p:cTn id="117" dur="1" fill="hold">
                                          <p:stCondLst>
                                            <p:cond delay="499"/>
                                          </p:stCondLst>
                                        </p:cTn>
                                        <p:tgtEl>
                                          <p:spTgt spid="30"/>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56"/>
                                        </p:tgtEl>
                                        <p:attrNameLst>
                                          <p:attrName>style.visibility</p:attrName>
                                        </p:attrNameLst>
                                      </p:cBhvr>
                                      <p:to>
                                        <p:strVal val="hidden"/>
                                      </p:to>
                                    </p:set>
                                  </p:childTnLst>
                                </p:cTn>
                              </p:par>
                              <p:par>
                                <p:cTn id="120" presetID="1" presetClass="exit" presetSubtype="0" fill="hold" grpId="0" nodeType="withEffect">
                                  <p:stCondLst>
                                    <p:cond delay="0"/>
                                  </p:stCondLst>
                                  <p:childTnLst>
                                    <p:set>
                                      <p:cBhvr>
                                        <p:cTn id="121" dur="1" fill="hold">
                                          <p:stCondLst>
                                            <p:cond delay="0"/>
                                          </p:stCondLst>
                                        </p:cTn>
                                        <p:tgtEl>
                                          <p:spTgt spid="29"/>
                                        </p:tgtEl>
                                        <p:attrNameLst>
                                          <p:attrName>style.visibility</p:attrName>
                                        </p:attrNameLst>
                                      </p:cBhvr>
                                      <p:to>
                                        <p:strVal val="hidden"/>
                                      </p:to>
                                    </p:set>
                                  </p:childTnLst>
                                </p:cTn>
                              </p:par>
                              <p:par>
                                <p:cTn id="122" presetID="1" presetClass="exit" presetSubtype="0" fill="hold" grpId="0" nodeType="withEffect">
                                  <p:stCondLst>
                                    <p:cond delay="0"/>
                                  </p:stCondLst>
                                  <p:childTnLst>
                                    <p:set>
                                      <p:cBhvr>
                                        <p:cTn id="123" dur="1" fill="hold">
                                          <p:stCondLst>
                                            <p:cond delay="0"/>
                                          </p:stCondLst>
                                        </p:cTn>
                                        <p:tgtEl>
                                          <p:spTgt spid="28"/>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45"/>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23"/>
                                        </p:tgtEl>
                                        <p:attrNameLst>
                                          <p:attrName>style.visibility</p:attrName>
                                        </p:attrNameLst>
                                      </p:cBhvr>
                                      <p:to>
                                        <p:strVal val="hidden"/>
                                      </p:to>
                                    </p:set>
                                  </p:childTnLst>
                                </p:cTn>
                              </p:par>
                            </p:childTnLst>
                          </p:cTn>
                        </p:par>
                        <p:par>
                          <p:cTn id="128" fill="hold">
                            <p:stCondLst>
                              <p:cond delay="3750"/>
                            </p:stCondLst>
                            <p:childTnLst>
                              <p:par>
                                <p:cTn id="129" presetID="22" presetClass="entr" presetSubtype="2" fill="hold" nodeType="after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wipe(right)">
                                      <p:cBhvr>
                                        <p:cTn id="131" dur="500"/>
                                        <p:tgtEl>
                                          <p:spTgt spid="36"/>
                                        </p:tgtEl>
                                      </p:cBhvr>
                                    </p:animEffect>
                                  </p:childTnLst>
                                </p:cTn>
                              </p:par>
                              <p:par>
                                <p:cTn id="132" presetID="1" presetClass="exit" presetSubtype="0" fill="hold" nodeType="withEffect">
                                  <p:stCondLst>
                                    <p:cond delay="0"/>
                                  </p:stCondLst>
                                  <p:childTnLst>
                                    <p:set>
                                      <p:cBhvr>
                                        <p:cTn id="133" dur="1" fill="hold">
                                          <p:stCondLst>
                                            <p:cond delay="0"/>
                                          </p:stCondLst>
                                        </p:cTn>
                                        <p:tgtEl>
                                          <p:spTgt spid="26"/>
                                        </p:tgtEl>
                                        <p:attrNameLst>
                                          <p:attrName>style.visibility</p:attrName>
                                        </p:attrNameLst>
                                      </p:cBhvr>
                                      <p:to>
                                        <p:strVal val="hidden"/>
                                      </p:to>
                                    </p:set>
                                  </p:childTnLst>
                                </p:cTn>
                              </p:par>
                              <p:par>
                                <p:cTn id="134" presetID="1" presetClass="exit" presetSubtype="0" fill="hold" grpId="0" nodeType="withEffect">
                                  <p:stCondLst>
                                    <p:cond delay="0"/>
                                  </p:stCondLst>
                                  <p:childTnLst>
                                    <p:set>
                                      <p:cBhvr>
                                        <p:cTn id="135" dur="1" fill="hold">
                                          <p:stCondLst>
                                            <p:cond delay="0"/>
                                          </p:stCondLst>
                                        </p:cTn>
                                        <p:tgtEl>
                                          <p:spTgt spid="50"/>
                                        </p:tgtEl>
                                        <p:attrNameLst>
                                          <p:attrName>style.visibility</p:attrName>
                                        </p:attrNameLst>
                                      </p:cBhvr>
                                      <p:to>
                                        <p:strVal val="hidden"/>
                                      </p:to>
                                    </p:set>
                                  </p:childTnLst>
                                </p:cTn>
                              </p:par>
                              <p:par>
                                <p:cTn id="136" presetID="1" presetClass="exit" presetSubtype="0" fill="hold" grpId="0" nodeType="withEffect">
                                  <p:stCondLst>
                                    <p:cond delay="0"/>
                                  </p:stCondLst>
                                  <p:childTnLst>
                                    <p:set>
                                      <p:cBhvr>
                                        <p:cTn id="137" dur="1" fill="hold">
                                          <p:stCondLst>
                                            <p:cond delay="0"/>
                                          </p:stCondLst>
                                        </p:cTn>
                                        <p:tgtEl>
                                          <p:spTgt spid="44"/>
                                        </p:tgtEl>
                                        <p:attrNameLst>
                                          <p:attrName>style.visibility</p:attrName>
                                        </p:attrNameLst>
                                      </p:cBhvr>
                                      <p:to>
                                        <p:strVal val="hidden"/>
                                      </p:to>
                                    </p:set>
                                  </p:childTnLst>
                                </p:cTn>
                              </p:par>
                            </p:childTnLst>
                          </p:cTn>
                        </p:par>
                        <p:par>
                          <p:cTn id="138" fill="hold">
                            <p:stCondLst>
                              <p:cond delay="4250"/>
                            </p:stCondLst>
                            <p:childTnLst>
                              <p:par>
                                <p:cTn id="139" presetID="1" presetClass="entr" presetSubtype="0" fill="hold" nodeType="afterEffect">
                                  <p:stCondLst>
                                    <p:cond delay="0"/>
                                  </p:stCondLst>
                                  <p:childTnLst>
                                    <p:set>
                                      <p:cBhvr>
                                        <p:cTn id="140" dur="1" fill="hold">
                                          <p:stCondLst>
                                            <p:cond delay="0"/>
                                          </p:stCondLst>
                                        </p:cTn>
                                        <p:tgtEl>
                                          <p:spTgt spid="68"/>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9"/>
                                        </p:tgtEl>
                                        <p:attrNameLst>
                                          <p:attrName>style.visibility</p:attrName>
                                        </p:attrNameLst>
                                      </p:cBhvr>
                                      <p:to>
                                        <p:strVal val="visible"/>
                                      </p:to>
                                    </p:set>
                                  </p:childTnLst>
                                </p:cTn>
                              </p:par>
                            </p:childTnLst>
                          </p:cTn>
                        </p:par>
                        <p:par>
                          <p:cTn id="143" fill="hold">
                            <p:stCondLst>
                              <p:cond delay="4250"/>
                            </p:stCondLst>
                            <p:childTnLst>
                              <p:par>
                                <p:cTn id="144" presetID="1" presetClass="entr" presetSubtype="0" fill="hold" nodeType="afterEffect">
                                  <p:stCondLst>
                                    <p:cond delay="0"/>
                                  </p:stCondLst>
                                  <p:childTnLst>
                                    <p:set>
                                      <p:cBhvr>
                                        <p:cTn id="145" dur="1" fill="hold">
                                          <p:stCondLst>
                                            <p:cond delay="0"/>
                                          </p:stCondLst>
                                        </p:cTn>
                                        <p:tgtEl>
                                          <p:spTgt spid="71"/>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p:bldP spid="29" grpId="0"/>
      <p:bldP spid="31" grpId="0"/>
      <p:bldP spid="43" grpId="0"/>
      <p:bldP spid="44" grpId="0"/>
      <p:bldP spid="47" grpId="0"/>
      <p:bldP spid="50" grpId="0" animBg="1"/>
      <p:bldP spid="27" grpId="0" animBg="1"/>
      <p:bldP spid="69" grpId="0"/>
      <p:bldP spid="70" grpId="0"/>
      <p:bldP spid="5" grpId="0" animBg="1"/>
      <p:bldP spid="39" grpId="0" animBg="1"/>
      <p:bldP spid="53" grpId="0" animBg="1"/>
      <p:bldP spid="53" grpId="1" animBg="1"/>
      <p:bldP spid="54" grpId="0" animBg="1"/>
      <p:bldP spid="54" grpId="1" animBg="1"/>
      <p:bldP spid="55" grpId="0" animBg="1"/>
      <p:bldP spid="55" grpId="1" animBg="1"/>
      <p:bldP spid="57" grpId="0" animBg="1"/>
      <p:bldP spid="62" grpId="0" animBg="1"/>
      <p:bldP spid="6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CA17-E239-B043-8F34-76E9B9894E75}"/>
              </a:ext>
            </a:extLst>
          </p:cNvPr>
          <p:cNvSpPr>
            <a:spLocks noGrp="1"/>
          </p:cNvSpPr>
          <p:nvPr>
            <p:ph type="title"/>
          </p:nvPr>
        </p:nvSpPr>
        <p:spPr/>
        <p:txBody>
          <a:bodyPr/>
          <a:lstStyle/>
          <a:p>
            <a:r>
              <a:rPr lang="en-US" sz="3600" b="1" dirty="0"/>
              <a:t>Safeguarded Copy is included with </a:t>
            </a:r>
            <a:r>
              <a:rPr lang="en-US" sz="3600" b="1" dirty="0" err="1"/>
              <a:t>FlashSystem</a:t>
            </a:r>
            <a:r>
              <a:rPr lang="en-US" sz="3600" b="1" dirty="0"/>
              <a:t> Storage</a:t>
            </a:r>
          </a:p>
        </p:txBody>
      </p:sp>
      <p:sp>
        <p:nvSpPr>
          <p:cNvPr id="3" name="Content Placeholder 2">
            <a:extLst>
              <a:ext uri="{FF2B5EF4-FFF2-40B4-BE49-F238E27FC236}">
                <a16:creationId xmlns:a16="http://schemas.microsoft.com/office/drawing/2014/main" id="{795E7284-DEA2-994B-A66A-EF1AAA44F574}"/>
              </a:ext>
            </a:extLst>
          </p:cNvPr>
          <p:cNvSpPr>
            <a:spLocks noGrp="1"/>
          </p:cNvSpPr>
          <p:nvPr>
            <p:ph sz="quarter" idx="17"/>
          </p:nvPr>
        </p:nvSpPr>
        <p:spPr>
          <a:solidFill>
            <a:srgbClr val="002D9C"/>
          </a:solidFill>
        </p:spPr>
        <p:txBody>
          <a:bodyPr/>
          <a:lstStyle/>
          <a:p>
            <a:pPr defTabSz="914576" fontAlgn="auto">
              <a:spcBef>
                <a:spcPts val="0"/>
              </a:spcBef>
              <a:spcAft>
                <a:spcPts val="0"/>
              </a:spcAft>
              <a:buClrTx/>
              <a:buSzTx/>
              <a:defRPr/>
            </a:pPr>
            <a:r>
              <a:rPr lang="en-US" sz="3600" kern="1200" dirty="0"/>
              <a:t>Up to 32,100 </a:t>
            </a:r>
          </a:p>
          <a:p>
            <a:pPr defTabSz="914576" fontAlgn="auto">
              <a:spcBef>
                <a:spcPts val="0"/>
              </a:spcBef>
              <a:spcAft>
                <a:spcPts val="0"/>
              </a:spcAft>
              <a:buClrTx/>
              <a:buSzTx/>
              <a:defRPr/>
            </a:pPr>
            <a:r>
              <a:rPr lang="en-US" sz="2000" kern="1200" dirty="0"/>
              <a:t>immutable point-in-time copies of data per </a:t>
            </a:r>
            <a:r>
              <a:rPr lang="en-US" sz="2000" kern="1200" dirty="0" err="1"/>
              <a:t>FlashSystem</a:t>
            </a:r>
            <a:r>
              <a:rPr lang="en-US" sz="2000" kern="1200" dirty="0"/>
              <a:t>….. 255 per volume</a:t>
            </a:r>
            <a:endParaRPr lang="en-US" dirty="0"/>
          </a:p>
        </p:txBody>
      </p:sp>
      <p:sp>
        <p:nvSpPr>
          <p:cNvPr id="4" name="Content Placeholder 3">
            <a:extLst>
              <a:ext uri="{FF2B5EF4-FFF2-40B4-BE49-F238E27FC236}">
                <a16:creationId xmlns:a16="http://schemas.microsoft.com/office/drawing/2014/main" id="{D11735AA-2DB1-B149-B993-E922EE98B9F8}"/>
              </a:ext>
            </a:extLst>
          </p:cNvPr>
          <p:cNvSpPr>
            <a:spLocks noGrp="1"/>
          </p:cNvSpPr>
          <p:nvPr>
            <p:ph sz="quarter" idx="18"/>
          </p:nvPr>
        </p:nvSpPr>
        <p:spPr>
          <a:solidFill>
            <a:srgbClr val="0043CE"/>
          </a:solidFill>
        </p:spPr>
        <p:txBody>
          <a:bodyPr/>
          <a:lstStyle/>
          <a:p>
            <a:r>
              <a:rPr lang="en-US" sz="3600" b="1" kern="1200" dirty="0">
                <a:solidFill>
                  <a:schemeClr val="accent5">
                    <a:lumMod val="60000"/>
                    <a:lumOff val="40000"/>
                  </a:schemeClr>
                </a:solidFill>
              </a:rPr>
              <a:t>Quick Restore </a:t>
            </a:r>
            <a:r>
              <a:rPr lang="en-US" sz="2000" kern="1200" dirty="0"/>
              <a:t>from fast, </a:t>
            </a:r>
            <a:r>
              <a:rPr lang="en-US" sz="2000" kern="1200" dirty="0" err="1"/>
              <a:t>NVMe</a:t>
            </a:r>
            <a:r>
              <a:rPr lang="en-US" sz="2000" kern="1200" dirty="0"/>
              <a:t> drives on the primary storage array!</a:t>
            </a:r>
            <a:endParaRPr lang="en-US" sz="800" kern="1200" dirty="0"/>
          </a:p>
        </p:txBody>
      </p:sp>
      <p:sp>
        <p:nvSpPr>
          <p:cNvPr id="5" name="Content Placeholder 4">
            <a:extLst>
              <a:ext uri="{FF2B5EF4-FFF2-40B4-BE49-F238E27FC236}">
                <a16:creationId xmlns:a16="http://schemas.microsoft.com/office/drawing/2014/main" id="{00B28F53-59A0-C448-B050-C1F50EC8EE8C}"/>
              </a:ext>
            </a:extLst>
          </p:cNvPr>
          <p:cNvSpPr>
            <a:spLocks noGrp="1"/>
          </p:cNvSpPr>
          <p:nvPr>
            <p:ph sz="quarter" idx="20"/>
          </p:nvPr>
        </p:nvSpPr>
        <p:spPr>
          <a:xfrm>
            <a:off x="0" y="2177716"/>
            <a:ext cx="6096000" cy="4678170"/>
          </a:xfrm>
          <a:solidFill>
            <a:schemeClr val="tx1"/>
          </a:solidFill>
        </p:spPr>
        <p:txBody>
          <a:bodyPr/>
          <a:lstStyle/>
          <a:p>
            <a:pPr>
              <a:spcBef>
                <a:spcPts val="2000"/>
              </a:spcBef>
              <a:buClr>
                <a:srgbClr val="000000"/>
              </a:buClr>
            </a:pPr>
            <a:r>
              <a:rPr lang="en-US" sz="2000" b="1" dirty="0">
                <a:solidFill>
                  <a:schemeClr val="accent5">
                    <a:lumMod val="60000"/>
                    <a:lumOff val="40000"/>
                  </a:schemeClr>
                </a:solidFill>
                <a:latin typeface="Arial" panose="020B0604020202020204" pitchFamily="34" charset="0"/>
              </a:rPr>
              <a:t>Immutable &amp; </a:t>
            </a:r>
            <a:r>
              <a:rPr lang="en-US" sz="2000" b="1" dirty="0" err="1">
                <a:solidFill>
                  <a:schemeClr val="accent5">
                    <a:lumMod val="60000"/>
                    <a:lumOff val="40000"/>
                  </a:schemeClr>
                </a:solidFill>
                <a:latin typeface="Arial" panose="020B0604020202020204" pitchFamily="34" charset="0"/>
              </a:rPr>
              <a:t>unchangable</a:t>
            </a:r>
            <a:r>
              <a:rPr lang="en-US" sz="2000" b="1" dirty="0">
                <a:solidFill>
                  <a:srgbClr val="007D79">
                    <a:lumMod val="60000"/>
                    <a:lumOff val="40000"/>
                  </a:srgbClr>
                </a:solidFill>
                <a:latin typeface="Arial" panose="020B0604020202020204" pitchFamily="34" charset="0"/>
              </a:rPr>
              <a:t> </a:t>
            </a:r>
            <a:r>
              <a:rPr lang="en-US" sz="2000" dirty="0">
                <a:solidFill>
                  <a:srgbClr val="FFFFFF"/>
                </a:solidFill>
                <a:latin typeface="Arial" panose="020B0604020202020204" pitchFamily="34" charset="0"/>
              </a:rPr>
              <a:t>point-in-time copies of production data</a:t>
            </a:r>
          </a:p>
          <a:p>
            <a:pPr>
              <a:spcBef>
                <a:spcPts val="2000"/>
              </a:spcBef>
              <a:buClr>
                <a:srgbClr val="000000"/>
              </a:buClr>
            </a:pPr>
            <a:r>
              <a:rPr lang="en-US" sz="2000" b="1" dirty="0">
                <a:solidFill>
                  <a:schemeClr val="accent5">
                    <a:lumMod val="60000"/>
                    <a:lumOff val="40000"/>
                  </a:schemeClr>
                </a:solidFill>
                <a:latin typeface="Arial" panose="020B0604020202020204" pitchFamily="34" charset="0"/>
              </a:rPr>
              <a:t>Hidden, unmountable, Isolated</a:t>
            </a:r>
            <a:r>
              <a:rPr lang="en-US" sz="2000" b="1" dirty="0">
                <a:solidFill>
                  <a:srgbClr val="FFC000"/>
                </a:solidFill>
                <a:latin typeface="Arial" panose="020B0604020202020204" pitchFamily="34" charset="0"/>
              </a:rPr>
              <a:t> </a:t>
            </a:r>
            <a:r>
              <a:rPr lang="en-US" sz="2000" dirty="0">
                <a:solidFill>
                  <a:srgbClr val="FFFFFF"/>
                </a:solidFill>
                <a:latin typeface="Arial" panose="020B0604020202020204" pitchFamily="34" charset="0"/>
              </a:rPr>
              <a:t>logical air-gap copies that are offline by design</a:t>
            </a:r>
          </a:p>
          <a:p>
            <a:pPr>
              <a:spcBef>
                <a:spcPts val="2000"/>
              </a:spcBef>
              <a:buClr>
                <a:srgbClr val="000000"/>
              </a:buClr>
            </a:pPr>
            <a:r>
              <a:rPr lang="en-US" sz="2000" b="1" dirty="0">
                <a:solidFill>
                  <a:schemeClr val="accent5">
                    <a:lumMod val="60000"/>
                    <a:lumOff val="40000"/>
                  </a:schemeClr>
                </a:solidFill>
                <a:latin typeface="Arial" panose="020B0604020202020204" pitchFamily="34" charset="0"/>
              </a:rPr>
              <a:t>Separate privileges </a:t>
            </a:r>
            <a:r>
              <a:rPr lang="en-US" sz="2000" dirty="0">
                <a:solidFill>
                  <a:srgbClr val="FFFFFF"/>
                </a:solidFill>
                <a:latin typeface="Arial" panose="020B0604020202020204" pitchFamily="34" charset="0"/>
              </a:rPr>
              <a:t>for Administrators of Production Data and Safeguarded Copy Backups</a:t>
            </a:r>
          </a:p>
          <a:p>
            <a:pPr>
              <a:spcBef>
                <a:spcPts val="2000"/>
              </a:spcBef>
              <a:buClr>
                <a:srgbClr val="000000"/>
              </a:buClr>
            </a:pPr>
            <a:r>
              <a:rPr lang="en-US" sz="2000" b="1" dirty="0">
                <a:solidFill>
                  <a:schemeClr val="accent5">
                    <a:lumMod val="60000"/>
                    <a:lumOff val="40000"/>
                  </a:schemeClr>
                </a:solidFill>
                <a:latin typeface="Arial" panose="020B0604020202020204" pitchFamily="34" charset="0"/>
              </a:rPr>
              <a:t>Included with </a:t>
            </a:r>
            <a:r>
              <a:rPr lang="en-US" sz="2000" dirty="0">
                <a:solidFill>
                  <a:srgbClr val="FFFFFF"/>
                </a:solidFill>
                <a:latin typeface="Arial" panose="020B0604020202020204" pitchFamily="34" charset="0"/>
              </a:rPr>
              <a:t>Spectrum Virtualize at no charge</a:t>
            </a:r>
          </a:p>
          <a:p>
            <a:pPr>
              <a:spcBef>
                <a:spcPts val="2000"/>
              </a:spcBef>
              <a:buClr>
                <a:srgbClr val="000000"/>
              </a:buClr>
            </a:pPr>
            <a:r>
              <a:rPr lang="en-US" sz="2000" b="1" dirty="0">
                <a:solidFill>
                  <a:schemeClr val="accent5">
                    <a:lumMod val="60000"/>
                    <a:lumOff val="40000"/>
                  </a:schemeClr>
                </a:solidFill>
                <a:latin typeface="Arial" panose="020B0604020202020204" pitchFamily="34" charset="0"/>
              </a:rPr>
              <a:t>100% Ransomware protection </a:t>
            </a:r>
            <a:r>
              <a:rPr lang="en-US" sz="2000" dirty="0">
                <a:solidFill>
                  <a:srgbClr val="FFFFFF"/>
                </a:solidFill>
                <a:latin typeface="Arial" panose="020B0604020202020204" pitchFamily="34" charset="0"/>
              </a:rPr>
              <a:t>because if bad guys can’t write to your data, they can’t encrypt it. </a:t>
            </a:r>
          </a:p>
        </p:txBody>
      </p:sp>
      <p:sp>
        <p:nvSpPr>
          <p:cNvPr id="6" name="Content Placeholder 5">
            <a:extLst>
              <a:ext uri="{FF2B5EF4-FFF2-40B4-BE49-F238E27FC236}">
                <a16:creationId xmlns:a16="http://schemas.microsoft.com/office/drawing/2014/main" id="{1E07D271-1CFE-C249-B4CE-B263A9A6531E}"/>
              </a:ext>
            </a:extLst>
          </p:cNvPr>
          <p:cNvSpPr>
            <a:spLocks noGrp="1"/>
          </p:cNvSpPr>
          <p:nvPr>
            <p:ph sz="quarter" idx="19"/>
          </p:nvPr>
        </p:nvSpPr>
        <p:spPr>
          <a:solidFill>
            <a:srgbClr val="0F62FE"/>
          </a:solidFill>
        </p:spPr>
        <p:txBody>
          <a:bodyPr/>
          <a:lstStyle/>
          <a:p>
            <a:r>
              <a:rPr lang="en-US" sz="3600" b="1" dirty="0">
                <a:solidFill>
                  <a:schemeClr val="accent5">
                    <a:lumMod val="60000"/>
                    <a:lumOff val="40000"/>
                  </a:schemeClr>
                </a:solidFill>
                <a:ea typeface="IBM Plex Sans" charset="0"/>
                <a:cs typeface="IBM Plex Sans" charset="0"/>
              </a:rPr>
              <a:t>Prevents modification </a:t>
            </a:r>
            <a:br>
              <a:rPr lang="en-US" sz="3600" dirty="0">
                <a:solidFill>
                  <a:srgbClr val="FFFFFF"/>
                </a:solidFill>
                <a:ea typeface="IBM Plex Sans" charset="0"/>
                <a:cs typeface="IBM Plex Sans" charset="0"/>
              </a:rPr>
            </a:br>
            <a:r>
              <a:rPr lang="en-US" sz="2000" dirty="0">
                <a:solidFill>
                  <a:srgbClr val="FFFFFF"/>
                </a:solidFill>
                <a:ea typeface="IBM Plex Sans" charset="0"/>
                <a:cs typeface="IBM Plex Sans" charset="0"/>
              </a:rPr>
              <a:t>or deletion of sensitive </a:t>
            </a:r>
            <a:br>
              <a:rPr lang="en-US" sz="2000" dirty="0">
                <a:solidFill>
                  <a:srgbClr val="FFFFFF"/>
                </a:solidFill>
                <a:ea typeface="IBM Plex Sans" charset="0"/>
                <a:cs typeface="IBM Plex Sans" charset="0"/>
              </a:rPr>
            </a:br>
            <a:r>
              <a:rPr lang="en-US" sz="2000" dirty="0">
                <a:solidFill>
                  <a:srgbClr val="FFFFFF"/>
                </a:solidFill>
                <a:ea typeface="IBM Plex Sans" charset="0"/>
                <a:cs typeface="IBM Plex Sans" charset="0"/>
              </a:rPr>
              <a:t>point-in-time copies due </a:t>
            </a:r>
            <a:br>
              <a:rPr lang="en-US" sz="2000" dirty="0">
                <a:solidFill>
                  <a:srgbClr val="FFFFFF"/>
                </a:solidFill>
                <a:ea typeface="IBM Plex Sans" charset="0"/>
                <a:cs typeface="IBM Plex Sans" charset="0"/>
              </a:rPr>
            </a:br>
            <a:r>
              <a:rPr lang="en-US" sz="2000" dirty="0">
                <a:solidFill>
                  <a:srgbClr val="FFFFFF"/>
                </a:solidFill>
                <a:ea typeface="IBM Plex Sans" charset="0"/>
                <a:cs typeface="IBM Plex Sans" charset="0"/>
              </a:rPr>
              <a:t>to user error, malicious </a:t>
            </a:r>
            <a:br>
              <a:rPr lang="en-US" sz="2000" dirty="0">
                <a:solidFill>
                  <a:srgbClr val="FFFFFF"/>
                </a:solidFill>
                <a:ea typeface="IBM Plex Sans" charset="0"/>
                <a:cs typeface="IBM Plex Sans" charset="0"/>
              </a:rPr>
            </a:br>
            <a:r>
              <a:rPr lang="en-US" sz="2000" dirty="0">
                <a:solidFill>
                  <a:srgbClr val="FFFFFF"/>
                </a:solidFill>
                <a:ea typeface="IBM Plex Sans" charset="0"/>
                <a:cs typeface="IBM Plex Sans" charset="0"/>
              </a:rPr>
              <a:t>destruction, or </a:t>
            </a:r>
            <a:br>
              <a:rPr lang="en-US" sz="2000" dirty="0">
                <a:solidFill>
                  <a:srgbClr val="FFFFFF"/>
                </a:solidFill>
                <a:ea typeface="IBM Plex Sans" charset="0"/>
                <a:cs typeface="IBM Plex Sans" charset="0"/>
              </a:rPr>
            </a:br>
            <a:r>
              <a:rPr lang="en-US" sz="2000" dirty="0">
                <a:solidFill>
                  <a:srgbClr val="FFFFFF"/>
                </a:solidFill>
                <a:ea typeface="IBM Plex Sans" charset="0"/>
                <a:cs typeface="IBM Plex Sans" charset="0"/>
              </a:rPr>
              <a:t>ransomware attack</a:t>
            </a:r>
          </a:p>
          <a:p>
            <a:endParaRPr lang="en-US" dirty="0"/>
          </a:p>
        </p:txBody>
      </p:sp>
      <p:cxnSp>
        <p:nvCxnSpPr>
          <p:cNvPr id="9" name="Straight Arrow Connector 34">
            <a:extLst>
              <a:ext uri="{FF2B5EF4-FFF2-40B4-BE49-F238E27FC236}">
                <a16:creationId xmlns:a16="http://schemas.microsoft.com/office/drawing/2014/main" id="{4E822129-0CE6-7949-97B7-E16F423B180D}"/>
              </a:ext>
            </a:extLst>
          </p:cNvPr>
          <p:cNvCxnSpPr>
            <a:cxnSpLocks/>
          </p:cNvCxnSpPr>
          <p:nvPr/>
        </p:nvCxnSpPr>
        <p:spPr>
          <a:xfrm flipV="1">
            <a:off x="10276753" y="4635751"/>
            <a:ext cx="405921" cy="264863"/>
          </a:xfrm>
          <a:prstGeom prst="straightConnector1">
            <a:avLst/>
          </a:prstGeom>
          <a:noFill/>
          <a:ln w="25400" cap="flat" cmpd="sng" algn="ctr">
            <a:solidFill>
              <a:sysClr val="windowText" lastClr="000000"/>
            </a:solidFill>
            <a:prstDash val="solid"/>
            <a:headEnd type="none"/>
            <a:tailEnd type="triangle"/>
          </a:ln>
          <a:effectLst/>
        </p:spPr>
      </p:cxnSp>
      <p:cxnSp>
        <p:nvCxnSpPr>
          <p:cNvPr id="10" name="Straight Arrow Connector 37">
            <a:extLst>
              <a:ext uri="{FF2B5EF4-FFF2-40B4-BE49-F238E27FC236}">
                <a16:creationId xmlns:a16="http://schemas.microsoft.com/office/drawing/2014/main" id="{1B155E3B-5859-1542-9A8D-AF3880D46661}"/>
              </a:ext>
            </a:extLst>
          </p:cNvPr>
          <p:cNvCxnSpPr>
            <a:cxnSpLocks/>
          </p:cNvCxnSpPr>
          <p:nvPr/>
        </p:nvCxnSpPr>
        <p:spPr>
          <a:xfrm>
            <a:off x="10318750" y="5264791"/>
            <a:ext cx="351487" cy="0"/>
          </a:xfrm>
          <a:prstGeom prst="straightConnector1">
            <a:avLst/>
          </a:prstGeom>
          <a:noFill/>
          <a:ln w="25400" cap="flat" cmpd="sng" algn="ctr">
            <a:solidFill>
              <a:sysClr val="windowText" lastClr="000000"/>
            </a:solidFill>
            <a:prstDash val="solid"/>
            <a:headEnd type="none"/>
            <a:tailEnd type="triangle"/>
          </a:ln>
          <a:effectLst/>
        </p:spPr>
      </p:cxnSp>
      <p:cxnSp>
        <p:nvCxnSpPr>
          <p:cNvPr id="11" name="Straight Arrow Connector 40">
            <a:extLst>
              <a:ext uri="{FF2B5EF4-FFF2-40B4-BE49-F238E27FC236}">
                <a16:creationId xmlns:a16="http://schemas.microsoft.com/office/drawing/2014/main" id="{175A237E-EC14-9046-B920-C92C4095DA65}"/>
              </a:ext>
            </a:extLst>
          </p:cNvPr>
          <p:cNvCxnSpPr>
            <a:cxnSpLocks/>
          </p:cNvCxnSpPr>
          <p:nvPr/>
        </p:nvCxnSpPr>
        <p:spPr>
          <a:xfrm>
            <a:off x="10206683" y="5655514"/>
            <a:ext cx="449747" cy="337631"/>
          </a:xfrm>
          <a:prstGeom prst="straightConnector1">
            <a:avLst/>
          </a:prstGeom>
          <a:noFill/>
          <a:ln w="25400" cap="flat" cmpd="sng" algn="ctr">
            <a:solidFill>
              <a:sysClr val="windowText" lastClr="000000"/>
            </a:solidFill>
            <a:prstDash val="solid"/>
            <a:headEnd type="none"/>
            <a:tailEnd type="triangle"/>
          </a:ln>
          <a:effectLst/>
        </p:spPr>
      </p:cxnSp>
      <p:pic>
        <p:nvPicPr>
          <p:cNvPr id="12" name="Graphic 11">
            <a:extLst>
              <a:ext uri="{FF2B5EF4-FFF2-40B4-BE49-F238E27FC236}">
                <a16:creationId xmlns:a16="http://schemas.microsoft.com/office/drawing/2014/main" id="{540CCA3F-DFB2-6547-8952-68EEF1F50F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9916" y="4855192"/>
            <a:ext cx="712325" cy="773777"/>
          </a:xfrm>
          <a:prstGeom prst="rect">
            <a:avLst/>
          </a:prstGeom>
        </p:spPr>
      </p:pic>
      <p:grpSp>
        <p:nvGrpSpPr>
          <p:cNvPr id="13" name="Group 12">
            <a:extLst>
              <a:ext uri="{FF2B5EF4-FFF2-40B4-BE49-F238E27FC236}">
                <a16:creationId xmlns:a16="http://schemas.microsoft.com/office/drawing/2014/main" id="{87237C2C-DA78-2E42-BA76-D9EA27953FEE}"/>
              </a:ext>
            </a:extLst>
          </p:cNvPr>
          <p:cNvGrpSpPr/>
          <p:nvPr/>
        </p:nvGrpSpPr>
        <p:grpSpPr>
          <a:xfrm>
            <a:off x="10830532" y="4292881"/>
            <a:ext cx="636779" cy="701657"/>
            <a:chOff x="1758237" y="2355765"/>
            <a:chExt cx="591187" cy="651421"/>
          </a:xfrm>
        </p:grpSpPr>
        <p:pic>
          <p:nvPicPr>
            <p:cNvPr id="14" name="Graphic 13">
              <a:extLst>
                <a:ext uri="{FF2B5EF4-FFF2-40B4-BE49-F238E27FC236}">
                  <a16:creationId xmlns:a16="http://schemas.microsoft.com/office/drawing/2014/main" id="{CC945B43-1346-E946-9152-1859FA387D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8237" y="2355765"/>
              <a:ext cx="464089" cy="504125"/>
            </a:xfrm>
            <a:prstGeom prst="rect">
              <a:avLst/>
            </a:prstGeom>
          </p:spPr>
        </p:pic>
        <p:pic>
          <p:nvPicPr>
            <p:cNvPr id="15" name="Graphic 14">
              <a:extLst>
                <a:ext uri="{FF2B5EF4-FFF2-40B4-BE49-F238E27FC236}">
                  <a16:creationId xmlns:a16="http://schemas.microsoft.com/office/drawing/2014/main" id="{61EC9528-F229-1E40-991D-7887E3DDE7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4624" y="2702386"/>
              <a:ext cx="304800" cy="304800"/>
            </a:xfrm>
            <a:prstGeom prst="rect">
              <a:avLst/>
            </a:prstGeom>
          </p:spPr>
        </p:pic>
      </p:grpSp>
      <p:grpSp>
        <p:nvGrpSpPr>
          <p:cNvPr id="16" name="Group 15">
            <a:extLst>
              <a:ext uri="{FF2B5EF4-FFF2-40B4-BE49-F238E27FC236}">
                <a16:creationId xmlns:a16="http://schemas.microsoft.com/office/drawing/2014/main" id="{E684CF77-6309-254E-8EBD-53972F3D76B1}"/>
              </a:ext>
            </a:extLst>
          </p:cNvPr>
          <p:cNvGrpSpPr/>
          <p:nvPr/>
        </p:nvGrpSpPr>
        <p:grpSpPr>
          <a:xfrm>
            <a:off x="10830532" y="5028534"/>
            <a:ext cx="636779" cy="701657"/>
            <a:chOff x="1758237" y="2355765"/>
            <a:chExt cx="591187" cy="651421"/>
          </a:xfrm>
        </p:grpSpPr>
        <p:pic>
          <p:nvPicPr>
            <p:cNvPr id="17" name="Graphic 16">
              <a:extLst>
                <a:ext uri="{FF2B5EF4-FFF2-40B4-BE49-F238E27FC236}">
                  <a16:creationId xmlns:a16="http://schemas.microsoft.com/office/drawing/2014/main" id="{4A8D1FD2-7DE9-7448-A64F-3427C82EE1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8237" y="2355765"/>
              <a:ext cx="464089" cy="504125"/>
            </a:xfrm>
            <a:prstGeom prst="rect">
              <a:avLst/>
            </a:prstGeom>
          </p:spPr>
        </p:pic>
        <p:pic>
          <p:nvPicPr>
            <p:cNvPr id="18" name="Graphic 17">
              <a:extLst>
                <a:ext uri="{FF2B5EF4-FFF2-40B4-BE49-F238E27FC236}">
                  <a16:creationId xmlns:a16="http://schemas.microsoft.com/office/drawing/2014/main" id="{6E968961-DFFB-E54B-946D-5DFD6B7421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4624" y="2702386"/>
              <a:ext cx="304800" cy="304800"/>
            </a:xfrm>
            <a:prstGeom prst="rect">
              <a:avLst/>
            </a:prstGeom>
          </p:spPr>
        </p:pic>
      </p:grpSp>
      <p:grpSp>
        <p:nvGrpSpPr>
          <p:cNvPr id="19" name="Group 18">
            <a:extLst>
              <a:ext uri="{FF2B5EF4-FFF2-40B4-BE49-F238E27FC236}">
                <a16:creationId xmlns:a16="http://schemas.microsoft.com/office/drawing/2014/main" id="{F724B25D-4AAD-7145-AC86-CD8D684165A3}"/>
              </a:ext>
            </a:extLst>
          </p:cNvPr>
          <p:cNvGrpSpPr/>
          <p:nvPr/>
        </p:nvGrpSpPr>
        <p:grpSpPr>
          <a:xfrm>
            <a:off x="10830532" y="5764188"/>
            <a:ext cx="636779" cy="701657"/>
            <a:chOff x="1758237" y="2355765"/>
            <a:chExt cx="591187" cy="651421"/>
          </a:xfrm>
        </p:grpSpPr>
        <p:pic>
          <p:nvPicPr>
            <p:cNvPr id="20" name="Graphic 19">
              <a:extLst>
                <a:ext uri="{FF2B5EF4-FFF2-40B4-BE49-F238E27FC236}">
                  <a16:creationId xmlns:a16="http://schemas.microsoft.com/office/drawing/2014/main" id="{F09149B2-6077-2F43-B43D-F27A916D2A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8237" y="2355765"/>
              <a:ext cx="464089" cy="504125"/>
            </a:xfrm>
            <a:prstGeom prst="rect">
              <a:avLst/>
            </a:prstGeom>
          </p:spPr>
        </p:pic>
        <p:pic>
          <p:nvPicPr>
            <p:cNvPr id="21" name="Graphic 20">
              <a:extLst>
                <a:ext uri="{FF2B5EF4-FFF2-40B4-BE49-F238E27FC236}">
                  <a16:creationId xmlns:a16="http://schemas.microsoft.com/office/drawing/2014/main" id="{54F29E05-5E4C-CB40-99E0-C72512847A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4624" y="2702386"/>
              <a:ext cx="304800" cy="304800"/>
            </a:xfrm>
            <a:prstGeom prst="rect">
              <a:avLst/>
            </a:prstGeom>
          </p:spPr>
        </p:pic>
      </p:grpSp>
      <p:sp>
        <p:nvSpPr>
          <p:cNvPr id="22" name="Rectangle 21">
            <a:extLst>
              <a:ext uri="{FF2B5EF4-FFF2-40B4-BE49-F238E27FC236}">
                <a16:creationId xmlns:a16="http://schemas.microsoft.com/office/drawing/2014/main" id="{FE7B5161-1990-A542-A5D4-BB1FBB3C9C81}"/>
              </a:ext>
            </a:extLst>
          </p:cNvPr>
          <p:cNvSpPr/>
          <p:nvPr/>
        </p:nvSpPr>
        <p:spPr bwMode="auto">
          <a:xfrm>
            <a:off x="10694748" y="4190555"/>
            <a:ext cx="795957" cy="2415563"/>
          </a:xfrm>
          <a:prstGeom prst="rect">
            <a:avLst/>
          </a:prstGeom>
          <a:noFill/>
          <a:ln w="19050">
            <a:solidFill>
              <a:srgbClr val="002D9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1219140" rtl="0" eaLnBrk="1" fontAlgn="base" latinLnBrk="0" hangingPunct="1">
              <a:lnSpc>
                <a:spcPct val="90000"/>
              </a:lnSpc>
              <a:spcBef>
                <a:spcPct val="0"/>
              </a:spcBef>
              <a:spcAft>
                <a:spcPct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3" name="Slide Number Placeholder 7">
            <a:extLst>
              <a:ext uri="{FF2B5EF4-FFF2-40B4-BE49-F238E27FC236}">
                <a16:creationId xmlns:a16="http://schemas.microsoft.com/office/drawing/2014/main" id="{3A2F1822-BF33-4B5A-B55B-FDEA372B15E2}"/>
              </a:ext>
            </a:extLst>
          </p:cNvPr>
          <p:cNvSpPr>
            <a:spLocks noGrp="1"/>
          </p:cNvSpPr>
          <p:nvPr>
            <p:ph type="sldNum" sz="quarter" idx="11"/>
          </p:nvPr>
        </p:nvSpPr>
        <p:spPr>
          <a:xfrm>
            <a:off x="9448803" y="6383869"/>
            <a:ext cx="2438309" cy="222249"/>
          </a:xfrm>
        </p:spPr>
        <p:txBody>
          <a:bodyPr/>
          <a:lstStyle/>
          <a:p>
            <a:pPr marL="0" marR="0" lvl="0" indent="0" algn="r" defTabSz="914598"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914598"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49305294"/>
      </p:ext>
    </p:extLst>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53EA9-DBC5-944A-9741-D99864015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50401" y="3928168"/>
            <a:ext cx="1213273" cy="215883"/>
          </a:xfrm>
          <a:prstGeom prst="rect">
            <a:avLst/>
          </a:prstGeom>
        </p:spPr>
      </p:pic>
      <p:grpSp>
        <p:nvGrpSpPr>
          <p:cNvPr id="4" name="Group 3">
            <a:extLst>
              <a:ext uri="{FF2B5EF4-FFF2-40B4-BE49-F238E27FC236}">
                <a16:creationId xmlns:a16="http://schemas.microsoft.com/office/drawing/2014/main" id="{86A4A11E-2894-4143-9FD0-A670AF943264}"/>
              </a:ext>
            </a:extLst>
          </p:cNvPr>
          <p:cNvGrpSpPr/>
          <p:nvPr/>
        </p:nvGrpSpPr>
        <p:grpSpPr>
          <a:xfrm rot="16200000">
            <a:off x="-261309" y="5804149"/>
            <a:ext cx="1350029" cy="297591"/>
            <a:chOff x="408270" y="82350"/>
            <a:chExt cx="2358463" cy="479851"/>
          </a:xfrm>
        </p:grpSpPr>
        <p:pic>
          <p:nvPicPr>
            <p:cNvPr id="5" name="Picture 10" descr="Image result for pure storage png">
              <a:extLst>
                <a:ext uri="{FF2B5EF4-FFF2-40B4-BE49-F238E27FC236}">
                  <a16:creationId xmlns:a16="http://schemas.microsoft.com/office/drawing/2014/main" id="{4BC1443A-D7CD-DE48-980B-6C7FF444D824}"/>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r="79558"/>
            <a:stretch/>
          </p:blipFill>
          <p:spPr bwMode="auto">
            <a:xfrm>
              <a:off x="408270" y="82350"/>
              <a:ext cx="543604" cy="479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pure storage png">
              <a:extLst>
                <a:ext uri="{FF2B5EF4-FFF2-40B4-BE49-F238E27FC236}">
                  <a16:creationId xmlns:a16="http://schemas.microsoft.com/office/drawing/2014/main" id="{B2DB5A26-F3FC-5B4F-8FA9-BA5518826C0A}"/>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100000"/>
                      </a14:imgEffect>
                      <a14:imgEffect>
                        <a14:brightnessContrast bright="100000"/>
                      </a14:imgEffect>
                    </a14:imgLayer>
                  </a14:imgProps>
                </a:ext>
                <a:ext uri="{28A0092B-C50C-407E-A947-70E740481C1C}">
                  <a14:useLocalDpi xmlns:a14="http://schemas.microsoft.com/office/drawing/2010/main"/>
                </a:ext>
              </a:extLst>
            </a:blip>
            <a:srcRect l="22042"/>
            <a:stretch/>
          </p:blipFill>
          <p:spPr bwMode="auto">
            <a:xfrm>
              <a:off x="994427" y="151976"/>
              <a:ext cx="1772306" cy="410225"/>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D8D4F112-F7EA-E74E-8686-12688BE8EB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65186" y="1860142"/>
            <a:ext cx="677061" cy="277613"/>
          </a:xfrm>
          <a:prstGeom prst="rect">
            <a:avLst/>
          </a:prstGeom>
        </p:spPr>
      </p:pic>
      <p:cxnSp>
        <p:nvCxnSpPr>
          <p:cNvPr id="9" name="Straight Connector 8">
            <a:extLst>
              <a:ext uri="{FF2B5EF4-FFF2-40B4-BE49-F238E27FC236}">
                <a16:creationId xmlns:a16="http://schemas.microsoft.com/office/drawing/2014/main" id="{6D9C1476-8ADD-A542-8148-BF707B137DDF}"/>
              </a:ext>
            </a:extLst>
          </p:cNvPr>
          <p:cNvCxnSpPr>
            <a:cxnSpLocks/>
          </p:cNvCxnSpPr>
          <p:nvPr/>
        </p:nvCxnSpPr>
        <p:spPr bwMode="auto">
          <a:xfrm>
            <a:off x="0" y="3041373"/>
            <a:ext cx="12192000" cy="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17FC453-7EE4-C345-BE7C-0A1227385316}"/>
              </a:ext>
            </a:extLst>
          </p:cNvPr>
          <p:cNvCxnSpPr>
            <a:cxnSpLocks/>
          </p:cNvCxnSpPr>
          <p:nvPr/>
        </p:nvCxnSpPr>
        <p:spPr bwMode="auto">
          <a:xfrm>
            <a:off x="0" y="4949687"/>
            <a:ext cx="12192000" cy="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0C66B7C5-F576-0F4A-9149-1024C8A4884C}"/>
              </a:ext>
            </a:extLst>
          </p:cNvPr>
          <p:cNvCxnSpPr>
            <a:cxnSpLocks/>
          </p:cNvCxnSpPr>
          <p:nvPr/>
        </p:nvCxnSpPr>
        <p:spPr bwMode="auto">
          <a:xfrm flipV="1">
            <a:off x="848539" y="1133061"/>
            <a:ext cx="0" cy="572494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E26F086-50D9-3744-BE3C-A338E34A8CBA}"/>
              </a:ext>
            </a:extLst>
          </p:cNvPr>
          <p:cNvCxnSpPr>
            <a:cxnSpLocks/>
          </p:cNvCxnSpPr>
          <p:nvPr/>
        </p:nvCxnSpPr>
        <p:spPr bwMode="auto">
          <a:xfrm>
            <a:off x="0" y="1133060"/>
            <a:ext cx="12192000" cy="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F7DFA35-0640-904A-B7BD-044D79571A23}"/>
              </a:ext>
            </a:extLst>
          </p:cNvPr>
          <p:cNvSpPr txBox="1"/>
          <p:nvPr/>
        </p:nvSpPr>
        <p:spPr>
          <a:xfrm>
            <a:off x="1737856" y="751621"/>
            <a:ext cx="1107996" cy="369332"/>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Solution</a:t>
            </a:r>
            <a:endParaRPr kumimoji="0" lang="en-US" sz="1400" b="1"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endParaRPr>
          </a:p>
        </p:txBody>
      </p:sp>
      <p:cxnSp>
        <p:nvCxnSpPr>
          <p:cNvPr id="19" name="Straight Connector 18">
            <a:extLst>
              <a:ext uri="{FF2B5EF4-FFF2-40B4-BE49-F238E27FC236}">
                <a16:creationId xmlns:a16="http://schemas.microsoft.com/office/drawing/2014/main" id="{BA2127ED-F8C1-6149-A6BE-A5CE183D9675}"/>
              </a:ext>
            </a:extLst>
          </p:cNvPr>
          <p:cNvCxnSpPr>
            <a:cxnSpLocks/>
          </p:cNvCxnSpPr>
          <p:nvPr/>
        </p:nvCxnSpPr>
        <p:spPr bwMode="auto">
          <a:xfrm flipV="1">
            <a:off x="3413436" y="1113727"/>
            <a:ext cx="0" cy="572494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69CB75C-FEA8-B24B-8519-50D3CB885F3B}"/>
              </a:ext>
            </a:extLst>
          </p:cNvPr>
          <p:cNvSpPr txBox="1"/>
          <p:nvPr/>
        </p:nvSpPr>
        <p:spPr>
          <a:xfrm>
            <a:off x="1006852" y="1427894"/>
            <a:ext cx="2097550" cy="1200329"/>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IBM Sentinel with </a:t>
            </a:r>
            <a:r>
              <a:rPr kumimoji="0" lang="en-US" sz="1800" b="0" i="0" u="none" strike="noStrike" kern="1200" cap="none" spc="0" normalizeH="0" baseline="0" noProof="0" dirty="0" err="1">
                <a:ln>
                  <a:noFill/>
                </a:ln>
                <a:solidFill>
                  <a:srgbClr val="FFFFFF"/>
                </a:solidFill>
                <a:effectLst/>
                <a:uLnTx/>
                <a:uFillTx/>
                <a:latin typeface="Arial" panose="020B0604020202020204"/>
                <a:ea typeface="IBM Plex Sans" charset="0"/>
                <a:cs typeface="IBM Plex Sans" charset="0"/>
              </a:rPr>
              <a:t>FlashSystem</a:t>
            </a: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 &amp; Cyber Vault Methodology</a:t>
            </a:r>
          </a:p>
        </p:txBody>
      </p:sp>
      <p:sp>
        <p:nvSpPr>
          <p:cNvPr id="21" name="TextBox 20">
            <a:extLst>
              <a:ext uri="{FF2B5EF4-FFF2-40B4-BE49-F238E27FC236}">
                <a16:creationId xmlns:a16="http://schemas.microsoft.com/office/drawing/2014/main" id="{67C6A364-343F-E44B-B15A-AB75C5F0BECD}"/>
              </a:ext>
            </a:extLst>
          </p:cNvPr>
          <p:cNvSpPr txBox="1"/>
          <p:nvPr/>
        </p:nvSpPr>
        <p:spPr>
          <a:xfrm>
            <a:off x="829903" y="3641156"/>
            <a:ext cx="2461821" cy="64633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Dell PowerProtect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Cyber Recovery</a:t>
            </a:r>
          </a:p>
        </p:txBody>
      </p:sp>
      <p:sp>
        <p:nvSpPr>
          <p:cNvPr id="23" name="Rectangle 22">
            <a:extLst>
              <a:ext uri="{FF2B5EF4-FFF2-40B4-BE49-F238E27FC236}">
                <a16:creationId xmlns:a16="http://schemas.microsoft.com/office/drawing/2014/main" id="{D9C613E0-ED8C-0D49-820D-EE85D1545AE8}"/>
              </a:ext>
            </a:extLst>
          </p:cNvPr>
          <p:cNvSpPr/>
          <p:nvPr/>
        </p:nvSpPr>
        <p:spPr>
          <a:xfrm>
            <a:off x="1467833" y="5570015"/>
            <a:ext cx="1467068" cy="646331"/>
          </a:xfrm>
          <a:prstGeom prst="rect">
            <a:avLst/>
          </a:prstGeom>
        </p:spPr>
        <p:txBody>
          <a:bodyPr wrap="non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SafeMode™</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Snapshots</a:t>
            </a:r>
          </a:p>
        </p:txBody>
      </p:sp>
      <p:cxnSp>
        <p:nvCxnSpPr>
          <p:cNvPr id="25" name="Straight Connector 24">
            <a:extLst>
              <a:ext uri="{FF2B5EF4-FFF2-40B4-BE49-F238E27FC236}">
                <a16:creationId xmlns:a16="http://schemas.microsoft.com/office/drawing/2014/main" id="{3F71AF73-2EA6-9942-8CD6-94F3902A1728}"/>
              </a:ext>
            </a:extLst>
          </p:cNvPr>
          <p:cNvCxnSpPr>
            <a:cxnSpLocks/>
          </p:cNvCxnSpPr>
          <p:nvPr/>
        </p:nvCxnSpPr>
        <p:spPr bwMode="auto">
          <a:xfrm flipV="1">
            <a:off x="5978335" y="1173639"/>
            <a:ext cx="0" cy="572494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B16F8EE-1596-3E4A-AF45-7B9B3D706F44}"/>
              </a:ext>
            </a:extLst>
          </p:cNvPr>
          <p:cNvCxnSpPr>
            <a:cxnSpLocks/>
          </p:cNvCxnSpPr>
          <p:nvPr/>
        </p:nvCxnSpPr>
        <p:spPr bwMode="auto">
          <a:xfrm flipV="1">
            <a:off x="8353228" y="1171830"/>
            <a:ext cx="0" cy="5724940"/>
          </a:xfrm>
          <a:prstGeom prst="line">
            <a:avLst/>
          </a:prstGeom>
          <a:ln w="190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B29EA988-24EA-5442-A7CA-0A980C00E8A8}"/>
              </a:ext>
            </a:extLst>
          </p:cNvPr>
          <p:cNvSpPr txBox="1"/>
          <p:nvPr/>
        </p:nvSpPr>
        <p:spPr>
          <a:xfrm>
            <a:off x="4129183" y="749811"/>
            <a:ext cx="1018227" cy="369332"/>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Feature</a:t>
            </a:r>
            <a:endParaRPr kumimoji="0" lang="en-US" sz="1400" b="1"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endParaRPr>
          </a:p>
        </p:txBody>
      </p:sp>
      <p:sp>
        <p:nvSpPr>
          <p:cNvPr id="33" name="TextBox 32">
            <a:extLst>
              <a:ext uri="{FF2B5EF4-FFF2-40B4-BE49-F238E27FC236}">
                <a16:creationId xmlns:a16="http://schemas.microsoft.com/office/drawing/2014/main" id="{2D24A58E-59EF-4A43-8ED2-E45544A45D1A}"/>
              </a:ext>
            </a:extLst>
          </p:cNvPr>
          <p:cNvSpPr txBox="1"/>
          <p:nvPr/>
        </p:nvSpPr>
        <p:spPr>
          <a:xfrm>
            <a:off x="3705809" y="1657568"/>
            <a:ext cx="2018566" cy="923330"/>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Logical isolation</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On Primary Array;</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Immutable Snap.</a:t>
            </a:r>
          </a:p>
        </p:txBody>
      </p:sp>
      <p:sp>
        <p:nvSpPr>
          <p:cNvPr id="34" name="TextBox 33">
            <a:extLst>
              <a:ext uri="{FF2B5EF4-FFF2-40B4-BE49-F238E27FC236}">
                <a16:creationId xmlns:a16="http://schemas.microsoft.com/office/drawing/2014/main" id="{CE516838-D2E5-2D4B-BEA3-AD13B921D4A9}"/>
              </a:ext>
            </a:extLst>
          </p:cNvPr>
          <p:cNvSpPr txBox="1"/>
          <p:nvPr/>
        </p:nvSpPr>
        <p:spPr>
          <a:xfrm>
            <a:off x="3705809" y="5474917"/>
            <a:ext cx="2018566" cy="923330"/>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Logical isolation</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On Primary Array;</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Immutable Snap.</a:t>
            </a:r>
          </a:p>
        </p:txBody>
      </p:sp>
      <p:sp>
        <p:nvSpPr>
          <p:cNvPr id="35" name="TextBox 34">
            <a:extLst>
              <a:ext uri="{FF2B5EF4-FFF2-40B4-BE49-F238E27FC236}">
                <a16:creationId xmlns:a16="http://schemas.microsoft.com/office/drawing/2014/main" id="{DC51E629-73DD-9D40-B5A7-3BCA39858B7C}"/>
              </a:ext>
            </a:extLst>
          </p:cNvPr>
          <p:cNvSpPr txBox="1"/>
          <p:nvPr/>
        </p:nvSpPr>
        <p:spPr>
          <a:xfrm>
            <a:off x="3468567" y="3572635"/>
            <a:ext cx="2493055" cy="923330"/>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Physical isolation</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On Remote Appliance;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Immutable Snap.</a:t>
            </a:r>
          </a:p>
        </p:txBody>
      </p:sp>
      <p:sp>
        <p:nvSpPr>
          <p:cNvPr id="37" name="TextBox 36">
            <a:extLst>
              <a:ext uri="{FF2B5EF4-FFF2-40B4-BE49-F238E27FC236}">
                <a16:creationId xmlns:a16="http://schemas.microsoft.com/office/drawing/2014/main" id="{B586752D-6B64-FC42-B37F-98B3B3AECC5C}"/>
              </a:ext>
            </a:extLst>
          </p:cNvPr>
          <p:cNvSpPr txBox="1"/>
          <p:nvPr/>
        </p:nvSpPr>
        <p:spPr>
          <a:xfrm>
            <a:off x="6145149" y="763728"/>
            <a:ext cx="1924501" cy="369332"/>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Test / Validation</a:t>
            </a:r>
          </a:p>
        </p:txBody>
      </p:sp>
      <p:sp>
        <p:nvSpPr>
          <p:cNvPr id="39" name="TextBox 38">
            <a:extLst>
              <a:ext uri="{FF2B5EF4-FFF2-40B4-BE49-F238E27FC236}">
                <a16:creationId xmlns:a16="http://schemas.microsoft.com/office/drawing/2014/main" id="{52B3A744-FDF6-1446-AB08-5366072BF660}"/>
              </a:ext>
            </a:extLst>
          </p:cNvPr>
          <p:cNvSpPr txBox="1"/>
          <p:nvPr/>
        </p:nvSpPr>
        <p:spPr>
          <a:xfrm>
            <a:off x="6109803" y="5256629"/>
            <a:ext cx="2305509" cy="1477328"/>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Not mentioned – no</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blueprint/reference </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architecture – Rely on 3</a:t>
            </a:r>
            <a:r>
              <a:rPr kumimoji="0" lang="en-US" sz="1800" b="0" i="0" u="none" strike="noStrike" kern="1200" cap="none" spc="0" normalizeH="0" baseline="30000" noProof="0" dirty="0">
                <a:ln>
                  <a:noFill/>
                </a:ln>
                <a:solidFill>
                  <a:srgbClr val="FFFFFF"/>
                </a:solidFill>
                <a:effectLst/>
                <a:uLnTx/>
                <a:uFillTx/>
                <a:latin typeface="Arial" panose="020B0604020202020204"/>
                <a:ea typeface="IBM Plex Sans" charset="0"/>
                <a:cs typeface="IBM Plex Sans" charset="0"/>
              </a:rPr>
              <a:t>rd</a:t>
            </a: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 party SW to do this.</a:t>
            </a:r>
          </a:p>
        </p:txBody>
      </p:sp>
      <p:sp>
        <p:nvSpPr>
          <p:cNvPr id="40" name="TextBox 39">
            <a:extLst>
              <a:ext uri="{FF2B5EF4-FFF2-40B4-BE49-F238E27FC236}">
                <a16:creationId xmlns:a16="http://schemas.microsoft.com/office/drawing/2014/main" id="{C70A1838-194D-F745-8FFC-501C3A5ECFC8}"/>
              </a:ext>
            </a:extLst>
          </p:cNvPr>
          <p:cNvSpPr txBox="1"/>
          <p:nvPr/>
        </p:nvSpPr>
        <p:spPr>
          <a:xfrm>
            <a:off x="6217274" y="1697501"/>
            <a:ext cx="1856277" cy="923330"/>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Yes -- Leverage </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Sentinel</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 </a:t>
            </a:r>
          </a:p>
        </p:txBody>
      </p:sp>
      <p:sp>
        <p:nvSpPr>
          <p:cNvPr id="41" name="TextBox 40">
            <a:extLst>
              <a:ext uri="{FF2B5EF4-FFF2-40B4-BE49-F238E27FC236}">
                <a16:creationId xmlns:a16="http://schemas.microsoft.com/office/drawing/2014/main" id="{CD081134-B4E8-454A-853F-E46A935626C9}"/>
              </a:ext>
            </a:extLst>
          </p:cNvPr>
          <p:cNvSpPr txBox="1"/>
          <p:nvPr/>
        </p:nvSpPr>
        <p:spPr>
          <a:xfrm>
            <a:off x="6093089" y="3185272"/>
            <a:ext cx="1980461" cy="120032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Optional – must buy the Dell Cyber Recovery Vault to do this.</a:t>
            </a:r>
          </a:p>
        </p:txBody>
      </p:sp>
      <p:sp>
        <p:nvSpPr>
          <p:cNvPr id="42" name="TextBox 41">
            <a:extLst>
              <a:ext uri="{FF2B5EF4-FFF2-40B4-BE49-F238E27FC236}">
                <a16:creationId xmlns:a16="http://schemas.microsoft.com/office/drawing/2014/main" id="{0FF693A6-5E61-8948-A2DB-2357AA774F49}"/>
              </a:ext>
            </a:extLst>
          </p:cNvPr>
          <p:cNvSpPr txBox="1"/>
          <p:nvPr/>
        </p:nvSpPr>
        <p:spPr>
          <a:xfrm>
            <a:off x="8511540" y="1211958"/>
            <a:ext cx="3514211" cy="92333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IBM Advantage - data is on the primary array and constantly validated by cyber vault process.</a:t>
            </a:r>
          </a:p>
        </p:txBody>
      </p:sp>
      <p:sp>
        <p:nvSpPr>
          <p:cNvPr id="44" name="TextBox 43">
            <a:extLst>
              <a:ext uri="{FF2B5EF4-FFF2-40B4-BE49-F238E27FC236}">
                <a16:creationId xmlns:a16="http://schemas.microsoft.com/office/drawing/2014/main" id="{93747A24-BD6B-924D-9EC9-58E52738A71E}"/>
              </a:ext>
            </a:extLst>
          </p:cNvPr>
          <p:cNvSpPr txBox="1"/>
          <p:nvPr/>
        </p:nvSpPr>
        <p:spPr>
          <a:xfrm>
            <a:off x="8484696" y="3268899"/>
            <a:ext cx="3514211" cy="92333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Dell is physically isolated, however, has higher cost and longer recovery times (8 Steps)</a:t>
            </a:r>
          </a:p>
        </p:txBody>
      </p:sp>
      <p:sp>
        <p:nvSpPr>
          <p:cNvPr id="45" name="TextBox 44">
            <a:extLst>
              <a:ext uri="{FF2B5EF4-FFF2-40B4-BE49-F238E27FC236}">
                <a16:creationId xmlns:a16="http://schemas.microsoft.com/office/drawing/2014/main" id="{5FF90C2F-9690-B944-B291-71F9757AECD3}"/>
              </a:ext>
            </a:extLst>
          </p:cNvPr>
          <p:cNvSpPr txBox="1"/>
          <p:nvPr/>
        </p:nvSpPr>
        <p:spPr>
          <a:xfrm>
            <a:off x="8484696" y="5124776"/>
            <a:ext cx="3514211" cy="120032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Pure able to restore quickly, but without continual validation, the restored data may be corrupt, &amp; take long time to find good copy.</a:t>
            </a:r>
          </a:p>
        </p:txBody>
      </p:sp>
      <p:sp>
        <p:nvSpPr>
          <p:cNvPr id="47" name="TextBox 46">
            <a:extLst>
              <a:ext uri="{FF2B5EF4-FFF2-40B4-BE49-F238E27FC236}">
                <a16:creationId xmlns:a16="http://schemas.microsoft.com/office/drawing/2014/main" id="{587825A4-9535-B04C-AA49-28F8920EC169}"/>
              </a:ext>
            </a:extLst>
          </p:cNvPr>
          <p:cNvSpPr txBox="1"/>
          <p:nvPr/>
        </p:nvSpPr>
        <p:spPr>
          <a:xfrm>
            <a:off x="8376985" y="2658124"/>
            <a:ext cx="3648767" cy="30777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a:ea typeface="IBM Plex Sans" charset="0"/>
                <a:cs typeface="IBM Plex Sans" charset="0"/>
              </a:rPr>
              <a:t>Rapid Restore &amp; Known Validated Copy</a:t>
            </a:r>
          </a:p>
        </p:txBody>
      </p:sp>
      <p:sp>
        <p:nvSpPr>
          <p:cNvPr id="48" name="TextBox 47">
            <a:extLst>
              <a:ext uri="{FF2B5EF4-FFF2-40B4-BE49-F238E27FC236}">
                <a16:creationId xmlns:a16="http://schemas.microsoft.com/office/drawing/2014/main" id="{CDB74A39-7138-C142-B3C7-1AF9AAF53047}"/>
              </a:ext>
            </a:extLst>
          </p:cNvPr>
          <p:cNvSpPr txBox="1"/>
          <p:nvPr/>
        </p:nvSpPr>
        <p:spPr>
          <a:xfrm>
            <a:off x="8376983" y="4526187"/>
            <a:ext cx="3648768" cy="30777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D500"/>
                </a:solidFill>
                <a:effectLst/>
                <a:uLnTx/>
                <a:uFillTx/>
                <a:latin typeface="Arial" panose="020B0604020202020204"/>
                <a:ea typeface="IBM Plex Sans" charset="0"/>
                <a:cs typeface="IBM Plex Sans" charset="0"/>
              </a:rPr>
              <a:t>Known Good, but slow &amp; expensive</a:t>
            </a:r>
          </a:p>
        </p:txBody>
      </p:sp>
      <p:sp>
        <p:nvSpPr>
          <p:cNvPr id="49" name="TextBox 48">
            <a:extLst>
              <a:ext uri="{FF2B5EF4-FFF2-40B4-BE49-F238E27FC236}">
                <a16:creationId xmlns:a16="http://schemas.microsoft.com/office/drawing/2014/main" id="{642421A3-804B-8849-943A-36D31253C7F3}"/>
              </a:ext>
            </a:extLst>
          </p:cNvPr>
          <p:cNvSpPr txBox="1"/>
          <p:nvPr/>
        </p:nvSpPr>
        <p:spPr>
          <a:xfrm>
            <a:off x="8376983" y="6299342"/>
            <a:ext cx="3648768" cy="52322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D500"/>
                </a:solidFill>
                <a:effectLst/>
                <a:uLnTx/>
                <a:uFillTx/>
                <a:latin typeface="Arial" panose="020B0604020202020204"/>
                <a:ea typeface="IBM Plex Sans" charset="0"/>
                <a:cs typeface="IBM Plex Sans" charset="0"/>
              </a:rPr>
              <a:t>Rapid Restore but unvalidated data, so might restore corrupted data</a:t>
            </a:r>
          </a:p>
        </p:txBody>
      </p:sp>
      <p:sp>
        <p:nvSpPr>
          <p:cNvPr id="50" name="TextBox 49">
            <a:extLst>
              <a:ext uri="{FF2B5EF4-FFF2-40B4-BE49-F238E27FC236}">
                <a16:creationId xmlns:a16="http://schemas.microsoft.com/office/drawing/2014/main" id="{6CACB2DA-D221-D947-ADC0-1EBA0330A8D3}"/>
              </a:ext>
            </a:extLst>
          </p:cNvPr>
          <p:cNvSpPr txBox="1"/>
          <p:nvPr/>
        </p:nvSpPr>
        <p:spPr>
          <a:xfrm>
            <a:off x="9911838" y="749811"/>
            <a:ext cx="1018227" cy="369332"/>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IBM Plex Sans" charset="0"/>
                <a:cs typeface="IBM Plex Sans" charset="0"/>
              </a:rPr>
              <a:t>Results</a:t>
            </a:r>
          </a:p>
        </p:txBody>
      </p:sp>
    </p:spTree>
    <p:extLst>
      <p:ext uri="{BB962C8B-B14F-4D97-AF65-F5344CB8AC3E}">
        <p14:creationId xmlns:p14="http://schemas.microsoft.com/office/powerpoint/2010/main" val="3260336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B6AA-A720-BF46-924D-92830D60782A}"/>
              </a:ext>
            </a:extLst>
          </p:cNvPr>
          <p:cNvSpPr>
            <a:spLocks noGrp="1"/>
          </p:cNvSpPr>
          <p:nvPr>
            <p:ph type="title"/>
          </p:nvPr>
        </p:nvSpPr>
        <p:spPr>
          <a:xfrm>
            <a:off x="292608" y="292608"/>
            <a:ext cx="5510784" cy="1072896"/>
          </a:xfrm>
        </p:spPr>
        <p:txBody>
          <a:bodyPr vert="horz" lIns="0" tIns="0" rIns="0" bIns="0" rtlCol="0" anchor="t">
            <a:normAutofit/>
          </a:bodyPr>
          <a:lstStyle/>
          <a:p>
            <a:r>
              <a:rPr lang="en-US" sz="4800" dirty="0">
                <a:solidFill>
                  <a:srgbClr val="00B0F0"/>
                </a:solidFill>
              </a:rPr>
              <a:t>Key take-aways</a:t>
            </a:r>
          </a:p>
        </p:txBody>
      </p:sp>
      <p:sp>
        <p:nvSpPr>
          <p:cNvPr id="4" name="TextBox 3">
            <a:extLst>
              <a:ext uri="{FF2B5EF4-FFF2-40B4-BE49-F238E27FC236}">
                <a16:creationId xmlns:a16="http://schemas.microsoft.com/office/drawing/2014/main" id="{2F97DCD2-7DC3-904C-BF70-792AD4C2FF9D}"/>
              </a:ext>
            </a:extLst>
          </p:cNvPr>
          <p:cNvSpPr txBox="1"/>
          <p:nvPr/>
        </p:nvSpPr>
        <p:spPr>
          <a:xfrm>
            <a:off x="366209" y="1365504"/>
            <a:ext cx="5933443" cy="5199888"/>
          </a:xfrm>
          <a:prstGeom prst="rect">
            <a:avLst/>
          </a:prstGeom>
        </p:spPr>
        <p:txBody>
          <a:bodyPr vert="horz" lIns="0" tIns="0" rIns="0" bIns="0" rtlCol="0">
            <a:normAutofit fontScale="85000" lnSpcReduction="20000"/>
          </a:bodyPr>
          <a:lstStyle/>
          <a:p>
            <a:pPr marL="457189" marR="0" lvl="0" indent="-457189" algn="l" defTabSz="914621" rtl="0" eaLnBrk="1" fontAlgn="base" latinLnBrk="0" hangingPunct="1">
              <a:lnSpc>
                <a:spcPct val="90000"/>
              </a:lnSpc>
              <a:spcBef>
                <a:spcPts val="1467"/>
              </a:spcBef>
              <a:spcAft>
                <a:spcPct val="0"/>
              </a:spcAft>
              <a:buClr>
                <a:srgbClr val="6D6E70"/>
              </a:buClr>
              <a:buSzPct val="90000"/>
              <a:buFont typeface="Courier New" panose="02070309020205020404" pitchFamily="49" charset="0"/>
              <a:buChar char="o"/>
              <a:tabLst/>
              <a:defRPr/>
            </a:pPr>
            <a:r>
              <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rPr>
              <a:t>Cyber Attacks threatens </a:t>
            </a:r>
            <a:r>
              <a:rPr kumimoji="0" lang="en-US" sz="2667" b="0" i="0" u="none" strike="noStrike" kern="1200" cap="none" spc="0" normalizeH="0" baseline="0" noProof="0" dirty="0">
                <a:ln>
                  <a:noFill/>
                </a:ln>
                <a:solidFill>
                  <a:srgbClr val="FFC000"/>
                </a:solidFill>
                <a:effectLst/>
                <a:uLnTx/>
                <a:uFillTx/>
                <a:latin typeface="Arial"/>
                <a:ea typeface="Arial" panose="020B0604020202020204" pitchFamily="34" charset="0"/>
                <a:cs typeface="Arial" panose="020B0604020202020204" pitchFamily="34" charset="0"/>
              </a:rPr>
              <a:t>every business</a:t>
            </a:r>
          </a:p>
          <a:p>
            <a:pPr marL="457189" marR="0" lvl="0" indent="-457189" algn="l" defTabSz="914621" rtl="0" eaLnBrk="1" fontAlgn="base" latinLnBrk="0" hangingPunct="1">
              <a:lnSpc>
                <a:spcPct val="90000"/>
              </a:lnSpc>
              <a:spcBef>
                <a:spcPts val="1467"/>
              </a:spcBef>
              <a:spcAft>
                <a:spcPct val="0"/>
              </a:spcAft>
              <a:buClr>
                <a:srgbClr val="6D6E70"/>
              </a:buClr>
              <a:buSzPct val="90000"/>
              <a:buFont typeface="Courier New" panose="02070309020205020404" pitchFamily="49" charset="0"/>
              <a:buChar char="o"/>
              <a:tabLst/>
              <a:defRPr/>
            </a:pPr>
            <a:r>
              <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rPr>
              <a:t>Preparation for </a:t>
            </a:r>
            <a:r>
              <a:rPr kumimoji="0" lang="en-US" sz="2667" b="0" i="0" u="none" strike="noStrike" kern="1200" cap="none" spc="0" normalizeH="0" baseline="0" noProof="0" dirty="0">
                <a:ln>
                  <a:noFill/>
                </a:ln>
                <a:solidFill>
                  <a:srgbClr val="FFC000"/>
                </a:solidFill>
                <a:effectLst/>
                <a:uLnTx/>
                <a:uFillTx/>
                <a:latin typeface="Arial"/>
                <a:ea typeface="Arial" panose="020B0604020202020204" pitchFamily="34" charset="0"/>
                <a:cs typeface="Arial" panose="020B0604020202020204" pitchFamily="34" charset="0"/>
              </a:rPr>
              <a:t>recovery</a:t>
            </a:r>
            <a:r>
              <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rPr>
              <a:t> is as important as preparation for </a:t>
            </a:r>
            <a:r>
              <a:rPr kumimoji="0" lang="en-US" sz="2667" b="0" i="0" u="none" strike="noStrike" kern="1200" cap="none" spc="0" normalizeH="0" baseline="0" noProof="0" dirty="0">
                <a:ln>
                  <a:noFill/>
                </a:ln>
                <a:solidFill>
                  <a:srgbClr val="FFC000"/>
                </a:solidFill>
                <a:effectLst/>
                <a:uLnTx/>
                <a:uFillTx/>
                <a:latin typeface="Arial"/>
                <a:ea typeface="Arial" panose="020B0604020202020204" pitchFamily="34" charset="0"/>
                <a:cs typeface="Arial" panose="020B0604020202020204" pitchFamily="34" charset="0"/>
              </a:rPr>
              <a:t>backup</a:t>
            </a:r>
            <a:r>
              <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rPr>
              <a:t>.</a:t>
            </a:r>
            <a:endParaRPr kumimoji="0" lang="en-US" sz="2667" b="0" i="0" u="none" strike="noStrike" kern="1200" cap="none" spc="0" normalizeH="0" baseline="0" noProof="0" dirty="0">
              <a:ln>
                <a:noFill/>
              </a:ln>
              <a:solidFill>
                <a:srgbClr val="FFC000"/>
              </a:solidFill>
              <a:effectLst/>
              <a:uLnTx/>
              <a:uFillTx/>
              <a:latin typeface="Arial"/>
              <a:ea typeface="Arial" panose="020B0604020202020204" pitchFamily="34" charset="0"/>
              <a:cs typeface="Arial" panose="020B0604020202020204" pitchFamily="34" charset="0"/>
            </a:endParaRPr>
          </a:p>
          <a:p>
            <a:pPr marL="457189" marR="0" lvl="0" indent="-457189" algn="l" defTabSz="914621" rtl="0" eaLnBrk="1" fontAlgn="base" latinLnBrk="0" hangingPunct="1">
              <a:lnSpc>
                <a:spcPct val="90000"/>
              </a:lnSpc>
              <a:spcBef>
                <a:spcPts val="1467"/>
              </a:spcBef>
              <a:spcAft>
                <a:spcPct val="0"/>
              </a:spcAft>
              <a:buClr>
                <a:srgbClr val="6D6E70"/>
              </a:buClr>
              <a:buSzPct val="90000"/>
              <a:buFont typeface="Courier New" panose="02070309020205020404" pitchFamily="49" charset="0"/>
              <a:buChar char="o"/>
              <a:tabLst/>
              <a:defRPr/>
            </a:pPr>
            <a:r>
              <a:rPr kumimoji="0" lang="en-US" sz="2667" b="0" i="0" u="none" strike="noStrike" kern="1200" cap="none" spc="0" normalizeH="0" baseline="0" noProof="0" dirty="0">
                <a:ln>
                  <a:noFill/>
                </a:ln>
                <a:solidFill>
                  <a:srgbClr val="FFC000"/>
                </a:solidFill>
                <a:effectLst/>
                <a:uLnTx/>
                <a:uFillTx/>
                <a:latin typeface="Arial"/>
                <a:ea typeface="Arial" panose="020B0604020202020204" pitchFamily="34" charset="0"/>
                <a:cs typeface="Arial" panose="020B0604020202020204" pitchFamily="34" charset="0"/>
              </a:rPr>
              <a:t>Being able to quickly find a malware-free copy of production data, and then to do a quick recovery </a:t>
            </a:r>
            <a:r>
              <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rPr>
              <a:t>should be a primary concern to clients, since studies show that </a:t>
            </a:r>
            <a:r>
              <a:rPr kumimoji="0" lang="en-US" sz="2667" b="0" i="0" u="none" strike="noStrike" kern="1200" cap="none" spc="0" normalizeH="0" baseline="0" noProof="0" dirty="0">
                <a:ln>
                  <a:noFill/>
                </a:ln>
                <a:solidFill>
                  <a:srgbClr val="FFC000"/>
                </a:solidFill>
                <a:effectLst/>
                <a:uLnTx/>
                <a:uFillTx/>
                <a:latin typeface="Arial"/>
                <a:ea typeface="Arial" panose="020B0604020202020204" pitchFamily="34" charset="0"/>
                <a:cs typeface="Arial" panose="020B0604020202020204" pitchFamily="34" charset="0"/>
              </a:rPr>
              <a:t>83% of ransomware victims could not do this, </a:t>
            </a:r>
            <a:r>
              <a:rPr kumimoji="0" lang="en-US" sz="2667" b="0" i="0" u="none" strike="noStrike" kern="1200" cap="none" spc="0" normalizeH="0" baseline="0" noProof="0" dirty="0">
                <a:ln>
                  <a:noFill/>
                </a:ln>
                <a:solidFill>
                  <a:srgbClr val="C6C6C6"/>
                </a:solidFill>
                <a:effectLst/>
                <a:uLnTx/>
                <a:uFillTx/>
                <a:latin typeface="Arial"/>
                <a:ea typeface="Arial" panose="020B0604020202020204" pitchFamily="34" charset="0"/>
                <a:cs typeface="Arial" panose="020B0604020202020204" pitchFamily="34" charset="0"/>
              </a:rPr>
              <a:t>with the result being they had to pay the ransom to recover their data.</a:t>
            </a:r>
          </a:p>
          <a:p>
            <a:pPr marL="457189" marR="0" lvl="0" indent="-457189" algn="l" defTabSz="914621" rtl="0" eaLnBrk="1" fontAlgn="base" latinLnBrk="0" hangingPunct="1">
              <a:lnSpc>
                <a:spcPct val="90000"/>
              </a:lnSpc>
              <a:spcBef>
                <a:spcPts val="1467"/>
              </a:spcBef>
              <a:spcAft>
                <a:spcPct val="0"/>
              </a:spcAft>
              <a:buClr>
                <a:srgbClr val="6D6E70"/>
              </a:buClr>
              <a:buSzPct val="90000"/>
              <a:buFont typeface="Courier New" panose="02070309020205020404" pitchFamily="49" charset="0"/>
              <a:buChar char="o"/>
              <a:tabLst/>
              <a:defRPr/>
            </a:pPr>
            <a:r>
              <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rPr>
              <a:t>IBM has a simple and </a:t>
            </a:r>
            <a:r>
              <a:rPr kumimoji="0" lang="en-US" sz="2667" b="0" i="0" u="none" strike="noStrike" kern="1200" cap="none" spc="0" normalizeH="0" baseline="0" noProof="0" dirty="0">
                <a:ln>
                  <a:noFill/>
                </a:ln>
                <a:solidFill>
                  <a:srgbClr val="FFC000"/>
                </a:solidFill>
                <a:effectLst/>
                <a:uLnTx/>
                <a:uFillTx/>
                <a:latin typeface="Arial"/>
                <a:ea typeface="Arial" panose="020B0604020202020204" pitchFamily="34" charset="0"/>
                <a:cs typeface="Arial" panose="020B0604020202020204" pitchFamily="34" charset="0"/>
              </a:rPr>
              <a:t>differentiated</a:t>
            </a:r>
            <a:r>
              <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rPr>
              <a:t> solution to protect your data called IBM Safeguarded Copy.</a:t>
            </a:r>
          </a:p>
          <a:p>
            <a:pPr marL="457189" marR="0" lvl="0" indent="-457189" algn="l" defTabSz="914621" rtl="0" eaLnBrk="1" fontAlgn="base" latinLnBrk="0" hangingPunct="1">
              <a:lnSpc>
                <a:spcPct val="90000"/>
              </a:lnSpc>
              <a:spcBef>
                <a:spcPts val="1467"/>
              </a:spcBef>
              <a:spcAft>
                <a:spcPct val="0"/>
              </a:spcAft>
              <a:buClr>
                <a:srgbClr val="6D6E70"/>
              </a:buClr>
              <a:buSzPct val="90000"/>
              <a:buFont typeface="Courier New" panose="02070309020205020404" pitchFamily="49" charset="0"/>
              <a:buChar char="o"/>
              <a:tabLst/>
              <a:defRPr/>
            </a:pPr>
            <a:r>
              <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rPr>
              <a:t>IBM Spectrum Sentinel with Cyber Vault technology </a:t>
            </a:r>
            <a:r>
              <a:rPr kumimoji="0" lang="en-US" sz="2667" b="0" i="0" u="none" strike="noStrike" kern="1200" cap="none" spc="0" normalizeH="0" baseline="0" noProof="0" dirty="0">
                <a:ln>
                  <a:noFill/>
                </a:ln>
                <a:solidFill>
                  <a:srgbClr val="FFC000"/>
                </a:solidFill>
                <a:effectLst/>
                <a:uLnTx/>
                <a:uFillTx/>
                <a:latin typeface="Arial"/>
                <a:ea typeface="Arial" panose="020B0604020202020204" pitchFamily="34" charset="0"/>
                <a:cs typeface="Arial" panose="020B0604020202020204" pitchFamily="34" charset="0"/>
              </a:rPr>
              <a:t>automates</a:t>
            </a:r>
            <a:r>
              <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rPr>
              <a:t> Safeguarded Copy, providing a complete recovery solution.</a:t>
            </a:r>
          </a:p>
          <a:p>
            <a:pPr marL="457189" marR="0" lvl="0" indent="-457189" algn="l" defTabSz="914621" rtl="0" eaLnBrk="1" fontAlgn="base" latinLnBrk="0" hangingPunct="1">
              <a:lnSpc>
                <a:spcPct val="90000"/>
              </a:lnSpc>
              <a:spcBef>
                <a:spcPts val="1467"/>
              </a:spcBef>
              <a:spcAft>
                <a:spcPct val="0"/>
              </a:spcAft>
              <a:buClr>
                <a:srgbClr val="6D6E70"/>
              </a:buClr>
              <a:buSzPct val="90000"/>
              <a:buFont typeface="Courier New" panose="02070309020205020404" pitchFamily="49" charset="0"/>
              <a:buChar char="o"/>
              <a:tabLst/>
              <a:defRPr/>
            </a:pPr>
            <a:r>
              <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rPr>
              <a:t>Offer the no-cost IBM </a:t>
            </a:r>
            <a:r>
              <a:rPr kumimoji="0" lang="en-US" sz="2667" b="0" i="0" u="none" strike="noStrike" kern="1200" cap="none" spc="0" normalizeH="0" baseline="0" noProof="0" dirty="0">
                <a:ln>
                  <a:noFill/>
                </a:ln>
                <a:solidFill>
                  <a:srgbClr val="FFC000"/>
                </a:solidFill>
                <a:effectLst/>
                <a:uLnTx/>
                <a:uFillTx/>
                <a:latin typeface="Arial"/>
                <a:ea typeface="Arial" panose="020B0604020202020204" pitchFamily="34" charset="0"/>
                <a:cs typeface="Arial" panose="020B0604020202020204" pitchFamily="34" charset="0"/>
              </a:rPr>
              <a:t>CRAT Assessment.</a:t>
            </a:r>
            <a:endPar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endParaRPr>
          </a:p>
          <a:p>
            <a:pPr marL="457189" marR="0" lvl="0" indent="-457189" algn="l" defTabSz="914621" rtl="0" eaLnBrk="1" fontAlgn="base" latinLnBrk="0" hangingPunct="1">
              <a:lnSpc>
                <a:spcPct val="90000"/>
              </a:lnSpc>
              <a:spcBef>
                <a:spcPts val="1467"/>
              </a:spcBef>
              <a:spcAft>
                <a:spcPct val="0"/>
              </a:spcAft>
              <a:buClr>
                <a:srgbClr val="6D6E70"/>
              </a:buClr>
              <a:buSzPct val="90000"/>
              <a:buFont typeface="Courier New" panose="02070309020205020404" pitchFamily="49" charset="0"/>
              <a:buChar char="o"/>
              <a:tabLst/>
              <a:defRPr/>
            </a:pPr>
            <a:endParaRPr kumimoji="0" lang="en-US" sz="2667" b="0" i="0" u="none" strike="noStrike" kern="1200" cap="none" spc="0" normalizeH="0" baseline="0" noProof="0" dirty="0">
              <a:ln>
                <a:noFill/>
              </a:ln>
              <a:solidFill>
                <a:srgbClr val="FFFFFF">
                  <a:lumMod val="75000"/>
                </a:srgbClr>
              </a:solidFill>
              <a:effectLst/>
              <a:uLnTx/>
              <a:uFillTx/>
              <a:latin typeface="Arial"/>
              <a:ea typeface="Arial" panose="020B0604020202020204" pitchFamily="34" charset="0"/>
              <a:cs typeface="Arial" panose="020B0604020202020204" pitchFamily="34" charset="0"/>
            </a:endParaRPr>
          </a:p>
          <a:p>
            <a:pPr marL="0" marR="0" lvl="0" indent="0" algn="l" defTabSz="914621" rtl="0" eaLnBrk="1" fontAlgn="base" latinLnBrk="0" hangingPunct="1">
              <a:lnSpc>
                <a:spcPct val="90000"/>
              </a:lnSpc>
              <a:spcBef>
                <a:spcPts val="1467"/>
              </a:spcBef>
              <a:spcAft>
                <a:spcPct val="0"/>
              </a:spcAft>
              <a:buClr>
                <a:srgbClr val="6D6E70"/>
              </a:buClr>
              <a:buSzPct val="90000"/>
              <a:buFontTx/>
              <a:buNone/>
              <a:tabLst/>
              <a:defRPr/>
            </a:pPr>
            <a:endParaRPr kumimoji="0" lang="en-US" sz="2667" b="0" i="0" u="none" strike="noStrike" kern="1200" cap="none" spc="0" normalizeH="0" baseline="0" noProof="0" dirty="0">
              <a:ln>
                <a:noFill/>
              </a:ln>
              <a:solidFill>
                <a:srgbClr val="FFC000"/>
              </a:solidFill>
              <a:effectLst/>
              <a:uLnTx/>
              <a:uFillTx/>
              <a:latin typeface="Arial"/>
              <a:ea typeface="Arial" panose="020B0604020202020204" pitchFamily="34" charset="0"/>
              <a:cs typeface="Arial" panose="020B0604020202020204" pitchFamily="34" charset="0"/>
            </a:endParaRPr>
          </a:p>
        </p:txBody>
      </p:sp>
      <p:pic>
        <p:nvPicPr>
          <p:cNvPr id="5" name="Picture 4" descr="A picture containing indoor, electronics&#10;&#10;Description automatically generated">
            <a:extLst>
              <a:ext uri="{FF2B5EF4-FFF2-40B4-BE49-F238E27FC236}">
                <a16:creationId xmlns:a16="http://schemas.microsoft.com/office/drawing/2014/main" id="{EAA23071-2C9A-0547-B186-4D539B793DCC}"/>
              </a:ext>
            </a:extLst>
          </p:cNvPr>
          <p:cNvPicPr>
            <a:picLocks noChangeAspect="1"/>
          </p:cNvPicPr>
          <p:nvPr/>
        </p:nvPicPr>
        <p:blipFill rotWithShape="1">
          <a:blip r:embed="rId3"/>
          <a:srcRect l="10746" r="31698"/>
          <a:stretch/>
        </p:blipFill>
        <p:spPr>
          <a:xfrm>
            <a:off x="6795912" y="13"/>
            <a:ext cx="5396089" cy="6857987"/>
          </a:xfrm>
          <a:prstGeom prst="rect">
            <a:avLst/>
          </a:prstGeom>
          <a:noFill/>
        </p:spPr>
      </p:pic>
    </p:spTree>
    <p:extLst>
      <p:ext uri="{BB962C8B-B14F-4D97-AF65-F5344CB8AC3E}">
        <p14:creationId xmlns:p14="http://schemas.microsoft.com/office/powerpoint/2010/main" val="277585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9C69C-A131-402A-ABBC-F0DEC57D9D24}"/>
              </a:ext>
            </a:extLst>
          </p:cNvPr>
          <p:cNvSpPr>
            <a:spLocks noGrp="1"/>
          </p:cNvSpPr>
          <p:nvPr>
            <p:ph type="title"/>
          </p:nvPr>
        </p:nvSpPr>
        <p:spPr>
          <a:xfrm>
            <a:off x="731520" y="106680"/>
            <a:ext cx="11180062" cy="774469"/>
          </a:xfrm>
        </p:spPr>
        <p:txBody>
          <a:bodyPr/>
          <a:lstStyle/>
          <a:p>
            <a:r>
              <a:rPr lang="en-GB" sz="4267" b="1" dirty="0">
                <a:solidFill>
                  <a:srgbClr val="00B0F0"/>
                </a:solidFill>
              </a:rPr>
              <a:t>IBM Sentinel Conversation Starters:</a:t>
            </a:r>
            <a:br>
              <a:rPr lang="en-GB" sz="4267" dirty="0">
                <a:solidFill>
                  <a:srgbClr val="00B0F0"/>
                </a:solidFill>
              </a:rPr>
            </a:br>
            <a:endParaRPr lang="en-GB" sz="4267" dirty="0">
              <a:solidFill>
                <a:srgbClr val="00B0F0"/>
              </a:solidFill>
            </a:endParaRPr>
          </a:p>
        </p:txBody>
      </p:sp>
      <p:sp>
        <p:nvSpPr>
          <p:cNvPr id="8" name="TextBox 7">
            <a:extLst>
              <a:ext uri="{FF2B5EF4-FFF2-40B4-BE49-F238E27FC236}">
                <a16:creationId xmlns:a16="http://schemas.microsoft.com/office/drawing/2014/main" id="{20A0E3A9-900F-4120-9D47-AC88AC33D0E5}"/>
              </a:ext>
            </a:extLst>
          </p:cNvPr>
          <p:cNvSpPr txBox="1"/>
          <p:nvPr/>
        </p:nvSpPr>
        <p:spPr>
          <a:xfrm>
            <a:off x="274320" y="881150"/>
            <a:ext cx="11637262" cy="6251007"/>
          </a:xfrm>
          <a:prstGeom prst="rect">
            <a:avLst/>
          </a:prstGeom>
          <a:noFill/>
        </p:spPr>
        <p:txBody>
          <a:bodyPr wrap="square" rtlCol="0">
            <a:spAutoFit/>
          </a:bodyPr>
          <a:lstStyle/>
          <a:p>
            <a:pPr marL="457200" marR="0" lvl="0" indent="-457200" algn="l" defTabSz="914598" rtl="0" eaLnBrk="1" fontAlgn="auto" latinLnBrk="0" hangingPunct="1">
              <a:lnSpc>
                <a:spcPct val="107000"/>
              </a:lnSpc>
              <a:spcBef>
                <a:spcPts val="0"/>
              </a:spcBef>
              <a:spcAft>
                <a:spcPts val="1067"/>
              </a:spcAft>
              <a:buClrTx/>
              <a:buSzTx/>
              <a:buFont typeface="+mj-lt"/>
              <a:buAutoNum type="arabicPeriod"/>
              <a:tabLst/>
              <a:defRPr/>
            </a:pP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If you were the victim of a ransomware attack, </a:t>
            </a: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how long would it take to restore your production data</a:t>
            </a:r>
            <a:r>
              <a:rPr kumimoji="0" lang="en-US" sz="2000" b="0"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srgbClr val="C6C6C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598" rtl="0" eaLnBrk="1" fontAlgn="auto" latinLnBrk="0" hangingPunct="1">
              <a:lnSpc>
                <a:spcPct val="107000"/>
              </a:lnSpc>
              <a:spcBef>
                <a:spcPts val="0"/>
              </a:spcBef>
              <a:spcAft>
                <a:spcPts val="1067"/>
              </a:spcAft>
              <a:buClrTx/>
              <a:buSzTx/>
              <a:buFont typeface="+mj-lt"/>
              <a:buAutoNum type="arabicPeriod"/>
              <a:tabLst/>
              <a:defRPr/>
            </a:pPr>
            <a:r>
              <a:rPr kumimoji="0" lang="en-US" sz="2000" b="0" i="0" u="none" strike="noStrike" kern="1200" cap="none" spc="0" normalizeH="0" baseline="0" noProof="0" dirty="0">
                <a:ln>
                  <a:noFill/>
                </a:ln>
                <a:solidFill>
                  <a:srgbClr val="C6C6C6"/>
                </a:solidFill>
                <a:effectLst/>
                <a:uLnTx/>
                <a:uFillTx/>
                <a:latin typeface="Calibri" panose="020F0502020204030204" pitchFamily="34" charset="0"/>
                <a:ea typeface="Calibri" panose="020F0502020204030204" pitchFamily="34" charset="0"/>
                <a:cs typeface="Times New Roman" panose="02020603050405020304" pitchFamily="18" charset="0"/>
              </a:rPr>
              <a:t>If you were the victim of a ransomware attack, have you considered the </a:t>
            </a: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costs to your business</a:t>
            </a:r>
            <a:r>
              <a:rPr kumimoji="0" lang="en-US" sz="2000" b="0" i="0" u="none" strike="noStrike" kern="1200" cap="none" spc="0" normalizeH="0" baseline="0" noProof="0" dirty="0">
                <a:ln>
                  <a:noFill/>
                </a:ln>
                <a:solidFill>
                  <a:srgbClr val="C6C6C6"/>
                </a:solidFill>
                <a:effectLst/>
                <a:uLnTx/>
                <a:uFillTx/>
                <a:latin typeface="Calibri" panose="020F0502020204030204" pitchFamily="34" charset="0"/>
                <a:ea typeface="Calibri" panose="020F0502020204030204" pitchFamily="34" charset="0"/>
                <a:cs typeface="Times New Roman" panose="02020603050405020304" pitchFamily="18" charset="0"/>
              </a:rPr>
              <a:t>, both </a:t>
            </a: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direct costs and intangible ones?  </a:t>
            </a:r>
            <a:endParaRPr kumimoji="0" lang="en-US" sz="2000" b="0" i="0" u="none" strike="noStrike" kern="1200" cap="none" spc="0" normalizeH="0" baseline="0" noProof="0" dirty="0">
              <a:ln>
                <a:noFill/>
              </a:ln>
              <a:solidFill>
                <a:srgbClr val="FFFFFF">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598" rtl="0" eaLnBrk="1" fontAlgn="auto" latinLnBrk="0" hangingPunct="1">
              <a:lnSpc>
                <a:spcPct val="107000"/>
              </a:lnSpc>
              <a:spcBef>
                <a:spcPts val="0"/>
              </a:spcBef>
              <a:spcAft>
                <a:spcPts val="1067"/>
              </a:spcAft>
              <a:buClrTx/>
              <a:buSzTx/>
              <a:buFont typeface="+mj-lt"/>
              <a:buAutoNum type="arabicPeriod"/>
              <a:tabLst/>
              <a:defRPr/>
            </a:pP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If you were the victim of a ransomware attack, how confident are you that you could quickly restore your production data, and </a:t>
            </a: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not be re-infected with malware?</a:t>
            </a:r>
          </a:p>
          <a:p>
            <a:pPr marL="457200" marR="0" lvl="0" indent="-457200" algn="l" defTabSz="914598" rtl="0" eaLnBrk="1" fontAlgn="auto" latinLnBrk="0" hangingPunct="1">
              <a:lnSpc>
                <a:spcPct val="107000"/>
              </a:lnSpc>
              <a:spcBef>
                <a:spcPts val="0"/>
              </a:spcBef>
              <a:spcAft>
                <a:spcPts val="1067"/>
              </a:spcAft>
              <a:buClrTx/>
              <a:buSzTx/>
              <a:buFont typeface="+mj-lt"/>
              <a:buAutoNum type="arabicPeriod"/>
              <a:tabLst/>
              <a:defRPr/>
            </a:pP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When was the </a:t>
            </a: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last time you tested your disaster recovery processes</a:t>
            </a:r>
            <a:r>
              <a:rPr kumimoji="0" lang="en-US" sz="2000" b="1"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and procedures?  Do your processes meet your required RTO and RPO ?</a:t>
            </a:r>
          </a:p>
          <a:p>
            <a:pPr marL="457200" marR="0" lvl="0" indent="-457200" algn="l" defTabSz="914598" rtl="0" eaLnBrk="1" fontAlgn="auto" latinLnBrk="0" hangingPunct="1">
              <a:lnSpc>
                <a:spcPct val="107000"/>
              </a:lnSpc>
              <a:spcBef>
                <a:spcPts val="0"/>
              </a:spcBef>
              <a:spcAft>
                <a:spcPts val="1067"/>
              </a:spcAft>
              <a:buClrTx/>
              <a:buSzTx/>
              <a:buFont typeface="+mj-lt"/>
              <a:buAutoNum type="arabicPeriod"/>
              <a:tabLst/>
              <a:defRPr/>
            </a:pP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Do you have </a:t>
            </a: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immutable copies </a:t>
            </a: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of your production data? </a:t>
            </a:r>
          </a:p>
          <a:p>
            <a:pPr marL="457200" marR="0" lvl="0" indent="-457200" algn="l" defTabSz="914598" rtl="0" eaLnBrk="1" fontAlgn="auto" latinLnBrk="0" hangingPunct="1">
              <a:lnSpc>
                <a:spcPct val="107000"/>
              </a:lnSpc>
              <a:spcBef>
                <a:spcPts val="0"/>
              </a:spcBef>
              <a:spcAft>
                <a:spcPts val="1067"/>
              </a:spcAft>
              <a:buClrTx/>
              <a:buSzTx/>
              <a:buFont typeface="+mj-lt"/>
              <a:buAutoNum type="arabicPeriod"/>
              <a:tabLst/>
              <a:defRPr/>
            </a:pP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Do you currently keep </a:t>
            </a: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tested &amp; validated malware-free copies </a:t>
            </a: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of your production data? </a:t>
            </a:r>
          </a:p>
          <a:p>
            <a:pPr marL="457200" marR="0" lvl="0" indent="-457200" algn="l" defTabSz="914598" rtl="0" eaLnBrk="1" fontAlgn="auto" latinLnBrk="0" hangingPunct="1">
              <a:lnSpc>
                <a:spcPct val="107000"/>
              </a:lnSpc>
              <a:spcBef>
                <a:spcPts val="0"/>
              </a:spcBef>
              <a:spcAft>
                <a:spcPts val="1067"/>
              </a:spcAft>
              <a:buClrTx/>
              <a:buSzTx/>
              <a:buFont typeface="+mj-lt"/>
              <a:buAutoNum type="arabicPeriod"/>
              <a:tabLst/>
              <a:defRPr/>
            </a:pP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Are you aware that the cost to your business of a cyber crime attack is </a:t>
            </a: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usually MUCH greater</a:t>
            </a: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than the cost of protecting your IT systems with cyber resilience solutions?</a:t>
            </a:r>
          </a:p>
          <a:p>
            <a:pPr marL="457200" marR="0" lvl="0" indent="-457200" algn="l" defTabSz="914598" rtl="0" eaLnBrk="1" fontAlgn="auto" latinLnBrk="0" hangingPunct="1">
              <a:lnSpc>
                <a:spcPct val="107000"/>
              </a:lnSpc>
              <a:spcBef>
                <a:spcPts val="0"/>
              </a:spcBef>
              <a:spcAft>
                <a:spcPts val="1067"/>
              </a:spcAft>
              <a:buClrTx/>
              <a:buSzTx/>
              <a:buFont typeface="+mj-lt"/>
              <a:buAutoNum type="arabicPeriod"/>
              <a:tabLst/>
              <a:defRPr/>
            </a:pPr>
            <a:r>
              <a:rPr kumimoji="0" lang="en-US" sz="2000" b="0" i="0" u="none" strike="noStrike" kern="1200" cap="none" spc="0" normalizeH="0" baseline="0" noProof="0" dirty="0">
                <a:ln>
                  <a:noFill/>
                </a:ln>
                <a:solidFill>
                  <a:srgbClr val="FFFFFF">
                    <a:lumMod val="8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IBM offers a zero-cost Security Profile Assessment, in order to check your IT environment’s threat risk. This is something that has NO cost to you, but offers something of almost incalculable value – </a:t>
            </a: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when do you have 2 hours, to work with IBM on this important assessment of your security vulnerabilities? </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80990" marR="0" lvl="0" indent="-380990" algn="l" defTabSz="914598" rtl="0" eaLnBrk="1" fontAlgn="auto" latinLnBrk="0" hangingPunct="1">
              <a:lnSpc>
                <a:spcPct val="107000"/>
              </a:lnSpc>
              <a:spcBef>
                <a:spcPts val="0"/>
              </a:spcBef>
              <a:spcAft>
                <a:spcPts val="1067"/>
              </a:spcAft>
              <a:buClrTx/>
              <a:buSzTx/>
              <a:buFont typeface="Wingdings" pitchFamily="2" charset="2"/>
              <a:buChar char="v"/>
              <a:tabLst/>
              <a:defRPr/>
            </a:pPr>
            <a:endParaRPr kumimoji="0" lang="en-US" sz="2667" b="0" i="0" u="none" strike="noStrike" kern="1200" cap="none" spc="0" normalizeH="0" baseline="0" noProof="0" dirty="0">
              <a:ln>
                <a:noFill/>
              </a:ln>
              <a:solidFill>
                <a:srgbClr val="FFFFFF">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6297344"/>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9C69C-A131-402A-ABBC-F0DEC57D9D24}"/>
              </a:ext>
            </a:extLst>
          </p:cNvPr>
          <p:cNvSpPr>
            <a:spLocks noGrp="1"/>
          </p:cNvSpPr>
          <p:nvPr>
            <p:ph type="title"/>
          </p:nvPr>
        </p:nvSpPr>
        <p:spPr>
          <a:xfrm>
            <a:off x="501041" y="237995"/>
            <a:ext cx="11410541" cy="1114816"/>
          </a:xfrm>
        </p:spPr>
        <p:txBody>
          <a:bodyPr/>
          <a:lstStyle/>
          <a:p>
            <a:r>
              <a:rPr lang="en-GB" sz="4267" b="1" dirty="0">
                <a:solidFill>
                  <a:srgbClr val="00B0F0"/>
                </a:solidFill>
              </a:rPr>
              <a:t>IBM Sentinel – Key Messaging :</a:t>
            </a:r>
            <a:br>
              <a:rPr lang="en-GB" sz="4267" dirty="0">
                <a:solidFill>
                  <a:srgbClr val="00B0F0"/>
                </a:solidFill>
              </a:rPr>
            </a:br>
            <a:endParaRPr lang="en-GB" sz="4267" dirty="0">
              <a:solidFill>
                <a:srgbClr val="00B0F0"/>
              </a:solidFill>
            </a:endParaRPr>
          </a:p>
        </p:txBody>
      </p:sp>
      <p:sp>
        <p:nvSpPr>
          <p:cNvPr id="8" name="TextBox 7">
            <a:extLst>
              <a:ext uri="{FF2B5EF4-FFF2-40B4-BE49-F238E27FC236}">
                <a16:creationId xmlns:a16="http://schemas.microsoft.com/office/drawing/2014/main" id="{20A0E3A9-900F-4120-9D47-AC88AC33D0E5}"/>
              </a:ext>
            </a:extLst>
          </p:cNvPr>
          <p:cNvSpPr txBox="1"/>
          <p:nvPr/>
        </p:nvSpPr>
        <p:spPr>
          <a:xfrm>
            <a:off x="280417" y="1189973"/>
            <a:ext cx="11631165" cy="5867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WHAT IS THE KEY MESSAGING OF HOW TO SELL SENTINEL?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WHAT DO YOU NEED TO REMEMBER?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Sentinel accelerates the recovery of the client’s production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From days and weeks, down to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Because of these 4 capabilities: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1) Air-Gaps and protects critical data.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2) Quickly detects corruption.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3) Removes the guesswork of finding good data in a time of crisis.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4) Orchestrates an automated quick recovery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80990" marR="0" lvl="0" indent="-380990" algn="l" defTabSz="914598" rtl="0" eaLnBrk="1" fontAlgn="auto" latinLnBrk="0" hangingPunct="1">
              <a:lnSpc>
                <a:spcPct val="107000"/>
              </a:lnSpc>
              <a:spcBef>
                <a:spcPts val="0"/>
              </a:spcBef>
              <a:spcAft>
                <a:spcPts val="1067"/>
              </a:spcAft>
              <a:buClrTx/>
              <a:buSzTx/>
              <a:buFont typeface="Wingdings" pitchFamily="2" charset="2"/>
              <a:buChar char="v"/>
              <a:tabLst/>
              <a:defRPr/>
            </a:pPr>
            <a:endParaRPr kumimoji="0" lang="en-US" sz="2667" b="0" i="0" u="none" strike="noStrike" kern="1200" cap="none" spc="0" normalizeH="0" baseline="0" noProof="0" dirty="0">
              <a:ln>
                <a:noFill/>
              </a:ln>
              <a:solidFill>
                <a:srgbClr val="FFFFFF">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1106379"/>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1BF0A-49A1-96BB-4359-FF485A3D62EA}"/>
              </a:ext>
            </a:extLst>
          </p:cNvPr>
          <p:cNvSpPr>
            <a:spLocks noGrp="1"/>
          </p:cNvSpPr>
          <p:nvPr>
            <p:ph type="title"/>
          </p:nvPr>
        </p:nvSpPr>
        <p:spPr>
          <a:xfrm>
            <a:off x="280415" y="268224"/>
            <a:ext cx="6120383" cy="534754"/>
          </a:xfrm>
        </p:spPr>
        <p:txBody>
          <a:bodyPr/>
          <a:lstStyle/>
          <a:p>
            <a:r>
              <a:rPr lang="en-US" sz="2800" dirty="0"/>
              <a:t>Winning with IBM Power10 for Epic</a:t>
            </a:r>
          </a:p>
        </p:txBody>
      </p:sp>
      <p:sp>
        <p:nvSpPr>
          <p:cNvPr id="5" name="Text Placeholder 4">
            <a:extLst>
              <a:ext uri="{FF2B5EF4-FFF2-40B4-BE49-F238E27FC236}">
                <a16:creationId xmlns:a16="http://schemas.microsoft.com/office/drawing/2014/main" id="{6D5C9E12-50DE-A7CC-8BFD-9FDCE85B053D}"/>
              </a:ext>
            </a:extLst>
          </p:cNvPr>
          <p:cNvSpPr>
            <a:spLocks noGrp="1"/>
          </p:cNvSpPr>
          <p:nvPr>
            <p:ph type="body" sz="quarter" idx="13"/>
          </p:nvPr>
        </p:nvSpPr>
        <p:spPr>
          <a:xfrm>
            <a:off x="304888" y="999950"/>
            <a:ext cx="6298501" cy="5589825"/>
          </a:xfrm>
        </p:spPr>
        <p:txBody>
          <a:bodyPr/>
          <a:lstStyle/>
          <a:p>
            <a:pPr marL="231775" indent="-231775">
              <a:spcBef>
                <a:spcPts val="865"/>
              </a:spcBef>
              <a:buClr>
                <a:schemeClr val="tx1"/>
              </a:buClr>
              <a:buSzPct val="100000"/>
              <a:buFont typeface="Arial" panose="020B0604020202020204" pitchFamily="34" charset="0"/>
              <a:buChar char="•"/>
            </a:pPr>
            <a:r>
              <a:rPr lang="en-US" sz="1600" dirty="0"/>
              <a:t>Clients of </a:t>
            </a:r>
            <a:r>
              <a:rPr lang="en-US" sz="1600" b="1" dirty="0"/>
              <a:t>all </a:t>
            </a:r>
            <a:r>
              <a:rPr lang="en-US" sz="1600" dirty="0"/>
              <a:t>sizes continue to invest in IBM Power for Epic</a:t>
            </a:r>
          </a:p>
          <a:p>
            <a:pPr marL="465138" lvl="1" indent="-233363">
              <a:spcBef>
                <a:spcPts val="865"/>
              </a:spcBef>
              <a:buClr>
                <a:schemeClr val="tx1"/>
              </a:buClr>
              <a:buFont typeface="Arial" panose="020B0604020202020204" pitchFamily="34" charset="0"/>
              <a:buChar char="•"/>
            </a:pPr>
            <a:r>
              <a:rPr lang="en-US" sz="1400" dirty="0"/>
              <a:t>30% of Epic clients are on IBM Power, largest share for </a:t>
            </a:r>
            <a:r>
              <a:rPr lang="en-US" sz="1400" b="1" dirty="0"/>
              <a:t>any</a:t>
            </a:r>
            <a:r>
              <a:rPr lang="en-US" sz="1400" dirty="0"/>
              <a:t> server vendor</a:t>
            </a:r>
          </a:p>
          <a:p>
            <a:pPr marL="465138" lvl="1" indent="-233363">
              <a:spcBef>
                <a:spcPts val="865"/>
              </a:spcBef>
              <a:buClr>
                <a:schemeClr val="tx1"/>
              </a:buClr>
              <a:buFont typeface="Arial" panose="020B0604020202020204" pitchFamily="34" charset="0"/>
              <a:buChar char="•"/>
            </a:pPr>
            <a:r>
              <a:rPr lang="en-US" sz="1400" dirty="0"/>
              <a:t>More than 50% of Epic customers with &gt; 15M GREFs are on IBM Power</a:t>
            </a:r>
          </a:p>
          <a:p>
            <a:pPr marL="231775" indent="-231775">
              <a:spcBef>
                <a:spcPts val="865"/>
              </a:spcBef>
              <a:buClr>
                <a:schemeClr val="tx1"/>
              </a:buClr>
              <a:buFont typeface="Arial" panose="020B0604020202020204" pitchFamily="34" charset="0"/>
              <a:buChar char="•"/>
            </a:pPr>
            <a:r>
              <a:rPr lang="en-US" sz="1600" dirty="0"/>
              <a:t>Epic’s continued support of IBM Power is confirmed at their senior executive level</a:t>
            </a:r>
          </a:p>
          <a:p>
            <a:pPr marL="231775" indent="-231775">
              <a:spcBef>
                <a:spcPts val="865"/>
              </a:spcBef>
              <a:buClr>
                <a:schemeClr val="tx1"/>
              </a:buClr>
              <a:buFont typeface="Arial" panose="020B0604020202020204" pitchFamily="34" charset="0"/>
              <a:buChar char="•"/>
            </a:pPr>
            <a:r>
              <a:rPr lang="en-US" sz="1600" dirty="0"/>
              <a:t>Clients benefit from &gt; 15-year history of technical collaboration between IBM, Epic, and InterSystems</a:t>
            </a:r>
          </a:p>
          <a:p>
            <a:pPr marL="231775" indent="-231775">
              <a:spcBef>
                <a:spcPts val="865"/>
              </a:spcBef>
              <a:buClr>
                <a:schemeClr val="tx1"/>
              </a:buClr>
              <a:buFont typeface="Arial" panose="020B0604020202020204" pitchFamily="34" charset="0"/>
              <a:buChar char="•"/>
            </a:pPr>
            <a:r>
              <a:rPr lang="en-US" sz="1600" b="1" dirty="0"/>
              <a:t>Security &amp; Reliability:  </a:t>
            </a:r>
            <a:r>
              <a:rPr lang="en-US" sz="1600" dirty="0"/>
              <a:t>Power10 enhancements build upon Power’s track record as the </a:t>
            </a:r>
            <a:r>
              <a:rPr lang="en-US" sz="1600" b="1" dirty="0"/>
              <a:t>most secure and available server</a:t>
            </a:r>
            <a:r>
              <a:rPr lang="en-US" sz="1600" dirty="0"/>
              <a:t> for Epic </a:t>
            </a:r>
          </a:p>
          <a:p>
            <a:pPr marL="231775" indent="-231775">
              <a:spcBef>
                <a:spcPts val="865"/>
              </a:spcBef>
              <a:buClr>
                <a:schemeClr val="tx1"/>
              </a:buClr>
              <a:buFont typeface="Arial" panose="020B0604020202020204" pitchFamily="34" charset="0"/>
              <a:buChar char="•"/>
            </a:pPr>
            <a:r>
              <a:rPr lang="en-US" sz="1600" b="1" dirty="0"/>
              <a:t>Performance &amp; Scalability</a:t>
            </a:r>
            <a:r>
              <a:rPr lang="en-US" sz="1600" dirty="0"/>
              <a:t>:  IBM Power10 scales to the </a:t>
            </a:r>
            <a:r>
              <a:rPr lang="en-US" sz="1600" b="1" dirty="0"/>
              <a:t>maximum GREF performance </a:t>
            </a:r>
            <a:r>
              <a:rPr lang="en-US" sz="1600" dirty="0"/>
              <a:t>possible for Epic:  29M (SMP), &gt;75M (ECP)</a:t>
            </a:r>
          </a:p>
          <a:p>
            <a:pPr marL="231775" indent="-231775">
              <a:spcBef>
                <a:spcPts val="865"/>
              </a:spcBef>
              <a:buClr>
                <a:schemeClr val="tx1"/>
              </a:buClr>
              <a:buFont typeface="Arial" panose="020B0604020202020204" pitchFamily="34" charset="0"/>
              <a:buChar char="•"/>
            </a:pPr>
            <a:r>
              <a:rPr lang="en-US" sz="1600" b="1" dirty="0"/>
              <a:t>Flexible and cost-effective deployment options</a:t>
            </a:r>
          </a:p>
          <a:p>
            <a:pPr marL="460372" lvl="1" indent="-231775">
              <a:spcBef>
                <a:spcPts val="865"/>
              </a:spcBef>
              <a:buClr>
                <a:schemeClr val="tx1"/>
              </a:buClr>
              <a:buFont typeface="Arial" panose="020B0604020202020204" pitchFamily="34" charset="0"/>
              <a:buChar char="•"/>
            </a:pPr>
            <a:r>
              <a:rPr lang="en-US" sz="1400" dirty="0"/>
              <a:t>IBM Power Solution Editions for Healthcare, plus PEP 2.0</a:t>
            </a:r>
          </a:p>
          <a:p>
            <a:pPr marL="460372" lvl="1" indent="-231775">
              <a:spcBef>
                <a:spcPts val="865"/>
              </a:spcBef>
              <a:buClr>
                <a:schemeClr val="tx1"/>
              </a:buClr>
              <a:buFont typeface="Arial" panose="020B0604020202020204" pitchFamily="34" charset="0"/>
              <a:buChar char="•"/>
            </a:pPr>
            <a:r>
              <a:rPr lang="en-US" sz="1400" dirty="0"/>
              <a:t>IBM is the </a:t>
            </a:r>
            <a:r>
              <a:rPr lang="en-US" sz="1400" b="1" dirty="0"/>
              <a:t>only</a:t>
            </a:r>
            <a:r>
              <a:rPr lang="en-US" sz="1400" dirty="0"/>
              <a:t> vendor that can provide a hybrid cloud deployment for Epic</a:t>
            </a:r>
          </a:p>
          <a:p>
            <a:pPr>
              <a:spcBef>
                <a:spcPts val="865"/>
              </a:spcBef>
              <a:buClr>
                <a:schemeClr val="tx1"/>
              </a:buClr>
            </a:pPr>
            <a:r>
              <a:rPr lang="en-US" sz="1600" b="1" i="1" dirty="0"/>
              <a:t>The Net:  IBM Power10 delivers a secure, reliable, and cost-effective infrastructure for Epic with a TCO that is competitive with – or even lower than – x86! </a:t>
            </a:r>
          </a:p>
          <a:p>
            <a:pPr marL="342900" indent="-342900">
              <a:buClr>
                <a:schemeClr val="tx1"/>
              </a:buClr>
              <a:buSzPct val="100000"/>
              <a:buFont typeface="Arial" panose="020B0604020202020204" pitchFamily="34" charset="0"/>
              <a:buChar char="•"/>
            </a:pPr>
            <a:endParaRPr lang="en-US" sz="1600" dirty="0"/>
          </a:p>
          <a:p>
            <a:pPr marL="342900" indent="-342900">
              <a:buClr>
                <a:schemeClr val="tx1"/>
              </a:buClr>
              <a:buSzPct val="100000"/>
              <a:buFont typeface="Arial" panose="020B0604020202020204" pitchFamily="34" charset="0"/>
              <a:buChar char="•"/>
            </a:pPr>
            <a:endParaRPr lang="en-US" sz="1600" dirty="0"/>
          </a:p>
          <a:p>
            <a:pPr marL="342900" indent="-342900">
              <a:buClr>
                <a:schemeClr val="tx1"/>
              </a:buClr>
              <a:buSzPct val="100000"/>
              <a:buFont typeface="Arial" panose="020B0604020202020204" pitchFamily="34" charset="0"/>
              <a:buChar char="•"/>
            </a:pPr>
            <a:endParaRPr lang="en-US" sz="1600" dirty="0"/>
          </a:p>
          <a:p>
            <a:pPr>
              <a:buClr>
                <a:schemeClr val="tx1"/>
              </a:buClr>
              <a:buSzPct val="100000"/>
            </a:pPr>
            <a:endParaRPr lang="en-US" sz="2000" dirty="0"/>
          </a:p>
        </p:txBody>
      </p:sp>
      <p:sp>
        <p:nvSpPr>
          <p:cNvPr id="10" name="Footer Placeholder 9">
            <a:extLst>
              <a:ext uri="{FF2B5EF4-FFF2-40B4-BE49-F238E27FC236}">
                <a16:creationId xmlns:a16="http://schemas.microsoft.com/office/drawing/2014/main" id="{84F7065F-8B7E-CF32-4DC5-9C9733FC6681}"/>
              </a:ext>
            </a:extLst>
          </p:cNvPr>
          <p:cNvSpPr>
            <a:spLocks noGrp="1"/>
          </p:cNvSpPr>
          <p:nvPr>
            <p:ph type="ftr" sz="quarter" idx="10"/>
          </p:nvPr>
        </p:nvSpPr>
        <p:spPr/>
        <p:txBody>
          <a:bodyPr/>
          <a:lstStyle/>
          <a:p>
            <a:pPr marL="0" marR="0" lvl="0" indent="0" algn="l" defTabSz="913558" rtl="0" eaLnBrk="1" fontAlgn="auto" latinLnBrk="0" hangingPunct="1">
              <a:lnSpc>
                <a:spcPct val="100000"/>
              </a:lnSpc>
              <a:spcBef>
                <a:spcPts val="0"/>
              </a:spcBef>
              <a:spcAft>
                <a:spcPts val="0"/>
              </a:spcAft>
              <a:buClrTx/>
              <a:buSzTx/>
              <a:buFontTx/>
              <a:buNone/>
              <a:tabLst/>
              <a:defRPr/>
            </a:pPr>
            <a:r>
              <a:rPr kumimoji="0" lang="en-US" sz="799" b="0"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t>IBM Confidential</a:t>
            </a:r>
            <a:endParaRPr kumimoji="0" lang="en-US" sz="799"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pic>
        <p:nvPicPr>
          <p:cNvPr id="18" name="Picture 17">
            <a:extLst>
              <a:ext uri="{FF2B5EF4-FFF2-40B4-BE49-F238E27FC236}">
                <a16:creationId xmlns:a16="http://schemas.microsoft.com/office/drawing/2014/main" id="{5A5E1702-5DAA-7CCC-FBDA-A442D36DD541}"/>
              </a:ext>
            </a:extLst>
          </p:cNvPr>
          <p:cNvPicPr>
            <a:picLocks noChangeAspect="1"/>
          </p:cNvPicPr>
          <p:nvPr/>
        </p:nvPicPr>
        <p:blipFill>
          <a:blip r:embed="rId2"/>
          <a:stretch>
            <a:fillRect/>
          </a:stretch>
        </p:blipFill>
        <p:spPr>
          <a:xfrm>
            <a:off x="7663615" y="38888"/>
            <a:ext cx="1065155" cy="1039894"/>
          </a:xfrm>
          <a:prstGeom prst="rect">
            <a:avLst/>
          </a:prstGeom>
        </p:spPr>
      </p:pic>
      <p:pic>
        <p:nvPicPr>
          <p:cNvPr id="19" name="Picture 4">
            <a:extLst>
              <a:ext uri="{FF2B5EF4-FFF2-40B4-BE49-F238E27FC236}">
                <a16:creationId xmlns:a16="http://schemas.microsoft.com/office/drawing/2014/main" id="{2435F6F1-9CDE-5F64-AC6C-AB172B1267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95659" y="282016"/>
            <a:ext cx="1379017" cy="5209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tethoscope on a white coat">
            <a:extLst>
              <a:ext uri="{FF2B5EF4-FFF2-40B4-BE49-F238E27FC236}">
                <a16:creationId xmlns:a16="http://schemas.microsoft.com/office/drawing/2014/main" id="{62925AFF-DD8F-D577-B3CF-CD0EA6A4BD6D}"/>
              </a:ext>
            </a:extLst>
          </p:cNvPr>
          <p:cNvPicPr>
            <a:picLocks noChangeAspect="1"/>
          </p:cNvPicPr>
          <p:nvPr/>
        </p:nvPicPr>
        <p:blipFill rotWithShape="1">
          <a:blip r:embed="rId4">
            <a:extLst>
              <a:ext uri="{28A0092B-C50C-407E-A947-70E740481C1C}">
                <a14:useLocalDpi xmlns:a14="http://schemas.microsoft.com/office/drawing/2010/main" val="0"/>
              </a:ext>
            </a:extLst>
          </a:blip>
          <a:srcRect r="53683"/>
          <a:stretch/>
        </p:blipFill>
        <p:spPr>
          <a:xfrm>
            <a:off x="7658100" y="1078783"/>
            <a:ext cx="4533900" cy="5779218"/>
          </a:xfrm>
          <a:prstGeom prst="rect">
            <a:avLst/>
          </a:prstGeom>
        </p:spPr>
      </p:pic>
    </p:spTree>
    <p:extLst>
      <p:ext uri="{BB962C8B-B14F-4D97-AF65-F5344CB8AC3E}">
        <p14:creationId xmlns:p14="http://schemas.microsoft.com/office/powerpoint/2010/main" val="2110129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DF53-D0AE-E146-A45D-A2B8166E787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21D68D9-2BDE-C645-8E61-69AF6F60F4B0}"/>
              </a:ext>
            </a:extLst>
          </p:cNvPr>
          <p:cNvPicPr>
            <a:picLocks noChangeAspect="1"/>
          </p:cNvPicPr>
          <p:nvPr/>
        </p:nvPicPr>
        <p:blipFill>
          <a:blip r:embed="rId3"/>
          <a:stretch>
            <a:fillRect/>
          </a:stretch>
        </p:blipFill>
        <p:spPr>
          <a:xfrm>
            <a:off x="-61304" y="25400"/>
            <a:ext cx="12290669" cy="6946900"/>
          </a:xfrm>
          <a:prstGeom prst="rect">
            <a:avLst/>
          </a:prstGeom>
        </p:spPr>
      </p:pic>
      <p:pic>
        <p:nvPicPr>
          <p:cNvPr id="4" name="Picture 3">
            <a:extLst>
              <a:ext uri="{FF2B5EF4-FFF2-40B4-BE49-F238E27FC236}">
                <a16:creationId xmlns:a16="http://schemas.microsoft.com/office/drawing/2014/main" id="{0D8C7A96-168F-F64A-A1B5-84A310E6BA80}"/>
              </a:ext>
            </a:extLst>
          </p:cNvPr>
          <p:cNvPicPr>
            <a:picLocks noChangeAspect="1"/>
          </p:cNvPicPr>
          <p:nvPr/>
        </p:nvPicPr>
        <p:blipFill>
          <a:blip r:embed="rId4"/>
          <a:stretch>
            <a:fillRect/>
          </a:stretch>
        </p:blipFill>
        <p:spPr>
          <a:xfrm>
            <a:off x="-36636" y="2044700"/>
            <a:ext cx="12241335" cy="3784600"/>
          </a:xfrm>
          <a:prstGeom prst="rect">
            <a:avLst/>
          </a:prstGeom>
          <a:ln w="25400">
            <a:solidFill>
              <a:schemeClr val="bg1"/>
            </a:solidFill>
          </a:ln>
        </p:spPr>
      </p:pic>
      <p:sp>
        <p:nvSpPr>
          <p:cNvPr id="5" name="Down Arrow 4">
            <a:extLst>
              <a:ext uri="{FF2B5EF4-FFF2-40B4-BE49-F238E27FC236}">
                <a16:creationId xmlns:a16="http://schemas.microsoft.com/office/drawing/2014/main" id="{95E15907-A174-1C4D-9461-3E59B3661C9B}"/>
              </a:ext>
            </a:extLst>
          </p:cNvPr>
          <p:cNvSpPr/>
          <p:nvPr/>
        </p:nvSpPr>
        <p:spPr bwMode="auto">
          <a:xfrm rot="4668981">
            <a:off x="3198516" y="2631745"/>
            <a:ext cx="762000" cy="1498600"/>
          </a:xfrm>
          <a:prstGeom prst="downArrow">
            <a:avLst/>
          </a:prstGeom>
          <a:solidFill>
            <a:srgbClr val="FF0000"/>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IBM Plex Sans" charset="0"/>
              <a:cs typeface="IBM Plex Sans" charset="0"/>
            </a:endParaRPr>
          </a:p>
        </p:txBody>
      </p:sp>
      <p:sp>
        <p:nvSpPr>
          <p:cNvPr id="6" name="Frame 5">
            <a:extLst>
              <a:ext uri="{FF2B5EF4-FFF2-40B4-BE49-F238E27FC236}">
                <a16:creationId xmlns:a16="http://schemas.microsoft.com/office/drawing/2014/main" id="{B2A57F08-C8EE-C346-A362-77DDB6A108A4}"/>
              </a:ext>
            </a:extLst>
          </p:cNvPr>
          <p:cNvSpPr/>
          <p:nvPr/>
        </p:nvSpPr>
        <p:spPr bwMode="auto">
          <a:xfrm>
            <a:off x="495300" y="3314700"/>
            <a:ext cx="1625600" cy="368300"/>
          </a:xfrm>
          <a:prstGeom prst="frame">
            <a:avLst/>
          </a:prstGeom>
          <a:solidFill>
            <a:schemeClr val="bg1"/>
          </a:solidFill>
          <a:ln w="19050">
            <a:solidFill>
              <a:srgbClr val="FF00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IBM Plex Sans" charset="0"/>
              <a:cs typeface="IBM Plex Sans" charset="0"/>
            </a:endParaRPr>
          </a:p>
        </p:txBody>
      </p:sp>
    </p:spTree>
    <p:extLst>
      <p:ext uri="{BB962C8B-B14F-4D97-AF65-F5344CB8AC3E}">
        <p14:creationId xmlns:p14="http://schemas.microsoft.com/office/powerpoint/2010/main" val="23258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7F11-707C-4A0B-9C9D-80F89C27DB0A}"/>
              </a:ext>
            </a:extLst>
          </p:cNvPr>
          <p:cNvSpPr>
            <a:spLocks noGrp="1"/>
          </p:cNvSpPr>
          <p:nvPr>
            <p:ph type="title"/>
          </p:nvPr>
        </p:nvSpPr>
        <p:spPr>
          <a:xfrm>
            <a:off x="1" y="-1"/>
            <a:ext cx="12192000" cy="3425951"/>
          </a:xfrm>
        </p:spPr>
        <p:txBody>
          <a:bodyPr/>
          <a:lstStyle/>
          <a:p>
            <a:r>
              <a:rPr lang="en-US" sz="3200" dirty="0"/>
              <a:t>IBM Power Security Consultations</a:t>
            </a:r>
            <a:br>
              <a:rPr lang="en-US" sz="3200" dirty="0"/>
            </a:br>
            <a:r>
              <a:rPr lang="en-US" sz="2667" dirty="0"/>
              <a:t>from IBM Technology Expert Labs</a:t>
            </a:r>
            <a:endParaRPr lang="en-US" sz="3200" dirty="0"/>
          </a:p>
        </p:txBody>
      </p:sp>
      <p:sp>
        <p:nvSpPr>
          <p:cNvPr id="3" name="Content Placeholder 2">
            <a:extLst>
              <a:ext uri="{FF2B5EF4-FFF2-40B4-BE49-F238E27FC236}">
                <a16:creationId xmlns:a16="http://schemas.microsoft.com/office/drawing/2014/main" id="{ED9660FA-5001-4BB9-B884-B65F63B69BFC}"/>
              </a:ext>
            </a:extLst>
          </p:cNvPr>
          <p:cNvSpPr>
            <a:spLocks noGrp="1"/>
          </p:cNvSpPr>
          <p:nvPr>
            <p:ph sz="quarter" idx="20"/>
          </p:nvPr>
        </p:nvSpPr>
        <p:spPr>
          <a:xfrm>
            <a:off x="0" y="1306287"/>
            <a:ext cx="3048000" cy="5551715"/>
          </a:xfrm>
        </p:spPr>
        <p:txBody>
          <a:bodyPr/>
          <a:lstStyle/>
          <a:p>
            <a:r>
              <a:rPr lang="en-US" sz="1600" b="1" dirty="0"/>
              <a:t>Sample Agenda:</a:t>
            </a:r>
          </a:p>
          <a:p>
            <a:r>
              <a:rPr lang="en-US" sz="1600" dirty="0"/>
              <a:t>Introductions  </a:t>
            </a:r>
            <a:br>
              <a:rPr lang="en-US" sz="1600" dirty="0"/>
            </a:br>
            <a:br>
              <a:rPr lang="en-US" sz="1600" dirty="0"/>
            </a:br>
            <a:r>
              <a:rPr lang="en-US" sz="1600" dirty="0"/>
              <a:t>Review of current Security posture </a:t>
            </a:r>
            <a:br>
              <a:rPr lang="en-US" sz="1600" dirty="0"/>
            </a:br>
            <a:br>
              <a:rPr lang="en-US" sz="1600" dirty="0"/>
            </a:br>
            <a:r>
              <a:rPr lang="en-US" sz="1600" dirty="0"/>
              <a:t>Brief overview of typical client solutions </a:t>
            </a:r>
            <a:br>
              <a:rPr lang="en-US" sz="1600" dirty="0"/>
            </a:br>
            <a:br>
              <a:rPr lang="en-US" sz="1600" dirty="0"/>
            </a:br>
            <a:r>
              <a:rPr lang="en-US" sz="1600" dirty="0"/>
              <a:t>Open Discussion:</a:t>
            </a:r>
          </a:p>
          <a:p>
            <a:pPr marL="380990" indent="-380990">
              <a:buFont typeface="Arial" panose="020B0604020202020204" pitchFamily="34" charset="0"/>
              <a:buChar char="•"/>
            </a:pPr>
            <a:r>
              <a:rPr lang="en-US" sz="1600" dirty="0"/>
              <a:t>Current Needs/Pain Points </a:t>
            </a:r>
          </a:p>
          <a:p>
            <a:pPr marL="380990" indent="-380990">
              <a:buFont typeface="Arial" panose="020B0604020202020204" pitchFamily="34" charset="0"/>
              <a:buChar char="•"/>
            </a:pPr>
            <a:r>
              <a:rPr lang="en-US" sz="1600" dirty="0"/>
              <a:t>Potential Use Cases</a:t>
            </a:r>
          </a:p>
          <a:p>
            <a:pPr marL="380990" indent="-380990">
              <a:buFont typeface="Arial" panose="020B0604020202020204" pitchFamily="34" charset="0"/>
              <a:buChar char="•"/>
            </a:pPr>
            <a:r>
              <a:rPr lang="en-US" sz="1600" dirty="0"/>
              <a:t>Next Steps/Wrap-up </a:t>
            </a:r>
          </a:p>
          <a:p>
            <a:pPr marL="380990" indent="-380990">
              <a:buFont typeface="Arial" panose="020B0604020202020204" pitchFamily="34" charset="0"/>
              <a:buChar char="•"/>
            </a:pPr>
            <a:endParaRPr lang="en-US" sz="1600" dirty="0"/>
          </a:p>
          <a:p>
            <a:r>
              <a:rPr lang="en-US" sz="1333" b="1" dirty="0">
                <a:latin typeface="IBM Plex Sans"/>
                <a:ea typeface="MS PGothic"/>
                <a:hlinkClick r:id="rId2">
                  <a:extLst>
                    <a:ext uri="{A12FA001-AC4F-418D-AE19-62706E023703}">
                      <ahyp:hlinkClr xmlns:ahyp="http://schemas.microsoft.com/office/drawing/2018/hyperlinkcolor" val="tx"/>
                    </a:ext>
                  </a:extLst>
                </a:hlinkClick>
              </a:rPr>
              <a:t>technologyservices@ibm.com</a:t>
            </a:r>
            <a:endParaRPr lang="en-US" sz="1333" b="1" dirty="0"/>
          </a:p>
          <a:p>
            <a:endParaRPr lang="en-US" dirty="0"/>
          </a:p>
        </p:txBody>
      </p:sp>
      <p:sp>
        <p:nvSpPr>
          <p:cNvPr id="4" name="Content Placeholder 3">
            <a:extLst>
              <a:ext uri="{FF2B5EF4-FFF2-40B4-BE49-F238E27FC236}">
                <a16:creationId xmlns:a16="http://schemas.microsoft.com/office/drawing/2014/main" id="{DA92F419-4C00-4AD4-88AE-1CF5CCF2E1A9}"/>
              </a:ext>
            </a:extLst>
          </p:cNvPr>
          <p:cNvSpPr>
            <a:spLocks noGrp="1"/>
          </p:cNvSpPr>
          <p:nvPr>
            <p:ph sz="quarter" idx="19"/>
          </p:nvPr>
        </p:nvSpPr>
        <p:spPr>
          <a:xfrm>
            <a:off x="3048001" y="1306287"/>
            <a:ext cx="3048000" cy="5551715"/>
          </a:xfrm>
        </p:spPr>
        <p:txBody>
          <a:bodyPr/>
          <a:lstStyle/>
          <a:p>
            <a:r>
              <a:rPr lang="en-US" sz="1600" b="1" dirty="0"/>
              <a:t>AIX, Linux, and OpenShift Security Consultation</a:t>
            </a:r>
          </a:p>
          <a:p>
            <a:pPr marL="380990" indent="-380990">
              <a:buClr>
                <a:srgbClr val="FFFFFF"/>
              </a:buClr>
              <a:buFont typeface="Arial" panose="020B0604020202020204" pitchFamily="34" charset="0"/>
              <a:buChar char="•"/>
            </a:pPr>
            <a:r>
              <a:rPr lang="en-US" sz="1600" dirty="0"/>
              <a:t>Prior to the meeting, client completes the “Security Topics for Discussion” questionnaire</a:t>
            </a:r>
          </a:p>
          <a:p>
            <a:pPr marL="380990" indent="-380990">
              <a:buClr>
                <a:srgbClr val="FFFFFF"/>
              </a:buClr>
              <a:buFont typeface="Arial" panose="020B0604020202020204" pitchFamily="34" charset="0"/>
              <a:buChar char="•"/>
            </a:pPr>
            <a:r>
              <a:rPr lang="en-US" sz="1600" dirty="0"/>
              <a:t>Client and IBM Security expert discuss the client’s security topics of interest </a:t>
            </a:r>
          </a:p>
          <a:p>
            <a:pPr marL="380990" indent="-380990">
              <a:buClr>
                <a:srgbClr val="FFFFFF"/>
              </a:buClr>
              <a:buFont typeface="Arial" panose="020B0604020202020204" pitchFamily="34" charset="0"/>
              <a:buChar char="•"/>
            </a:pPr>
            <a:r>
              <a:rPr lang="en-US" sz="1600" dirty="0"/>
              <a:t>Discuss next steps to mitigate security risk</a:t>
            </a:r>
          </a:p>
          <a:p>
            <a:endParaRPr lang="en-US" dirty="0"/>
          </a:p>
        </p:txBody>
      </p:sp>
      <p:sp>
        <p:nvSpPr>
          <p:cNvPr id="5" name="Content Placeholder 4">
            <a:extLst>
              <a:ext uri="{FF2B5EF4-FFF2-40B4-BE49-F238E27FC236}">
                <a16:creationId xmlns:a16="http://schemas.microsoft.com/office/drawing/2014/main" id="{6603FDCF-7C8B-46EE-8FBA-67B89A3A0FD5}"/>
              </a:ext>
            </a:extLst>
          </p:cNvPr>
          <p:cNvSpPr>
            <a:spLocks noGrp="1"/>
          </p:cNvSpPr>
          <p:nvPr>
            <p:ph sz="quarter" idx="17"/>
          </p:nvPr>
        </p:nvSpPr>
        <p:spPr>
          <a:xfrm>
            <a:off x="6096000" y="1306288"/>
            <a:ext cx="3048000" cy="5551713"/>
          </a:xfrm>
        </p:spPr>
        <p:txBody>
          <a:bodyPr/>
          <a:lstStyle/>
          <a:p>
            <a:r>
              <a:rPr lang="en-US" sz="1600" b="1" dirty="0"/>
              <a:t>IBM </a:t>
            </a:r>
            <a:r>
              <a:rPr lang="en-US" sz="1600" b="1" dirty="0" err="1"/>
              <a:t>i</a:t>
            </a:r>
            <a:r>
              <a:rPr lang="en-US" sz="1600" b="1" dirty="0"/>
              <a:t> Security Consultation</a:t>
            </a:r>
          </a:p>
          <a:p>
            <a:pPr marL="228594" indent="-228594">
              <a:buClr>
                <a:srgbClr val="FFFFFF"/>
              </a:buClr>
              <a:buFont typeface="Arial" panose="020B0604020202020204" pitchFamily="34" charset="0"/>
              <a:buChar char="•"/>
            </a:pPr>
            <a:r>
              <a:rPr lang="en-US" sz="1600" dirty="0"/>
              <a:t>Prior to the meeting, run the Security Quick Check Collector and send results to IBM to review</a:t>
            </a:r>
          </a:p>
          <a:p>
            <a:pPr marL="228594" indent="-228594">
              <a:buClr>
                <a:srgbClr val="FFFFFF"/>
              </a:buClr>
              <a:buFont typeface="Arial" panose="020B0604020202020204" pitchFamily="34" charset="0"/>
              <a:buChar char="•"/>
            </a:pPr>
            <a:r>
              <a:rPr lang="en-US" sz="1600" dirty="0"/>
              <a:t>IBM Security Experts will briefly present some of the major findings and concerns from the Quick Check</a:t>
            </a:r>
          </a:p>
          <a:p>
            <a:pPr marL="228594" indent="-228594">
              <a:buClr>
                <a:srgbClr val="FFFFFF"/>
              </a:buClr>
              <a:buFont typeface="Arial" panose="020B0604020202020204" pitchFamily="34" charset="0"/>
              <a:buChar char="•"/>
            </a:pPr>
            <a:r>
              <a:rPr lang="en-US" sz="1600" dirty="0"/>
              <a:t>Discuss high-level recommended remediations and security tooling for IBM </a:t>
            </a:r>
            <a:r>
              <a:rPr lang="en-US" sz="1600" dirty="0" err="1"/>
              <a:t>i</a:t>
            </a:r>
            <a:r>
              <a:rPr lang="en-US" sz="1600" dirty="0"/>
              <a:t> platforms</a:t>
            </a:r>
          </a:p>
          <a:p>
            <a:endParaRPr lang="en-US" sz="1600" b="1" dirty="0"/>
          </a:p>
        </p:txBody>
      </p:sp>
      <p:sp>
        <p:nvSpPr>
          <p:cNvPr id="6" name="Content Placeholder 5">
            <a:extLst>
              <a:ext uri="{FF2B5EF4-FFF2-40B4-BE49-F238E27FC236}">
                <a16:creationId xmlns:a16="http://schemas.microsoft.com/office/drawing/2014/main" id="{B9E33CE9-267B-4E8A-B0D9-FA447A63C825}"/>
              </a:ext>
            </a:extLst>
          </p:cNvPr>
          <p:cNvSpPr>
            <a:spLocks noGrp="1"/>
          </p:cNvSpPr>
          <p:nvPr>
            <p:ph sz="quarter" idx="18"/>
          </p:nvPr>
        </p:nvSpPr>
        <p:spPr>
          <a:xfrm>
            <a:off x="9144000" y="1306285"/>
            <a:ext cx="3048000" cy="5551715"/>
          </a:xfrm>
        </p:spPr>
        <p:txBody>
          <a:bodyPr/>
          <a:lstStyle/>
          <a:p>
            <a:r>
              <a:rPr lang="en-US" sz="1600" b="1" dirty="0"/>
              <a:t>Hardware Security Consultation</a:t>
            </a:r>
          </a:p>
          <a:p>
            <a:pPr marL="228594" indent="-228594">
              <a:buClr>
                <a:srgbClr val="FFFFFF"/>
              </a:buClr>
              <a:buFont typeface="Arial" panose="020B0604020202020204" pitchFamily="34" charset="0"/>
              <a:buChar char="•"/>
            </a:pPr>
            <a:r>
              <a:rPr lang="en-US" sz="1600" dirty="0"/>
              <a:t>Review known security threats and vulnerabilities in the market today</a:t>
            </a:r>
          </a:p>
          <a:p>
            <a:pPr marL="228594" indent="-228594">
              <a:buClr>
                <a:srgbClr val="FFFFFF"/>
              </a:buClr>
              <a:buFont typeface="Arial" panose="020B0604020202020204" pitchFamily="34" charset="0"/>
              <a:buChar char="•"/>
            </a:pPr>
            <a:r>
              <a:rPr lang="en-US" sz="1600" dirty="0"/>
              <a:t>Review Power8 support plan</a:t>
            </a:r>
          </a:p>
          <a:p>
            <a:pPr marL="228594" indent="-228594">
              <a:buClr>
                <a:srgbClr val="FFFFFF"/>
              </a:buClr>
              <a:buFont typeface="Arial" panose="020B0604020202020204" pitchFamily="34" charset="0"/>
              <a:buChar char="•"/>
            </a:pPr>
            <a:r>
              <a:rPr lang="en-US" sz="1600" dirty="0"/>
              <a:t>Review security functionality gained by upgrading to Power9 or Power10</a:t>
            </a:r>
          </a:p>
          <a:p>
            <a:pPr marL="228594" indent="-228594">
              <a:buClr>
                <a:srgbClr val="FFFFFF"/>
              </a:buClr>
              <a:buFont typeface="Arial" panose="020B0604020202020204" pitchFamily="34" charset="0"/>
              <a:buChar char="•"/>
            </a:pPr>
            <a:r>
              <a:rPr lang="en-US" sz="1600" dirty="0"/>
              <a:t>Compare Power10 hardware security to Intel hardware security</a:t>
            </a:r>
          </a:p>
          <a:p>
            <a:pPr marL="228594" indent="-228594">
              <a:buClr>
                <a:srgbClr val="FFFFFF"/>
              </a:buClr>
              <a:buFont typeface="Arial" panose="020B0604020202020204" pitchFamily="34" charset="0"/>
              <a:buChar char="•"/>
            </a:pPr>
            <a:r>
              <a:rPr lang="en-US" sz="1600" dirty="0"/>
              <a:t>Discuss next steps</a:t>
            </a:r>
          </a:p>
        </p:txBody>
      </p:sp>
    </p:spTree>
    <p:extLst>
      <p:ext uri="{BB962C8B-B14F-4D97-AF65-F5344CB8AC3E}">
        <p14:creationId xmlns:p14="http://schemas.microsoft.com/office/powerpoint/2010/main" val="2479492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6465A4-DC75-AA2F-94D6-3A0C74B4519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2023 IBM Corporation  </a:t>
            </a:r>
          </a:p>
        </p:txBody>
      </p:sp>
    </p:spTree>
    <p:extLst>
      <p:ext uri="{BB962C8B-B14F-4D97-AF65-F5344CB8AC3E}">
        <p14:creationId xmlns:p14="http://schemas.microsoft.com/office/powerpoint/2010/main" val="308414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1267-62AC-5745-A674-C172A8EE19B6}"/>
              </a:ext>
            </a:extLst>
          </p:cNvPr>
          <p:cNvSpPr>
            <a:spLocks noGrp="1"/>
          </p:cNvSpPr>
          <p:nvPr>
            <p:ph type="ctrTitle"/>
          </p:nvPr>
        </p:nvSpPr>
        <p:spPr>
          <a:xfrm>
            <a:off x="623365" y="1994053"/>
            <a:ext cx="9919129" cy="3018622"/>
          </a:xfrm>
        </p:spPr>
        <p:txBody>
          <a:bodyPr anchor="b">
            <a:normAutofit/>
          </a:bodyPr>
          <a:lstStyle/>
          <a:p>
            <a:pPr algn="l"/>
            <a:br>
              <a:rPr lang="en-US" sz="2400" b="1" dirty="0"/>
            </a:br>
            <a:br>
              <a:rPr lang="en-US" sz="2400" b="1" dirty="0"/>
            </a:br>
            <a:r>
              <a:rPr lang="en-US" sz="3600" b="1" dirty="0">
                <a:latin typeface="IBM Plex Sans" panose="020B0503050203000203" pitchFamily="34" charset="77"/>
              </a:rPr>
              <a:t>IBM Infrastructure for </a:t>
            </a:r>
            <a:br>
              <a:rPr lang="en-US" sz="3600" b="1" dirty="0">
                <a:latin typeface="IBM Plex Sans" panose="020B0503050203000203" pitchFamily="34" charset="77"/>
              </a:rPr>
            </a:br>
            <a:r>
              <a:rPr lang="en-US" sz="3600" b="1" dirty="0">
                <a:latin typeface="IBM Plex Sans" panose="020B0503050203000203" pitchFamily="34" charset="77"/>
              </a:rPr>
              <a:t>Cyber &amp; Data Resiliency in Healthcare</a:t>
            </a:r>
            <a:br>
              <a:rPr lang="en-US" sz="3600" b="1" dirty="0">
                <a:latin typeface="IBM Plex Sans" panose="020B0503050203000203" pitchFamily="34" charset="77"/>
              </a:rPr>
            </a:br>
            <a:r>
              <a:rPr lang="en-US" sz="3600" b="1" dirty="0">
                <a:solidFill>
                  <a:schemeClr val="accent1"/>
                </a:solidFill>
                <a:latin typeface="IBM Plex Sans" panose="020B0503050203000203" pitchFamily="34" charset="77"/>
              </a:rPr>
              <a:t> </a:t>
            </a:r>
            <a:br>
              <a:rPr lang="en-US" sz="3600" b="1" dirty="0">
                <a:solidFill>
                  <a:schemeClr val="accent1"/>
                </a:solidFill>
                <a:latin typeface="IBM Plex Sans" panose="020B0503050203000203" pitchFamily="34" charset="77"/>
              </a:rPr>
            </a:br>
            <a:r>
              <a:rPr lang="en-US" sz="2700" b="1" dirty="0">
                <a:solidFill>
                  <a:schemeClr val="accent1"/>
                </a:solidFill>
                <a:latin typeface="IBM Plex Sans" panose="020B0503050203000203" pitchFamily="34" charset="77"/>
              </a:rPr>
              <a:t>Overview</a:t>
            </a:r>
            <a:br>
              <a:rPr lang="en-US" sz="3100" b="1" dirty="0">
                <a:solidFill>
                  <a:schemeClr val="accent1"/>
                </a:solidFill>
                <a:latin typeface="IBM Plex Sans" panose="020B0503050203000203" pitchFamily="34" charset="77"/>
              </a:rPr>
            </a:br>
            <a:endParaRPr lang="en-US" sz="2600" dirty="0">
              <a:solidFill>
                <a:schemeClr val="accent1"/>
              </a:solidFill>
              <a:latin typeface="IBM Plex Sans" panose="020B0503050203000203" pitchFamily="34" charset="77"/>
            </a:endParaRPr>
          </a:p>
        </p:txBody>
      </p:sp>
      <p:sp>
        <p:nvSpPr>
          <p:cNvPr id="12" name="Title 1">
            <a:extLst>
              <a:ext uri="{FF2B5EF4-FFF2-40B4-BE49-F238E27FC236}">
                <a16:creationId xmlns:a16="http://schemas.microsoft.com/office/drawing/2014/main" id="{C9E1D60C-00D9-514B-B1ED-4882D5A0705D}"/>
              </a:ext>
            </a:extLst>
          </p:cNvPr>
          <p:cNvSpPr txBox="1">
            <a:spLocks/>
          </p:cNvSpPr>
          <p:nvPr/>
        </p:nvSpPr>
        <p:spPr>
          <a:xfrm>
            <a:off x="416871" y="4213925"/>
            <a:ext cx="5824728" cy="16599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br>
              <a:rPr kumimoji="0" lang="en-US" sz="2400" b="1" i="0" u="none" strike="noStrike" kern="1200" cap="none" spc="0" normalizeH="0" baseline="0" noProof="0" dirty="0">
                <a:ln>
                  <a:noFill/>
                </a:ln>
                <a:solidFill>
                  <a:srgbClr val="000000"/>
                </a:solidFill>
                <a:effectLst/>
                <a:uLnTx/>
                <a:uFillTx/>
                <a:latin typeface="IBM Plex Sans Bold"/>
                <a:ea typeface="+mj-ea"/>
                <a:cs typeface="+mj-cs"/>
              </a:rPr>
            </a:br>
            <a:endParaRPr kumimoji="0" lang="en-US" sz="2600" b="0" i="0" u="none" strike="noStrike" kern="1200" cap="none" spc="0" normalizeH="0" baseline="0" noProof="0" dirty="0">
              <a:ln>
                <a:noFill/>
              </a:ln>
              <a:solidFill>
                <a:srgbClr val="000000"/>
              </a:solidFill>
              <a:effectLst/>
              <a:uLnTx/>
              <a:uFillTx/>
              <a:latin typeface="IBM Plex Sans Bold"/>
              <a:ea typeface="+mj-ea"/>
              <a:cs typeface="+mj-cs"/>
            </a:endParaRPr>
          </a:p>
        </p:txBody>
      </p:sp>
      <p:pic>
        <p:nvPicPr>
          <p:cNvPr id="24" name="Picture" descr="IBM 8-bar logo">
            <a:extLst>
              <a:ext uri="{FF2B5EF4-FFF2-40B4-BE49-F238E27FC236}">
                <a16:creationId xmlns:a16="http://schemas.microsoft.com/office/drawing/2014/main" id="{C4F18CED-0B15-184D-AA63-3F6A272953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232701" y="6311224"/>
            <a:ext cx="695452" cy="275721"/>
          </a:xfrm>
          <a:prstGeom prst="rect">
            <a:avLst/>
          </a:prstGeom>
        </p:spPr>
      </p:pic>
      <p:sp>
        <p:nvSpPr>
          <p:cNvPr id="20" name="Rectangle 19">
            <a:extLst>
              <a:ext uri="{FF2B5EF4-FFF2-40B4-BE49-F238E27FC236}">
                <a16:creationId xmlns:a16="http://schemas.microsoft.com/office/drawing/2014/main" id="{8241D3D3-3765-3143-A30A-12A6E800CDDC}"/>
              </a:ext>
            </a:extLst>
          </p:cNvPr>
          <p:cNvSpPr/>
          <p:nvPr/>
        </p:nvSpPr>
        <p:spPr>
          <a:xfrm>
            <a:off x="623365" y="5612246"/>
            <a:ext cx="4480714" cy="523220"/>
          </a:xfrm>
          <a:prstGeom prst="rect">
            <a:avLst/>
          </a:prstGeom>
        </p:spPr>
        <p:txBody>
          <a:bodyPr wrap="none">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IBM Plex Sans" panose="020B0503050203000203" pitchFamily="34" charset="77"/>
                <a:ea typeface="+mn-ea"/>
                <a:cs typeface="+mn-cs"/>
              </a:rPr>
              <a:t>Melis Ozturk,</a:t>
            </a:r>
          </a:p>
          <a:p>
            <a:pPr marL="0" marR="0" lvl="0" indent="0" algn="l" defTabSz="914621"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IBM Plex Sans" panose="020B0503050203000203" pitchFamily="34" charset="77"/>
              </a:rPr>
              <a:t>Product Lead, IBM Power Hybrid Cloud for Healthcare</a:t>
            </a:r>
          </a:p>
        </p:txBody>
      </p:sp>
    </p:spTree>
    <p:extLst>
      <p:ext uri="{BB962C8B-B14F-4D97-AF65-F5344CB8AC3E}">
        <p14:creationId xmlns:p14="http://schemas.microsoft.com/office/powerpoint/2010/main" val="3065503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35C023-EEF8-D96A-D1E4-FEF096F0B5B0}"/>
              </a:ext>
            </a:extLst>
          </p:cNvPr>
          <p:cNvSpPr txBox="1"/>
          <p:nvPr/>
        </p:nvSpPr>
        <p:spPr>
          <a:xfrm>
            <a:off x="970652" y="2844225"/>
            <a:ext cx="1025069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CYBER &amp; DATA RESILIENCY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CHALLENGES &amp; NEEDS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4F4F4"/>
                </a:solidFill>
                <a:effectLst/>
                <a:uLnTx/>
                <a:uFillTx/>
                <a:latin typeface="IBM Plex Sans" charset="0"/>
                <a:ea typeface="IBM Plex Sans" charset="0"/>
                <a:cs typeface="IBM Plex Sans" charset="0"/>
              </a:rPr>
              <a:t>in </a:t>
            </a:r>
            <a:r>
              <a:rPr kumimoji="0" lang="en-US" sz="3200" b="1" i="0" u="none" strike="noStrike" kern="1200" cap="none" spc="0" normalizeH="0" baseline="0" noProof="0" dirty="0">
                <a:ln>
                  <a:noFill/>
                </a:ln>
                <a:solidFill>
                  <a:srgbClr val="FFFFFF"/>
                </a:solidFill>
                <a:effectLst/>
                <a:uLnTx/>
                <a:uFillTx/>
                <a:latin typeface="IBM Plex Sans" charset="0"/>
                <a:ea typeface="IBM Plex Sans" charset="0"/>
                <a:cs typeface="IBM Plex Sans" charset="0"/>
              </a:rPr>
              <a:t>HEALTHCARE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F62FE"/>
              </a:solidFill>
              <a:effectLst/>
              <a:uLnTx/>
              <a:uFillTx/>
              <a:latin typeface="IBM Plex Sans" charset="0"/>
              <a:ea typeface="IBM Plex Sans" charset="0"/>
              <a:cs typeface="IBM Plex Sans" charset="0"/>
            </a:endParaRPr>
          </a:p>
        </p:txBody>
      </p:sp>
    </p:spTree>
    <p:extLst>
      <p:ext uri="{BB962C8B-B14F-4D97-AF65-F5344CB8AC3E}">
        <p14:creationId xmlns:p14="http://schemas.microsoft.com/office/powerpoint/2010/main" val="3248316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05B7-5547-3CC7-2388-E0F428BECA70}"/>
              </a:ext>
            </a:extLst>
          </p:cNvPr>
          <p:cNvSpPr>
            <a:spLocks noGrp="1"/>
          </p:cNvSpPr>
          <p:nvPr>
            <p:ph type="title"/>
          </p:nvPr>
        </p:nvSpPr>
        <p:spPr>
          <a:xfrm>
            <a:off x="452288" y="863453"/>
            <a:ext cx="5702948" cy="1138280"/>
          </a:xfrm>
        </p:spPr>
        <p:txBody>
          <a:bodyPr/>
          <a:lstStyle/>
          <a:p>
            <a:r>
              <a:rPr lang="en-US" sz="4800" b="1" dirty="0">
                <a:solidFill>
                  <a:schemeClr val="accent1"/>
                </a:solidFill>
                <a:latin typeface="IBM Plex Sans" panose="020B0503050203000203" pitchFamily="34" charset="0"/>
              </a:rPr>
              <a:t>$10.10 M</a:t>
            </a:r>
            <a:r>
              <a:rPr lang="en-US" sz="4800" b="1" baseline="30000" dirty="0">
                <a:solidFill>
                  <a:schemeClr val="accent1"/>
                </a:solidFill>
                <a:latin typeface="IBM Plex Sans" panose="020B0503050203000203" pitchFamily="34" charset="0"/>
              </a:rPr>
              <a:t>*</a:t>
            </a:r>
          </a:p>
        </p:txBody>
      </p:sp>
      <p:sp>
        <p:nvSpPr>
          <p:cNvPr id="8" name="Text Placeholder 7">
            <a:extLst>
              <a:ext uri="{FF2B5EF4-FFF2-40B4-BE49-F238E27FC236}">
                <a16:creationId xmlns:a16="http://schemas.microsoft.com/office/drawing/2014/main" id="{030B7EF1-3A83-6D3D-6797-A885EB259C8C}"/>
              </a:ext>
            </a:extLst>
          </p:cNvPr>
          <p:cNvSpPr>
            <a:spLocks noGrp="1"/>
          </p:cNvSpPr>
          <p:nvPr>
            <p:ph type="body" sz="quarter" idx="21"/>
          </p:nvPr>
        </p:nvSpPr>
        <p:spPr>
          <a:xfrm>
            <a:off x="555970" y="292747"/>
            <a:ext cx="3964511" cy="570706"/>
          </a:xfrm>
        </p:spPr>
        <p:txBody>
          <a:bodyPr/>
          <a:lstStyle/>
          <a:p>
            <a:r>
              <a:rPr lang="en-US" sz="1800" b="1" dirty="0">
                <a:latin typeface="IBM Plex Sans" panose="020B0503050203000203" pitchFamily="34" charset="0"/>
              </a:rPr>
              <a:t>Average cost of </a:t>
            </a:r>
          </a:p>
          <a:p>
            <a:r>
              <a:rPr lang="en-US" sz="1800" b="1" dirty="0">
                <a:latin typeface="IBM Plex Sans" panose="020B0503050203000203" pitchFamily="34" charset="0"/>
              </a:rPr>
              <a:t>a data breach in healthcare</a:t>
            </a:r>
          </a:p>
        </p:txBody>
      </p:sp>
      <p:sp>
        <p:nvSpPr>
          <p:cNvPr id="10" name="Text Placeholder 2">
            <a:extLst>
              <a:ext uri="{FF2B5EF4-FFF2-40B4-BE49-F238E27FC236}">
                <a16:creationId xmlns:a16="http://schemas.microsoft.com/office/drawing/2014/main" id="{5E40BA82-D67A-FF40-BDC8-F152440DC059}"/>
              </a:ext>
            </a:extLst>
          </p:cNvPr>
          <p:cNvSpPr txBox="1">
            <a:spLocks/>
          </p:cNvSpPr>
          <p:nvPr/>
        </p:nvSpPr>
        <p:spPr>
          <a:xfrm>
            <a:off x="570450" y="1652270"/>
            <a:ext cx="4222623" cy="2991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1218956" rtl="0" eaLnBrk="1" fontAlgn="auto" latinLnBrk="0" hangingPunct="1">
              <a:lnSpc>
                <a:spcPct val="11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C60FC"/>
              </a:solidFill>
              <a:effectLst/>
              <a:uLnTx/>
              <a:uFillTx/>
              <a:latin typeface="IBM Plex Sans" panose="020B0503050203000203" pitchFamily="34" charset="0"/>
              <a:ea typeface="+mj-ea"/>
              <a:cs typeface="+mj-cs"/>
              <a:sym typeface="IBM Plex Sans Light"/>
            </a:endParaRPr>
          </a:p>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C60FC"/>
                </a:solidFill>
                <a:effectLst/>
                <a:uLnTx/>
                <a:uFillTx/>
                <a:latin typeface="IBM Plex Sans" panose="020B0503050203000203" pitchFamily="34" charset="0"/>
                <a:ea typeface="+mj-ea"/>
                <a:cs typeface="+mj-cs"/>
                <a:sym typeface="IBM Plex Sans Light"/>
              </a:rPr>
              <a:t>Highest cost </a:t>
            </a:r>
            <a:endParaRPr kumimoji="0" lang="en-US" sz="1800" b="1" i="0" u="none" strike="noStrike" kern="0" cap="none" spc="0" normalizeH="0" baseline="0" noProof="0" dirty="0">
              <a:ln>
                <a:noFill/>
              </a:ln>
              <a:solidFill>
                <a:srgbClr val="000000"/>
              </a:solidFill>
              <a:effectLst/>
              <a:uLnTx/>
              <a:uFillTx/>
              <a:latin typeface="IBM Plex Sans" panose="020B0503050203000203" pitchFamily="34" charset="0"/>
              <a:ea typeface="+mj-ea"/>
              <a:cs typeface="+mj-cs"/>
              <a:sym typeface="IBM Plex Sans Light"/>
            </a:endParaRPr>
          </a:p>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IBM Plex Sans" panose="020B0503050203000203" pitchFamily="34" charset="0"/>
                <a:ea typeface="+mj-ea"/>
                <a:cs typeface="+mj-cs"/>
                <a:sym typeface="IBM Plex Sans Light"/>
              </a:rPr>
              <a:t>of 17 industries studied</a:t>
            </a:r>
          </a:p>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IBM Plex Sans" panose="020B0503050203000203" pitchFamily="34" charset="0"/>
                <a:ea typeface="+mj-ea"/>
                <a:cs typeface="+mj-cs"/>
                <a:sym typeface="IBM Plex Sans Light"/>
              </a:rPr>
              <a:t> </a:t>
            </a:r>
          </a:p>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C60FC"/>
                </a:solidFill>
                <a:effectLst/>
                <a:uLnTx/>
                <a:uFillTx/>
                <a:latin typeface="IBM Plex Sans" panose="020B0503050203000203" pitchFamily="34" charset="0"/>
                <a:ea typeface="+mj-ea"/>
                <a:cs typeface="+mj-cs"/>
                <a:sym typeface="IBM Plex Sans Light"/>
              </a:rPr>
              <a:t>80% higher </a:t>
            </a:r>
            <a:r>
              <a:rPr kumimoji="0" lang="en-US" sz="1800" b="0" i="0" u="none" strike="noStrike" kern="0" cap="none" spc="0" normalizeH="0" baseline="0" noProof="0" dirty="0">
                <a:ln>
                  <a:noFill/>
                </a:ln>
                <a:solidFill>
                  <a:srgbClr val="000000"/>
                </a:solidFill>
                <a:effectLst/>
                <a:uLnTx/>
                <a:uFillTx/>
                <a:latin typeface="IBM Plex Sans" panose="020B0503050203000203" pitchFamily="34" charset="0"/>
                <a:ea typeface="+mj-ea"/>
                <a:cs typeface="+mj-cs"/>
                <a:sym typeface="IBM Plex Sans Light"/>
              </a:rPr>
              <a:t>than the $4.35M global average</a:t>
            </a:r>
          </a:p>
          <a:p>
            <a:pPr marL="0" marR="0" lvl="0" indent="0" algn="l" defTabSz="1218956" rtl="0" eaLnBrk="1" fontAlgn="auto" latinLnBrk="0" hangingPunct="1">
              <a:lnSpc>
                <a:spcPct val="11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IBM Plex Sans" panose="020B0503050203000203" pitchFamily="34" charset="0"/>
              <a:ea typeface="+mj-ea"/>
              <a:cs typeface="+mj-cs"/>
              <a:sym typeface="IBM Plex Sans Light"/>
            </a:endParaRPr>
          </a:p>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F62FE"/>
                </a:solidFill>
                <a:effectLst/>
                <a:uLnTx/>
                <a:uFillTx/>
                <a:latin typeface="IBM Plex Sans" panose="020B0503050203000203" pitchFamily="34" charset="0"/>
                <a:ea typeface="+mj-ea"/>
                <a:cs typeface="+mj-cs"/>
                <a:sym typeface="IBM Plex Sans Light"/>
              </a:rPr>
              <a:t>41.6% increase </a:t>
            </a:r>
          </a:p>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IBM Plex Sans" panose="020B0503050203000203" pitchFamily="34" charset="0"/>
                <a:ea typeface="+mj-ea"/>
                <a:cs typeface="+mj-cs"/>
                <a:sym typeface="IBM Plex Sans Light"/>
              </a:rPr>
              <a:t>from 2020 to 2022</a:t>
            </a:r>
          </a:p>
          <a:p>
            <a:pPr marL="0" marR="0" lvl="0" indent="0" algn="l" defTabSz="1218956" rtl="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IBM Plex Sans" panose="020B0503050203000203" pitchFamily="34" charset="0"/>
              <a:ea typeface="+mj-ea"/>
              <a:cs typeface="+mj-cs"/>
              <a:sym typeface="IBM Plex Sans Light"/>
            </a:endParaRPr>
          </a:p>
          <a:p>
            <a:pPr marL="0" marR="0" lvl="0" indent="0" algn="l" defTabSz="1218956" rtl="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IBM Plex Sans Light" panose="020B0403050203000203" pitchFamily="34" charset="0"/>
              <a:ea typeface="+mj-ea"/>
              <a:cs typeface="+mj-cs"/>
              <a:sym typeface="IBM Plex Sans Light"/>
            </a:endParaRPr>
          </a:p>
        </p:txBody>
      </p:sp>
      <p:sp>
        <p:nvSpPr>
          <p:cNvPr id="7" name="Text Placeholder 2">
            <a:extLst>
              <a:ext uri="{FF2B5EF4-FFF2-40B4-BE49-F238E27FC236}">
                <a16:creationId xmlns:a16="http://schemas.microsoft.com/office/drawing/2014/main" id="{46BF1D8B-F366-1488-529E-B32B03E6DB87}"/>
              </a:ext>
            </a:extLst>
          </p:cNvPr>
          <p:cNvSpPr txBox="1">
            <a:spLocks/>
          </p:cNvSpPr>
          <p:nvPr/>
        </p:nvSpPr>
        <p:spPr>
          <a:xfrm>
            <a:off x="4911235" y="399681"/>
            <a:ext cx="6396102" cy="5723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93% of healthcare organizations </a:t>
            </a: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have experienced a data breach over the past three years</a:t>
            </a:r>
            <a:r>
              <a:rPr kumimoji="0" lang="en-US" sz="1800" b="0" i="0" u="none" strike="noStrike" kern="1200" cap="none" spc="0" normalizeH="0" baseline="30000" noProof="0" dirty="0">
                <a:ln>
                  <a:noFill/>
                </a:ln>
                <a:solidFill>
                  <a:srgbClr val="000000"/>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a:t>
            </a:r>
          </a:p>
          <a:p>
            <a:pPr marL="0" marR="0" lvl="0" indent="0" algn="l" defTabSz="1218956"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endParaRPr>
          </a:p>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700+ healthcare data breaches </a:t>
            </a: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ea typeface="+mj-ea"/>
                <a:cs typeface="Calibri" panose="020F0502020204030204" pitchFamily="34" charset="0"/>
                <a:sym typeface="IBM Plex Sans Light"/>
              </a:rPr>
              <a:t>in 2021 &amp; 2022</a:t>
            </a:r>
            <a:r>
              <a:rPr kumimoji="0" lang="en-US" sz="1800" b="0" i="0" u="none" strike="noStrike" kern="1200" cap="none" spc="0" normalizeH="0" baseline="30000" noProof="0" dirty="0">
                <a:ln>
                  <a:noFill/>
                </a:ln>
                <a:solidFill>
                  <a:srgbClr val="000000"/>
                </a:solidFill>
                <a:effectLst/>
                <a:uLnTx/>
                <a:uFillTx/>
                <a:latin typeface="IBM Plex Sans" panose="020B0503050203000203" pitchFamily="34" charset="0"/>
                <a:ea typeface="+mj-ea"/>
                <a:cs typeface="Calibri" panose="020F0502020204030204" pitchFamily="34" charset="0"/>
                <a:sym typeface="IBM Plex Sans Light"/>
              </a:rPr>
              <a:t>**</a:t>
            </a:r>
          </a:p>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00FF"/>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hlinkClick r:id="rId3"/>
              </a:rPr>
              <a:t>Here is the list of breaches reported within the last 24 months at the Secretary of U.S. Department of Health and Human Services (HHS) Breach of Unsecured Protected Health Information Breach Portal</a:t>
            </a:r>
            <a:r>
              <a:rPr kumimoji="0" lang="en-US" sz="1200" b="0" i="0" u="none" strike="noStrike" kern="1200" cap="none" spc="0" normalizeH="0" baseline="0" noProof="0" dirty="0">
                <a:ln>
                  <a:noFill/>
                </a:ln>
                <a:solidFill>
                  <a:srgbClr val="000000"/>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hlinkClick r:id="rId3"/>
              </a:rPr>
              <a:t> </a:t>
            </a:r>
            <a:endParaRPr kumimoji="0" lang="en-US" sz="1200" b="0" i="0" u="none" strike="noStrike" kern="1200" cap="none" spc="0" normalizeH="0" baseline="0" noProof="0" dirty="0">
              <a:ln>
                <a:noFill/>
              </a:ln>
              <a:solidFill>
                <a:srgbClr val="000000"/>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endParaRPr>
          </a:p>
          <a:p>
            <a:pPr marL="0" marR="0" lvl="0" indent="0" algn="l" defTabSz="1218956" rtl="0" eaLnBrk="1" fontAlgn="auto" latinLnBrk="0" hangingPunct="1">
              <a:lnSpc>
                <a:spcPct val="11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endParaRPr>
          </a:p>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51.9mn healthcare records </a:t>
            </a:r>
            <a:r>
              <a:rPr kumimoji="0" lang="en-US" sz="1800" b="0" i="0" u="none" strike="noStrike" kern="1200" cap="none" spc="0" normalizeH="0" baseline="0" noProof="0" dirty="0">
                <a:ln>
                  <a:noFill/>
                </a:ln>
                <a:solidFill>
                  <a:srgbClr val="000000"/>
                </a:solidFill>
                <a:effectLst/>
                <a:uLnTx/>
                <a:uFillTx/>
                <a:latin typeface="IBM Plex Sans" panose="020B0503050203000203" pitchFamily="34" charset="0"/>
                <a:ea typeface="+mj-ea"/>
                <a:cs typeface="Calibri" panose="020F0502020204030204" pitchFamily="34" charset="0"/>
                <a:sym typeface="IBM Plex Sans Light"/>
              </a:rPr>
              <a:t>were breached in 2022 – significantly jeopardizing patient safety and care</a:t>
            </a:r>
            <a:r>
              <a:rPr kumimoji="0" lang="en-US" sz="1800" b="0" i="0" u="none" strike="noStrike" kern="1200" cap="none" spc="0" normalizeH="0" baseline="30000" noProof="0" dirty="0">
                <a:ln>
                  <a:noFill/>
                </a:ln>
                <a:solidFill>
                  <a:srgbClr val="000000"/>
                </a:solidFill>
                <a:effectLst/>
                <a:uLnTx/>
                <a:uFillTx/>
                <a:latin typeface="IBM Plex Sans" panose="020B0503050203000203" pitchFamily="34" charset="0"/>
                <a:ea typeface="+mj-ea"/>
                <a:cs typeface="Calibri" panose="020F0502020204030204" pitchFamily="34" charset="0"/>
                <a:sym typeface="IBM Plex Sans Light"/>
              </a:rPr>
              <a:t>***</a:t>
            </a:r>
          </a:p>
          <a:p>
            <a:pPr marL="0" marR="0" lvl="0" indent="0" algn="l" defTabSz="1218956"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srgbClr val="000000"/>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endParaRPr>
          </a:p>
          <a:p>
            <a:pPr marL="0" marR="0" lvl="0" indent="0" algn="l" defTabSz="1218956"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endParaRPr>
          </a:p>
          <a:p>
            <a:pPr marL="0" marR="0" lvl="0" indent="0" algn="l" defTabSz="1218956" rtl="0" eaLnBrk="1" fontAlgn="auto" latinLnBrk="0" hangingPunct="1">
              <a:lnSpc>
                <a:spcPct val="11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endParaRPr>
          </a:p>
          <a:p>
            <a:pPr marL="0" marR="0" lvl="0" indent="0" algn="l" defTabSz="1218956" rtl="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IBM Plex Sans Light" panose="020B0403050203000203" pitchFamily="34" charset="0"/>
              <a:ea typeface="+mj-ea"/>
              <a:cs typeface="+mj-cs"/>
              <a:sym typeface="IBM Plex Sans Light"/>
            </a:endParaRPr>
          </a:p>
        </p:txBody>
      </p:sp>
      <p:sp>
        <p:nvSpPr>
          <p:cNvPr id="9" name="TextBox 8">
            <a:extLst>
              <a:ext uri="{FF2B5EF4-FFF2-40B4-BE49-F238E27FC236}">
                <a16:creationId xmlns:a16="http://schemas.microsoft.com/office/drawing/2014/main" id="{19089682-3BB0-5790-9876-E5772E83D6B7}"/>
              </a:ext>
            </a:extLst>
          </p:cNvPr>
          <p:cNvSpPr txBox="1"/>
          <p:nvPr/>
        </p:nvSpPr>
        <p:spPr>
          <a:xfrm>
            <a:off x="511120" y="6565253"/>
            <a:ext cx="11532491" cy="292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marL="0" marR="0" lvl="0" indent="0" algn="l" defTabSz="2438400" rtl="0" eaLnBrk="1" fontAlgn="auto" latinLnBrk="0" hangingPunct="1">
              <a:lnSpc>
                <a:spcPct val="100000"/>
              </a:lnSpc>
              <a:spcBef>
                <a:spcPts val="2900"/>
              </a:spcBef>
              <a:spcAft>
                <a:spcPts val="0"/>
              </a:spcAft>
              <a:buClrTx/>
              <a:buSzPct val="100000"/>
              <a:buFontTx/>
              <a:buNone/>
              <a:tabLst/>
              <a:defRPr/>
            </a:pPr>
            <a:r>
              <a:rPr kumimoji="0" lang="en-US" sz="1100" b="0" i="0" u="none" strike="noStrike" kern="0" cap="none" spc="0" normalizeH="0" baseline="0" noProof="0" dirty="0">
                <a:ln>
                  <a:noFill/>
                </a:ln>
                <a:solidFill>
                  <a:srgbClr val="000000"/>
                </a:solidFill>
                <a:effectLst/>
                <a:uLnTx/>
                <a:uFillTx/>
                <a:latin typeface="IBM Plex Sans" panose="020B0503050203000203" pitchFamily="34" charset="0"/>
                <a:ea typeface="+mn-ea"/>
                <a:cs typeface="+mn-cs"/>
                <a:sym typeface="IBM Plex Sans Light"/>
              </a:rPr>
              <a:t>*</a:t>
            </a:r>
            <a:r>
              <a:rPr kumimoji="0" lang="en-US" sz="1100" b="0" i="0" u="none" strike="noStrike" kern="1200" cap="none" spc="0" normalizeH="0" baseline="0" noProof="0" dirty="0">
                <a:ln>
                  <a:noFill/>
                </a:ln>
                <a:solidFill>
                  <a:srgbClr val="000000"/>
                </a:solidFill>
                <a:effectLst/>
                <a:uLnTx/>
                <a:uFillTx/>
                <a:latin typeface="IBM Plex Sans" panose="020B0503050203000203" pitchFamily="34" charset="0"/>
                <a:ea typeface="Calibri" panose="020F0502020204030204" pitchFamily="34" charset="0"/>
                <a:cs typeface="Calibri" panose="020F0502020204030204" pitchFamily="34" charset="0"/>
              </a:rPr>
              <a:t>C</a:t>
            </a:r>
            <a:r>
              <a:rPr kumimoji="0" lang="en-US" sz="1100" b="0" i="0" u="none" strike="noStrike" kern="1200" cap="none" spc="0" normalizeH="0" baseline="0" noProof="0" dirty="0">
                <a:ln>
                  <a:noFill/>
                </a:ln>
                <a:solidFill>
                  <a:srgbClr val="000000"/>
                </a:solidFill>
                <a:effectLst/>
                <a:uLnTx/>
                <a:uFillTx/>
                <a:latin typeface="IBM Plex Sans" panose="020B0503050203000203" pitchFamily="34" charset="0"/>
                <a:ea typeface="Times New Roman" panose="02020603050405020304" pitchFamily="18" charset="0"/>
                <a:cs typeface="Calibri" panose="020F0502020204030204" pitchFamily="34" charset="0"/>
              </a:rPr>
              <a:t>o</a:t>
            </a:r>
            <a:r>
              <a:rPr kumimoji="0" lang="en-US" sz="1100" b="0" i="0" u="none" strike="noStrike" kern="1200" cap="none" spc="0" normalizeH="0" baseline="0" noProof="0" dirty="0">
                <a:ln>
                  <a:noFill/>
                </a:ln>
                <a:solidFill>
                  <a:srgbClr val="000000"/>
                </a:solidFill>
                <a:effectLst/>
                <a:uLnTx/>
                <a:uFillTx/>
                <a:latin typeface="IBM Plex Sans" panose="020B0503050203000203" pitchFamily="34" charset="0"/>
                <a:ea typeface="Calibri" panose="020F0502020204030204" pitchFamily="34" charset="0"/>
                <a:cs typeface="Calibri" panose="020F0502020204030204" pitchFamily="34" charset="0"/>
              </a:rPr>
              <a:t>st of Data Breach Report 2022, IBM Security</a:t>
            </a:r>
            <a:r>
              <a:rPr kumimoji="0" lang="en-US" sz="1100" b="0" i="0" u="none" strike="noStrike" kern="1200" cap="none" spc="0" normalizeH="0" baseline="0" noProof="0" dirty="0">
                <a:ln>
                  <a:noFill/>
                </a:ln>
                <a:solidFill>
                  <a:srgbClr val="000000"/>
                </a:solidFill>
                <a:effectLst/>
                <a:uLnTx/>
                <a:uFillTx/>
                <a:latin typeface="IBM Plex Sans" panose="020B0503050203000203" pitchFamily="34" charset="0"/>
                <a:ea typeface="Times New Roman" panose="02020603050405020304" pitchFamily="18" charset="0"/>
                <a:cs typeface="Calibri" panose="020F0502020204030204" pitchFamily="34" charset="0"/>
              </a:rPr>
              <a:t> (2022)    **</a:t>
            </a:r>
            <a:r>
              <a:rPr kumimoji="0" lang="en-US" sz="1100" b="0" i="0" u="none" strike="noStrike" kern="1200" cap="none" spc="0" normalizeH="0" baseline="0" noProof="0" dirty="0">
                <a:ln>
                  <a:noFill/>
                </a:ln>
                <a:solidFill>
                  <a:srgbClr val="000000"/>
                </a:solidFill>
                <a:effectLst/>
                <a:uLnTx/>
                <a:uFillTx/>
                <a:latin typeface="IBM Plex Sans" panose="020B0503050203000203" pitchFamily="34" charset="0"/>
                <a:ea typeface="Calibri" panose="020F0502020204030204" pitchFamily="34" charset="0"/>
                <a:cs typeface="Calibri" panose="020F0502020204030204" pitchFamily="34" charset="0"/>
              </a:rPr>
              <a:t>Cybersecurity Ventures (2020)  ***2022 Healthcare Data Breach Report by HHS</a:t>
            </a:r>
            <a:endPar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2438400" rtl="0" eaLnBrk="1" fontAlgn="auto" latinLnBrk="0" hangingPunct="1">
              <a:lnSpc>
                <a:spcPct val="100000"/>
              </a:lnSpc>
              <a:spcBef>
                <a:spcPts val="2900"/>
              </a:spcBef>
              <a:spcAft>
                <a:spcPts val="0"/>
              </a:spcAft>
              <a:buClrTx/>
              <a:buSzPct val="100000"/>
              <a:buFontTx/>
              <a:buNone/>
              <a:tabLst/>
              <a:defRPr/>
            </a:pPr>
            <a:endParaRPr kumimoji="0" lang="en-US" sz="1100" b="0" i="0" u="none" strike="noStrike" kern="1200" cap="none" spc="0" normalizeH="0" baseline="0" noProof="0" dirty="0">
              <a:ln>
                <a:noFill/>
              </a:ln>
              <a:solidFill>
                <a:srgbClr val="000000"/>
              </a:solidFill>
              <a:effectLst/>
              <a:uLnTx/>
              <a:uFillTx/>
              <a:latin typeface="IBM Plex Sans" panose="020B0503050203000203" pitchFamily="34" charset="0"/>
              <a:ea typeface="Times New Roman" panose="02020603050405020304" pitchFamily="18" charset="0"/>
              <a:cs typeface="Calibri" panose="020F0502020204030204" pitchFamily="34" charset="0"/>
            </a:endParaRPr>
          </a:p>
          <a:p>
            <a:pPr marL="0" marR="0" lvl="0" indent="0" algn="l" defTabSz="2438400" rtl="0" eaLnBrk="1" fontAlgn="auto" latinLnBrk="0" hangingPunct="1">
              <a:lnSpc>
                <a:spcPct val="100000"/>
              </a:lnSpc>
              <a:spcBef>
                <a:spcPts val="2900"/>
              </a:spcBef>
              <a:spcAft>
                <a:spcPts val="0"/>
              </a:spcAft>
              <a:buClrTx/>
              <a:buSzPct val="100000"/>
              <a:buFontTx/>
              <a:buNone/>
              <a:tabLst/>
              <a:defRPr/>
            </a:pPr>
            <a:r>
              <a:rPr kumimoji="0" lang="en-US" sz="11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a:t>
            </a:r>
            <a:endParaRPr kumimoji="0" lang="en-US" sz="1100" b="0" i="0" u="none" strike="noStrike" kern="0" cap="none" spc="0" normalizeH="0" baseline="0" noProof="0" dirty="0">
              <a:ln>
                <a:noFill/>
              </a:ln>
              <a:solidFill>
                <a:srgbClr val="000000"/>
              </a:solidFill>
              <a:effectLst/>
              <a:uLnTx/>
              <a:uFillTx/>
              <a:latin typeface="IBM Plex Sans" panose="020B0503050203000203" pitchFamily="34" charset="0"/>
              <a:ea typeface="+mn-ea"/>
              <a:cs typeface="+mn-cs"/>
              <a:sym typeface="IBM Plex Sans Light"/>
            </a:endParaRPr>
          </a:p>
        </p:txBody>
      </p:sp>
      <p:sp>
        <p:nvSpPr>
          <p:cNvPr id="12" name="Text Placeholder 2">
            <a:extLst>
              <a:ext uri="{FF2B5EF4-FFF2-40B4-BE49-F238E27FC236}">
                <a16:creationId xmlns:a16="http://schemas.microsoft.com/office/drawing/2014/main" id="{7D6E24A7-70D8-44D1-A88F-4C93E635CCA4}"/>
              </a:ext>
            </a:extLst>
          </p:cNvPr>
          <p:cNvSpPr txBox="1">
            <a:spLocks/>
          </p:cNvSpPr>
          <p:nvPr/>
        </p:nvSpPr>
        <p:spPr>
          <a:xfrm>
            <a:off x="452288" y="5647954"/>
            <a:ext cx="11412610" cy="720020"/>
          </a:xfrm>
          <a:prstGeom prst="rect">
            <a:avLst/>
          </a:prstGeom>
          <a:solidFill>
            <a:schemeClr val="tx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256032"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512064"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768096" marR="0" indent="-256032" algn="l" defTabSz="2438400" rtl="0" eaLnBrk="1" latinLnBrk="0" hangingPunct="1">
              <a:lnSpc>
                <a:spcPct val="110000"/>
              </a:lnSpc>
              <a:spcBef>
                <a:spcPts val="0"/>
              </a:spcBef>
              <a:spcAft>
                <a:spcPts val="0"/>
              </a:spcAft>
              <a:buClrTx/>
              <a:buSzPct val="100000"/>
              <a:buFontTx/>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IBM Plex Sans Light" panose="020B0403050203000203" pitchFamily="34" charset="0"/>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ctr" defTabSz="1218956"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Cybersecurity is the #1 driver</a:t>
            </a:r>
            <a:r>
              <a:rPr kumimoji="0" lang="en-US" sz="1800" b="1"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 </a:t>
            </a: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of health-tech investments </a:t>
            </a:r>
          </a:p>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Healthcare customers are expected to invest </a:t>
            </a:r>
            <a:r>
              <a:rPr kumimoji="0" lang="en-US" sz="1800" b="1"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$125bn in cybersecurity</a:t>
            </a:r>
            <a:r>
              <a:rPr kumimoji="0" lang="en-US" sz="1800" b="0"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 </a:t>
            </a: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sym typeface="IBM Plex Sans Light"/>
              </a:rPr>
              <a:t>solutions within the next five years</a:t>
            </a:r>
            <a:endParaRPr kumimoji="0" lang="en-US" sz="1800" b="0" i="0" u="none" strike="noStrike" kern="1200" cap="none" spc="0" normalizeH="0" baseline="30000" noProof="0" dirty="0">
              <a:ln>
                <a:noFill/>
              </a:ln>
              <a:solidFill>
                <a:srgbClr val="FFFFFF"/>
              </a:solidFill>
              <a:effectLst/>
              <a:uLnTx/>
              <a:uFillTx/>
              <a:latin typeface="IBM Plex Sans" panose="020B0503050203000203" pitchFamily="34" charset="0"/>
              <a:ea typeface="+mj-ea"/>
              <a:cs typeface="Calibri" panose="020F0502020204030204" pitchFamily="34" charset="0"/>
              <a:sym typeface="IBM Plex Sans Light"/>
            </a:endParaRPr>
          </a:p>
        </p:txBody>
      </p:sp>
      <p:pic>
        <p:nvPicPr>
          <p:cNvPr id="13" name="Picture 12">
            <a:extLst>
              <a:ext uri="{FF2B5EF4-FFF2-40B4-BE49-F238E27FC236}">
                <a16:creationId xmlns:a16="http://schemas.microsoft.com/office/drawing/2014/main" id="{1B6D6BD7-6943-46FB-FC4A-AE5C648E00B6}"/>
              </a:ext>
            </a:extLst>
          </p:cNvPr>
          <p:cNvPicPr>
            <a:picLocks noChangeAspect="1"/>
          </p:cNvPicPr>
          <p:nvPr/>
        </p:nvPicPr>
        <p:blipFill rotWithShape="1">
          <a:blip r:embed="rId4"/>
          <a:srcRect t="26032"/>
          <a:stretch/>
        </p:blipFill>
        <p:spPr>
          <a:xfrm>
            <a:off x="4911235" y="3374161"/>
            <a:ext cx="6085751" cy="1822926"/>
          </a:xfrm>
          <a:prstGeom prst="rect">
            <a:avLst/>
          </a:prstGeom>
        </p:spPr>
      </p:pic>
    </p:spTree>
    <p:extLst>
      <p:ext uri="{BB962C8B-B14F-4D97-AF65-F5344CB8AC3E}">
        <p14:creationId xmlns:p14="http://schemas.microsoft.com/office/powerpoint/2010/main" val="235308547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54E6C3-D733-8941-7EF8-C8AF937E8786}"/>
              </a:ext>
            </a:extLst>
          </p:cNvPr>
          <p:cNvSpPr txBox="1"/>
          <p:nvPr/>
        </p:nvSpPr>
        <p:spPr>
          <a:xfrm>
            <a:off x="632751" y="3611296"/>
            <a:ext cx="10687541"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IBM Plex Sans Regular"/>
                <a:ea typeface="IBM Plex Sans" charset="0"/>
                <a:cs typeface="IBM Plex Sans" charset="0"/>
              </a:rPr>
              <a:t>Identify		        Protect		     Detect	           Respond		       Recover</a:t>
            </a:r>
          </a:p>
        </p:txBody>
      </p:sp>
      <p:sp>
        <p:nvSpPr>
          <p:cNvPr id="4" name="Title 3">
            <a:extLst>
              <a:ext uri="{FF2B5EF4-FFF2-40B4-BE49-F238E27FC236}">
                <a16:creationId xmlns:a16="http://schemas.microsoft.com/office/drawing/2014/main" id="{27F16B48-8CD2-2143-BDFB-171E68E7E279}"/>
              </a:ext>
            </a:extLst>
          </p:cNvPr>
          <p:cNvSpPr>
            <a:spLocks noGrp="1"/>
          </p:cNvSpPr>
          <p:nvPr>
            <p:ph type="title"/>
          </p:nvPr>
        </p:nvSpPr>
        <p:spPr>
          <a:xfrm>
            <a:off x="0" y="0"/>
            <a:ext cx="12192000" cy="1270660"/>
          </a:xfrm>
        </p:spPr>
        <p:txBody>
          <a:bodyPr anchor="ctr"/>
          <a:lstStyle/>
          <a:p>
            <a:r>
              <a:rPr lang="en-US" sz="3600" b="1" dirty="0"/>
              <a:t>Cyber &amp; Data Resiliency</a:t>
            </a:r>
          </a:p>
        </p:txBody>
      </p:sp>
      <p:pic>
        <p:nvPicPr>
          <p:cNvPr id="6" name="Picture 5" descr="A picture containing text, white&#10;&#10;Description automatically generated">
            <a:extLst>
              <a:ext uri="{FF2B5EF4-FFF2-40B4-BE49-F238E27FC236}">
                <a16:creationId xmlns:a16="http://schemas.microsoft.com/office/drawing/2014/main" id="{307A743F-774E-4F4B-AD30-EC4333E785C5}"/>
              </a:ext>
            </a:extLst>
          </p:cNvPr>
          <p:cNvPicPr>
            <a:picLocks noChangeAspect="1"/>
          </p:cNvPicPr>
          <p:nvPr/>
        </p:nvPicPr>
        <p:blipFill rotWithShape="1">
          <a:blip r:embed="rId3"/>
          <a:srcRect t="27982"/>
          <a:stretch/>
        </p:blipFill>
        <p:spPr>
          <a:xfrm>
            <a:off x="338446" y="1181469"/>
            <a:ext cx="11515107" cy="2809483"/>
          </a:xfrm>
          <a:prstGeom prst="rect">
            <a:avLst/>
          </a:prstGeom>
        </p:spPr>
      </p:pic>
      <p:sp>
        <p:nvSpPr>
          <p:cNvPr id="7" name="Rectangle 6">
            <a:extLst>
              <a:ext uri="{FF2B5EF4-FFF2-40B4-BE49-F238E27FC236}">
                <a16:creationId xmlns:a16="http://schemas.microsoft.com/office/drawing/2014/main" id="{CA105390-B8CE-0D4E-96E5-7B8CA5CB1603}"/>
              </a:ext>
            </a:extLst>
          </p:cNvPr>
          <p:cNvSpPr/>
          <p:nvPr/>
        </p:nvSpPr>
        <p:spPr bwMode="auto">
          <a:xfrm>
            <a:off x="0" y="4198446"/>
            <a:ext cx="12192000" cy="2659553"/>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The ability to </a:t>
            </a:r>
            <a:r>
              <a:rPr kumimoji="0" lang="en-US" sz="24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anticipate, withstand, adapt to, and </a:t>
            </a:r>
            <a:br>
              <a:rPr kumimoji="0" lang="en-US" sz="24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br>
            <a:r>
              <a:rPr kumimoji="0" lang="en-US" sz="24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recover from </a:t>
            </a:r>
            <a:r>
              <a:rPr kumimoji="0" lang="en-US" sz="2400" b="1" i="0" u="none" strike="noStrike" kern="1200" cap="none" spc="0" normalizeH="0" baseline="0" noProof="0" dirty="0">
                <a:ln>
                  <a:noFill/>
                </a:ln>
                <a:solidFill>
                  <a:srgbClr val="FF0000"/>
                </a:solidFill>
                <a:effectLst/>
                <a:uLnTx/>
                <a:uFillTx/>
                <a:latin typeface="IBM Plex Sans" panose="020B0503050203000203" pitchFamily="34" charset="0"/>
                <a:ea typeface="+mn-ea"/>
                <a:cs typeface="+mn-cs"/>
              </a:rPr>
              <a:t>data destructive </a:t>
            </a:r>
            <a:r>
              <a:rPr kumimoji="0" lang="en-US" sz="24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adverse conditions, stresses, </a:t>
            </a:r>
            <a:br>
              <a:rPr kumimoji="0" lang="en-US" sz="24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br>
            <a:r>
              <a:rPr kumimoji="0" lang="en-US" sz="2400" b="1"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attacks, or compromises </a:t>
            </a:r>
            <a:r>
              <a:rPr kumimoji="0" lang="en-US" sz="24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on systems that use </a:t>
            </a:r>
            <a:br>
              <a:rPr kumimoji="0" lang="en-US" sz="24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or are enabled by cyber resources</a:t>
            </a:r>
            <a:endParaRPr kumimoji="0" lang="en-US" sz="3200" b="1" i="0" u="none" strike="noStrike" kern="1200" cap="none" spc="0" normalizeH="0" baseline="30000" noProof="0" dirty="0">
              <a:ln>
                <a:noFill/>
              </a:ln>
              <a:solidFill>
                <a:srgbClr val="000000"/>
              </a:solidFill>
              <a:effectLst/>
              <a:uLnTx/>
              <a:uFillTx/>
              <a:latin typeface="IBM Plex Sans" panose="020B0503050203000203" pitchFamily="34" charset="0"/>
              <a:ea typeface="IBM Plex Sans" charset="0"/>
              <a:cs typeface="IBM Plex Sans" charset="0"/>
            </a:endParaRPr>
          </a:p>
        </p:txBody>
      </p:sp>
    </p:spTree>
    <p:extLst>
      <p:ext uri="{BB962C8B-B14F-4D97-AF65-F5344CB8AC3E}">
        <p14:creationId xmlns:p14="http://schemas.microsoft.com/office/powerpoint/2010/main" val="4061780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D8AF-87FE-5F43-94A5-8DF5ED61EBB8}"/>
              </a:ext>
            </a:extLst>
          </p:cNvPr>
          <p:cNvSpPr>
            <a:spLocks noGrp="1"/>
          </p:cNvSpPr>
          <p:nvPr>
            <p:ph type="title"/>
          </p:nvPr>
        </p:nvSpPr>
        <p:spPr>
          <a:xfrm>
            <a:off x="251529" y="365463"/>
            <a:ext cx="5972692" cy="3425951"/>
          </a:xfrm>
        </p:spPr>
        <p:txBody>
          <a:bodyPr/>
          <a:lstStyle/>
          <a:p>
            <a:r>
              <a:rPr lang="en-US" sz="2000" b="1" dirty="0">
                <a:solidFill>
                  <a:schemeClr val="accent1"/>
                </a:solidFill>
                <a:latin typeface="IBM Plex Sans" panose="020B0503050203000203" pitchFamily="34" charset="0"/>
                <a:ea typeface="Times New Roman" panose="02020603050405020304" pitchFamily="18" charset="0"/>
                <a:cs typeface="Calibri" panose="020F0502020204030204" pitchFamily="34" charset="0"/>
              </a:rPr>
              <a:t>I</a:t>
            </a:r>
            <a:r>
              <a:rPr lang="en-US" sz="2000" b="1" dirty="0">
                <a:solidFill>
                  <a:schemeClr val="accent1"/>
                </a:solidFill>
                <a:effectLst/>
                <a:latin typeface="IBM Plex Sans" panose="020B0503050203000203" pitchFamily="34" charset="0"/>
                <a:ea typeface="Times New Roman" panose="02020603050405020304" pitchFamily="18" charset="0"/>
                <a:cs typeface="Calibri" panose="020F0502020204030204" pitchFamily="34" charset="0"/>
              </a:rPr>
              <a:t>nvesting in a secure and reliable infrastructure substantially lowers the expected cost of downtime and data breaches</a:t>
            </a:r>
            <a:br>
              <a:rPr lang="en-US" sz="1800" b="1" dirty="0">
                <a:solidFill>
                  <a:schemeClr val="accent1"/>
                </a:solidFill>
                <a:effectLst/>
                <a:latin typeface="IBM Plex Sans" panose="020B0503050203000203" pitchFamily="34" charset="0"/>
                <a:ea typeface="Times New Roman" panose="02020603050405020304" pitchFamily="18" charset="0"/>
                <a:cs typeface="Calibri" panose="020F0502020204030204" pitchFamily="34" charset="0"/>
              </a:rPr>
            </a:br>
            <a:br>
              <a:rPr lang="en-US" sz="1800" b="1" dirty="0">
                <a:solidFill>
                  <a:schemeClr val="accent1"/>
                </a:solidFill>
                <a:effectLst/>
                <a:latin typeface="IBM Plex Sans" panose="020B0503050203000203" pitchFamily="34" charset="0"/>
                <a:ea typeface="Times New Roman" panose="02020603050405020304" pitchFamily="18" charset="0"/>
                <a:cs typeface="Calibri" panose="020F0502020204030204" pitchFamily="34" charset="0"/>
              </a:rPr>
            </a:br>
            <a:r>
              <a:rPr lang="en-US" sz="1800" dirty="0">
                <a:effectLst/>
                <a:ea typeface="Times New Roman" panose="02020603050405020304" pitchFamily="18" charset="0"/>
                <a:cs typeface="Calibri" panose="020F0502020204030204" pitchFamily="34" charset="0"/>
              </a:rPr>
              <a:t>Around 30% of the world’s data volume is being generated by the healthcare industry and it is expected to grow at a CAGR of 36%, faster than any other industry. </a:t>
            </a:r>
            <a:br>
              <a:rPr lang="en-US" sz="1800" dirty="0">
                <a:effectLst/>
                <a:ea typeface="Times New Roman" panose="02020603050405020304" pitchFamily="18" charset="0"/>
                <a:cs typeface="Calibri" panose="020F0502020204030204" pitchFamily="34" charset="0"/>
              </a:rPr>
            </a:br>
            <a:br>
              <a:rPr lang="en-US" sz="1800" dirty="0">
                <a:effectLst/>
                <a:ea typeface="Times New Roman" panose="02020603050405020304" pitchFamily="18" charset="0"/>
                <a:cs typeface="Calibri" panose="020F0502020204030204" pitchFamily="34" charset="0"/>
              </a:rPr>
            </a:br>
            <a:r>
              <a:rPr lang="en-US" sz="1800" dirty="0">
                <a:effectLst/>
                <a:ea typeface="Times New Roman" panose="02020603050405020304" pitchFamily="18" charset="0"/>
                <a:cs typeface="Calibri" panose="020F0502020204030204" pitchFamily="34" charset="0"/>
              </a:rPr>
              <a:t>Exponential growth of digital health data and increasing adoption of big data/AI/ML technologies require significant advancements in computing power and storage capacity.</a:t>
            </a:r>
            <a:br>
              <a:rPr lang="en-US" sz="1800" dirty="0">
                <a:effectLst/>
                <a:ea typeface="Times New Roman" panose="02020603050405020304" pitchFamily="18" charset="0"/>
                <a:cs typeface="Calibri" panose="020F0502020204030204" pitchFamily="34" charset="0"/>
              </a:rPr>
            </a:br>
            <a:br>
              <a:rPr lang="en-US" sz="1800" dirty="0">
                <a:effectLst/>
                <a:ea typeface="Times New Roman" panose="02020603050405020304" pitchFamily="18" charset="0"/>
                <a:cs typeface="Calibri" panose="020F0502020204030204" pitchFamily="34" charset="0"/>
              </a:rPr>
            </a:br>
            <a:br>
              <a:rPr lang="en-US" sz="1800" dirty="0">
                <a:effectLst/>
                <a:ea typeface="Times New Roman" panose="02020603050405020304" pitchFamily="18" charset="0"/>
                <a:cs typeface="Calibri" panose="020F0502020204030204" pitchFamily="34" charset="0"/>
              </a:rPr>
            </a:br>
            <a:endParaRPr lang="en-US" sz="1800" dirty="0">
              <a:effectLst/>
              <a:ea typeface="Times New Roman" panose="02020603050405020304" pitchFamily="18" charset="0"/>
            </a:endParaRPr>
          </a:p>
        </p:txBody>
      </p:sp>
      <p:pic>
        <p:nvPicPr>
          <p:cNvPr id="5126" name="Picture 6" descr="10 Ways Identity Thieves Can Get Your Information">
            <a:extLst>
              <a:ext uri="{FF2B5EF4-FFF2-40B4-BE49-F238E27FC236}">
                <a16:creationId xmlns:a16="http://schemas.microsoft.com/office/drawing/2014/main" id="{C1FDD484-93E9-5D40-990D-FB5AA0D73D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15408" y="0"/>
            <a:ext cx="5676592" cy="37914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337191A-AB58-1CF5-F272-AE8F0136FEDB}"/>
              </a:ext>
            </a:extLst>
          </p:cNvPr>
          <p:cNvSpPr txBox="1"/>
          <p:nvPr/>
        </p:nvSpPr>
        <p:spPr>
          <a:xfrm>
            <a:off x="379750" y="4318600"/>
            <a:ext cx="11688942" cy="2339102"/>
          </a:xfrm>
          <a:prstGeom prst="rect">
            <a:avLst/>
          </a:prstGeom>
          <a:noFill/>
        </p:spPr>
        <p:txBody>
          <a:bodyPr wrap="square">
            <a:spAutoFit/>
          </a:bodyPr>
          <a:lstStyle/>
          <a:p>
            <a:pPr marL="295275" marR="0" lvl="0" indent="-295275"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rPr>
              <a:t>By investing in a secure infrastructure platform, healthcare organizations can:</a:t>
            </a:r>
            <a:br>
              <a:rPr kumimoji="0" lang="en-US" sz="2000" b="0"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t> - mitigate security risks and protect sensitive health data</a:t>
            </a:r>
            <a:b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t> - enable higher quality patient care </a:t>
            </a:r>
            <a:b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t> - prevent disruptions to care delivery</a:t>
            </a:r>
            <a:b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t> - decrease processing times &amp; long-term operational costs</a:t>
            </a:r>
            <a:b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t> - increase reliability/reduce unplanned downtime</a:t>
            </a:r>
            <a:b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IBM Plex Sans" panose="020B0503050203000203" pitchFamily="34" charset="0"/>
                <a:ea typeface="Times New Roman" panose="02020603050405020304" pitchFamily="18" charset="0"/>
                <a:cs typeface="Calibri" panose="020F0502020204030204" pitchFamily="34" charset="0"/>
              </a:rPr>
              <a:t> - decrease the expected cost of cyber-attacks and data breaches</a:t>
            </a:r>
            <a:br>
              <a:rPr kumimoji="0" lang="en-US" sz="1800" b="0" i="0" u="none" strike="noStrike" kern="1200" cap="none" spc="0" normalizeH="0" baseline="0" noProof="0" dirty="0">
                <a:ln>
                  <a:noFill/>
                </a:ln>
                <a:solidFill>
                  <a:srgbClr val="0F62FE"/>
                </a:solidFill>
                <a:effectLst/>
                <a:uLnTx/>
                <a:uFillTx/>
                <a:latin typeface="IBM Plex Sans" panose="020B0503050203000203" pitchFamily="34" charset="0"/>
                <a:ea typeface="Times New Roman" panose="02020603050405020304" pitchFamily="18" charset="0"/>
                <a:cs typeface="Calibri" panose="020F0502020204030204" pitchFamily="34" charset="0"/>
              </a:rPr>
            </a:br>
            <a:endParaRPr kumimoji="0" lang="en-US" sz="1800" b="0"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15270809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IBM 2019 Master template (light gray background)">
  <a:themeElements>
    <a:clrScheme name="Custom 5">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0062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mn-lt"/>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2019_V01_Arial" id="{1A4DA36A-8F0F-7E4A-B00D-DA1BD81F28CD}" vid="{C70800EF-75D1-A541-A034-3E6BB83D0CD2}"/>
    </a:ext>
  </a:extLst>
</a:theme>
</file>

<file path=ppt/theme/theme10.xml><?xml version="1.0" encoding="utf-8"?>
<a:theme xmlns:a="http://schemas.openxmlformats.org/drawingml/2006/main" name="2_dk_blu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_Think_2018_Template" id="{DEDEDB99-4D94-7540-9AEC-C1D5D192657B}" vid="{4926B46E-0525-1E4A-A80D-11FC0FA0C3A0}"/>
    </a:ext>
  </a:extLst>
</a:theme>
</file>

<file path=ppt/theme/theme11.xml><?xml version="1.0" encoding="utf-8"?>
<a:theme xmlns:a="http://schemas.openxmlformats.org/drawingml/2006/main" name="1_IBM Brand Template 2022 (Microgrid)">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Presentation22" id="{E1E19202-B987-A941-8674-AD434A0DB71A}" vid="{5A1E2B54-7A0A-184D-A70D-E2100781CE9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1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2020_V01_Plex" id="{E53BEFB9-BD3E-6B49-81E6-0159AFA54850}" vid="{E1489EF8-B4D5-7348-9CD3-40ED058F2A20}"/>
    </a:ext>
  </a:extLst>
</a:theme>
</file>

<file path=ppt/theme/theme14.xml><?xml version="1.0" encoding="utf-8"?>
<a:theme xmlns:a="http://schemas.openxmlformats.org/drawingml/2006/main" name="11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Presentation1" id="{5FECC1BF-A54A-A54F-809D-6E6D1ECD6F80}" vid="{23F553BA-AA59-BF40-99C7-C4587EEFF791}"/>
    </a:ext>
  </a:extLst>
</a:theme>
</file>

<file path=ppt/theme/theme15.xml><?xml version="1.0" encoding="utf-8"?>
<a:theme xmlns:a="http://schemas.openxmlformats.org/drawingml/2006/main" name="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0BB5EAD-D75B-44B5-8350-3EC18A6DB143}" vid="{D5849086-C0A2-41AF-8A80-0A50E60932E7}"/>
    </a:ext>
  </a:extLst>
</a:theme>
</file>

<file path=ppt/theme/theme16.xml><?xml version="1.0" encoding="utf-8"?>
<a:theme xmlns:a="http://schemas.openxmlformats.org/drawingml/2006/main" name="4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2020_V01_Plex" id="{E53BEFB9-BD3E-6B49-81E6-0159AFA54850}" vid="{E1489EF8-B4D5-7348-9CD3-40ED058F2A20}"/>
    </a:ext>
  </a:extLst>
</a:theme>
</file>

<file path=ppt/theme/theme17.xml><?xml version="1.0" encoding="utf-8"?>
<a:theme xmlns:a="http://schemas.openxmlformats.org/drawingml/2006/main" name="5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a:ln>
              <a:noFill/>
            </a:ln>
            <a:solidFill>
              <a:schemeClr val="tx1"/>
            </a:solidFill>
            <a:effectLst/>
            <a:uLnTx/>
            <a:uFillTx/>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Presentation_Enablement_Template_Arial_2021-May-03" id="{06ED36F4-0814-6740-9AFD-DFEC4165D3DB}" vid="{6D141240-4E4A-9541-ABEA-670FFADBDC2E}"/>
    </a:ext>
  </a:extLst>
</a:theme>
</file>

<file path=ppt/theme/theme18.xml><?xml version="1.0" encoding="utf-8"?>
<a:theme xmlns:a="http://schemas.openxmlformats.org/drawingml/2006/main" name="IBM 2020 Master template (white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Presentation_Enablement_Template_Arial_2021-Mar-01" id="{1A565672-DFC6-C94C-A613-015F0235D994}" vid="{5B0CDC82-2F34-0D46-BF8D-C4B83EE43B24}"/>
    </a:ext>
  </a:extLst>
</a:theme>
</file>

<file path=ppt/theme/theme19.xml><?xml version="1.0" encoding="utf-8"?>
<a:theme xmlns:a="http://schemas.openxmlformats.org/drawingml/2006/main" name="15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Storage-PPT-Template" id="{B6B48540-AED5-964E-8256-48304FEF52AA}" vid="{5AF6BA1A-26CC-844F-B641-6D15FF8170DB}"/>
    </a:ext>
  </a:extLst>
</a:theme>
</file>

<file path=ppt/theme/theme2.xml><?xml version="1.0" encoding="utf-8"?>
<a:theme xmlns:a="http://schemas.openxmlformats.org/drawingml/2006/main" name="3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2020_V01_Plex_Embed_LargeFormat" id="{5AFD3E06-5A76-2649-9627-5B2435C3B597}" vid="{41412735-109D-2245-B643-DAE12C7BA5FA}"/>
    </a:ext>
  </a:extLst>
</a:theme>
</file>

<file path=ppt/theme/theme20.xml><?xml version="1.0" encoding="utf-8"?>
<a:theme xmlns:a="http://schemas.openxmlformats.org/drawingml/2006/main" name="9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a:ln>
              <a:noFill/>
            </a:ln>
            <a:solidFill>
              <a:schemeClr val="tx1"/>
            </a:solidFill>
            <a:effectLst/>
            <a:uLnTx/>
            <a:uFillTx/>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Presentation_Enablement_Template_Arial_2021-Mar-01" id="{1A565672-DFC6-C94C-A613-015F0235D994}" vid="{78DE6C47-EB7F-714F-9662-FFA04EBC10D7}"/>
    </a:ext>
  </a:extLst>
</a:theme>
</file>

<file path=ppt/theme/theme21.xml><?xml version="1.0" encoding="utf-8"?>
<a:theme xmlns:a="http://schemas.openxmlformats.org/drawingml/2006/main" name="1_IBM 2019 Master template (black background)">
  <a:themeElements>
    <a:clrScheme name="Custom 3">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408BFC"/>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mn-lt"/>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 Presentation Template Arial 2019-July-19.pptx" id="{00C3CE32-9425-C54C-AF4F-43F5EB73CB34}" vid="{50889B98-FAAB-C74B-B78F-CD357C8F1A1A}"/>
    </a:ext>
  </a:extLst>
</a:theme>
</file>

<file path=ppt/theme/theme22.xml><?xml version="1.0" encoding="utf-8"?>
<a:theme xmlns:a="http://schemas.openxmlformats.org/drawingml/2006/main" name="1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BM 2022 Master template">
  <a:themeElements>
    <a:clrScheme name="IBM brand presentation palette 2022">
      <a:dk1>
        <a:srgbClr val="FFFFFF"/>
      </a:dk1>
      <a:lt1>
        <a:srgbClr val="000000"/>
      </a:lt1>
      <a:dk2>
        <a:srgbClr val="E5F6FF"/>
      </a:dk2>
      <a:lt2>
        <a:srgbClr val="F4F4F4"/>
      </a:lt2>
      <a:accent1>
        <a:srgbClr val="002D9C"/>
      </a:accent1>
      <a:accent2>
        <a:srgbClr val="0F62FE"/>
      </a:accent2>
      <a:accent3>
        <a:srgbClr val="82CFFF"/>
      </a:accent3>
      <a:accent4>
        <a:srgbClr val="9EF0F0"/>
      </a:accent4>
      <a:accent5>
        <a:srgbClr val="E0E0E0"/>
      </a:accent5>
      <a:accent6>
        <a:srgbClr val="FCF4D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System Font Regular"/>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91440" tIns="91440" rIns="91440" bIns="91440" rtlCol="0">
        <a:spAutoFit/>
      </a:bodyPr>
      <a:lstStyle>
        <a:defPPr marL="173736" indent="-173736" algn="l">
          <a:spcBef>
            <a:spcPts val="1100"/>
          </a:spcBef>
          <a:buFont typeface="System Font Regular"/>
          <a:buChar char="–"/>
          <a:defRPr sz="1400" dirty="0" smtClean="0">
            <a:solidFill>
              <a:schemeClr val="tx1"/>
            </a:solidFill>
            <a:latin typeface="+mn-lt"/>
            <a:ea typeface="IBM Plex Sans" charset="0"/>
            <a:cs typeface="IBM Plex Sans"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50">
      <a:srgbClr val="FA4D56"/>
    </a:custClr>
    <a:custClr name="Red 40">
      <a:srgbClr val="FF8389"/>
    </a:custClr>
    <a:custClr name="Red 30">
      <a:srgbClr val="FFB3B8"/>
    </a:custClr>
    <a:custClr name="Red 20">
      <a:srgbClr val="FFD7D9"/>
    </a:custClr>
    <a:custClr name="Red 10">
      <a:srgbClr val="FFF1F1"/>
    </a:custClr>
    <a:custClr name="Purple 50">
      <a:srgbClr val="A56EFF"/>
    </a:custClr>
    <a:custClr name="Purple 40">
      <a:srgbClr val="BE95FF"/>
    </a:custClr>
    <a:custClr name="Purple 30">
      <a:srgbClr val="D4BBFF"/>
    </a:custClr>
    <a:custClr name="Purple 20">
      <a:srgbClr val="E8DAFF"/>
    </a:custClr>
    <a:custClr name="Purple 10">
      <a:srgbClr val="F6F2FF"/>
    </a:custClr>
    <a:custClr name="Green 30">
      <a:srgbClr val="6FDC8C"/>
    </a:custClr>
    <a:custClr name="Green 20">
      <a:srgbClr val="A7F0BA"/>
    </a:custClr>
    <a:custClr name="Green 10">
      <a:srgbClr val="DEFBE6"/>
    </a:custClr>
    <a:custClr name="Yellow 20">
      <a:srgbClr val="FDDC69"/>
    </a:custClr>
    <a:custClr name="Yellow 10">
      <a:srgbClr val="FCF4D6"/>
    </a:custClr>
    <a:custClr name="Teal 50">
      <a:srgbClr val="009D9A"/>
    </a:custClr>
    <a:custClr name="Teal 40">
      <a:srgbClr val="08BDBA"/>
    </a:custClr>
    <a:custClr name="Teal 30">
      <a:srgbClr val="3DDBD9"/>
    </a:custClr>
    <a:custClr name="Teal 20">
      <a:srgbClr val="9EF0F0"/>
    </a:custClr>
    <a:custClr name="Teal 10">
      <a:srgbClr val="D9FBFB"/>
    </a:custClr>
  </a:custClrLst>
  <a:extLst>
    <a:ext uri="{05A4C25C-085E-4340-85A3-A5531E510DB2}">
      <thm15:themeFamily xmlns:thm15="http://schemas.microsoft.com/office/thememl/2012/main" name="IBM_Master_Presentation_2021_V01_Plex" id="{BD398A2B-0B96-D843-9A4A-05239798B6A1}" vid="{995E1A7E-A5C5-1148-B691-A3B3F5F35A6E}"/>
    </a:ext>
  </a:extLst>
</a:theme>
</file>

<file path=ppt/theme/theme4.xml><?xml version="1.0" encoding="utf-8"?>
<a:theme xmlns:a="http://schemas.openxmlformats.org/drawingml/2006/main" name="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2020_V01_Plex" id="{E53BEFB9-BD3E-6B49-81E6-0159AFA54850}" vid="{E1489EF8-B4D5-7348-9CD3-40ED058F2A20}"/>
    </a:ext>
  </a:extLst>
</a:theme>
</file>

<file path=ppt/theme/theme5.xml><?xml version="1.0" encoding="utf-8"?>
<a:theme xmlns:a="http://schemas.openxmlformats.org/drawingml/2006/main"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sample_layouts_v_1_4_Plex" id="{115A30C3-E065-8E43-B7D6-72947135D216}" vid="{50B1988C-34F2-D745-88FF-4764791EF0E3}"/>
    </a:ext>
  </a:extLst>
</a:theme>
</file>

<file path=ppt/theme/theme6.xml><?xml version="1.0" encoding="utf-8"?>
<a:theme xmlns:a="http://schemas.openxmlformats.org/drawingml/2006/main" name="2_IBM Brand Template 2022 (Microgrid)">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brand_covers_v_1_0_Plex" id="{A5C6F5C1-ED30-6C40-8A1D-B8A3CF8819F2}" vid="{DBF8798C-5C6C-D642-9224-9E64E1451F87}"/>
    </a:ext>
  </a:extLst>
</a:theme>
</file>

<file path=ppt/theme/theme7.xml><?xml version="1.0" encoding="utf-8"?>
<a:theme xmlns:a="http://schemas.openxmlformats.org/drawingml/2006/main" name="2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2020_V01_Plex_Embed_LargeFormat" id="{5AFD3E06-5A76-2649-9627-5B2435C3B597}" vid="{41412735-109D-2245-B643-DAE12C7BA5FA}"/>
    </a:ext>
  </a:extLst>
</a:theme>
</file>

<file path=ppt/theme/theme8.xml><?xml version="1.0" encoding="utf-8"?>
<a:theme xmlns:a="http://schemas.openxmlformats.org/drawingml/2006/main" name="1_IBM Security Master Template - Plex">
  <a:themeElements>
    <a:clrScheme name="Custom 2">
      <a:dk1>
        <a:srgbClr val="FFFFFF"/>
      </a:dk1>
      <a:lt1>
        <a:srgbClr val="000000"/>
      </a:lt1>
      <a:dk2>
        <a:srgbClr val="F2F3F8"/>
      </a:dk2>
      <a:lt2>
        <a:srgbClr val="373C41"/>
      </a:lt2>
      <a:accent1>
        <a:srgbClr val="D5D9E0"/>
      </a:accent1>
      <a:accent2>
        <a:srgbClr val="0061FF"/>
      </a:accent2>
      <a:accent3>
        <a:srgbClr val="8A3FFC"/>
      </a:accent3>
      <a:accent4>
        <a:srgbClr val="30B0FF"/>
      </a:accent4>
      <a:accent5>
        <a:srgbClr val="BB8EFF"/>
      </a:accent5>
      <a:accent6>
        <a:srgbClr val="9FA5AD"/>
      </a:accent6>
      <a:hlink>
        <a:srgbClr val="4088FC"/>
      </a:hlink>
      <a:folHlink>
        <a:srgbClr val="4088FC"/>
      </a:folHlink>
    </a:clrScheme>
    <a:fontScheme name="Test">
      <a:majorFont>
        <a:latin typeface="IBMPlexSans"/>
        <a:ea typeface=""/>
        <a:cs typeface=""/>
      </a:majorFont>
      <a:minorFont>
        <a:latin typeface="IBMPlex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a:solidFill>
            <a:schemeClr val="tx1"/>
          </a:solidFill>
          <a:miter lim="800000"/>
          <a:headEnd type="none" w="med" len="med"/>
          <a:tailEnd type="none" w="med" len="med"/>
        </a:ln>
        <a:effectLst/>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lgn="l">
          <a:defRPr sz="1400" dirty="0" smtClean="0">
            <a:latin typeface="IBM Plex Sans" charset="0"/>
            <a:ea typeface="IBM Plex Sans" charset="0"/>
            <a:cs typeface="IBM Plex Sans" charset="0"/>
          </a:defRPr>
        </a:defPPr>
      </a:lstStyle>
    </a:txDef>
  </a:objectDefaults>
  <a:extraClrSchemeLst/>
  <a:custClrLst>
    <a:custClr name="Cool Gray 100">
      <a:srgbClr val="13171A"/>
    </a:custClr>
    <a:custClr name="Cool Gray 90">
      <a:srgbClr val="242A2E"/>
    </a:custClr>
    <a:custClr name="Cool Gray 80">
      <a:srgbClr val="373D42"/>
    </a:custClr>
    <a:custClr name="Cool Gray 70">
      <a:srgbClr val="50565B"/>
    </a:custClr>
    <a:custClr name="Cool Gray 60">
      <a:srgbClr val="697077"/>
    </a:custClr>
    <a:custClr name="Cool Gray 50">
      <a:srgbClr val="868D95"/>
    </a:custClr>
    <a:custClr name="Cool Gray 40">
      <a:srgbClr val="9FA5AD"/>
    </a:custClr>
    <a:custClr name="Cool Gray 30">
      <a:srgbClr val="B9BFC7"/>
    </a:custClr>
    <a:custClr name="Cool Gray 20">
      <a:srgbClr val="D5D9E0"/>
    </a:custClr>
    <a:custClr name="Cool Gray 10">
      <a:srgbClr val="F2F4F8"/>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Cyan 100">
      <a:srgbClr val="07192B"/>
    </a:custClr>
    <a:custClr name="Cyan 90">
      <a:srgbClr val="002B50"/>
    </a:custClr>
    <a:custClr name="Cyan 80">
      <a:srgbClr val="003D73"/>
    </a:custClr>
    <a:custClr name="Cyan 70">
      <a:srgbClr val="0058A1"/>
    </a:custClr>
    <a:custClr name="Cyan 60">
      <a:srgbClr val="0072C3"/>
    </a:custClr>
    <a:custClr name="Cyan 50">
      <a:srgbClr val="1191E6"/>
    </a:custClr>
    <a:custClr name="Cyan 40">
      <a:srgbClr val="30B0FF"/>
    </a:custClr>
    <a:custClr name="Cyan 30">
      <a:srgbClr val="6CCAFF"/>
    </a:custClr>
    <a:custClr name="Cyan 20">
      <a:srgbClr val="B3E6FF"/>
    </a:custClr>
    <a:custClr name="Cyan 10">
      <a:srgbClr val="E3F6FF"/>
    </a:custClr>
    <a:custClr name="Red 100">
      <a:srgbClr val="2C080A"/>
    </a:custClr>
    <a:custClr name="Red 90">
      <a:srgbClr val="570408"/>
    </a:custClr>
    <a:custClr name="Red 80">
      <a:srgbClr val="750E13"/>
    </a:custClr>
    <a:custClr name="Red 70">
      <a:srgbClr val="A51920"/>
    </a:custClr>
    <a:custClr name="Red 60">
      <a:srgbClr val="DA1E28"/>
    </a:custClr>
    <a:custClr name="Red 50">
      <a:srgbClr val="FB4B53"/>
    </a:custClr>
    <a:custClr name="Red 40">
      <a:srgbClr val="FF767C"/>
    </a:custClr>
    <a:custClr name="Red 30">
      <a:srgbClr val="FFA4A9"/>
    </a:custClr>
    <a:custClr name="Red 20">
      <a:srgbClr val="FCD0D3"/>
    </a:custClr>
    <a:custClr name="Red 10">
      <a:srgbClr val="FFF0F1"/>
    </a:custClr>
  </a:custClrLst>
  <a:extLst>
    <a:ext uri="{05A4C25C-085E-4340-85A3-A5531E510DB2}">
      <thm15:themeFamily xmlns:thm15="http://schemas.microsoft.com/office/thememl/2012/main" name="Presentation2" id="{F4456BCF-EF8B-2347-801C-8B30737EB4A5}" vid="{7074A3C8-FB35-8149-95A0-98A8383B79C9}"/>
    </a:ext>
  </a:extLst>
</a:theme>
</file>

<file path=ppt/theme/theme9.xml><?xml version="1.0" encoding="utf-8"?>
<a:theme xmlns:a="http://schemas.openxmlformats.org/drawingml/2006/main" name="3_dk_blu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_Think_2018_Template" id="{DEDEDB99-4D94-7540-9AEC-C1D5D192657B}" vid="{4926B46E-0525-1E4A-A80D-11FC0FA0C3A0}"/>
    </a:ext>
  </a:extLst>
</a:theme>
</file>

<file path=ppt/theme/themeOverride1.xml><?xml version="1.0" encoding="utf-8"?>
<a:themeOverride xmlns:a="http://schemas.openxmlformats.org/drawingml/2006/main">
  <a:clrScheme name="IBM Security template (dark)">
    <a:dk1>
      <a:srgbClr val="FFFFFF"/>
    </a:dk1>
    <a:lt1>
      <a:srgbClr val="000000"/>
    </a:lt1>
    <a:dk2>
      <a:srgbClr val="F2F3F8"/>
    </a:dk2>
    <a:lt2>
      <a:srgbClr val="373C41"/>
    </a:lt2>
    <a:accent1>
      <a:srgbClr val="D5D9E0"/>
    </a:accent1>
    <a:accent2>
      <a:srgbClr val="0061FF"/>
    </a:accent2>
    <a:accent3>
      <a:srgbClr val="8A3FFC"/>
    </a:accent3>
    <a:accent4>
      <a:srgbClr val="30B0FF"/>
    </a:accent4>
    <a:accent5>
      <a:srgbClr val="BB8EFF"/>
    </a:accent5>
    <a:accent6>
      <a:srgbClr val="9FA5AD"/>
    </a:accent6>
    <a:hlink>
      <a:srgbClr val="4088FC"/>
    </a:hlink>
    <a:folHlink>
      <a:srgbClr val="4088FC"/>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8889</TotalTime>
  <Words>6080</Words>
  <Application>Microsoft Macintosh PowerPoint</Application>
  <PresentationFormat>Widescreen</PresentationFormat>
  <Paragraphs>808</Paragraphs>
  <Slides>42</Slides>
  <Notes>34</Notes>
  <HiddenSlides>0</HiddenSlides>
  <MMClips>0</MMClips>
  <ScaleCrop>false</ScaleCrop>
  <HeadingPairs>
    <vt:vector size="8" baseType="variant">
      <vt:variant>
        <vt:lpstr>Fonts Used</vt:lpstr>
      </vt:variant>
      <vt:variant>
        <vt:i4>20</vt:i4>
      </vt:variant>
      <vt:variant>
        <vt:lpstr>Theme</vt:lpstr>
      </vt:variant>
      <vt:variant>
        <vt:i4>23</vt:i4>
      </vt:variant>
      <vt:variant>
        <vt:lpstr>Embedded OLE Servers</vt:lpstr>
      </vt:variant>
      <vt:variant>
        <vt:i4>1</vt:i4>
      </vt:variant>
      <vt:variant>
        <vt:lpstr>Slide Titles</vt:lpstr>
      </vt:variant>
      <vt:variant>
        <vt:i4>42</vt:i4>
      </vt:variant>
    </vt:vector>
  </HeadingPairs>
  <TitlesOfParts>
    <vt:vector size="86" baseType="lpstr">
      <vt:lpstr>.AppleSystemUIFont</vt:lpstr>
      <vt:lpstr>Arial</vt:lpstr>
      <vt:lpstr>Arial Regular</vt:lpstr>
      <vt:lpstr>Calibri</vt:lpstr>
      <vt:lpstr>Calibri Light</vt:lpstr>
      <vt:lpstr>Courier New</vt:lpstr>
      <vt:lpstr>HelvNeue Light for IBM</vt:lpstr>
      <vt:lpstr>IBM Plex Sans</vt:lpstr>
      <vt:lpstr>IBM Plex Sans Bold</vt:lpstr>
      <vt:lpstr>IBM Plex Sans ExtraLight</vt:lpstr>
      <vt:lpstr>IBM Plex Sans Light</vt:lpstr>
      <vt:lpstr>IBM Plex Sans Medium</vt:lpstr>
      <vt:lpstr>IBM Plex Sans Regular</vt:lpstr>
      <vt:lpstr>IBM Plex Sans SemiBold</vt:lpstr>
      <vt:lpstr>IBM Plex Sans Text</vt:lpstr>
      <vt:lpstr>IBMPlexSans</vt:lpstr>
      <vt:lpstr>Open Sans</vt:lpstr>
      <vt:lpstr>Open Sans Light</vt:lpstr>
      <vt:lpstr>System Font Regular</vt:lpstr>
      <vt:lpstr>Wingdings</vt:lpstr>
      <vt:lpstr>2_IBM 2019 Master template (light gray background)</vt:lpstr>
      <vt:lpstr>3_IBM 2020 Master template (black background)</vt:lpstr>
      <vt:lpstr>IBM 2022 Master template</vt:lpstr>
      <vt:lpstr>IBM 2020 Master template (black background)</vt:lpstr>
      <vt:lpstr>IBM presentation template</vt:lpstr>
      <vt:lpstr>2_IBM Brand Template 2022 (Microgrid)</vt:lpstr>
      <vt:lpstr>2_IBM 2020 Master template (black background)</vt:lpstr>
      <vt:lpstr>1_IBM Security Master Template - Plex</vt:lpstr>
      <vt:lpstr>3_dk_blu_background_2017</vt:lpstr>
      <vt:lpstr>2_dk_blu_background_2017</vt:lpstr>
      <vt:lpstr>1_IBM Brand Template 2022 (Microgrid)</vt:lpstr>
      <vt:lpstr>Office Theme</vt:lpstr>
      <vt:lpstr>1_IBM 2020 Master template (black background)</vt:lpstr>
      <vt:lpstr>11_IBM 2020 Master template (black background)</vt:lpstr>
      <vt:lpstr>wht_background_2017</vt:lpstr>
      <vt:lpstr>4_IBM 2020 Master template (black background)</vt:lpstr>
      <vt:lpstr>5_IBM 2020 Master template (black background)</vt:lpstr>
      <vt:lpstr>IBM 2020 Master template (white background)</vt:lpstr>
      <vt:lpstr>15_IBM 2020 Master template (black background)</vt:lpstr>
      <vt:lpstr>9_IBM 2020 Master template (black background)</vt:lpstr>
      <vt:lpstr>1_IBM 2019 Master template (black background)</vt:lpstr>
      <vt:lpstr>1_IBM BxD 2018 black background</vt:lpstr>
      <vt:lpstr>1_Office Theme</vt:lpstr>
      <vt:lpstr>think-cell Slide</vt:lpstr>
      <vt:lpstr>  Why IBM Power and Storage  for Cyber &amp; Data Resiliency in Healthcare </vt:lpstr>
      <vt:lpstr>PowerPoint Presentation</vt:lpstr>
      <vt:lpstr>  Winning with Power10 for Epic  Paul Munch, Senior Power Sales Specialist  </vt:lpstr>
      <vt:lpstr>Winning with IBM Power10 for Epic</vt:lpstr>
      <vt:lpstr>  IBM Infrastructure for  Cyber &amp; Data Resiliency in Healthcare   Overview </vt:lpstr>
      <vt:lpstr>PowerPoint Presentation</vt:lpstr>
      <vt:lpstr>$10.10 M*</vt:lpstr>
      <vt:lpstr>Cyber &amp; Data Resiliency</vt:lpstr>
      <vt:lpstr>Investing in a secure and reliable infrastructure substantially lowers the expected cost of downtime and data breaches  Around 30% of the world’s data volume is being generated by the healthcare industry and it is expected to grow at a CAGR of 36%, faster than any other industry.   Exponential growth of digital health data and increasing adoption of big data/AI/ML technologies require significant advancements in computing power and storage capacity.   </vt:lpstr>
      <vt:lpstr>IBM Infrastructure Solution for Cyber &amp; Data Resiliency in Healthcare Joint GTM with IBM Storage and IBM Security </vt:lpstr>
      <vt:lpstr>PowerPoint Presentation</vt:lpstr>
      <vt:lpstr>Key Resources</vt:lpstr>
      <vt:lpstr>Core Members of the Initiative </vt:lpstr>
      <vt:lpstr>PowerPoint Presentation</vt:lpstr>
      <vt:lpstr>Defense Against Cyber Threats w. Power Systems: Holistic Approach</vt:lpstr>
      <vt:lpstr>Clients are growing their business with a zero-trust approach</vt:lpstr>
      <vt:lpstr>Power10 Holistic Security: Zero Trust Use Cases </vt:lpstr>
      <vt:lpstr>Protect Data: End to end security with full stack encryption In transit, at rest, in memory</vt:lpstr>
      <vt:lpstr>PowerPoint Presentation</vt:lpstr>
      <vt:lpstr>Enhanced security by separating CPU and Service Processor Trust Domains</vt:lpstr>
      <vt:lpstr>Certifications &amp; Compliance Overview</vt:lpstr>
      <vt:lpstr>Power CVE Advantage: Quantification</vt:lpstr>
      <vt:lpstr>Increase Efficiency and Reduce Security Operations Complexity w. PowerSC</vt:lpstr>
      <vt:lpstr>Power Systems: Future-Proofing Data Against the Quantum Risk </vt:lpstr>
      <vt:lpstr>Power Systems: The Strongest Defense against Ransomware Attacks </vt:lpstr>
      <vt:lpstr>PowerPoint Presentation</vt:lpstr>
      <vt:lpstr>IBM Power &amp; Storage deliver SOLID solutions for EPIC !!</vt:lpstr>
      <vt:lpstr>PowerPoint Presentation</vt:lpstr>
      <vt:lpstr>PowerPoint Presentation</vt:lpstr>
      <vt:lpstr>PowerPoint Presentation</vt:lpstr>
      <vt:lpstr>PowerPoint Presentation</vt:lpstr>
      <vt:lpstr>IBM Storage Sentinel-- Turnkey Ransomware detection and recovery for Epic workloads </vt:lpstr>
      <vt:lpstr>What is IBM Cyber Vault?        A proven cyber resilience blueprint</vt:lpstr>
      <vt:lpstr>PowerPoint Presentation</vt:lpstr>
      <vt:lpstr>Safeguarded Copy is included with FlashSystem Storage</vt:lpstr>
      <vt:lpstr>PowerPoint Presentation</vt:lpstr>
      <vt:lpstr>Key take-aways</vt:lpstr>
      <vt:lpstr>IBM Sentinel Conversation Starters: </vt:lpstr>
      <vt:lpstr>IBM Sentinel – Key Messaging : </vt:lpstr>
      <vt:lpstr>PowerPoint Presentation</vt:lpstr>
      <vt:lpstr>IBM Power Security Consultations from IBM Technology Expert Labs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Sarang Ghatpande</dc:creator>
  <cp:lastModifiedBy>Melis Ozturk</cp:lastModifiedBy>
  <cp:revision>49</cp:revision>
  <dcterms:created xsi:type="dcterms:W3CDTF">2023-02-23T15:02:36Z</dcterms:created>
  <dcterms:modified xsi:type="dcterms:W3CDTF">2023-04-15T02:51:23Z</dcterms:modified>
</cp:coreProperties>
</file>