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6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7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24" r:id="rId4"/>
    <p:sldMasterId id="2147483891" r:id="rId5"/>
    <p:sldMasterId id="2147483924" r:id="rId6"/>
    <p:sldMasterId id="2147483964" r:id="rId7"/>
    <p:sldMasterId id="2147484018" r:id="rId8"/>
    <p:sldMasterId id="2147484062" r:id="rId9"/>
    <p:sldMasterId id="2147484095" r:id="rId10"/>
    <p:sldMasterId id="2147484108" r:id="rId11"/>
  </p:sldMasterIdLst>
  <p:notesMasterIdLst>
    <p:notesMasterId r:id="rId27"/>
  </p:notesMasterIdLst>
  <p:handoutMasterIdLst>
    <p:handoutMasterId r:id="rId28"/>
  </p:handoutMasterIdLst>
  <p:sldIdLst>
    <p:sldId id="256" r:id="rId12"/>
    <p:sldId id="2142533630" r:id="rId13"/>
    <p:sldId id="2146847054" r:id="rId14"/>
    <p:sldId id="2147374724" r:id="rId15"/>
    <p:sldId id="2147374735" r:id="rId16"/>
    <p:sldId id="2142533676" r:id="rId17"/>
    <p:sldId id="2147374744" r:id="rId18"/>
    <p:sldId id="2147374746" r:id="rId19"/>
    <p:sldId id="2142533690" r:id="rId20"/>
    <p:sldId id="258" r:id="rId21"/>
    <p:sldId id="2142533707" r:id="rId22"/>
    <p:sldId id="2147374332" r:id="rId23"/>
    <p:sldId id="2147374747" r:id="rId24"/>
    <p:sldId id="381" r:id="rId25"/>
    <p:sldId id="2142533681" r:id="rId26"/>
  </p:sldIdLst>
  <p:sldSz cx="9144000" cy="5143500" type="screen16x9"/>
  <p:notesSz cx="6858000" cy="9144000"/>
  <p:defaultTextStyle>
    <a:defPPr>
      <a:defRPr lang="en-US"/>
    </a:defPPr>
    <a:lvl1pPr marL="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 and front matter designs" id="{591A3328-AB40-EB40-8371-0BE8997D5ECA}">
          <p14:sldIdLst>
            <p14:sldId id="256"/>
            <p14:sldId id="2142533630"/>
            <p14:sldId id="2146847054"/>
            <p14:sldId id="2147374724"/>
            <p14:sldId id="2147374735"/>
            <p14:sldId id="2142533676"/>
            <p14:sldId id="2147374744"/>
            <p14:sldId id="2147374746"/>
            <p14:sldId id="2142533690"/>
            <p14:sldId id="258"/>
            <p14:sldId id="2142533707"/>
            <p14:sldId id="2147374332"/>
            <p14:sldId id="2147374747"/>
            <p14:sldId id="381"/>
            <p14:sldId id="2142533681"/>
          </p14:sldIdLst>
        </p14:section>
        <p14:section name="Use cases" id="{FE79D234-09B0-7A4C-9C40-866AE14B99F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sell Bee" initials="RB" lastIdx="2" clrIdx="0">
    <p:extLst>
      <p:ext uri="{19B8F6BF-5375-455C-9EA6-DF929625EA0E}">
        <p15:presenceInfo xmlns:p15="http://schemas.microsoft.com/office/powerpoint/2012/main" userId="S::Russell.Bee@uk.ibm.com::95a6cf03-5f95-4cf6-aff0-1ed99d03a368" providerId="AD"/>
      </p:ext>
    </p:extLst>
  </p:cmAuthor>
  <p:cmAuthor id="2" name="Galina Bernshteyn" initials="GB" lastIdx="6" clrIdx="1">
    <p:extLst>
      <p:ext uri="{19B8F6BF-5375-455C-9EA6-DF929625EA0E}">
        <p15:presenceInfo xmlns:p15="http://schemas.microsoft.com/office/powerpoint/2012/main" userId="S::gbernsht@us.ibm.com::f496a59c-cd42-4328-8562-044cc1387c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1EE2E0"/>
    <a:srgbClr val="BEBEBE"/>
    <a:srgbClr val="0062FF"/>
    <a:srgbClr val="D4D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75166-D377-4927-938D-2EEF108CBBAF}" v="6" dt="2020-05-20T16:43:01.346"/>
    <p1510:client id="{0D701F40-AE1D-40D6-952D-9ECDE5C09B11}" v="26" dt="2020-05-19T14:42:45.924"/>
    <p1510:client id="{62D43E72-565A-4098-BA36-D40E2F2C7BC7}" v="136" dt="2020-05-19T16:25:44.441"/>
    <p1510:client id="{BA398378-D5FD-4E3F-982C-A8394770AF93}" v="5" dt="2020-05-19T14:44:57.367"/>
    <p1510:client id="{DE331443-D685-4A15-8FC4-AA3F869826DA}" v="1" dt="2020-09-21T13:43:00.4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2" autoAdjust="0"/>
    <p:restoredTop sz="90075" autoAdjust="0"/>
  </p:normalViewPr>
  <p:slideViewPr>
    <p:cSldViewPr snapToGrid="0" snapToObjects="1">
      <p:cViewPr varScale="1">
        <p:scale>
          <a:sx n="102" d="100"/>
          <a:sy n="102" d="100"/>
        </p:scale>
        <p:origin x="931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83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19456" y="8705088"/>
            <a:ext cx="338328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pPr algn="l"/>
            <a:fld id="{614B4878-71CB-8F40-B9DD-F26F1F6CA014}" type="slidenum">
              <a:rPr lang="en-US" sz="600" smtClean="0">
                <a:solidFill>
                  <a:schemeClr val="bg1"/>
                </a:solidFill>
                <a:latin typeface="IBM Plex Sans" panose="020B0503050203000203" pitchFamily="34" charset="0"/>
                <a:ea typeface="IBM Plex Sans" charset="0"/>
                <a:cs typeface="IBM Plex Sans" charset="0"/>
              </a:rPr>
              <a:pPr algn="l"/>
              <a:t>‹#›</a:t>
            </a:fld>
            <a:endParaRPr lang="en-US" sz="600" dirty="0">
              <a:solidFill>
                <a:schemeClr val="bg1"/>
              </a:solidFill>
              <a:latin typeface="IBM Plex Sans" panose="020B0503050203000203" pitchFamily="34" charset="0"/>
              <a:ea typeface="IBM Plex Sans" charset="0"/>
              <a:cs typeface="IBM Plex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0936" y="8705088"/>
            <a:ext cx="3657600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en-US" sz="600" dirty="0">
                <a:solidFill>
                  <a:schemeClr val="bg1"/>
                </a:solidFill>
                <a:latin typeface="IBM Plex Sans" panose="020B0503050203000203" pitchFamily="34" charset="0"/>
                <a:ea typeface="IBM Plex Sans" charset="0"/>
                <a:cs typeface="IBM Plex Sans" charset="0"/>
              </a:rPr>
              <a:t>Group Name / DOC ID / Month XX, 2019 / © 2019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480278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22450" y="228600"/>
            <a:ext cx="3213100" cy="180736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6ABF5568-9620-E34F-9423-054ABD059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9456" y="2247900"/>
            <a:ext cx="6419088" cy="61595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803275" marR="0" lvl="4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.AppleSystemUIFont" charset="-12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19456" y="8705088"/>
            <a:ext cx="338328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b="0" i="0">
                <a:solidFill>
                  <a:schemeClr val="bg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</a:defRPr>
            </a:lvl1pPr>
          </a:lstStyle>
          <a:p>
            <a:fld id="{6E2E38B8-B0B4-AD41-AC6E-B781F46A9F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30936" y="8705088"/>
            <a:ext cx="3657600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b="0" i="0">
                <a:solidFill>
                  <a:schemeClr val="bg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</a:defRPr>
            </a:lvl1pPr>
          </a:lstStyle>
          <a:p>
            <a:r>
              <a:rPr lang="en-US" dirty="0"/>
              <a:t>Group Name / DOC ID / Month XX, 2019 / © 2019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7915985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spcBef>
        <a:spcPts val="600"/>
      </a:spcBef>
      <a:defRPr sz="1000" b="0" i="0" kern="1200">
        <a:solidFill>
          <a:schemeClr val="bg1"/>
        </a:solidFill>
        <a:latin typeface="IBM Plex Sans" panose="020B0503050203000203" pitchFamily="34" charset="0"/>
        <a:ea typeface="+mn-ea"/>
        <a:cs typeface="+mn-cs"/>
      </a:defRPr>
    </a:lvl1pPr>
    <a:lvl2pPr marL="174625" indent="-169863" algn="l" defTabSz="914400" rtl="0" eaLnBrk="1" latinLnBrk="0" hangingPunct="1">
      <a:spcBef>
        <a:spcPts val="600"/>
      </a:spcBef>
      <a:buFont typeface="System Font Regular"/>
      <a:buChar char="–"/>
      <a:tabLst/>
      <a:defRPr sz="1000" b="0" i="0" kern="1200">
        <a:solidFill>
          <a:schemeClr val="bg1"/>
        </a:solidFill>
        <a:latin typeface="IBM Plex Sans" panose="020B0503050203000203" pitchFamily="34" charset="0"/>
        <a:ea typeface="+mn-ea"/>
        <a:cs typeface="+mn-cs"/>
      </a:defRPr>
    </a:lvl2pPr>
    <a:lvl3pPr marL="347472" indent="-173736" algn="l" defTabSz="914400" rtl="0" eaLnBrk="1" latinLnBrk="0" hangingPunct="1">
      <a:spcBef>
        <a:spcPts val="600"/>
      </a:spcBef>
      <a:buFont typeface="Arial" panose="020B0604020202020204" pitchFamily="34" charset="0"/>
      <a:buChar char="•"/>
      <a:tabLst/>
      <a:defRPr sz="1000" b="0" i="0" kern="1200">
        <a:solidFill>
          <a:schemeClr val="bg1"/>
        </a:solidFill>
        <a:latin typeface="IBM Plex Sans" panose="020B0503050203000203" pitchFamily="34" charset="0"/>
        <a:ea typeface="+mn-ea"/>
        <a:cs typeface="+mn-cs"/>
      </a:defRPr>
    </a:lvl3pPr>
    <a:lvl4pPr marL="630936" indent="-173736" algn="l" defTabSz="914400" rtl="0" eaLnBrk="1" latinLnBrk="0" hangingPunct="1">
      <a:spcBef>
        <a:spcPts val="600"/>
      </a:spcBef>
      <a:buFont typeface="System Font Regular"/>
      <a:buChar char="–"/>
      <a:tabLst/>
      <a:defRPr sz="1000" b="0" i="0" kern="1200">
        <a:solidFill>
          <a:schemeClr val="bg1"/>
        </a:solidFill>
        <a:latin typeface="IBM Plex Sans" panose="020B0503050203000203" pitchFamily="34" charset="0"/>
        <a:ea typeface="+mn-ea"/>
        <a:cs typeface="+mn-cs"/>
      </a:defRPr>
    </a:lvl4pPr>
    <a:lvl5pPr marL="174625" marR="0" indent="-169863" algn="l" defTabSz="914400" rtl="0" eaLnBrk="1" fontAlgn="base" latinLnBrk="0" hangingPunct="1">
      <a:lnSpc>
        <a:spcPct val="100000"/>
      </a:lnSpc>
      <a:spcBef>
        <a:spcPts val="600"/>
      </a:spcBef>
      <a:spcAft>
        <a:spcPct val="0"/>
      </a:spcAft>
      <a:buClr>
        <a:srgbClr val="000000"/>
      </a:buClr>
      <a:buSzTx/>
      <a:buFont typeface=".AppleSystemUIFont" charset="-120"/>
      <a:buChar char="»"/>
      <a:tabLst/>
      <a:defRPr sz="1000" b="0" i="0" kern="1200">
        <a:solidFill>
          <a:schemeClr val="bg1"/>
        </a:solidFill>
        <a:latin typeface="IBM Plex Sans" panose="020B050305020300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hbs.edu/blog/post/sustainability-initiative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ckinsey.com/~/media/McKinsey/Business%20Functions/Sustainability/Our%20Insights/Profits%20with%20purpose/Profits%20with%20Purpose.ashx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Hello my name is &lt;insert name&gt;, I am &lt;insert role&gt; with IBM and I appreciate your time today to discuss how Maximo Application Suite can help with your Sustainable Operations strategy and explore how we might work together.</a:t>
            </a:r>
          </a:p>
          <a:p>
            <a:endParaRPr lang="en-US" dirty="0"/>
          </a:p>
          <a:p>
            <a:r>
              <a:rPr lang="en-US" dirty="0"/>
              <a:t>(next slide)</a:t>
            </a:r>
          </a:p>
          <a:p>
            <a:pPr marL="139700" indent="0">
              <a:buClr>
                <a:srgbClr val="000000"/>
              </a:buClr>
              <a:buSzPts val="1400"/>
              <a:buFont typeface="Arial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327400" cy="1871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Sustainability is certainly not a new concept, but it’s become a critical imperative for today’s business operations. </a:t>
            </a: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opportunities and risks related to the environment challenge the strategies and operating models of organizations across all sectors and functions. A sustainability strategy has become as essential to remain competitive and it has rightly planted itself in the heart of boardroom and in the operational management conversation.</a:t>
            </a: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(next slide)</a:t>
            </a: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8933-8235-A644-975A-CCE15F3EE6A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7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327400" cy="1871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believe a more sustainable organization could start with your assets.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the number of assets needed in your operations. Each has a finite lifecycle that includes maintenance, refurbishment and/or replacement, which are not always the most eco-friendly activities.</a:t>
            </a:r>
          </a:p>
          <a:p>
            <a:pPr fontAlgn="base"/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leveraging best-practice industry models you can optimize your asset maintenance strategies and pave the way to a more sustainable enterprise.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go through some of these use cases next: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>
                <a:solidFill>
                  <a:srgbClr val="FFFFFF"/>
                </a:solidFill>
              </a:rPr>
              <a:t>Asset and material optimization 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>
                <a:solidFill>
                  <a:srgbClr val="FFFFFF"/>
                </a:solidFill>
              </a:rPr>
              <a:t>Energy, Water and Waste asset management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>
                <a:solidFill>
                  <a:srgbClr val="FFFFFF"/>
                </a:solidFill>
              </a:rPr>
              <a:t>Asset emission management 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0" dirty="0">
                <a:solidFill>
                  <a:schemeClr val="bg1"/>
                </a:solidFill>
              </a:rPr>
              <a:t>Compliance and asset environmental reporting 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endParaRPr lang="en-US" sz="9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(next slide)</a:t>
            </a:r>
            <a:endParaRPr lang="en-US" sz="900" i="1" kern="0" dirty="0">
              <a:solidFill>
                <a:srgbClr val="FFFFFF"/>
              </a:solidFill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900" i="1" kern="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B8933-8235-A644-975A-CCE15F3EE6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188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327400" cy="1871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Going green and sustainable is often seen as an expense, when in fact it is not only beneficial for the company, but it also maximizes the benefits to the environment. </a:t>
            </a:r>
            <a:r>
              <a:rPr lang="en-US" sz="1000" b="0" i="0" u="none" kern="12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Sustainability initiatives </a:t>
            </a:r>
            <a:r>
              <a:rPr lang="en-US" sz="10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contribute to an organization's overall success. Studies show that the most sustainable companies are also the most profitable. </a:t>
            </a:r>
            <a:r>
              <a:rPr lang="en-US" sz="1000" b="0" i="0" u="sng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According to McKinsey</a:t>
            </a:r>
            <a:r>
              <a:rPr lang="en-US" sz="10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companies with high ESG ratings consistently outperform the market in both the medium and long term. </a:t>
            </a:r>
          </a:p>
          <a:p>
            <a:endParaRPr lang="en-US" sz="10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10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sustainability strategies might be an investment in the short term, they can lead to mid and long-term benefits.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focus on creating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sustainable operations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also 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more value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your organization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cs typeface="Arial" panose="020B0604020202020204" pitchFamily="34" charset="0"/>
              </a:rPr>
              <a:t>Extend the life of assets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cs typeface="Arial" panose="020B0604020202020204" pitchFamily="34" charset="0"/>
              </a:rPr>
              <a:t>Minimize downtime and maintenance costs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>
                <a:solidFill>
                  <a:srgbClr val="FFFFFF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Optimize repairs and inventories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>
                <a:solidFill>
                  <a:srgbClr val="FFFFFF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Add efficiencies to your manufacturing processes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dirty="0">
                <a:solidFill>
                  <a:srgbClr val="FFFFFF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Reduce emissions and waste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900" dirty="0">
              <a:solidFill>
                <a:srgbClr val="FFFFFF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00" dirty="0"/>
              <a:t>(next slide)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900" dirty="0">
              <a:solidFill>
                <a:srgbClr val="FFFFFF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FFFFFF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FFFFFF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solidFill>
                <a:srgbClr val="FFFFFF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/>
              <a:t>Create a more sustainable approach to managing your assets</a:t>
            </a: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good news is that becoming a more earth-friendly organization is also good for business.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transforming to meet sustainability commitments, companies can uncover new opportunities to optimize your processes, lower costs, </a:t>
            </a:r>
            <a:r>
              <a:rPr lang="en-US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waste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embrace new business models.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By leveraging best-practice industry models you can optimize your asset maintenance strategies and pave the way for next-generation, sustainable capabilities like digital twin engineering and AI-driven asset performance.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 question is, how can they achieve those goals? 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can I design my operations to optimize processes, maximize assets, ensure resiliency and achieve my ESG goals?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B8933-8235-A644-975A-CCE15F3EE6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442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3306">
              <a:defRPr/>
            </a:pPr>
            <a:fld id="{A986A479-9213-44F9-9FCC-56647292F7C9}" type="slidenum">
              <a:rPr lang="en-US" altLang="en-US">
                <a:solidFill>
                  <a:prstClr val="black"/>
                </a:solidFill>
                <a:latin typeface="IBM Plex Sans Regular" charset="0"/>
              </a:rPr>
              <a:pPr defTabSz="483306">
                <a:defRPr/>
              </a:pPr>
              <a:t>10</a:t>
            </a:fld>
            <a:endParaRPr lang="en-US" altLang="en-US" dirty="0">
              <a:solidFill>
                <a:prstClr val="black"/>
              </a:solidFill>
              <a:latin typeface="IBM Plex Sans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3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1289050"/>
            <a:ext cx="4142232" cy="3206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" descr="IBM 8-bar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12" y="4693077"/>
            <a:ext cx="521589" cy="20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0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10312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21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599" y="203781"/>
            <a:ext cx="4114801" cy="4479344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38" y="4316521"/>
            <a:ext cx="685800" cy="6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847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4493752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377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95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557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123950"/>
            <a:ext cx="4114800" cy="3584448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3940175" algn="dec"/>
              </a:tabLst>
              <a:defRPr/>
            </a:lvl1pPr>
            <a:lvl2pPr marL="173038" indent="-173038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/>
              <a:t>Second level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/>
              <a:t>Third level</a:t>
            </a:r>
          </a:p>
          <a:p>
            <a:pPr marL="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/>
              <a:t>Fourth level</a:t>
            </a:r>
          </a:p>
          <a:p>
            <a:pPr marL="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00600" y="1123950"/>
            <a:ext cx="4114800" cy="3584448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394017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/>
              <a:t>Second level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/>
              <a:t>Third level</a:t>
            </a:r>
          </a:p>
          <a:p>
            <a:pPr marL="0" marR="0" lvl="3" indent="0" algn="l" defTabSz="4572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/>
              <a:t>Fourth level</a:t>
            </a:r>
          </a:p>
          <a:p>
            <a:pPr marL="0" marR="0" lvl="4" indent="0" algn="l" defTabSz="4572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18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0312"/>
            <a:ext cx="4114800" cy="1003807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28600" y="1511555"/>
            <a:ext cx="4114800" cy="310896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9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015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0312"/>
            <a:ext cx="4114800" cy="1003807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28600" y="1511555"/>
            <a:ext cx="4114800" cy="310896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9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650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5176"/>
            <a:ext cx="8686800" cy="4473575"/>
          </a:xfrm>
        </p:spPr>
        <p:txBody>
          <a:bodyPr/>
          <a:lstStyle>
            <a:lvl1pPr>
              <a:lnSpc>
                <a:spcPct val="90000"/>
              </a:lnSpc>
              <a:defRPr sz="9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340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5187462" cy="4520805"/>
          </a:xfrm>
        </p:spPr>
        <p:txBody>
          <a:bodyPr/>
          <a:lstStyle>
            <a:lvl1pPr marL="117475" indent="-117475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686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1480"/>
            <a:ext cx="4114800" cy="4328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800600" y="493776"/>
            <a:ext cx="4114800" cy="4199730"/>
          </a:xfrm>
        </p:spPr>
        <p:txBody>
          <a:bodyPr/>
          <a:lstStyle>
            <a:lvl1pPr>
              <a:spcBef>
                <a:spcPts val="1100"/>
              </a:spcBef>
              <a:spcAft>
                <a:spcPts val="0"/>
              </a:spcAft>
              <a:defRPr/>
            </a:lvl1pPr>
            <a:lvl2pPr>
              <a:spcBef>
                <a:spcPts val="1100"/>
              </a:spcBef>
              <a:defRPr/>
            </a:lvl2pPr>
            <a:lvl3pPr>
              <a:spcBef>
                <a:spcPts val="1100"/>
              </a:spcBef>
              <a:defRPr/>
            </a:lvl3pPr>
            <a:lvl4pPr>
              <a:spcBef>
                <a:spcPts val="1100"/>
              </a:spcBef>
              <a:defRPr/>
            </a:lvl4pPr>
            <a:lvl5pPr>
              <a:spcBef>
                <a:spcPts val="1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200563"/>
            <a:ext cx="4114800" cy="30003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8137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959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28600" y="1124712"/>
            <a:ext cx="4114800" cy="3585845"/>
          </a:xfrm>
        </p:spPr>
        <p:txBody>
          <a:bodyPr/>
          <a:lstStyle>
            <a:lvl1pPr>
              <a:spcBef>
                <a:spcPts val="0"/>
              </a:spcBef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800600" y="1124712"/>
            <a:ext cx="4114800" cy="3585845"/>
          </a:xfrm>
        </p:spPr>
        <p:txBody>
          <a:bodyPr/>
          <a:lstStyle>
            <a:lvl1pPr>
              <a:spcBef>
                <a:spcPts val="0"/>
              </a:spcBef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57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1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77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1257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1480"/>
            <a:ext cx="6400800" cy="64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800600" y="1093470"/>
            <a:ext cx="4114800" cy="35896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201168"/>
            <a:ext cx="4114800" cy="30003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093470"/>
            <a:ext cx="4114800" cy="358965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3143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5021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28600" y="995518"/>
            <a:ext cx="4114800" cy="368760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800600" y="1116648"/>
            <a:ext cx="4114800" cy="3566477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630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1480"/>
            <a:ext cx="6400800" cy="64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800600" y="1093469"/>
            <a:ext cx="1828800" cy="3589655"/>
          </a:xfrm>
        </p:spPr>
        <p:txBody>
          <a:bodyPr/>
          <a:lstStyle>
            <a:lvl1pPr>
              <a:defRPr sz="1600"/>
            </a:lvl1pPr>
            <a:lvl2pPr marL="0" indent="0">
              <a:spcBef>
                <a:spcPts val="1100"/>
              </a:spcBef>
              <a:buFontTx/>
              <a:buNone/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201168"/>
            <a:ext cx="4114800" cy="30003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093469"/>
            <a:ext cx="1828800" cy="3589655"/>
          </a:xfrm>
        </p:spPr>
        <p:txBody>
          <a:bodyPr/>
          <a:lstStyle>
            <a:lvl1pPr>
              <a:spcBef>
                <a:spcPts val="1100"/>
              </a:spcBef>
              <a:defRPr sz="1600"/>
            </a:lvl1pPr>
            <a:lvl2pPr marL="0" indent="0">
              <a:spcBef>
                <a:spcPts val="1100"/>
              </a:spcBef>
              <a:buFontTx/>
              <a:buNone/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514600" y="1093469"/>
            <a:ext cx="1828800" cy="3589655"/>
          </a:xfrm>
        </p:spPr>
        <p:txBody>
          <a:bodyPr/>
          <a:lstStyle>
            <a:lvl1pPr>
              <a:defRPr sz="1600"/>
            </a:lvl1pPr>
            <a:lvl2pPr marL="0" indent="0">
              <a:spcBef>
                <a:spcPts val="1100"/>
              </a:spcBef>
              <a:buFontTx/>
              <a:buNone/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086600" y="1093469"/>
            <a:ext cx="1828800" cy="3589655"/>
          </a:xfrm>
        </p:spPr>
        <p:txBody>
          <a:bodyPr/>
          <a:lstStyle>
            <a:lvl1pPr>
              <a:defRPr sz="1600"/>
            </a:lvl1pPr>
            <a:lvl2pPr marL="0" indent="0">
              <a:spcBef>
                <a:spcPts val="1100"/>
              </a:spcBef>
              <a:buFontTx/>
              <a:buNone/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830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1480"/>
            <a:ext cx="4114800" cy="64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201168"/>
            <a:ext cx="4114800" cy="30003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097280"/>
            <a:ext cx="4114800" cy="358584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568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64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097279"/>
            <a:ext cx="1828800" cy="3585845"/>
          </a:xfrm>
        </p:spPr>
        <p:txBody>
          <a:bodyPr/>
          <a:lstStyle>
            <a:lvl1pPr>
              <a:spcBef>
                <a:spcPts val="1100"/>
              </a:spcBef>
              <a:defRPr sz="1600"/>
            </a:lvl1pPr>
            <a:lvl2pPr marL="0" indent="0">
              <a:spcBef>
                <a:spcPts val="1100"/>
              </a:spcBef>
              <a:buFontTx/>
              <a:buNone/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514600" y="1097279"/>
            <a:ext cx="1828800" cy="3585845"/>
          </a:xfrm>
        </p:spPr>
        <p:txBody>
          <a:bodyPr/>
          <a:lstStyle>
            <a:lvl1pPr>
              <a:defRPr sz="1600"/>
            </a:lvl1pPr>
            <a:lvl2pPr marL="0" indent="0">
              <a:spcBef>
                <a:spcPts val="1100"/>
              </a:spcBef>
              <a:buFontTx/>
              <a:buNone/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111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3272"/>
            <a:ext cx="4114800" cy="35661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800600" y="1097280"/>
            <a:ext cx="1828800" cy="3501445"/>
          </a:xfrm>
        </p:spPr>
        <p:txBody>
          <a:bodyPr/>
          <a:lstStyle>
            <a:lvl1pPr>
              <a:defRPr sz="1600"/>
            </a:lvl1pPr>
            <a:lvl2pPr marL="0" indent="0">
              <a:spcBef>
                <a:spcPts val="1100"/>
              </a:spcBef>
              <a:buFontTx/>
              <a:buNone/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201168"/>
            <a:ext cx="4114800" cy="30003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086600" y="1097280"/>
            <a:ext cx="1828800" cy="3501445"/>
          </a:xfrm>
        </p:spPr>
        <p:txBody>
          <a:bodyPr/>
          <a:lstStyle>
            <a:lvl1pPr>
              <a:defRPr sz="1600"/>
            </a:lvl1pPr>
            <a:lvl2pPr marL="0" indent="0">
              <a:spcBef>
                <a:spcPts val="1100"/>
              </a:spcBef>
              <a:buFontTx/>
              <a:buNone/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826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3272"/>
            <a:ext cx="4114800" cy="35661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800600" y="1111286"/>
            <a:ext cx="4114800" cy="350144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100"/>
              </a:spcBef>
              <a:buFontTx/>
              <a:buNone/>
              <a:defRPr sz="1100">
                <a:solidFill>
                  <a:schemeClr val="bg2"/>
                </a:solidFill>
              </a:defRPr>
            </a:lvl2pPr>
            <a:lvl3pPr>
              <a:defRPr sz="1100">
                <a:solidFill>
                  <a:schemeClr val="bg2"/>
                </a:solidFill>
              </a:defRPr>
            </a:lvl3pPr>
            <a:lvl4pPr>
              <a:defRPr sz="11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201168"/>
            <a:ext cx="4114800" cy="30003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219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44028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8165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44028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335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381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4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990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4572001" y="2571750"/>
            <a:ext cx="4572000" cy="257175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4832418"/>
            <a:ext cx="2057400" cy="1371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182880"/>
            <a:ext cx="4114800" cy="30003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097280"/>
            <a:ext cx="4114800" cy="348873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257175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4572000" y="0"/>
            <a:ext cx="2286000" cy="257175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165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4572001" y="2571750"/>
            <a:ext cx="4572000" cy="257175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2571750"/>
            <a:ext cx="4572000" cy="257175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257175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4572000" y="0"/>
            <a:ext cx="2286000" cy="257175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4571999" cy="257175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336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857998" y="2571750"/>
            <a:ext cx="2286000" cy="257175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2286000" y="2571750"/>
            <a:ext cx="2286000" cy="257175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4572001" y="2571750"/>
            <a:ext cx="2285997" cy="257175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2571750"/>
            <a:ext cx="2286000" cy="257175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9143999" cy="257175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4826480"/>
            <a:ext cx="6400800" cy="1371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1585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9143999" cy="1290639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053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2857500"/>
            <a:ext cx="2286000" cy="2286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000">
                <a:solidFill>
                  <a:schemeClr val="bg2"/>
                </a:solidFill>
              </a:defRPr>
            </a:lvl2pPr>
            <a:lvl3pPr>
              <a:defRPr sz="1000">
                <a:solidFill>
                  <a:schemeClr val="bg2"/>
                </a:solidFill>
              </a:defRPr>
            </a:lvl3pPr>
            <a:lvl4pPr>
              <a:defRPr sz="1000">
                <a:solidFill>
                  <a:schemeClr val="bg2"/>
                </a:solidFill>
              </a:defRPr>
            </a:lvl4pPr>
            <a:lvl5pPr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4826480"/>
            <a:ext cx="6400800" cy="1371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498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2286000" cy="51435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100">
                <a:solidFill>
                  <a:schemeClr val="bg2"/>
                </a:solidFill>
              </a:defRPr>
            </a:lvl2pPr>
            <a:lvl3pPr>
              <a:defRPr sz="1100">
                <a:solidFill>
                  <a:schemeClr val="bg2"/>
                </a:solidFill>
              </a:defRPr>
            </a:lvl3pPr>
            <a:lvl4pPr>
              <a:defRPr sz="11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2286000" y="0"/>
            <a:ext cx="2286000" cy="51435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100">
                <a:solidFill>
                  <a:schemeClr val="bg2"/>
                </a:solidFill>
              </a:defRPr>
            </a:lvl2pPr>
            <a:lvl3pPr>
              <a:defRPr sz="1100">
                <a:solidFill>
                  <a:schemeClr val="bg2"/>
                </a:solidFill>
              </a:defRPr>
            </a:lvl3pPr>
            <a:lvl4pPr>
              <a:defRPr sz="11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4572000" y="0"/>
            <a:ext cx="2286000" cy="51435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100">
                <a:solidFill>
                  <a:schemeClr val="bg2"/>
                </a:solidFill>
              </a:defRPr>
            </a:lvl2pPr>
            <a:lvl3pPr>
              <a:defRPr sz="1100">
                <a:solidFill>
                  <a:schemeClr val="bg2"/>
                </a:solidFill>
              </a:defRPr>
            </a:lvl3pPr>
            <a:lvl4pPr>
              <a:defRPr sz="11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6858000" y="0"/>
            <a:ext cx="2286000" cy="51435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100">
                <a:solidFill>
                  <a:schemeClr val="bg2"/>
                </a:solidFill>
              </a:defRPr>
            </a:lvl2pPr>
            <a:lvl3pPr>
              <a:defRPr sz="1100">
                <a:solidFill>
                  <a:schemeClr val="bg2"/>
                </a:solidFill>
              </a:defRPr>
            </a:lvl3pPr>
            <a:lvl4pPr>
              <a:defRPr sz="11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4826480"/>
            <a:ext cx="6400800" cy="1371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640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950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097280"/>
            <a:ext cx="1828800" cy="3501445"/>
          </a:xfrm>
        </p:spPr>
        <p:txBody>
          <a:bodyPr/>
          <a:lstStyle>
            <a:lvl1pPr>
              <a:defRPr sz="1600"/>
            </a:lvl1pPr>
            <a:lvl2pPr marL="0" indent="0">
              <a:spcBef>
                <a:spcPts val="1100"/>
              </a:spcBef>
              <a:buFontTx/>
              <a:buNone/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3865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950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" y="1116488"/>
            <a:ext cx="1828800" cy="3454400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514600" y="666750"/>
            <a:ext cx="6400800" cy="3824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501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950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" y="1116488"/>
            <a:ext cx="1828800" cy="3454400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3589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950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" y="1097280"/>
            <a:ext cx="1828800" cy="3502152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514600" y="1124712"/>
            <a:ext cx="1828800" cy="3456432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01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77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974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950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" y="1097280"/>
            <a:ext cx="1828800" cy="3502152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514600" y="1124712"/>
            <a:ext cx="1828800" cy="3456432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700392" y="1090961"/>
            <a:ext cx="4215008" cy="3456432"/>
          </a:xfrm>
        </p:spPr>
        <p:txBody>
          <a:bodyPr/>
          <a:lstStyle>
            <a:lvl1pPr marL="117475" indent="-117475">
              <a:tabLst/>
              <a:defRPr sz="2400"/>
            </a:lvl1pPr>
            <a:lvl2pPr marL="0" indent="0">
              <a:buNone/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877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92024"/>
            <a:ext cx="1828800" cy="4408995"/>
          </a:xfrm>
        </p:spPr>
        <p:txBody>
          <a:bodyPr/>
          <a:lstStyle>
            <a:lvl1pPr>
              <a:defRPr sz="1600"/>
            </a:lvl1pPr>
            <a:lvl2pPr marL="0" indent="0">
              <a:spcBef>
                <a:spcPts val="1100"/>
              </a:spcBef>
              <a:buFontTx/>
              <a:buNone/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2514600" y="225425"/>
            <a:ext cx="6400800" cy="45974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109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54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3087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557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143000"/>
            <a:ext cx="4114800" cy="3584448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3940175" algn="dec"/>
              </a:tabLst>
              <a:defRPr sz="1100"/>
            </a:lvl1pPr>
            <a:lvl2pPr marL="173038" indent="-173038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8174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06" y="1573759"/>
            <a:ext cx="1636776" cy="1516746"/>
          </a:xfrm>
          <a:prstGeom prst="rect">
            <a:avLst/>
          </a:prstGeom>
        </p:spPr>
      </p:pic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048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E6F14-FF48-0F4F-A8AA-2E3F25371E4A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517" y="4998909"/>
            <a:ext cx="2250219" cy="14733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t>© 2019 IBM Corporation | IoT Exchange</a:t>
            </a:r>
          </a:p>
        </p:txBody>
      </p:sp>
    </p:spTree>
    <p:extLst>
      <p:ext uri="{BB962C8B-B14F-4D97-AF65-F5344CB8AC3E}">
        <p14:creationId xmlns:p14="http://schemas.microsoft.com/office/powerpoint/2010/main" val="36213735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557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E6F14-FF48-0F4F-A8AA-2E3F25371E4A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123950"/>
            <a:ext cx="4114800" cy="3584448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3940175" algn="dec"/>
              </a:tabLst>
              <a:defRPr/>
            </a:lvl1pPr>
            <a:lvl2pPr marL="173038" indent="-173038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00600" y="1123950"/>
            <a:ext cx="4114800" cy="3584448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394017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99FA2C3-73C6-A44A-9B7C-AF62F771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517" y="4998909"/>
            <a:ext cx="2250219" cy="14733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t>© 2019 IBM Corporation | IoT Exchange</a:t>
            </a:r>
          </a:p>
        </p:txBody>
      </p:sp>
    </p:spTree>
    <p:extLst>
      <p:ext uri="{BB962C8B-B14F-4D97-AF65-F5344CB8AC3E}">
        <p14:creationId xmlns:p14="http://schemas.microsoft.com/office/powerpoint/2010/main" val="21524826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5572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E6F14-FF48-0F4F-A8AA-2E3F25371E4A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143000"/>
            <a:ext cx="4114800" cy="3584448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3940175" algn="dec"/>
              </a:tabLst>
              <a:defRPr sz="1100"/>
            </a:lvl1pPr>
            <a:lvl2pPr marL="173038" indent="-173038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360" algn="r"/>
              </a:tabLst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05517" y="4996164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t>© 2019 IBM Corporation | IoT Exchange</a:t>
            </a:r>
          </a:p>
        </p:txBody>
      </p:sp>
    </p:spTree>
    <p:extLst>
      <p:ext uri="{BB962C8B-B14F-4D97-AF65-F5344CB8AC3E}">
        <p14:creationId xmlns:p14="http://schemas.microsoft.com/office/powerpoint/2010/main" val="21373378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1" y="1015461"/>
            <a:ext cx="6477000" cy="8796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1935015"/>
            <a:ext cx="8224838" cy="269056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 marL="341710" indent="0">
              <a:lnSpc>
                <a:spcPct val="150000"/>
              </a:lnSpc>
              <a:buNone/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 err="1"/>
              <a:t>Sstststststs</a:t>
            </a:r>
            <a:endParaRPr lang="en-US" dirty="0"/>
          </a:p>
          <a:p>
            <a:pPr lvl="2"/>
            <a:r>
              <a:rPr lang="en-US" dirty="0" err="1"/>
              <a:t>jsjsjsjsjsjsj</a:t>
            </a:r>
            <a:endParaRPr lang="en-US" dirty="0"/>
          </a:p>
          <a:p>
            <a:pPr lvl="2"/>
            <a:r>
              <a:rPr lang="en-US" dirty="0" err="1"/>
              <a:t>Jdjdjdjdjd</a:t>
            </a:r>
            <a:endParaRPr lang="en-US" dirty="0"/>
          </a:p>
          <a:p>
            <a:pPr lvl="3"/>
            <a:r>
              <a:rPr lang="en-US" dirty="0"/>
              <a:t>	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1" y="666751"/>
            <a:ext cx="4950616" cy="16158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50" b="0" i="0" spc="-15">
                <a:latin typeface="Arial" charset="0"/>
                <a:cs typeface="Arial" charset="0"/>
              </a:defRPr>
            </a:lvl1pPr>
            <a:lvl2pPr>
              <a:defRPr b="1" i="0">
                <a:latin typeface="HelvNeue for IBM"/>
                <a:cs typeface="HelvNeue for IBM"/>
              </a:defRPr>
            </a:lvl2pPr>
            <a:lvl3pPr>
              <a:defRPr b="1" i="0">
                <a:latin typeface="HelvNeue for IBM"/>
                <a:cs typeface="HelvNeue for IBM"/>
              </a:defRPr>
            </a:lvl3pPr>
            <a:lvl4pPr>
              <a:defRPr b="1" i="0">
                <a:latin typeface="HelvNeue for IBM"/>
                <a:cs typeface="HelvNeue for IBM"/>
              </a:defRPr>
            </a:lvl4pPr>
            <a:lvl5pPr>
              <a:defRPr b="0" i="0">
                <a:latin typeface="HelvNeue for IBM Medium"/>
                <a:cs typeface="HelvNeue for IBM Medium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2211A-7F30-4515-A4E5-5A4814959363}" type="slidenum">
              <a:rPr kumimoji="0" lang="en-US" alt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BM Plex Sans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EA24EB5-D7D2-9045-85A3-0BE424EF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517" y="4998909"/>
            <a:ext cx="2250219" cy="14733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t>© 2019 IBM Corporation | IoT Exchange</a:t>
            </a:r>
          </a:p>
        </p:txBody>
      </p:sp>
    </p:spTree>
    <p:extLst>
      <p:ext uri="{BB962C8B-B14F-4D97-AF65-F5344CB8AC3E}">
        <p14:creationId xmlns:p14="http://schemas.microsoft.com/office/powerpoint/2010/main" val="3736171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4142164" cy="4294632"/>
          </a:xfrm>
        </p:spPr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ol gray 10 rectangle">
            <a:extLst>
              <a:ext uri="{FF2B5EF4-FFF2-40B4-BE49-F238E27FC236}">
                <a16:creationId xmlns:a16="http://schemas.microsoft.com/office/drawing/2014/main" id="{838ABCAC-D266-7244-9068-DAD3FE4E7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3F3F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0" i="0" dirty="0">
              <a:solidFill>
                <a:srgbClr val="FFFFFF"/>
              </a:solidFill>
              <a:latin typeface="IBM Plex Sans" panose="020B0503050203000203" pitchFamily="34" charset="0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8780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5943600" y="1201420"/>
            <a:ext cx="2743200" cy="3425828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583" indent="-171292">
              <a:buFont typeface="Arial" pitchFamily="34" charset="0"/>
              <a:buChar char="−"/>
              <a:defRPr sz="1349"/>
            </a:lvl2pPr>
            <a:lvl3pPr marL="513875">
              <a:buFont typeface="Arial" pitchFamily="34" charset="0"/>
              <a:buChar char="−"/>
              <a:defRPr sz="1199"/>
            </a:lvl3pPr>
            <a:lvl4pPr marL="685166">
              <a:buFont typeface="Arial" pitchFamily="34" charset="0"/>
              <a:buChar char="−"/>
              <a:defRPr sz="1049"/>
            </a:lvl4pPr>
          </a:lstStyle>
          <a:p>
            <a:pPr marL="172800" marR="0" lvl="0" indent="-172800" algn="l" defTabSz="685483" rtl="0" eaLnBrk="1" fontAlgn="base" latinLnBrk="0" hangingPunct="1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" y="445770"/>
            <a:ext cx="8686800" cy="4800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0839" y="1201420"/>
            <a:ext cx="5465762" cy="34258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23444">
              <a:buFont typeface="ArialMT" charset="0"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AEB23-5892-4F01-8E6C-FF8EB02121ED}" type="slidenum">
              <a:rPr kumimoji="0" lang="en-US" alt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D4B90-03C1-4D47-9B4B-E9369F28A6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5517" y="4996164"/>
            <a:ext cx="2250219" cy="14733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t>© 2019 IBM Corporation | IoT Exchange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977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12" y="147721"/>
            <a:ext cx="7886700" cy="435605"/>
          </a:xfrm>
        </p:spPr>
        <p:txBody>
          <a:bodyPr anchor="b">
            <a:normAutofit/>
          </a:bodyPr>
          <a:lstStyle>
            <a:lvl1pPr>
              <a:defRPr sz="2100" b="0" i="0">
                <a:latin typeface="IBM Plex Sans Light" charset="0"/>
                <a:ea typeface="IBM Plex Sans Light" charset="0"/>
                <a:cs typeface="IBM Plex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969BB-6AF6-8E4C-80B6-8D70A85D6168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0827" y="4823152"/>
            <a:ext cx="274847" cy="2047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4812" y="583326"/>
            <a:ext cx="7886700" cy="307427"/>
          </a:xfr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0070C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12111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71476"/>
            <a:ext cx="4114800" cy="714375"/>
          </a:xfrm>
        </p:spPr>
        <p:txBody>
          <a:bodyPr lIns="91440" tIns="91440" rIns="91440" bIns="91440">
            <a:noAutofit/>
          </a:bodyPr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85876"/>
            <a:ext cx="4114800" cy="3286125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714875" y="1285876"/>
            <a:ext cx="4114800" cy="3286125"/>
          </a:xfrm>
          <a:prstGeom prst="rect">
            <a:avLst/>
          </a:prstGeom>
        </p:spPr>
        <p:txBody>
          <a:bodyPr t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4589145"/>
            <a:ext cx="4171950" cy="285750"/>
          </a:xfrm>
          <a:prstGeom prst="rect">
            <a:avLst/>
          </a:prstGeom>
        </p:spPr>
        <p:txBody>
          <a:bodyPr tIns="0" anchor="b"/>
          <a:lstStyle>
            <a:lvl1pPr>
              <a:defRPr sz="500" b="0">
                <a:solidFill>
                  <a:schemeClr val="tx1">
                    <a:alpha val="70000"/>
                  </a:schemeClr>
                </a:solidFill>
              </a:defRPr>
            </a:lvl1pPr>
            <a:lvl2pPr>
              <a:defRPr sz="563"/>
            </a:lvl2pPr>
            <a:lvl3pPr>
              <a:defRPr sz="563"/>
            </a:lvl3pPr>
            <a:lvl4pPr>
              <a:defRPr sz="563"/>
            </a:lvl4pPr>
            <a:lvl5pPr>
              <a:defRPr sz="563"/>
            </a:lvl5pPr>
          </a:lstStyle>
          <a:p>
            <a:pPr lvl="0"/>
            <a:r>
              <a:rPr lang="en-US" dirty="0"/>
              <a:t>Source: Edit source here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85750" y="165735"/>
            <a:ext cx="4114800" cy="171450"/>
          </a:xfrm>
        </p:spPr>
        <p:txBody>
          <a:bodyPr tIns="0">
            <a:noAutofit/>
          </a:bodyPr>
          <a:lstStyle>
            <a:lvl1pPr>
              <a:defRPr sz="1000">
                <a:solidFill>
                  <a:schemeClr val="accent1"/>
                </a:solidFill>
                <a:latin typeface="IBM Plex Sans" panose="020B0503050203000203" pitchFamily="34" charset="0"/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0608B-746A-9346-B7A3-34B235A3B1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5517" y="4996164"/>
            <a:ext cx="2250219" cy="14733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t>© 2019 IBM Corporation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F298EE-5331-7C47-BB06-94219A8F04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E6F14-FF48-0F4F-A8AA-2E3F25371E4A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4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2B42-87C0-4422-8D92-1242421E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6AFB5-26F5-4B40-B02C-DD6840786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79F68-39C6-4565-A87E-B692380F4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875C-4D75-4C76-B154-1EFFDDE4C1C7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3E627-CEB0-4C67-AAE7-67343B9AD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9710E-646F-499C-BDAA-4E4E0D00A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5109-68BF-466C-AB46-6DE05308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527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41976" y="171450"/>
            <a:ext cx="8626719" cy="497086"/>
          </a:xfrm>
          <a:prstGeom prst="rect">
            <a:avLst/>
          </a:prstGeom>
        </p:spPr>
        <p:txBody>
          <a:bodyPr/>
          <a:lstStyle>
            <a:lvl1pPr algn="l">
              <a:defRPr sz="2400" b="1" baseline="0">
                <a:solidFill>
                  <a:srgbClr val="58595B"/>
                </a:solidFill>
                <a:latin typeface="Helvetica Neue" panose="02000503000000020004"/>
                <a:ea typeface="Helvetica Neue" panose="02000503000000020004"/>
                <a:cs typeface="Helvetica Neue" panose="02000503000000020004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E5D52B-BD69-400D-AF60-427B82F70EB0}"/>
              </a:ext>
            </a:extLst>
          </p:cNvPr>
          <p:cNvSpPr/>
          <p:nvPr userDrawn="1"/>
        </p:nvSpPr>
        <p:spPr>
          <a:xfrm>
            <a:off x="8867583" y="4932092"/>
            <a:ext cx="2664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7DE3F83-D156-814E-8CA7-3E2FEE790635}" type="slidenum">
              <a:rPr lang="en-US" sz="600" smtClean="0">
                <a:latin typeface="Helvetica Neue" panose="02000503000000020004"/>
              </a:rPr>
              <a:pPr/>
              <a:t>‹#›</a:t>
            </a:fld>
            <a:endParaRPr lang="en-US" sz="600" dirty="0">
              <a:latin typeface="Helvetica Neue" panose="020005030000000200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A4EAB9-35C8-4ACD-B970-6665581EB2B2}"/>
              </a:ext>
            </a:extLst>
          </p:cNvPr>
          <p:cNvSpPr/>
          <p:nvPr userDrawn="1"/>
        </p:nvSpPr>
        <p:spPr>
          <a:xfrm>
            <a:off x="386753" y="636496"/>
            <a:ext cx="8757247" cy="5086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</a:pPr>
            <a:endParaRPr lang="en-US" sz="1050" dirty="0">
              <a:solidFill>
                <a:srgbClr val="58595B"/>
              </a:solidFill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1974826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4F27DD-FE62-E84E-A9EA-DE49FF86DF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F2F6C-9276-564B-B378-09831B7ED050}" type="slidenum">
              <a:rPr lang="en-GB" smtClean="0"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8633C8-873E-3648-9F6F-3EE3F70D1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A picture containing building, indoor, train&#10;&#10;Description automatically generated">
            <a:extLst>
              <a:ext uri="{FF2B5EF4-FFF2-40B4-BE49-F238E27FC236}">
                <a16:creationId xmlns:a16="http://schemas.microsoft.com/office/drawing/2014/main" id="{5B4AD1DA-527C-0941-8ABC-8792E597C8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2B1B1A-8610-2840-AED2-84F2BFB02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799397"/>
            <a:ext cx="2484873" cy="3544707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FEA66-2FF3-5E43-A7E8-1EDCAAD6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1714500"/>
            <a:ext cx="0" cy="17145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254AEA-5B06-8142-8806-1A5DA4CD1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535" y="799397"/>
            <a:ext cx="4308514" cy="3544707"/>
          </a:xfrm>
        </p:spPr>
        <p:txBody>
          <a:bodyPr anchor="ctr">
            <a:normAutofit/>
          </a:bodyPr>
          <a:lstStyle/>
          <a:p>
            <a:pPr lvl="0">
              <a:buFont typeface="System Font Regular"/>
              <a:buChar char="-"/>
            </a:pPr>
            <a:r>
              <a:rPr lang="en-US" sz="1500">
                <a:solidFill>
                  <a:srgbClr val="FFFFFF"/>
                </a:solidFill>
              </a:rPr>
              <a:t>Click to edit Master text styles</a:t>
            </a:r>
          </a:p>
          <a:p>
            <a:pPr lvl="1">
              <a:buFont typeface="System Font Regular"/>
              <a:buChar char="-"/>
            </a:pPr>
            <a:r>
              <a:rPr lang="en-US" sz="1500">
                <a:solidFill>
                  <a:srgbClr val="FFFFFF"/>
                </a:solidFill>
              </a:rPr>
              <a:t>Second level</a:t>
            </a:r>
          </a:p>
          <a:p>
            <a:pPr lvl="2">
              <a:buFont typeface="System Font Regular"/>
              <a:buChar char="-"/>
            </a:pPr>
            <a:r>
              <a:rPr lang="en-US" sz="1500">
                <a:solidFill>
                  <a:srgbClr val="FFFFFF"/>
                </a:solidFill>
              </a:rPr>
              <a:t>Third level</a:t>
            </a:r>
          </a:p>
          <a:p>
            <a:pPr lvl="3">
              <a:buFont typeface="System Font Regular"/>
              <a:buChar char="-"/>
            </a:pPr>
            <a:r>
              <a:rPr lang="en-US" sz="1500">
                <a:solidFill>
                  <a:srgbClr val="FFFFFF"/>
                </a:solidFill>
              </a:rPr>
              <a:t>Fourth level</a:t>
            </a:r>
          </a:p>
          <a:p>
            <a:pPr lvl="4">
              <a:buFont typeface="System Font Regular"/>
              <a:buChar char="-"/>
            </a:pPr>
            <a:r>
              <a:rPr lang="en-US" sz="1500">
                <a:solidFill>
                  <a:srgbClr val="FFFFFF"/>
                </a:solidFill>
              </a:rPr>
              <a:t>Fifth level</a:t>
            </a:r>
            <a:endParaRPr lang="en-GB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379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65" y="4886334"/>
            <a:ext cx="353824" cy="142875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571500" y="4937285"/>
            <a:ext cx="1695844" cy="137857"/>
            <a:chOff x="914400" y="7899655"/>
            <a:chExt cx="2713350" cy="220571"/>
          </a:xfrm>
        </p:grpSpPr>
        <p:sp>
          <p:nvSpPr>
            <p:cNvPr id="21" name="Footer Placeholder 3"/>
            <p:cNvSpPr txBox="1">
              <a:spLocks/>
            </p:cNvSpPr>
            <p:nvPr userDrawn="1"/>
          </p:nvSpPr>
          <p:spPr>
            <a:xfrm>
              <a:off x="914400" y="7900416"/>
              <a:ext cx="2284416" cy="219051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500" kern="1200">
                  <a:solidFill>
                    <a:schemeClr val="bg2">
                      <a:alpha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99" b="0" i="0" dirty="0">
                  <a:latin typeface="IBM Plex Sans" charset="0"/>
                  <a:ea typeface="IBM Plex Sans" charset="0"/>
                  <a:cs typeface="IBM Plex Sans" charset="0"/>
                </a:rPr>
                <a:t>© Copyright IBM Corporation 2018               </a:t>
              </a:r>
            </a:p>
          </p:txBody>
        </p:sp>
        <p:sp>
          <p:nvSpPr>
            <p:cNvPr id="22" name="Date Placeholder 2"/>
            <p:cNvSpPr txBox="1">
              <a:spLocks/>
            </p:cNvSpPr>
            <p:nvPr userDrawn="1"/>
          </p:nvSpPr>
          <p:spPr>
            <a:xfrm>
              <a:off x="2256150" y="7899655"/>
              <a:ext cx="1371600" cy="220571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fontAlgn="auto"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lang="en-US" sz="499" b="0" i="0" dirty="0">
                  <a:solidFill>
                    <a:schemeClr val="bg2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  <a:fld id="{7C9968D1-C8E5-4FE3-AED4-7D4518C301B3}" type="datetime3">
                <a:rPr lang="en-US" sz="499" b="0" i="0" smtClean="0">
                  <a:solidFill>
                    <a:schemeClr val="bg2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pPr marL="0" indent="0" algn="r" fontAlgn="auto">
                  <a:spcBef>
                    <a:spcPts val="0"/>
                  </a:spcBef>
                  <a:spcAft>
                    <a:spcPts val="0"/>
                  </a:spcAft>
                  <a:tabLst/>
                  <a:defRPr/>
                </a:pPr>
                <a:t>30 November 2021</a:t>
              </a:fld>
              <a:endParaRPr lang="en-US" sz="499" b="0" i="0" dirty="0">
                <a:solidFill>
                  <a:schemeClr val="bg2">
                    <a:alpha val="60000"/>
                  </a:schemeClr>
                </a:solidFill>
                <a:latin typeface="IBM Plex Sans" charset="0"/>
                <a:ea typeface="IBM Plex Sans" charset="0"/>
                <a:cs typeface="IBM Plex Sans" charset="0"/>
              </a:endParaRPr>
            </a:p>
          </p:txBody>
        </p:sp>
      </p:grpSp>
      <p:sp>
        <p:nvSpPr>
          <p:cNvPr id="23" name="Footer Placeholder 3"/>
          <p:cNvSpPr txBox="1">
            <a:spLocks/>
          </p:cNvSpPr>
          <p:nvPr userDrawn="1"/>
        </p:nvSpPr>
        <p:spPr>
          <a:xfrm>
            <a:off x="2428875" y="4937760"/>
            <a:ext cx="1427760" cy="1369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685800" rtl="0" eaLnBrk="1" latinLnBrk="0" hangingPunct="1">
              <a:defRPr sz="500" kern="1200">
                <a:solidFill>
                  <a:schemeClr val="bg2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9" b="0" i="0" dirty="0">
                <a:latin typeface="IBM Plex Sans" charset="0"/>
                <a:ea typeface="IBM Plex Sans" charset="0"/>
                <a:cs typeface="IBM Plex Sans" charset="0"/>
              </a:rPr>
              <a:t>IBM Services</a:t>
            </a:r>
          </a:p>
        </p:txBody>
      </p:sp>
      <p:sp>
        <p:nvSpPr>
          <p:cNvPr id="24" name="Slide Number Placeholder 2"/>
          <p:cNvSpPr txBox="1">
            <a:spLocks/>
          </p:cNvSpPr>
          <p:nvPr userDrawn="1"/>
        </p:nvSpPr>
        <p:spPr>
          <a:xfrm>
            <a:off x="284287" y="4933620"/>
            <a:ext cx="204924" cy="13690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FD999D4-B456-9943-89B7-30D56181CE18}" type="slidenum">
              <a:rPr lang="en-US" sz="500" b="0" i="0" smtClean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pPr algn="l"/>
              <a:t>‹#›</a:t>
            </a:fld>
            <a:endParaRPr lang="en-US" sz="500" b="0" i="0" dirty="0">
              <a:solidFill>
                <a:schemeClr val="bg2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85750" y="428625"/>
            <a:ext cx="8572500" cy="714375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64" y="4886335"/>
            <a:ext cx="353824" cy="142876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4294967295"/>
          </p:nvPr>
        </p:nvSpPr>
        <p:spPr>
          <a:xfrm>
            <a:off x="285750" y="1285875"/>
            <a:ext cx="4114800" cy="3286125"/>
          </a:xfrm>
        </p:spPr>
        <p:txBody>
          <a:bodyPr tIns="0"/>
          <a:lstStyle>
            <a:lvl1pPr marL="3715743" indent="-3714750" algn="just">
              <a:spcBef>
                <a:spcPts val="0"/>
              </a:spcBef>
              <a:defRPr/>
            </a:lvl1pPr>
          </a:lstStyle>
          <a:p>
            <a:pPr marL="5945188" indent="-5943600" algn="just">
              <a:spcBef>
                <a:spcPts val="0"/>
              </a:spcBef>
            </a:pPr>
            <a:r>
              <a:rPr lang="en-US" b="1" dirty="0"/>
              <a:t>Part One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One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Two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Three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Four	00</a:t>
            </a:r>
          </a:p>
          <a:p>
            <a:pPr marL="5945188" indent="-5943600" algn="just">
              <a:spcBef>
                <a:spcPts val="0"/>
              </a:spcBef>
            </a:pPr>
            <a:endParaRPr lang="en-US" dirty="0"/>
          </a:p>
          <a:p>
            <a:pPr marL="5945188" indent="-5943600" algn="just">
              <a:spcBef>
                <a:spcPts val="0"/>
              </a:spcBef>
            </a:pPr>
            <a:r>
              <a:rPr lang="en-US" b="1" dirty="0"/>
              <a:t>Part Two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One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Two	00</a:t>
            </a:r>
          </a:p>
          <a:p>
            <a:pPr marL="5945188" indent="-5943600" algn="just">
              <a:spcBef>
                <a:spcPts val="0"/>
              </a:spcBef>
            </a:pPr>
            <a:endParaRPr lang="en-US" dirty="0"/>
          </a:p>
          <a:p>
            <a:pPr marL="5945188" indent="-5943600" algn="just">
              <a:spcBef>
                <a:spcPts val="0"/>
              </a:spcBef>
            </a:pPr>
            <a:r>
              <a:rPr lang="en-US" b="1" dirty="0"/>
              <a:t>Part Three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One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Two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Three	00</a:t>
            </a:r>
          </a:p>
          <a:p>
            <a:pPr marL="5945188" indent="-5943600" algn="just">
              <a:spcBef>
                <a:spcPts val="0"/>
              </a:spcBef>
            </a:pP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idx="4294967295"/>
          </p:nvPr>
        </p:nvSpPr>
        <p:spPr>
          <a:xfrm>
            <a:off x="4743450" y="1285875"/>
            <a:ext cx="4114800" cy="3286125"/>
          </a:xfrm>
        </p:spPr>
        <p:txBody>
          <a:bodyPr tIns="0"/>
          <a:lstStyle>
            <a:lvl1pPr marL="3715743" indent="-3714750" algn="just">
              <a:spcBef>
                <a:spcPts val="0"/>
              </a:spcBef>
              <a:defRPr/>
            </a:lvl1pPr>
          </a:lstStyle>
          <a:p>
            <a:pPr marL="5945188" indent="-5943600" algn="just">
              <a:spcBef>
                <a:spcPts val="0"/>
              </a:spcBef>
            </a:pPr>
            <a:r>
              <a:rPr lang="en-US" b="1" dirty="0"/>
              <a:t>Part Four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One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Two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Three	00</a:t>
            </a:r>
          </a:p>
          <a:p>
            <a:pPr marL="5945188" indent="-5943600" algn="just">
              <a:spcBef>
                <a:spcPts val="0"/>
              </a:spcBef>
            </a:pPr>
            <a:endParaRPr lang="en-US" dirty="0"/>
          </a:p>
          <a:p>
            <a:pPr marL="5945188" indent="-5943600" algn="just">
              <a:spcBef>
                <a:spcPts val="0"/>
              </a:spcBef>
            </a:pPr>
            <a:r>
              <a:rPr lang="en-US" b="1" dirty="0"/>
              <a:t>Appendix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One	00</a:t>
            </a:r>
          </a:p>
          <a:p>
            <a:pPr marL="5945188" indent="-5943600" algn="just">
              <a:spcBef>
                <a:spcPts val="0"/>
              </a:spcBef>
            </a:pPr>
            <a:r>
              <a:rPr lang="en-US" dirty="0"/>
              <a:t>Section Two	00</a:t>
            </a:r>
          </a:p>
          <a:p>
            <a:pPr marL="5945188" indent="-5943600" algn="just">
              <a:spcBef>
                <a:spcPts val="0"/>
              </a:spcBef>
            </a:pPr>
            <a:endParaRPr lang="en-US" dirty="0"/>
          </a:p>
          <a:p>
            <a:pPr marL="5945188" indent="-5943600" algn="just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854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chemeClr val="tx2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276350"/>
            <a:ext cx="9144000" cy="386715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2185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557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123950"/>
            <a:ext cx="8686800" cy="3584448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3939929" algn="dec"/>
              </a:tabLst>
              <a:defRPr/>
            </a:lvl1pPr>
            <a:lvl2pPr marL="173027" indent="-173027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457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109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r>
              <a:rPr lang="de-DE" dirty="0"/>
              <a:t>IBM Maximo / © 2019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4769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98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303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9432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01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59148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7157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0040632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7161" y="91440"/>
            <a:ext cx="8778172" cy="4404360"/>
          </a:xfrm>
        </p:spPr>
        <p:txBody>
          <a:bodyPr/>
          <a:lstStyle>
            <a:lvl1pPr>
              <a:defRPr sz="9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19765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5562535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44625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7758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7" y="1243584"/>
            <a:ext cx="4123876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6600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10312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8635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1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77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2984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7127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4766241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1837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77456" y="201168"/>
            <a:ext cx="1837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1951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4142164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Black rectangle">
            <a:extLst>
              <a:ext uri="{FF2B5EF4-FFF2-40B4-BE49-F238E27FC236}">
                <a16:creationId xmlns:a16="http://schemas.microsoft.com/office/drawing/2014/main" id="{612CE115-19C6-174D-97D1-85AD78D8B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0" i="0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1570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244930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85383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09940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9599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4572000" cy="257175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4572000" cy="2573337"/>
          </a:xfrm>
          <a:solidFill>
            <a:srgbClr val="161616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38697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569463"/>
          </a:xfrm>
          <a:noFill/>
        </p:spPr>
        <p:txBody>
          <a:bodyPr lIns="182880" tIns="164592" rIns="228600" bIns="228600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2286000" cy="2573337"/>
          </a:xfrm>
          <a:solidFill>
            <a:srgbClr val="001D6C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9"/>
          </p:nvPr>
        </p:nvSpPr>
        <p:spPr>
          <a:xfrm>
            <a:off x="2286001" y="2570163"/>
            <a:ext cx="2286000" cy="2573337"/>
          </a:xfrm>
          <a:solidFill>
            <a:srgbClr val="0043C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7"/>
          </p:nvPr>
        </p:nvSpPr>
        <p:spPr>
          <a:xfrm>
            <a:off x="4572000" y="2570162"/>
            <a:ext cx="2286000" cy="2573338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6858000" y="2570162"/>
            <a:ext cx="2286000" cy="2573338"/>
          </a:xfrm>
          <a:solidFill>
            <a:srgbClr val="78A9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38999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rgbClr val="FFFFFF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276350"/>
            <a:ext cx="9144000" cy="386715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76677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212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72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2571750"/>
            <a:ext cx="2286003" cy="2571750"/>
          </a:xfrm>
          <a:solidFill>
            <a:srgbClr val="FFFFFF"/>
          </a:solidFill>
        </p:spPr>
        <p:txBody>
          <a:bodyPr lIns="219456" tIns="201168" rIns="228600" bIns="2286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0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44236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2286000" cy="5148072"/>
          </a:xfrm>
          <a:solidFill>
            <a:srgbClr val="0F62FE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2286000" y="0"/>
            <a:ext cx="2286000" cy="5148072"/>
          </a:xfrm>
          <a:solidFill>
            <a:srgbClr val="0043CE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4572000" y="0"/>
            <a:ext cx="2286000" cy="5148072"/>
          </a:xfrm>
          <a:solidFill>
            <a:srgbClr val="002D9C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5148072"/>
          </a:xfrm>
          <a:solidFill>
            <a:srgbClr val="001D6C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67581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514600" y="1243584"/>
            <a:ext cx="6400800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37720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369806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05456" y="1259626"/>
            <a:ext cx="1837944" cy="3252216"/>
          </a:xfr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019698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62634"/>
            <a:ext cx="1837944" cy="3252216"/>
          </a:xfr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lang="en-US" sz="1400" b="0" i="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71452" indent="-173736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en-US" sz="1400" b="0" i="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42905" indent="-173736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en-US" sz="1400" b="0" i="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28658" indent="-173736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en-US" sz="1400" b="0" i="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803285" indent="-173736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en-US" sz="1400" b="0" i="0" dirty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73168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4306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201168"/>
            <a:ext cx="1837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2505457" y="201168"/>
            <a:ext cx="6409876" cy="4294632"/>
          </a:xfrm>
        </p:spPr>
        <p:txBody>
          <a:bodyPr lIns="0" tIns="0" rIns="91440" bIns="91440"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0013253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6959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89974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61872"/>
            <a:ext cx="4123944" cy="1309878"/>
          </a:xfrm>
        </p:spPr>
        <p:txBody>
          <a:bodyPr/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C6F2CA-B8B6-BF4F-8900-E2319DA9DD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9456" y="3209544"/>
            <a:ext cx="6409944" cy="1307592"/>
          </a:xfrm>
        </p:spPr>
        <p:txBody>
          <a:bodyPr anchor="b"/>
          <a:lstStyle>
            <a:lvl1pPr>
              <a:spcBef>
                <a:spcPts val="300"/>
              </a:spcBef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335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10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" descr="IBM 8-bar 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196" y="2312885"/>
            <a:ext cx="1297608" cy="51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82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03782"/>
            <a:ext cx="4114801" cy="4479344"/>
          </a:xfrm>
        </p:spPr>
        <p:txBody>
          <a:bodyPr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6138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557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123950"/>
            <a:ext cx="8686800" cy="3584448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3939929" algn="dec"/>
              </a:tabLst>
              <a:defRPr/>
            </a:lvl1pPr>
            <a:lvl2pPr marL="173027" indent="-173027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457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109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r>
              <a:rPr lang="de-DE" dirty="0"/>
              <a:t>IBM Maximo / © 2019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4952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2286000" cy="51435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100">
                <a:solidFill>
                  <a:schemeClr val="bg2"/>
                </a:solidFill>
              </a:defRPr>
            </a:lvl2pPr>
            <a:lvl3pPr>
              <a:defRPr sz="1100">
                <a:solidFill>
                  <a:schemeClr val="bg2"/>
                </a:solidFill>
              </a:defRPr>
            </a:lvl3pPr>
            <a:lvl4pPr>
              <a:defRPr sz="11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2286000" y="0"/>
            <a:ext cx="2286000" cy="51435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100">
                <a:solidFill>
                  <a:schemeClr val="bg2"/>
                </a:solidFill>
              </a:defRPr>
            </a:lvl2pPr>
            <a:lvl3pPr>
              <a:defRPr sz="1100">
                <a:solidFill>
                  <a:schemeClr val="bg2"/>
                </a:solidFill>
              </a:defRPr>
            </a:lvl3pPr>
            <a:lvl4pPr>
              <a:defRPr sz="11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4572000" y="0"/>
            <a:ext cx="2286000" cy="51435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100">
                <a:solidFill>
                  <a:schemeClr val="bg2"/>
                </a:solidFill>
              </a:defRPr>
            </a:lvl2pPr>
            <a:lvl3pPr>
              <a:defRPr sz="1100">
                <a:solidFill>
                  <a:schemeClr val="bg2"/>
                </a:solidFill>
              </a:defRPr>
            </a:lvl3pPr>
            <a:lvl4pPr>
              <a:defRPr sz="11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6858000" y="0"/>
            <a:ext cx="2286000" cy="51435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100">
                <a:solidFill>
                  <a:schemeClr val="bg2"/>
                </a:solidFill>
              </a:defRPr>
            </a:lvl2pPr>
            <a:lvl3pPr>
              <a:defRPr sz="1100">
                <a:solidFill>
                  <a:schemeClr val="bg2"/>
                </a:solidFill>
              </a:defRPr>
            </a:lvl3pPr>
            <a:lvl4pPr>
              <a:defRPr sz="11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4826480"/>
            <a:ext cx="6400800" cy="1371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161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9E339-6A6C-5E46-8F19-F358160B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55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1480"/>
            <a:ext cx="6400800" cy="64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800600" y="1093470"/>
            <a:ext cx="4114800" cy="35896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201169"/>
            <a:ext cx="4114800" cy="30003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093471"/>
            <a:ext cx="4114800" cy="358965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78931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(above)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07556" y="4718304"/>
            <a:ext cx="1809432" cy="201168"/>
          </a:xfrm>
          <a:prstGeom prst="rect">
            <a:avLst/>
          </a:prstGeom>
        </p:spPr>
        <p:txBody>
          <a:bodyPr/>
          <a:lstStyle/>
          <a:p>
            <a:pPr defTabSz="457189"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1" y="173736"/>
            <a:ext cx="4474777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5810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5E5C-DD18-4708-A420-7929F999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2217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"/>
            <a:ext cx="9143999" cy="1290639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543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1480"/>
            <a:ext cx="41148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201169"/>
            <a:ext cx="4114800" cy="30003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097281"/>
            <a:ext cx="4114800" cy="358584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05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4572000" cy="257175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4572000" cy="2573337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517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8557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123950"/>
            <a:ext cx="4114800" cy="3584448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3940076" algn="dec"/>
              </a:tabLst>
              <a:defRPr/>
            </a:lvl1pPr>
            <a:lvl2pPr marL="173034" indent="-173034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260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00600" y="1123950"/>
            <a:ext cx="4114800" cy="3584448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3940076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4023260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739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344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8681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0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280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 i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65062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 i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0475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7161" y="91440"/>
            <a:ext cx="8778172" cy="4404360"/>
          </a:xfrm>
        </p:spPr>
        <p:txBody>
          <a:bodyPr/>
          <a:lstStyle>
            <a:lvl1pPr>
              <a:defRPr sz="9600" b="1" i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311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5562535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276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68822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7" y="1243584"/>
            <a:ext cx="4123876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5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361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569463"/>
          </a:xfrm>
          <a:noFill/>
        </p:spPr>
        <p:txBody>
          <a:bodyPr lIns="182880" tIns="164592" rIns="228600" bIns="228600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2286000" cy="2573337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2286001" y="2570163"/>
            <a:ext cx="2286000" cy="2573337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7"/>
          </p:nvPr>
        </p:nvSpPr>
        <p:spPr>
          <a:xfrm>
            <a:off x="4572000" y="2570162"/>
            <a:ext cx="2286000" cy="2573338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8"/>
          </p:nvPr>
        </p:nvSpPr>
        <p:spPr>
          <a:xfrm>
            <a:off x="6858000" y="2570162"/>
            <a:ext cx="2286000" cy="2573338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8194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10312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9598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1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77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1806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722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77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52147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4142164" cy="429463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ol gray 10 rectangle">
            <a:extLst>
              <a:ext uri="{FF2B5EF4-FFF2-40B4-BE49-F238E27FC236}">
                <a16:creationId xmlns:a16="http://schemas.microsoft.com/office/drawing/2014/main" id="{838ABCAC-D266-7244-9068-DAD3FE4E7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0" i="0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363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1368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8885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9145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02D9C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043C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59547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4572000" cy="257175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01D6C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4572000" cy="2573337"/>
          </a:xfrm>
          <a:solidFill>
            <a:srgbClr val="161616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249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chemeClr val="tx1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276350"/>
            <a:ext cx="9144000" cy="386715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1098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569463"/>
          </a:xfrm>
          <a:noFill/>
        </p:spPr>
        <p:txBody>
          <a:bodyPr lIns="182880" tIns="164592" rIns="228600" bIns="228600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2286000" cy="2573337"/>
          </a:xfrm>
          <a:solidFill>
            <a:srgbClr val="001D6C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2286001" y="2570163"/>
            <a:ext cx="2286000" cy="2573337"/>
          </a:xfrm>
          <a:solidFill>
            <a:srgbClr val="0043C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7"/>
          </p:nvPr>
        </p:nvSpPr>
        <p:spPr>
          <a:xfrm>
            <a:off x="4572000" y="2570162"/>
            <a:ext cx="2286000" cy="2573338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8"/>
          </p:nvPr>
        </p:nvSpPr>
        <p:spPr>
          <a:xfrm>
            <a:off x="6858000" y="2570162"/>
            <a:ext cx="2286000" cy="2573338"/>
          </a:xfrm>
          <a:solidFill>
            <a:srgbClr val="78A9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3747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chemeClr val="tx1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276350"/>
            <a:ext cx="9144000" cy="386715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5129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72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2571750"/>
            <a:ext cx="2286003" cy="2571750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" hidden="1">
            <a:extLst>
              <a:ext uri="{FF2B5EF4-FFF2-40B4-BE49-F238E27FC236}">
                <a16:creationId xmlns:a16="http://schemas.microsoft.com/office/drawing/2014/main" id="{0C4F1C52-4E00-9B42-8B21-690C46B2C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66" y="201613"/>
            <a:ext cx="4143375" cy="42941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1188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2286000" cy="5148072"/>
          </a:xfrm>
          <a:solidFill>
            <a:srgbClr val="002D9C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2286000" y="0"/>
            <a:ext cx="2286000" cy="5148072"/>
          </a:xfrm>
          <a:solidFill>
            <a:srgbClr val="0043CE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4572000" y="0"/>
            <a:ext cx="2286000" cy="5148072"/>
          </a:xfrm>
          <a:solidFill>
            <a:srgbClr val="0F62FE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5148072"/>
          </a:xfrm>
          <a:solidFill>
            <a:srgbClr val="78A9FF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4547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514600" y="1243584"/>
            <a:ext cx="6400800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1313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9534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05456" y="1261208"/>
            <a:ext cx="1837944" cy="3234591"/>
          </a:xfrm>
        </p:spPr>
        <p:txBody>
          <a:bodyPr/>
          <a:lstStyle>
            <a:lvl1pPr>
              <a:spcBef>
                <a:spcPts val="300"/>
              </a:spcBef>
              <a:defRPr sz="1000"/>
            </a:lvl1pPr>
            <a:lvl2pPr>
              <a:spcBef>
                <a:spcPts val="300"/>
              </a:spcBef>
              <a:defRPr sz="1000"/>
            </a:lvl2pPr>
            <a:lvl3pPr>
              <a:spcBef>
                <a:spcPts val="300"/>
              </a:spcBef>
              <a:defRPr sz="1000"/>
            </a:lvl3pPr>
            <a:lvl4pPr>
              <a:spcBef>
                <a:spcPts val="300"/>
              </a:spcBef>
              <a:defRPr sz="1000"/>
            </a:lvl4pPr>
            <a:lvl5pPr>
              <a:spcBef>
                <a:spcPts val="3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6579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 2"/>
          <p:cNvSpPr>
            <a:spLocks noGrp="1"/>
          </p:cNvSpPr>
          <p:nvPr>
            <p:ph type="body" sz="quarter" idx="13"/>
          </p:nvPr>
        </p:nvSpPr>
        <p:spPr>
          <a:xfrm>
            <a:off x="2505456" y="1261208"/>
            <a:ext cx="1837944" cy="3234591"/>
          </a:xfrm>
        </p:spPr>
        <p:txBody>
          <a:bodyPr/>
          <a:lstStyle>
            <a:lvl1pPr>
              <a:spcBef>
                <a:spcPts val="300"/>
              </a:spcBef>
              <a:defRPr sz="1000"/>
            </a:lvl1pPr>
            <a:lvl2pPr>
              <a:spcBef>
                <a:spcPts val="300"/>
              </a:spcBef>
              <a:defRPr sz="1000"/>
            </a:lvl2pPr>
            <a:lvl3pPr>
              <a:spcBef>
                <a:spcPts val="300"/>
              </a:spcBef>
              <a:defRPr sz="1000"/>
            </a:lvl3pPr>
            <a:lvl4pPr>
              <a:spcBef>
                <a:spcPts val="300"/>
              </a:spcBef>
              <a:defRPr sz="1000"/>
            </a:lvl4pPr>
            <a:lvl5pPr>
              <a:spcBef>
                <a:spcPts val="3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73168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063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2505457" y="201168"/>
            <a:ext cx="6409876" cy="4294632"/>
          </a:xfrm>
        </p:spPr>
        <p:txBody>
          <a:bodyPr lIns="0" tIns="0" rIns="91440" bIns="91440"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09237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359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72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2571750"/>
            <a:ext cx="2286003" cy="2571750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" hidden="1">
            <a:extLst>
              <a:ext uri="{FF2B5EF4-FFF2-40B4-BE49-F238E27FC236}">
                <a16:creationId xmlns:a16="http://schemas.microsoft.com/office/drawing/2014/main" id="{0C4F1C52-4E00-9B42-8B21-690C46B2C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66" y="201613"/>
            <a:ext cx="4143375" cy="42941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2870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59544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33088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61873"/>
            <a:ext cx="4123944" cy="1309877"/>
          </a:xfrm>
        </p:spPr>
        <p:txBody>
          <a:bodyPr/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66D531-042B-494C-8702-5C43B76E6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658" y="3205697"/>
            <a:ext cx="6405743" cy="1309876"/>
          </a:xfrm>
        </p:spPr>
        <p:txBody>
          <a:bodyPr anchor="b"/>
          <a:lstStyle>
            <a:lvl1pPr>
              <a:spcBef>
                <a:spcPts val="300"/>
              </a:spcBef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37136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IBM 8-bar 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954" y="2315617"/>
            <a:ext cx="1292095" cy="5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541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roup 463"/>
          <p:cNvGrpSpPr/>
          <p:nvPr userDrawn="1"/>
        </p:nvGrpSpPr>
        <p:grpSpPr>
          <a:xfrm>
            <a:off x="1588" y="-1589"/>
            <a:ext cx="9144000" cy="5143500"/>
            <a:chOff x="0" y="0"/>
            <a:chExt cx="14630400" cy="8229600"/>
          </a:xfrm>
        </p:grpSpPr>
        <p:cxnSp>
          <p:nvCxnSpPr>
            <p:cNvPr id="465" name="Straight Connector 464"/>
            <p:cNvCxnSpPr/>
            <p:nvPr userDrawn="1"/>
          </p:nvCxnSpPr>
          <p:spPr>
            <a:xfrm>
              <a:off x="457200" y="457200"/>
              <a:ext cx="137160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 userDrawn="1"/>
          </p:nvCxnSpPr>
          <p:spPr>
            <a:xfrm flipV="1">
              <a:off x="457200" y="457200"/>
              <a:ext cx="0" cy="73152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 userDrawn="1"/>
          </p:nvCxnSpPr>
          <p:spPr>
            <a:xfrm flipV="1">
              <a:off x="14173200" y="457200"/>
              <a:ext cx="0" cy="73152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 userDrawn="1"/>
          </p:nvCxnSpPr>
          <p:spPr>
            <a:xfrm>
              <a:off x="457200" y="7772400"/>
              <a:ext cx="137160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 userDrawn="1"/>
          </p:nvCxnSpPr>
          <p:spPr>
            <a:xfrm>
              <a:off x="0" y="4114800"/>
              <a:ext cx="14630400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 userDrawn="1"/>
          </p:nvCxnSpPr>
          <p:spPr>
            <a:xfrm>
              <a:off x="0" y="2057400"/>
              <a:ext cx="14630400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 userDrawn="1"/>
          </p:nvCxnSpPr>
          <p:spPr>
            <a:xfrm>
              <a:off x="0" y="6172200"/>
              <a:ext cx="14630400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 userDrawn="1"/>
          </p:nvCxnSpPr>
          <p:spPr>
            <a:xfrm flipV="1">
              <a:off x="7315200" y="0"/>
              <a:ext cx="0" cy="8229600"/>
            </a:xfrm>
            <a:prstGeom prst="line">
              <a:avLst/>
            </a:prstGeom>
            <a:ln w="63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 userDrawn="1"/>
          </p:nvCxnSpPr>
          <p:spPr>
            <a:xfrm flipV="1">
              <a:off x="3657600" y="0"/>
              <a:ext cx="0" cy="8229295"/>
            </a:xfrm>
            <a:prstGeom prst="line">
              <a:avLst/>
            </a:prstGeom>
            <a:ln w="63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 userDrawn="1"/>
          </p:nvCxnSpPr>
          <p:spPr>
            <a:xfrm flipV="1">
              <a:off x="10972800" y="0"/>
              <a:ext cx="0" cy="8229600"/>
            </a:xfrm>
            <a:prstGeom prst="line">
              <a:avLst/>
            </a:prstGeom>
            <a:ln w="63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 userDrawn="1"/>
        </p:nvSpPr>
        <p:spPr>
          <a:xfrm>
            <a:off x="4571969" y="575613"/>
            <a:ext cx="65" cy="134652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endParaRPr lang="en-US" sz="875" b="0" i="0" dirty="0">
              <a:solidFill>
                <a:schemeClr val="bg2"/>
              </a:solidFill>
              <a:latin typeface="Arial Regular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14287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3429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4000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4572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5143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6286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6858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7429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001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9144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715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10287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10858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571500" y="-2"/>
            <a:ext cx="0" cy="51435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572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114300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171450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20002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12001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12573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13144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V="1">
            <a:off x="13716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V="1">
            <a:off x="14859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V="1">
            <a:off x="15430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V="1">
            <a:off x="16002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V="1">
            <a:off x="16573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flipV="1">
            <a:off x="17716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V="1">
            <a:off x="18288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V="1">
            <a:off x="18859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flipV="1">
            <a:off x="19431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20574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V="1">
            <a:off x="21145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21717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22288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flipV="1">
            <a:off x="23431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flipV="1">
            <a:off x="24003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24574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V="1">
            <a:off x="25146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V="1">
            <a:off x="25717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26289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 flipV="1">
            <a:off x="26860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V="1">
            <a:off x="27432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 flipV="1">
            <a:off x="28003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flipV="1">
            <a:off x="285750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 flipV="1">
            <a:off x="29146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>
          <a:xfrm flipV="1">
            <a:off x="29718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 userDrawn="1"/>
        </p:nvCxnSpPr>
        <p:spPr>
          <a:xfrm flipV="1">
            <a:off x="30289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flipV="1">
            <a:off x="30861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 userDrawn="1"/>
        </p:nvCxnSpPr>
        <p:spPr>
          <a:xfrm flipV="1">
            <a:off x="31432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 userDrawn="1"/>
        </p:nvCxnSpPr>
        <p:spPr>
          <a:xfrm flipV="1">
            <a:off x="32004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 flipV="1">
            <a:off x="32575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 userDrawn="1"/>
        </p:nvCxnSpPr>
        <p:spPr>
          <a:xfrm flipV="1">
            <a:off x="33147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 userDrawn="1"/>
        </p:nvCxnSpPr>
        <p:spPr>
          <a:xfrm flipV="1">
            <a:off x="33718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 flipV="1">
            <a:off x="342900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 userDrawn="1"/>
        </p:nvCxnSpPr>
        <p:spPr>
          <a:xfrm flipV="1">
            <a:off x="34861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 userDrawn="1"/>
        </p:nvCxnSpPr>
        <p:spPr>
          <a:xfrm flipV="1">
            <a:off x="35433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 userDrawn="1"/>
        </p:nvCxnSpPr>
        <p:spPr>
          <a:xfrm flipV="1">
            <a:off x="36004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 userDrawn="1"/>
        </p:nvCxnSpPr>
        <p:spPr>
          <a:xfrm flipV="1">
            <a:off x="36576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 userDrawn="1"/>
        </p:nvCxnSpPr>
        <p:spPr>
          <a:xfrm flipV="1">
            <a:off x="37147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 userDrawn="1"/>
        </p:nvCxnSpPr>
        <p:spPr>
          <a:xfrm flipV="1">
            <a:off x="37719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 userDrawn="1"/>
        </p:nvCxnSpPr>
        <p:spPr>
          <a:xfrm flipV="1">
            <a:off x="38290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 userDrawn="1"/>
        </p:nvCxnSpPr>
        <p:spPr>
          <a:xfrm flipV="1">
            <a:off x="38862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 flipV="1">
            <a:off x="39433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 flipV="1">
            <a:off x="400050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 userDrawn="1"/>
        </p:nvCxnSpPr>
        <p:spPr>
          <a:xfrm flipV="1">
            <a:off x="40576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 userDrawn="1"/>
        </p:nvCxnSpPr>
        <p:spPr>
          <a:xfrm flipV="1">
            <a:off x="41148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 userDrawn="1"/>
        </p:nvCxnSpPr>
        <p:spPr>
          <a:xfrm flipV="1">
            <a:off x="41719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 userDrawn="1"/>
        </p:nvCxnSpPr>
        <p:spPr>
          <a:xfrm flipV="1">
            <a:off x="42291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 userDrawn="1"/>
        </p:nvCxnSpPr>
        <p:spPr>
          <a:xfrm flipV="1">
            <a:off x="42862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V="1">
            <a:off x="43434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 userDrawn="1"/>
        </p:nvCxnSpPr>
        <p:spPr>
          <a:xfrm flipV="1">
            <a:off x="44005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 flipV="1">
            <a:off x="44577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 userDrawn="1"/>
        </p:nvCxnSpPr>
        <p:spPr>
          <a:xfrm flipV="1">
            <a:off x="45148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 userDrawn="1"/>
        </p:nvCxnSpPr>
        <p:spPr>
          <a:xfrm flipV="1">
            <a:off x="46291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 userDrawn="1"/>
        </p:nvCxnSpPr>
        <p:spPr>
          <a:xfrm flipV="1">
            <a:off x="46863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 userDrawn="1"/>
        </p:nvCxnSpPr>
        <p:spPr>
          <a:xfrm flipV="1">
            <a:off x="47434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 userDrawn="1"/>
        </p:nvCxnSpPr>
        <p:spPr>
          <a:xfrm flipV="1">
            <a:off x="48006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 userDrawn="1"/>
        </p:nvCxnSpPr>
        <p:spPr>
          <a:xfrm flipV="1">
            <a:off x="48577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 userDrawn="1"/>
        </p:nvCxnSpPr>
        <p:spPr>
          <a:xfrm flipV="1">
            <a:off x="49149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 userDrawn="1"/>
        </p:nvCxnSpPr>
        <p:spPr>
          <a:xfrm flipV="1">
            <a:off x="49720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 userDrawn="1"/>
        </p:nvCxnSpPr>
        <p:spPr>
          <a:xfrm flipV="1">
            <a:off x="50292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 userDrawn="1"/>
        </p:nvCxnSpPr>
        <p:spPr>
          <a:xfrm flipV="1">
            <a:off x="50863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 userDrawn="1"/>
        </p:nvCxnSpPr>
        <p:spPr>
          <a:xfrm flipV="1">
            <a:off x="514350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 userDrawn="1"/>
        </p:nvCxnSpPr>
        <p:spPr>
          <a:xfrm flipV="1">
            <a:off x="52006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 userDrawn="1"/>
        </p:nvCxnSpPr>
        <p:spPr>
          <a:xfrm flipV="1">
            <a:off x="52578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 userDrawn="1"/>
        </p:nvCxnSpPr>
        <p:spPr>
          <a:xfrm flipV="1">
            <a:off x="53149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 userDrawn="1"/>
        </p:nvCxnSpPr>
        <p:spPr>
          <a:xfrm flipV="1">
            <a:off x="53721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 userDrawn="1"/>
        </p:nvCxnSpPr>
        <p:spPr>
          <a:xfrm flipV="1">
            <a:off x="54292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 userDrawn="1"/>
        </p:nvCxnSpPr>
        <p:spPr>
          <a:xfrm flipV="1">
            <a:off x="54864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 userDrawn="1"/>
        </p:nvCxnSpPr>
        <p:spPr>
          <a:xfrm flipV="1">
            <a:off x="55435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 userDrawn="1"/>
        </p:nvCxnSpPr>
        <p:spPr>
          <a:xfrm flipV="1">
            <a:off x="56007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 userDrawn="1"/>
        </p:nvCxnSpPr>
        <p:spPr>
          <a:xfrm flipV="1">
            <a:off x="56578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 userDrawn="1"/>
        </p:nvCxnSpPr>
        <p:spPr>
          <a:xfrm flipV="1">
            <a:off x="571500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 userDrawn="1"/>
        </p:nvCxnSpPr>
        <p:spPr>
          <a:xfrm flipV="1">
            <a:off x="57721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 userDrawn="1"/>
        </p:nvCxnSpPr>
        <p:spPr>
          <a:xfrm flipV="1">
            <a:off x="58293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 userDrawn="1"/>
        </p:nvCxnSpPr>
        <p:spPr>
          <a:xfrm flipV="1">
            <a:off x="58864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 userDrawn="1"/>
        </p:nvCxnSpPr>
        <p:spPr>
          <a:xfrm flipV="1">
            <a:off x="59436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 userDrawn="1"/>
        </p:nvCxnSpPr>
        <p:spPr>
          <a:xfrm flipV="1">
            <a:off x="60007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 userDrawn="1"/>
        </p:nvCxnSpPr>
        <p:spPr>
          <a:xfrm flipV="1">
            <a:off x="60579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 userDrawn="1"/>
        </p:nvCxnSpPr>
        <p:spPr>
          <a:xfrm flipV="1">
            <a:off x="61150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 userDrawn="1"/>
        </p:nvCxnSpPr>
        <p:spPr>
          <a:xfrm flipV="1">
            <a:off x="61722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 userDrawn="1"/>
        </p:nvCxnSpPr>
        <p:spPr>
          <a:xfrm flipV="1">
            <a:off x="62293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 userDrawn="1"/>
        </p:nvCxnSpPr>
        <p:spPr>
          <a:xfrm flipV="1">
            <a:off x="628650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 userDrawn="1"/>
        </p:nvCxnSpPr>
        <p:spPr>
          <a:xfrm flipV="1">
            <a:off x="63436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 userDrawn="1"/>
        </p:nvCxnSpPr>
        <p:spPr>
          <a:xfrm flipV="1">
            <a:off x="64008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 userDrawn="1"/>
        </p:nvCxnSpPr>
        <p:spPr>
          <a:xfrm flipV="1">
            <a:off x="64579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 userDrawn="1"/>
        </p:nvCxnSpPr>
        <p:spPr>
          <a:xfrm flipV="1">
            <a:off x="65151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 userDrawn="1"/>
        </p:nvCxnSpPr>
        <p:spPr>
          <a:xfrm flipV="1">
            <a:off x="65722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 userDrawn="1"/>
        </p:nvCxnSpPr>
        <p:spPr>
          <a:xfrm flipV="1">
            <a:off x="66294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 userDrawn="1"/>
        </p:nvCxnSpPr>
        <p:spPr>
          <a:xfrm flipV="1">
            <a:off x="66865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 userDrawn="1"/>
        </p:nvCxnSpPr>
        <p:spPr>
          <a:xfrm flipV="1">
            <a:off x="67437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 userDrawn="1"/>
        </p:nvCxnSpPr>
        <p:spPr>
          <a:xfrm flipV="1">
            <a:off x="68008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 userDrawn="1"/>
        </p:nvCxnSpPr>
        <p:spPr>
          <a:xfrm flipV="1">
            <a:off x="69151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 userDrawn="1"/>
        </p:nvCxnSpPr>
        <p:spPr>
          <a:xfrm flipV="1">
            <a:off x="69723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 userDrawn="1"/>
        </p:nvCxnSpPr>
        <p:spPr>
          <a:xfrm flipV="1">
            <a:off x="70294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 userDrawn="1"/>
        </p:nvCxnSpPr>
        <p:spPr>
          <a:xfrm flipV="1">
            <a:off x="70866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 userDrawn="1"/>
        </p:nvCxnSpPr>
        <p:spPr>
          <a:xfrm flipV="1">
            <a:off x="71437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 userDrawn="1"/>
        </p:nvCxnSpPr>
        <p:spPr>
          <a:xfrm flipV="1">
            <a:off x="72009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 userDrawn="1"/>
        </p:nvCxnSpPr>
        <p:spPr>
          <a:xfrm flipV="1">
            <a:off x="72580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 userDrawn="1"/>
        </p:nvCxnSpPr>
        <p:spPr>
          <a:xfrm flipV="1">
            <a:off x="73152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 userDrawn="1"/>
        </p:nvCxnSpPr>
        <p:spPr>
          <a:xfrm flipV="1">
            <a:off x="73723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 userDrawn="1"/>
        </p:nvCxnSpPr>
        <p:spPr>
          <a:xfrm flipV="1">
            <a:off x="742950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 userDrawn="1"/>
        </p:nvCxnSpPr>
        <p:spPr>
          <a:xfrm flipV="1">
            <a:off x="74866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 userDrawn="1"/>
        </p:nvCxnSpPr>
        <p:spPr>
          <a:xfrm flipV="1">
            <a:off x="75438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 userDrawn="1"/>
        </p:nvCxnSpPr>
        <p:spPr>
          <a:xfrm flipV="1">
            <a:off x="76009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 userDrawn="1"/>
        </p:nvCxnSpPr>
        <p:spPr>
          <a:xfrm flipV="1">
            <a:off x="76581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 userDrawn="1"/>
        </p:nvCxnSpPr>
        <p:spPr>
          <a:xfrm flipV="1">
            <a:off x="77152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 userDrawn="1"/>
        </p:nvCxnSpPr>
        <p:spPr>
          <a:xfrm flipV="1">
            <a:off x="77724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 userDrawn="1"/>
        </p:nvCxnSpPr>
        <p:spPr>
          <a:xfrm flipV="1">
            <a:off x="78295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 userDrawn="1"/>
        </p:nvCxnSpPr>
        <p:spPr>
          <a:xfrm flipV="1">
            <a:off x="78867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 userDrawn="1"/>
        </p:nvCxnSpPr>
        <p:spPr>
          <a:xfrm flipV="1">
            <a:off x="79438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 userDrawn="1"/>
        </p:nvCxnSpPr>
        <p:spPr>
          <a:xfrm flipV="1">
            <a:off x="800100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 userDrawn="1"/>
        </p:nvCxnSpPr>
        <p:spPr>
          <a:xfrm flipV="1">
            <a:off x="80581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 userDrawn="1"/>
        </p:nvCxnSpPr>
        <p:spPr>
          <a:xfrm flipV="1">
            <a:off x="81153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 userDrawn="1"/>
        </p:nvCxnSpPr>
        <p:spPr>
          <a:xfrm flipV="1">
            <a:off x="81724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 userDrawn="1"/>
        </p:nvCxnSpPr>
        <p:spPr>
          <a:xfrm flipV="1">
            <a:off x="82296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 userDrawn="1"/>
        </p:nvCxnSpPr>
        <p:spPr>
          <a:xfrm flipV="1">
            <a:off x="828675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 userDrawn="1"/>
        </p:nvCxnSpPr>
        <p:spPr>
          <a:xfrm flipV="1">
            <a:off x="83439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 userDrawn="1"/>
        </p:nvCxnSpPr>
        <p:spPr>
          <a:xfrm flipV="1">
            <a:off x="84010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 userDrawn="1"/>
        </p:nvCxnSpPr>
        <p:spPr>
          <a:xfrm flipV="1">
            <a:off x="84582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 userDrawn="1"/>
        </p:nvCxnSpPr>
        <p:spPr>
          <a:xfrm flipV="1">
            <a:off x="85153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 userDrawn="1"/>
        </p:nvCxnSpPr>
        <p:spPr>
          <a:xfrm flipV="1">
            <a:off x="8572500" y="0"/>
            <a:ext cx="0" cy="5143500"/>
          </a:xfrm>
          <a:prstGeom prst="line">
            <a:avLst/>
          </a:prstGeom>
          <a:ln w="3175">
            <a:solidFill>
              <a:schemeClr val="bg2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 userDrawn="1"/>
        </p:nvCxnSpPr>
        <p:spPr>
          <a:xfrm flipV="1">
            <a:off x="86296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 userDrawn="1"/>
        </p:nvCxnSpPr>
        <p:spPr>
          <a:xfrm flipV="1">
            <a:off x="86868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 userDrawn="1"/>
        </p:nvCxnSpPr>
        <p:spPr>
          <a:xfrm flipV="1">
            <a:off x="874395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 userDrawn="1"/>
        </p:nvCxnSpPr>
        <p:spPr>
          <a:xfrm flipV="1">
            <a:off x="8801100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 userDrawn="1"/>
        </p:nvCxnSpPr>
        <p:spPr>
          <a:xfrm>
            <a:off x="0" y="57150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 userDrawn="1"/>
        </p:nvCxnSpPr>
        <p:spPr>
          <a:xfrm>
            <a:off x="285750" y="3429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 userDrawn="1"/>
        </p:nvCxnSpPr>
        <p:spPr>
          <a:xfrm>
            <a:off x="285750" y="4000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 userDrawn="1"/>
        </p:nvCxnSpPr>
        <p:spPr>
          <a:xfrm>
            <a:off x="285750" y="4572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 userDrawn="1"/>
        </p:nvCxnSpPr>
        <p:spPr>
          <a:xfrm>
            <a:off x="285750" y="5143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 userDrawn="1"/>
        </p:nvCxnSpPr>
        <p:spPr>
          <a:xfrm>
            <a:off x="0" y="85725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 userDrawn="1"/>
        </p:nvCxnSpPr>
        <p:spPr>
          <a:xfrm>
            <a:off x="285750" y="6286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 userDrawn="1"/>
        </p:nvCxnSpPr>
        <p:spPr>
          <a:xfrm>
            <a:off x="285750" y="6858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 userDrawn="1"/>
        </p:nvCxnSpPr>
        <p:spPr>
          <a:xfrm>
            <a:off x="285750" y="7429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 userDrawn="1"/>
        </p:nvCxnSpPr>
        <p:spPr>
          <a:xfrm>
            <a:off x="285750" y="8001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 userDrawn="1"/>
        </p:nvCxnSpPr>
        <p:spPr>
          <a:xfrm>
            <a:off x="0" y="114300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 userDrawn="1"/>
        </p:nvCxnSpPr>
        <p:spPr>
          <a:xfrm>
            <a:off x="285750" y="9144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 userDrawn="1"/>
        </p:nvCxnSpPr>
        <p:spPr>
          <a:xfrm>
            <a:off x="285750" y="9715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 userDrawn="1"/>
        </p:nvCxnSpPr>
        <p:spPr>
          <a:xfrm>
            <a:off x="285750" y="10287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 userDrawn="1"/>
        </p:nvCxnSpPr>
        <p:spPr>
          <a:xfrm>
            <a:off x="285750" y="10858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 userDrawn="1"/>
        </p:nvCxnSpPr>
        <p:spPr>
          <a:xfrm>
            <a:off x="0" y="142875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 userDrawn="1"/>
        </p:nvCxnSpPr>
        <p:spPr>
          <a:xfrm>
            <a:off x="285750" y="12001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285750" y="12573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285750" y="13144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 userDrawn="1"/>
        </p:nvCxnSpPr>
        <p:spPr>
          <a:xfrm>
            <a:off x="285750" y="13716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 userDrawn="1"/>
        </p:nvCxnSpPr>
        <p:spPr>
          <a:xfrm>
            <a:off x="0" y="171450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 userDrawn="1"/>
        </p:nvCxnSpPr>
        <p:spPr>
          <a:xfrm>
            <a:off x="285750" y="14859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 userDrawn="1"/>
        </p:nvCxnSpPr>
        <p:spPr>
          <a:xfrm>
            <a:off x="285750" y="15430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 userDrawn="1"/>
        </p:nvCxnSpPr>
        <p:spPr>
          <a:xfrm>
            <a:off x="285750" y="16002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 userDrawn="1"/>
        </p:nvCxnSpPr>
        <p:spPr>
          <a:xfrm>
            <a:off x="285750" y="16573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 userDrawn="1"/>
        </p:nvCxnSpPr>
        <p:spPr>
          <a:xfrm>
            <a:off x="0" y="200025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 userDrawn="1"/>
        </p:nvCxnSpPr>
        <p:spPr>
          <a:xfrm>
            <a:off x="285750" y="17716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 userDrawn="1"/>
        </p:nvCxnSpPr>
        <p:spPr>
          <a:xfrm>
            <a:off x="285750" y="18288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 userDrawn="1"/>
        </p:nvCxnSpPr>
        <p:spPr>
          <a:xfrm>
            <a:off x="285750" y="18859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 userDrawn="1"/>
        </p:nvCxnSpPr>
        <p:spPr>
          <a:xfrm>
            <a:off x="285750" y="19431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 userDrawn="1"/>
        </p:nvCxnSpPr>
        <p:spPr>
          <a:xfrm>
            <a:off x="0" y="228600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 userDrawn="1"/>
        </p:nvCxnSpPr>
        <p:spPr>
          <a:xfrm>
            <a:off x="285750" y="20574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 userDrawn="1"/>
        </p:nvCxnSpPr>
        <p:spPr>
          <a:xfrm>
            <a:off x="285750" y="21145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 userDrawn="1"/>
        </p:nvCxnSpPr>
        <p:spPr>
          <a:xfrm>
            <a:off x="285750" y="21717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 userDrawn="1"/>
        </p:nvCxnSpPr>
        <p:spPr>
          <a:xfrm>
            <a:off x="285750" y="22288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 userDrawn="1"/>
        </p:nvCxnSpPr>
        <p:spPr>
          <a:xfrm>
            <a:off x="285750" y="23431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 userDrawn="1"/>
        </p:nvCxnSpPr>
        <p:spPr>
          <a:xfrm>
            <a:off x="285750" y="24003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 userDrawn="1"/>
        </p:nvCxnSpPr>
        <p:spPr>
          <a:xfrm>
            <a:off x="285750" y="24574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 userDrawn="1"/>
        </p:nvCxnSpPr>
        <p:spPr>
          <a:xfrm>
            <a:off x="285750" y="25146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 userDrawn="1"/>
        </p:nvCxnSpPr>
        <p:spPr>
          <a:xfrm>
            <a:off x="0" y="285750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 userDrawn="1"/>
        </p:nvCxnSpPr>
        <p:spPr>
          <a:xfrm>
            <a:off x="285750" y="26289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 userDrawn="1"/>
        </p:nvCxnSpPr>
        <p:spPr>
          <a:xfrm>
            <a:off x="285750" y="26860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 userDrawn="1"/>
        </p:nvCxnSpPr>
        <p:spPr>
          <a:xfrm>
            <a:off x="285750" y="27432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 userDrawn="1"/>
        </p:nvCxnSpPr>
        <p:spPr>
          <a:xfrm>
            <a:off x="285750" y="28003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 userDrawn="1"/>
        </p:nvCxnSpPr>
        <p:spPr>
          <a:xfrm>
            <a:off x="0" y="314325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 userDrawn="1"/>
        </p:nvCxnSpPr>
        <p:spPr>
          <a:xfrm>
            <a:off x="285750" y="29146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 userDrawn="1"/>
        </p:nvCxnSpPr>
        <p:spPr>
          <a:xfrm>
            <a:off x="285750" y="29718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 userDrawn="1"/>
        </p:nvCxnSpPr>
        <p:spPr>
          <a:xfrm>
            <a:off x="285750" y="30289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 userDrawn="1"/>
        </p:nvCxnSpPr>
        <p:spPr>
          <a:xfrm>
            <a:off x="285750" y="30861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 userDrawn="1"/>
        </p:nvCxnSpPr>
        <p:spPr>
          <a:xfrm>
            <a:off x="0" y="342900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 userDrawn="1"/>
        </p:nvCxnSpPr>
        <p:spPr>
          <a:xfrm>
            <a:off x="285750" y="32004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 userDrawn="1"/>
        </p:nvCxnSpPr>
        <p:spPr>
          <a:xfrm>
            <a:off x="285750" y="32575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>
            <a:off x="285750" y="33147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 userDrawn="1"/>
        </p:nvCxnSpPr>
        <p:spPr>
          <a:xfrm>
            <a:off x="285750" y="33718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 userDrawn="1"/>
        </p:nvCxnSpPr>
        <p:spPr>
          <a:xfrm>
            <a:off x="0" y="371475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 userDrawn="1"/>
        </p:nvCxnSpPr>
        <p:spPr>
          <a:xfrm>
            <a:off x="285750" y="34861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 userDrawn="1"/>
        </p:nvCxnSpPr>
        <p:spPr>
          <a:xfrm>
            <a:off x="285750" y="35433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 userDrawn="1"/>
        </p:nvCxnSpPr>
        <p:spPr>
          <a:xfrm>
            <a:off x="285750" y="36004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 userDrawn="1"/>
        </p:nvCxnSpPr>
        <p:spPr>
          <a:xfrm>
            <a:off x="285750" y="36576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 userDrawn="1"/>
        </p:nvCxnSpPr>
        <p:spPr>
          <a:xfrm>
            <a:off x="0" y="400050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 userDrawn="1"/>
        </p:nvCxnSpPr>
        <p:spPr>
          <a:xfrm>
            <a:off x="285750" y="37719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 userDrawn="1"/>
        </p:nvCxnSpPr>
        <p:spPr>
          <a:xfrm>
            <a:off x="285750" y="38290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 userDrawn="1"/>
        </p:nvCxnSpPr>
        <p:spPr>
          <a:xfrm>
            <a:off x="285750" y="38862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 userDrawn="1"/>
        </p:nvCxnSpPr>
        <p:spPr>
          <a:xfrm>
            <a:off x="285750" y="39433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 userDrawn="1"/>
        </p:nvCxnSpPr>
        <p:spPr>
          <a:xfrm>
            <a:off x="0" y="428625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 userDrawn="1"/>
        </p:nvCxnSpPr>
        <p:spPr>
          <a:xfrm>
            <a:off x="285750" y="40576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 userDrawn="1"/>
        </p:nvCxnSpPr>
        <p:spPr>
          <a:xfrm>
            <a:off x="285750" y="41148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 userDrawn="1"/>
        </p:nvCxnSpPr>
        <p:spPr>
          <a:xfrm>
            <a:off x="285750" y="41719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 userDrawn="1"/>
        </p:nvCxnSpPr>
        <p:spPr>
          <a:xfrm>
            <a:off x="285750" y="42291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 userDrawn="1"/>
        </p:nvCxnSpPr>
        <p:spPr>
          <a:xfrm>
            <a:off x="285750" y="43434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 userDrawn="1"/>
        </p:nvCxnSpPr>
        <p:spPr>
          <a:xfrm>
            <a:off x="285750" y="44005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 userDrawn="1"/>
        </p:nvCxnSpPr>
        <p:spPr>
          <a:xfrm>
            <a:off x="285750" y="44577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 userDrawn="1"/>
        </p:nvCxnSpPr>
        <p:spPr>
          <a:xfrm>
            <a:off x="285750" y="45148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 userDrawn="1"/>
        </p:nvCxnSpPr>
        <p:spPr>
          <a:xfrm>
            <a:off x="285750" y="46291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 userDrawn="1"/>
        </p:nvCxnSpPr>
        <p:spPr>
          <a:xfrm>
            <a:off x="285750" y="46863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 userDrawn="1"/>
        </p:nvCxnSpPr>
        <p:spPr>
          <a:xfrm>
            <a:off x="285750" y="474345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 userDrawn="1"/>
        </p:nvCxnSpPr>
        <p:spPr>
          <a:xfrm>
            <a:off x="285750" y="48006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 userDrawn="1"/>
        </p:nvCxnSpPr>
        <p:spPr>
          <a:xfrm>
            <a:off x="285750" y="5029200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 userDrawn="1"/>
        </p:nvCxnSpPr>
        <p:spPr>
          <a:xfrm flipV="1">
            <a:off x="3143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 userDrawn="1"/>
        </p:nvCxnSpPr>
        <p:spPr>
          <a:xfrm flipV="1">
            <a:off x="3714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 userDrawn="1"/>
        </p:nvCxnSpPr>
        <p:spPr>
          <a:xfrm flipV="1">
            <a:off x="4286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 userDrawn="1"/>
        </p:nvCxnSpPr>
        <p:spPr>
          <a:xfrm flipV="1">
            <a:off x="4857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 userDrawn="1"/>
        </p:nvCxnSpPr>
        <p:spPr>
          <a:xfrm flipV="1">
            <a:off x="5429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 userDrawn="1"/>
        </p:nvCxnSpPr>
        <p:spPr>
          <a:xfrm flipV="1">
            <a:off x="6000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 userDrawn="1"/>
        </p:nvCxnSpPr>
        <p:spPr>
          <a:xfrm flipV="1">
            <a:off x="6572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 userDrawn="1"/>
        </p:nvCxnSpPr>
        <p:spPr>
          <a:xfrm flipV="1">
            <a:off x="7143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 userDrawn="1"/>
        </p:nvCxnSpPr>
        <p:spPr>
          <a:xfrm flipV="1">
            <a:off x="7715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 userDrawn="1"/>
        </p:nvCxnSpPr>
        <p:spPr>
          <a:xfrm flipV="1">
            <a:off x="8286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 userDrawn="1"/>
        </p:nvCxnSpPr>
        <p:spPr>
          <a:xfrm flipV="1">
            <a:off x="8858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 userDrawn="1"/>
        </p:nvCxnSpPr>
        <p:spPr>
          <a:xfrm flipV="1">
            <a:off x="9429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 userDrawn="1"/>
        </p:nvCxnSpPr>
        <p:spPr>
          <a:xfrm flipV="1">
            <a:off x="10001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 userDrawn="1"/>
        </p:nvCxnSpPr>
        <p:spPr>
          <a:xfrm flipV="1">
            <a:off x="10572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 userDrawn="1"/>
        </p:nvCxnSpPr>
        <p:spPr>
          <a:xfrm flipV="1">
            <a:off x="11144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 userDrawn="1"/>
        </p:nvCxnSpPr>
        <p:spPr>
          <a:xfrm flipV="1">
            <a:off x="11715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 userDrawn="1"/>
        </p:nvCxnSpPr>
        <p:spPr>
          <a:xfrm flipV="1">
            <a:off x="12287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 userDrawn="1"/>
        </p:nvCxnSpPr>
        <p:spPr>
          <a:xfrm flipV="1">
            <a:off x="12858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 userDrawn="1"/>
        </p:nvCxnSpPr>
        <p:spPr>
          <a:xfrm flipV="1">
            <a:off x="13430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 userDrawn="1"/>
        </p:nvCxnSpPr>
        <p:spPr>
          <a:xfrm flipV="1">
            <a:off x="14001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 userDrawn="1"/>
        </p:nvCxnSpPr>
        <p:spPr>
          <a:xfrm flipV="1">
            <a:off x="14573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 userDrawn="1"/>
        </p:nvCxnSpPr>
        <p:spPr>
          <a:xfrm flipV="1">
            <a:off x="15144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 userDrawn="1"/>
        </p:nvCxnSpPr>
        <p:spPr>
          <a:xfrm flipV="1">
            <a:off x="15716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 userDrawn="1"/>
        </p:nvCxnSpPr>
        <p:spPr>
          <a:xfrm flipV="1">
            <a:off x="16287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 userDrawn="1"/>
        </p:nvCxnSpPr>
        <p:spPr>
          <a:xfrm flipV="1">
            <a:off x="16859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 userDrawn="1"/>
        </p:nvCxnSpPr>
        <p:spPr>
          <a:xfrm flipV="1">
            <a:off x="17430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 userDrawn="1"/>
        </p:nvCxnSpPr>
        <p:spPr>
          <a:xfrm flipV="1">
            <a:off x="18002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 userDrawn="1"/>
        </p:nvCxnSpPr>
        <p:spPr>
          <a:xfrm flipV="1">
            <a:off x="18573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 userDrawn="1"/>
        </p:nvCxnSpPr>
        <p:spPr>
          <a:xfrm flipV="1">
            <a:off x="19145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 userDrawn="1"/>
        </p:nvCxnSpPr>
        <p:spPr>
          <a:xfrm flipV="1">
            <a:off x="19716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 userDrawn="1"/>
        </p:nvCxnSpPr>
        <p:spPr>
          <a:xfrm flipV="1">
            <a:off x="20288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 userDrawn="1"/>
        </p:nvCxnSpPr>
        <p:spPr>
          <a:xfrm flipV="1">
            <a:off x="20859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 userDrawn="1"/>
        </p:nvCxnSpPr>
        <p:spPr>
          <a:xfrm flipV="1">
            <a:off x="21431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 userDrawn="1"/>
        </p:nvCxnSpPr>
        <p:spPr>
          <a:xfrm flipV="1">
            <a:off x="22002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 userDrawn="1"/>
        </p:nvCxnSpPr>
        <p:spPr>
          <a:xfrm flipV="1">
            <a:off x="22574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 userDrawn="1"/>
        </p:nvCxnSpPr>
        <p:spPr>
          <a:xfrm flipV="1">
            <a:off x="23145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 userDrawn="1"/>
        </p:nvCxnSpPr>
        <p:spPr>
          <a:xfrm flipV="1">
            <a:off x="23717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 userDrawn="1"/>
        </p:nvCxnSpPr>
        <p:spPr>
          <a:xfrm flipV="1">
            <a:off x="24288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 userDrawn="1"/>
        </p:nvCxnSpPr>
        <p:spPr>
          <a:xfrm flipV="1">
            <a:off x="24860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 userDrawn="1"/>
        </p:nvCxnSpPr>
        <p:spPr>
          <a:xfrm flipV="1">
            <a:off x="25431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 userDrawn="1"/>
        </p:nvCxnSpPr>
        <p:spPr>
          <a:xfrm flipV="1">
            <a:off x="26003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 userDrawn="1"/>
        </p:nvCxnSpPr>
        <p:spPr>
          <a:xfrm flipV="1">
            <a:off x="26574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 userDrawn="1"/>
        </p:nvCxnSpPr>
        <p:spPr>
          <a:xfrm flipV="1">
            <a:off x="27146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 userDrawn="1"/>
        </p:nvCxnSpPr>
        <p:spPr>
          <a:xfrm flipV="1">
            <a:off x="27717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 flipV="1">
            <a:off x="28289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 userDrawn="1"/>
        </p:nvCxnSpPr>
        <p:spPr>
          <a:xfrm flipV="1">
            <a:off x="28860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 userDrawn="1"/>
        </p:nvCxnSpPr>
        <p:spPr>
          <a:xfrm flipV="1">
            <a:off x="29432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 userDrawn="1"/>
        </p:nvCxnSpPr>
        <p:spPr>
          <a:xfrm flipV="1">
            <a:off x="30003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 userDrawn="1"/>
        </p:nvCxnSpPr>
        <p:spPr>
          <a:xfrm flipV="1">
            <a:off x="30575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 userDrawn="1"/>
        </p:nvCxnSpPr>
        <p:spPr>
          <a:xfrm flipV="1">
            <a:off x="31146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 userDrawn="1"/>
        </p:nvCxnSpPr>
        <p:spPr>
          <a:xfrm flipV="1">
            <a:off x="31718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 userDrawn="1"/>
        </p:nvCxnSpPr>
        <p:spPr>
          <a:xfrm flipV="1">
            <a:off x="32289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 userDrawn="1"/>
        </p:nvCxnSpPr>
        <p:spPr>
          <a:xfrm flipV="1">
            <a:off x="32861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 userDrawn="1"/>
        </p:nvCxnSpPr>
        <p:spPr>
          <a:xfrm flipV="1">
            <a:off x="33432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 userDrawn="1"/>
        </p:nvCxnSpPr>
        <p:spPr>
          <a:xfrm flipV="1">
            <a:off x="34004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 userDrawn="1"/>
        </p:nvCxnSpPr>
        <p:spPr>
          <a:xfrm flipV="1">
            <a:off x="34575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 userDrawn="1"/>
        </p:nvCxnSpPr>
        <p:spPr>
          <a:xfrm flipV="1">
            <a:off x="35147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 userDrawn="1"/>
        </p:nvCxnSpPr>
        <p:spPr>
          <a:xfrm flipV="1">
            <a:off x="35718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 userDrawn="1"/>
        </p:nvCxnSpPr>
        <p:spPr>
          <a:xfrm flipV="1">
            <a:off x="36290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 userDrawn="1"/>
        </p:nvCxnSpPr>
        <p:spPr>
          <a:xfrm flipV="1">
            <a:off x="36861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 userDrawn="1"/>
        </p:nvCxnSpPr>
        <p:spPr>
          <a:xfrm flipV="1">
            <a:off x="37433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 userDrawn="1"/>
        </p:nvCxnSpPr>
        <p:spPr>
          <a:xfrm flipV="1">
            <a:off x="38004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 userDrawn="1"/>
        </p:nvCxnSpPr>
        <p:spPr>
          <a:xfrm flipV="1">
            <a:off x="38576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 userDrawn="1"/>
        </p:nvCxnSpPr>
        <p:spPr>
          <a:xfrm flipV="1">
            <a:off x="39147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 userDrawn="1"/>
        </p:nvCxnSpPr>
        <p:spPr>
          <a:xfrm flipV="1">
            <a:off x="39719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 userDrawn="1"/>
        </p:nvCxnSpPr>
        <p:spPr>
          <a:xfrm flipV="1">
            <a:off x="40290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 userDrawn="1"/>
        </p:nvCxnSpPr>
        <p:spPr>
          <a:xfrm flipV="1">
            <a:off x="40862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 userDrawn="1"/>
        </p:nvCxnSpPr>
        <p:spPr>
          <a:xfrm flipV="1">
            <a:off x="41433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 userDrawn="1"/>
        </p:nvCxnSpPr>
        <p:spPr>
          <a:xfrm flipV="1">
            <a:off x="42005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 userDrawn="1"/>
        </p:nvCxnSpPr>
        <p:spPr>
          <a:xfrm flipV="1">
            <a:off x="42576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 userDrawn="1"/>
        </p:nvCxnSpPr>
        <p:spPr>
          <a:xfrm flipV="1">
            <a:off x="43148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 userDrawn="1"/>
        </p:nvCxnSpPr>
        <p:spPr>
          <a:xfrm flipV="1">
            <a:off x="43719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 userDrawn="1"/>
        </p:nvCxnSpPr>
        <p:spPr>
          <a:xfrm flipV="1">
            <a:off x="44291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 userDrawn="1"/>
        </p:nvCxnSpPr>
        <p:spPr>
          <a:xfrm flipV="1">
            <a:off x="44862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 userDrawn="1"/>
        </p:nvCxnSpPr>
        <p:spPr>
          <a:xfrm flipV="1">
            <a:off x="45434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 userDrawn="1"/>
        </p:nvCxnSpPr>
        <p:spPr>
          <a:xfrm flipV="1">
            <a:off x="46005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 userDrawn="1"/>
        </p:nvCxnSpPr>
        <p:spPr>
          <a:xfrm flipV="1">
            <a:off x="46577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 userDrawn="1"/>
        </p:nvCxnSpPr>
        <p:spPr>
          <a:xfrm flipV="1">
            <a:off x="47148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 userDrawn="1"/>
        </p:nvCxnSpPr>
        <p:spPr>
          <a:xfrm flipV="1">
            <a:off x="47720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 userDrawn="1"/>
        </p:nvCxnSpPr>
        <p:spPr>
          <a:xfrm flipV="1">
            <a:off x="48291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 userDrawn="1"/>
        </p:nvCxnSpPr>
        <p:spPr>
          <a:xfrm flipV="1">
            <a:off x="48863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 userDrawn="1"/>
        </p:nvCxnSpPr>
        <p:spPr>
          <a:xfrm flipV="1">
            <a:off x="49434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 userDrawn="1"/>
        </p:nvCxnSpPr>
        <p:spPr>
          <a:xfrm flipV="1">
            <a:off x="50006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 userDrawn="1"/>
        </p:nvCxnSpPr>
        <p:spPr>
          <a:xfrm flipV="1">
            <a:off x="50577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 userDrawn="1"/>
        </p:nvCxnSpPr>
        <p:spPr>
          <a:xfrm flipV="1">
            <a:off x="51149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 userDrawn="1"/>
        </p:nvCxnSpPr>
        <p:spPr>
          <a:xfrm flipV="1">
            <a:off x="51720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 userDrawn="1"/>
        </p:nvCxnSpPr>
        <p:spPr>
          <a:xfrm flipV="1">
            <a:off x="52292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 userDrawn="1"/>
        </p:nvCxnSpPr>
        <p:spPr>
          <a:xfrm flipV="1">
            <a:off x="52863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 userDrawn="1"/>
        </p:nvCxnSpPr>
        <p:spPr>
          <a:xfrm flipV="1">
            <a:off x="53435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 userDrawn="1"/>
        </p:nvCxnSpPr>
        <p:spPr>
          <a:xfrm flipV="1">
            <a:off x="54006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 userDrawn="1"/>
        </p:nvCxnSpPr>
        <p:spPr>
          <a:xfrm flipV="1">
            <a:off x="54578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 userDrawn="1"/>
        </p:nvCxnSpPr>
        <p:spPr>
          <a:xfrm flipV="1">
            <a:off x="55149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 userDrawn="1"/>
        </p:nvCxnSpPr>
        <p:spPr>
          <a:xfrm flipV="1">
            <a:off x="55721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 userDrawn="1"/>
        </p:nvCxnSpPr>
        <p:spPr>
          <a:xfrm flipV="1">
            <a:off x="56292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 userDrawn="1"/>
        </p:nvCxnSpPr>
        <p:spPr>
          <a:xfrm flipV="1">
            <a:off x="56864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 userDrawn="1"/>
        </p:nvCxnSpPr>
        <p:spPr>
          <a:xfrm flipV="1">
            <a:off x="57435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 userDrawn="1"/>
        </p:nvCxnSpPr>
        <p:spPr>
          <a:xfrm flipV="1">
            <a:off x="58007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 userDrawn="1"/>
        </p:nvCxnSpPr>
        <p:spPr>
          <a:xfrm flipV="1">
            <a:off x="58578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 userDrawn="1"/>
        </p:nvCxnSpPr>
        <p:spPr>
          <a:xfrm flipV="1">
            <a:off x="59150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 userDrawn="1"/>
        </p:nvCxnSpPr>
        <p:spPr>
          <a:xfrm flipV="1">
            <a:off x="59721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 userDrawn="1"/>
        </p:nvCxnSpPr>
        <p:spPr>
          <a:xfrm flipV="1">
            <a:off x="60293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 userDrawn="1"/>
        </p:nvCxnSpPr>
        <p:spPr>
          <a:xfrm flipV="1">
            <a:off x="60864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 userDrawn="1"/>
        </p:nvCxnSpPr>
        <p:spPr>
          <a:xfrm flipV="1">
            <a:off x="61436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 userDrawn="1"/>
        </p:nvCxnSpPr>
        <p:spPr>
          <a:xfrm flipV="1">
            <a:off x="62007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 userDrawn="1"/>
        </p:nvCxnSpPr>
        <p:spPr>
          <a:xfrm flipV="1">
            <a:off x="62579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 userDrawn="1"/>
        </p:nvCxnSpPr>
        <p:spPr>
          <a:xfrm flipV="1">
            <a:off x="63150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 userDrawn="1"/>
        </p:nvCxnSpPr>
        <p:spPr>
          <a:xfrm flipV="1">
            <a:off x="63722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 userDrawn="1"/>
        </p:nvCxnSpPr>
        <p:spPr>
          <a:xfrm flipV="1">
            <a:off x="64293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 userDrawn="1"/>
        </p:nvCxnSpPr>
        <p:spPr>
          <a:xfrm flipV="1">
            <a:off x="64865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 userDrawn="1"/>
        </p:nvCxnSpPr>
        <p:spPr>
          <a:xfrm flipV="1">
            <a:off x="65436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 userDrawn="1"/>
        </p:nvCxnSpPr>
        <p:spPr>
          <a:xfrm flipV="1">
            <a:off x="66008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 userDrawn="1"/>
        </p:nvCxnSpPr>
        <p:spPr>
          <a:xfrm flipV="1">
            <a:off x="66579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 userDrawn="1"/>
        </p:nvCxnSpPr>
        <p:spPr>
          <a:xfrm flipV="1">
            <a:off x="67151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 userDrawn="1"/>
        </p:nvCxnSpPr>
        <p:spPr>
          <a:xfrm flipV="1">
            <a:off x="67722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 userDrawn="1"/>
        </p:nvCxnSpPr>
        <p:spPr>
          <a:xfrm flipV="1">
            <a:off x="68294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 userDrawn="1"/>
        </p:nvCxnSpPr>
        <p:spPr>
          <a:xfrm flipV="1">
            <a:off x="68865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 userDrawn="1"/>
        </p:nvCxnSpPr>
        <p:spPr>
          <a:xfrm flipV="1">
            <a:off x="69437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 userDrawn="1"/>
        </p:nvCxnSpPr>
        <p:spPr>
          <a:xfrm flipV="1">
            <a:off x="70008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 userDrawn="1"/>
        </p:nvCxnSpPr>
        <p:spPr>
          <a:xfrm flipV="1">
            <a:off x="70580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 userDrawn="1"/>
        </p:nvCxnSpPr>
        <p:spPr>
          <a:xfrm flipV="1">
            <a:off x="71151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 userDrawn="1"/>
        </p:nvCxnSpPr>
        <p:spPr>
          <a:xfrm flipV="1">
            <a:off x="71723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 userDrawn="1"/>
        </p:nvCxnSpPr>
        <p:spPr>
          <a:xfrm flipV="1">
            <a:off x="72294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 userDrawn="1"/>
        </p:nvCxnSpPr>
        <p:spPr>
          <a:xfrm flipV="1">
            <a:off x="72866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/>
          <p:nvPr userDrawn="1"/>
        </p:nvCxnSpPr>
        <p:spPr>
          <a:xfrm flipV="1">
            <a:off x="73437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 userDrawn="1"/>
        </p:nvCxnSpPr>
        <p:spPr>
          <a:xfrm flipV="1">
            <a:off x="74009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 userDrawn="1"/>
        </p:nvCxnSpPr>
        <p:spPr>
          <a:xfrm flipV="1">
            <a:off x="74580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/>
          <p:nvPr userDrawn="1"/>
        </p:nvCxnSpPr>
        <p:spPr>
          <a:xfrm flipV="1">
            <a:off x="75152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/>
          <p:nvPr userDrawn="1"/>
        </p:nvCxnSpPr>
        <p:spPr>
          <a:xfrm flipV="1">
            <a:off x="75723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/>
          <p:nvPr userDrawn="1"/>
        </p:nvCxnSpPr>
        <p:spPr>
          <a:xfrm flipV="1">
            <a:off x="76295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 userDrawn="1"/>
        </p:nvCxnSpPr>
        <p:spPr>
          <a:xfrm flipV="1">
            <a:off x="76866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 userDrawn="1"/>
        </p:nvCxnSpPr>
        <p:spPr>
          <a:xfrm flipV="1">
            <a:off x="77438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 userDrawn="1"/>
        </p:nvCxnSpPr>
        <p:spPr>
          <a:xfrm flipV="1">
            <a:off x="78009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 userDrawn="1"/>
        </p:nvCxnSpPr>
        <p:spPr>
          <a:xfrm flipV="1">
            <a:off x="78581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 userDrawn="1"/>
        </p:nvCxnSpPr>
        <p:spPr>
          <a:xfrm flipV="1">
            <a:off x="79152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/>
          <p:nvPr userDrawn="1"/>
        </p:nvCxnSpPr>
        <p:spPr>
          <a:xfrm flipV="1">
            <a:off x="79724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/>
          <p:nvPr userDrawn="1"/>
        </p:nvCxnSpPr>
        <p:spPr>
          <a:xfrm flipV="1">
            <a:off x="80295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 userDrawn="1"/>
        </p:nvCxnSpPr>
        <p:spPr>
          <a:xfrm flipV="1">
            <a:off x="80867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 userDrawn="1"/>
        </p:nvCxnSpPr>
        <p:spPr>
          <a:xfrm flipV="1">
            <a:off x="81438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 userDrawn="1"/>
        </p:nvCxnSpPr>
        <p:spPr>
          <a:xfrm flipV="1">
            <a:off x="82010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 userDrawn="1"/>
        </p:nvCxnSpPr>
        <p:spPr>
          <a:xfrm flipV="1">
            <a:off x="82581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 userDrawn="1"/>
        </p:nvCxnSpPr>
        <p:spPr>
          <a:xfrm flipV="1">
            <a:off x="83153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 userDrawn="1"/>
        </p:nvCxnSpPr>
        <p:spPr>
          <a:xfrm flipV="1">
            <a:off x="83724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 userDrawn="1"/>
        </p:nvCxnSpPr>
        <p:spPr>
          <a:xfrm flipV="1">
            <a:off x="84296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/>
          <p:cNvCxnSpPr/>
          <p:nvPr userDrawn="1"/>
        </p:nvCxnSpPr>
        <p:spPr>
          <a:xfrm flipV="1">
            <a:off x="848677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/>
          <p:cNvCxnSpPr/>
          <p:nvPr userDrawn="1"/>
        </p:nvCxnSpPr>
        <p:spPr>
          <a:xfrm flipV="1">
            <a:off x="8543925" y="285750"/>
            <a:ext cx="0" cy="457200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8" name="Group 377"/>
          <p:cNvGrpSpPr/>
          <p:nvPr userDrawn="1"/>
        </p:nvGrpSpPr>
        <p:grpSpPr>
          <a:xfrm>
            <a:off x="8601075" y="285750"/>
            <a:ext cx="228600" cy="4572000"/>
            <a:chOff x="12999720" y="609600"/>
            <a:chExt cx="365760" cy="7315200"/>
          </a:xfrm>
        </p:grpSpPr>
        <p:cxnSp>
          <p:nvCxnSpPr>
            <p:cNvPr id="379" name="Straight Connector 378"/>
            <p:cNvCxnSpPr/>
            <p:nvPr userDrawn="1"/>
          </p:nvCxnSpPr>
          <p:spPr>
            <a:xfrm flipV="1">
              <a:off x="12999720" y="609600"/>
              <a:ext cx="0" cy="7315200"/>
            </a:xfrm>
            <a:prstGeom prst="line">
              <a:avLst/>
            </a:prstGeom>
            <a:ln w="31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 userDrawn="1"/>
          </p:nvCxnSpPr>
          <p:spPr>
            <a:xfrm flipV="1">
              <a:off x="13091160" y="609600"/>
              <a:ext cx="0" cy="7315200"/>
            </a:xfrm>
            <a:prstGeom prst="line">
              <a:avLst/>
            </a:prstGeom>
            <a:ln w="31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 userDrawn="1"/>
          </p:nvCxnSpPr>
          <p:spPr>
            <a:xfrm flipV="1">
              <a:off x="13182600" y="609600"/>
              <a:ext cx="0" cy="7315200"/>
            </a:xfrm>
            <a:prstGeom prst="line">
              <a:avLst/>
            </a:prstGeom>
            <a:ln w="31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 userDrawn="1"/>
          </p:nvCxnSpPr>
          <p:spPr>
            <a:xfrm flipV="1">
              <a:off x="13274040" y="609600"/>
              <a:ext cx="0" cy="7315200"/>
            </a:xfrm>
            <a:prstGeom prst="line">
              <a:avLst/>
            </a:prstGeom>
            <a:ln w="31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 userDrawn="1"/>
          </p:nvCxnSpPr>
          <p:spPr>
            <a:xfrm flipV="1">
              <a:off x="13365480" y="609600"/>
              <a:ext cx="0" cy="7315200"/>
            </a:xfrm>
            <a:prstGeom prst="line">
              <a:avLst/>
            </a:prstGeom>
            <a:ln w="31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4" name="Straight Connector 383"/>
          <p:cNvCxnSpPr/>
          <p:nvPr userDrawn="1"/>
        </p:nvCxnSpPr>
        <p:spPr>
          <a:xfrm>
            <a:off x="285750" y="3143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 userDrawn="1"/>
        </p:nvCxnSpPr>
        <p:spPr>
          <a:xfrm>
            <a:off x="285750" y="3714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 userDrawn="1"/>
        </p:nvCxnSpPr>
        <p:spPr>
          <a:xfrm>
            <a:off x="285750" y="4286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 userDrawn="1"/>
        </p:nvCxnSpPr>
        <p:spPr>
          <a:xfrm>
            <a:off x="285750" y="4857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 userDrawn="1"/>
        </p:nvCxnSpPr>
        <p:spPr>
          <a:xfrm>
            <a:off x="285750" y="6000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 userDrawn="1"/>
        </p:nvCxnSpPr>
        <p:spPr>
          <a:xfrm>
            <a:off x="285750" y="6572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 userDrawn="1"/>
        </p:nvCxnSpPr>
        <p:spPr>
          <a:xfrm>
            <a:off x="285750" y="7143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 userDrawn="1"/>
        </p:nvCxnSpPr>
        <p:spPr>
          <a:xfrm>
            <a:off x="285750" y="7715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 userDrawn="1"/>
        </p:nvCxnSpPr>
        <p:spPr>
          <a:xfrm>
            <a:off x="285750" y="5429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 userDrawn="1"/>
        </p:nvCxnSpPr>
        <p:spPr>
          <a:xfrm>
            <a:off x="285750" y="8286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 userDrawn="1"/>
        </p:nvCxnSpPr>
        <p:spPr>
          <a:xfrm>
            <a:off x="285750" y="8858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 userDrawn="1"/>
        </p:nvCxnSpPr>
        <p:spPr>
          <a:xfrm>
            <a:off x="285750" y="9429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 userDrawn="1"/>
        </p:nvCxnSpPr>
        <p:spPr>
          <a:xfrm>
            <a:off x="285750" y="10001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 userDrawn="1"/>
        </p:nvCxnSpPr>
        <p:spPr>
          <a:xfrm>
            <a:off x="285750" y="10572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 userDrawn="1"/>
        </p:nvCxnSpPr>
        <p:spPr>
          <a:xfrm>
            <a:off x="285750" y="11715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 userDrawn="1"/>
        </p:nvCxnSpPr>
        <p:spPr>
          <a:xfrm>
            <a:off x="285750" y="12287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 userDrawn="1"/>
        </p:nvCxnSpPr>
        <p:spPr>
          <a:xfrm>
            <a:off x="285750" y="13430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 userDrawn="1"/>
        </p:nvCxnSpPr>
        <p:spPr>
          <a:xfrm>
            <a:off x="285750" y="11144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 userDrawn="1"/>
        </p:nvCxnSpPr>
        <p:spPr>
          <a:xfrm>
            <a:off x="285750" y="14001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 userDrawn="1"/>
        </p:nvCxnSpPr>
        <p:spPr>
          <a:xfrm>
            <a:off x="285750" y="14573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/>
          <p:cNvCxnSpPr/>
          <p:nvPr userDrawn="1"/>
        </p:nvCxnSpPr>
        <p:spPr>
          <a:xfrm>
            <a:off x="285750" y="15144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/>
          <p:nvPr userDrawn="1"/>
        </p:nvCxnSpPr>
        <p:spPr>
          <a:xfrm>
            <a:off x="285750" y="15716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/>
          <p:nvPr userDrawn="1"/>
        </p:nvCxnSpPr>
        <p:spPr>
          <a:xfrm>
            <a:off x="285750" y="16287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/>
          <p:cNvCxnSpPr/>
          <p:nvPr userDrawn="1"/>
        </p:nvCxnSpPr>
        <p:spPr>
          <a:xfrm>
            <a:off x="285750" y="17430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/>
          <p:cNvCxnSpPr/>
          <p:nvPr userDrawn="1"/>
        </p:nvCxnSpPr>
        <p:spPr>
          <a:xfrm>
            <a:off x="285750" y="18002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/>
          <p:cNvCxnSpPr/>
          <p:nvPr userDrawn="1"/>
        </p:nvCxnSpPr>
        <p:spPr>
          <a:xfrm>
            <a:off x="285750" y="18573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/>
          <p:cNvCxnSpPr/>
          <p:nvPr userDrawn="1"/>
        </p:nvCxnSpPr>
        <p:spPr>
          <a:xfrm>
            <a:off x="285750" y="19145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/>
          <p:cNvCxnSpPr/>
          <p:nvPr userDrawn="1"/>
        </p:nvCxnSpPr>
        <p:spPr>
          <a:xfrm>
            <a:off x="285750" y="16859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/>
          <p:cNvCxnSpPr/>
          <p:nvPr userDrawn="1"/>
        </p:nvCxnSpPr>
        <p:spPr>
          <a:xfrm>
            <a:off x="285750" y="19716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/>
          <p:nvPr userDrawn="1"/>
        </p:nvCxnSpPr>
        <p:spPr>
          <a:xfrm>
            <a:off x="285750" y="20288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/>
          <p:cNvCxnSpPr/>
          <p:nvPr userDrawn="1"/>
        </p:nvCxnSpPr>
        <p:spPr>
          <a:xfrm>
            <a:off x="285750" y="20859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Connector 414"/>
          <p:cNvCxnSpPr/>
          <p:nvPr userDrawn="1"/>
        </p:nvCxnSpPr>
        <p:spPr>
          <a:xfrm>
            <a:off x="285750" y="21431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/>
          <p:cNvCxnSpPr/>
          <p:nvPr userDrawn="1"/>
        </p:nvCxnSpPr>
        <p:spPr>
          <a:xfrm>
            <a:off x="285750" y="22002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 userDrawn="1"/>
        </p:nvCxnSpPr>
        <p:spPr>
          <a:xfrm>
            <a:off x="285750" y="23145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/>
          <p:cNvCxnSpPr/>
          <p:nvPr userDrawn="1"/>
        </p:nvCxnSpPr>
        <p:spPr>
          <a:xfrm>
            <a:off x="285750" y="23717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/>
          <p:nvPr userDrawn="1"/>
        </p:nvCxnSpPr>
        <p:spPr>
          <a:xfrm>
            <a:off x="285750" y="24288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/>
          <p:nvPr userDrawn="1"/>
        </p:nvCxnSpPr>
        <p:spPr>
          <a:xfrm>
            <a:off x="285750" y="24860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/>
          <p:cNvCxnSpPr/>
          <p:nvPr userDrawn="1"/>
        </p:nvCxnSpPr>
        <p:spPr>
          <a:xfrm>
            <a:off x="285750" y="22574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/>
          <p:cNvCxnSpPr/>
          <p:nvPr userDrawn="1"/>
        </p:nvCxnSpPr>
        <p:spPr>
          <a:xfrm>
            <a:off x="285750" y="25431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/>
          <p:nvPr userDrawn="1"/>
        </p:nvCxnSpPr>
        <p:spPr>
          <a:xfrm>
            <a:off x="285750" y="26003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/>
          <p:nvPr userDrawn="1"/>
        </p:nvCxnSpPr>
        <p:spPr>
          <a:xfrm>
            <a:off x="285750" y="26574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/>
          <p:nvPr userDrawn="1"/>
        </p:nvCxnSpPr>
        <p:spPr>
          <a:xfrm>
            <a:off x="285750" y="27146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/>
          <p:cNvCxnSpPr/>
          <p:nvPr userDrawn="1"/>
        </p:nvCxnSpPr>
        <p:spPr>
          <a:xfrm>
            <a:off x="285750" y="27717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/>
          <p:cNvCxnSpPr/>
          <p:nvPr userDrawn="1"/>
        </p:nvCxnSpPr>
        <p:spPr>
          <a:xfrm>
            <a:off x="285750" y="28860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/>
          <p:nvPr userDrawn="1"/>
        </p:nvCxnSpPr>
        <p:spPr>
          <a:xfrm>
            <a:off x="285750" y="29432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Connector 428"/>
          <p:cNvCxnSpPr/>
          <p:nvPr userDrawn="1"/>
        </p:nvCxnSpPr>
        <p:spPr>
          <a:xfrm>
            <a:off x="285750" y="30003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Connector 429"/>
          <p:cNvCxnSpPr/>
          <p:nvPr userDrawn="1"/>
        </p:nvCxnSpPr>
        <p:spPr>
          <a:xfrm>
            <a:off x="285750" y="30575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/>
          <p:cNvCxnSpPr/>
          <p:nvPr userDrawn="1"/>
        </p:nvCxnSpPr>
        <p:spPr>
          <a:xfrm>
            <a:off x="285750" y="28289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Connector 431"/>
          <p:cNvCxnSpPr/>
          <p:nvPr userDrawn="1"/>
        </p:nvCxnSpPr>
        <p:spPr>
          <a:xfrm>
            <a:off x="285750" y="31146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Connector 432"/>
          <p:cNvCxnSpPr/>
          <p:nvPr userDrawn="1"/>
        </p:nvCxnSpPr>
        <p:spPr>
          <a:xfrm>
            <a:off x="285750" y="31718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/>
          <p:cNvCxnSpPr/>
          <p:nvPr userDrawn="1"/>
        </p:nvCxnSpPr>
        <p:spPr>
          <a:xfrm>
            <a:off x="285750" y="32289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/>
          <p:nvPr userDrawn="1"/>
        </p:nvCxnSpPr>
        <p:spPr>
          <a:xfrm>
            <a:off x="285750" y="32861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/>
          <p:cNvCxnSpPr/>
          <p:nvPr userDrawn="1"/>
        </p:nvCxnSpPr>
        <p:spPr>
          <a:xfrm>
            <a:off x="285750" y="33432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 userDrawn="1"/>
        </p:nvCxnSpPr>
        <p:spPr>
          <a:xfrm>
            <a:off x="285750" y="34575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/>
          <p:nvPr userDrawn="1"/>
        </p:nvCxnSpPr>
        <p:spPr>
          <a:xfrm>
            <a:off x="285750" y="35147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/>
          <p:nvPr userDrawn="1"/>
        </p:nvCxnSpPr>
        <p:spPr>
          <a:xfrm>
            <a:off x="285750" y="35718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/>
          <p:nvPr userDrawn="1"/>
        </p:nvCxnSpPr>
        <p:spPr>
          <a:xfrm>
            <a:off x="285750" y="36290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440"/>
          <p:cNvCxnSpPr/>
          <p:nvPr userDrawn="1"/>
        </p:nvCxnSpPr>
        <p:spPr>
          <a:xfrm>
            <a:off x="285750" y="34004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Connector 441"/>
          <p:cNvCxnSpPr/>
          <p:nvPr userDrawn="1"/>
        </p:nvCxnSpPr>
        <p:spPr>
          <a:xfrm>
            <a:off x="285750" y="36861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Connector 442"/>
          <p:cNvCxnSpPr/>
          <p:nvPr userDrawn="1"/>
        </p:nvCxnSpPr>
        <p:spPr>
          <a:xfrm>
            <a:off x="285750" y="37433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Connector 443"/>
          <p:cNvCxnSpPr/>
          <p:nvPr userDrawn="1"/>
        </p:nvCxnSpPr>
        <p:spPr>
          <a:xfrm>
            <a:off x="285750" y="38004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/>
          <p:cNvCxnSpPr/>
          <p:nvPr userDrawn="1"/>
        </p:nvCxnSpPr>
        <p:spPr>
          <a:xfrm>
            <a:off x="285750" y="39147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Connector 445"/>
          <p:cNvCxnSpPr/>
          <p:nvPr userDrawn="1"/>
        </p:nvCxnSpPr>
        <p:spPr>
          <a:xfrm>
            <a:off x="285750" y="40290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/>
          <p:cNvCxnSpPr/>
          <p:nvPr userDrawn="1"/>
        </p:nvCxnSpPr>
        <p:spPr>
          <a:xfrm>
            <a:off x="285750" y="40862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/>
          <p:cNvCxnSpPr/>
          <p:nvPr userDrawn="1"/>
        </p:nvCxnSpPr>
        <p:spPr>
          <a:xfrm>
            <a:off x="285750" y="41433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/>
          <p:cNvCxnSpPr/>
          <p:nvPr userDrawn="1"/>
        </p:nvCxnSpPr>
        <p:spPr>
          <a:xfrm>
            <a:off x="285750" y="42005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/>
          <p:cNvCxnSpPr/>
          <p:nvPr userDrawn="1"/>
        </p:nvCxnSpPr>
        <p:spPr>
          <a:xfrm>
            <a:off x="285750" y="39719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/>
          <p:cNvCxnSpPr/>
          <p:nvPr userDrawn="1"/>
        </p:nvCxnSpPr>
        <p:spPr>
          <a:xfrm>
            <a:off x="285750" y="42576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/>
          <p:cNvCxnSpPr/>
          <p:nvPr userDrawn="1"/>
        </p:nvCxnSpPr>
        <p:spPr>
          <a:xfrm>
            <a:off x="285750" y="43148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/>
          <p:cNvCxnSpPr/>
          <p:nvPr userDrawn="1"/>
        </p:nvCxnSpPr>
        <p:spPr>
          <a:xfrm>
            <a:off x="285750" y="43719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/>
          <p:cNvCxnSpPr/>
          <p:nvPr userDrawn="1"/>
        </p:nvCxnSpPr>
        <p:spPr>
          <a:xfrm>
            <a:off x="285750" y="44291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Connector 454"/>
          <p:cNvCxnSpPr/>
          <p:nvPr userDrawn="1"/>
        </p:nvCxnSpPr>
        <p:spPr>
          <a:xfrm>
            <a:off x="285750" y="44862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Connector 455"/>
          <p:cNvCxnSpPr/>
          <p:nvPr userDrawn="1"/>
        </p:nvCxnSpPr>
        <p:spPr>
          <a:xfrm>
            <a:off x="285750" y="46005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/>
          <p:cNvCxnSpPr/>
          <p:nvPr userDrawn="1"/>
        </p:nvCxnSpPr>
        <p:spPr>
          <a:xfrm>
            <a:off x="285750" y="46577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/>
          <p:cNvCxnSpPr/>
          <p:nvPr userDrawn="1"/>
        </p:nvCxnSpPr>
        <p:spPr>
          <a:xfrm>
            <a:off x="285750" y="47148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Connector 458"/>
          <p:cNvCxnSpPr/>
          <p:nvPr userDrawn="1"/>
        </p:nvCxnSpPr>
        <p:spPr>
          <a:xfrm>
            <a:off x="285750" y="47720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459"/>
          <p:cNvCxnSpPr/>
          <p:nvPr userDrawn="1"/>
        </p:nvCxnSpPr>
        <p:spPr>
          <a:xfrm>
            <a:off x="285750" y="454342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/>
          <p:cNvCxnSpPr/>
          <p:nvPr userDrawn="1"/>
        </p:nvCxnSpPr>
        <p:spPr>
          <a:xfrm>
            <a:off x="285750" y="4829175"/>
            <a:ext cx="8572500" cy="0"/>
          </a:xfrm>
          <a:prstGeom prst="line">
            <a:avLst/>
          </a:prstGeom>
          <a:ln w="317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2" name="Slide Number Placeholder 2"/>
          <p:cNvSpPr txBox="1">
            <a:spLocks/>
          </p:cNvSpPr>
          <p:nvPr userDrawn="1"/>
        </p:nvSpPr>
        <p:spPr>
          <a:xfrm>
            <a:off x="285751" y="4933621"/>
            <a:ext cx="337568" cy="1369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699" b="0" i="0" dirty="0">
              <a:latin typeface="Arial Regular" charset="0"/>
            </a:endParaRPr>
          </a:p>
        </p:txBody>
      </p:sp>
      <p:sp>
        <p:nvSpPr>
          <p:cNvPr id="463" name="Rectangle 462"/>
          <p:cNvSpPr/>
          <p:nvPr userDrawn="1"/>
        </p:nvSpPr>
        <p:spPr>
          <a:xfrm>
            <a:off x="0" y="2504426"/>
            <a:ext cx="9144000" cy="13465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lang="en-US" sz="875" b="0" i="0" dirty="0">
              <a:solidFill>
                <a:schemeClr val="bg2"/>
              </a:solidFill>
              <a:latin typeface="Arial Regular" charset="0"/>
            </a:endParaRPr>
          </a:p>
        </p:txBody>
      </p:sp>
      <p:grpSp>
        <p:nvGrpSpPr>
          <p:cNvPr id="475" name="Group 474"/>
          <p:cNvGrpSpPr/>
          <p:nvPr userDrawn="1"/>
        </p:nvGrpSpPr>
        <p:grpSpPr>
          <a:xfrm>
            <a:off x="571500" y="4937286"/>
            <a:ext cx="1695844" cy="137857"/>
            <a:chOff x="914400" y="7899655"/>
            <a:chExt cx="2713350" cy="220571"/>
          </a:xfrm>
        </p:grpSpPr>
        <p:sp>
          <p:nvSpPr>
            <p:cNvPr id="476" name="Footer Placeholder 3"/>
            <p:cNvSpPr txBox="1">
              <a:spLocks/>
            </p:cNvSpPr>
            <p:nvPr userDrawn="1"/>
          </p:nvSpPr>
          <p:spPr>
            <a:xfrm>
              <a:off x="914400" y="7900416"/>
              <a:ext cx="2284416" cy="219051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500" kern="1200">
                  <a:solidFill>
                    <a:schemeClr val="bg2">
                      <a:alpha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00" b="0" i="0" dirty="0">
                  <a:latin typeface="IBM Plex Sans" charset="0"/>
                  <a:ea typeface="IBM Plex Sans" charset="0"/>
                  <a:cs typeface="IBM Plex Sans" charset="0"/>
                </a:rPr>
                <a:t>©</a:t>
              </a:r>
              <a:r>
                <a:rPr lang="en-US" sz="250" b="0" i="0" dirty="0"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  <a:r>
                <a:rPr lang="en-US" sz="500" b="0" i="0" dirty="0">
                  <a:latin typeface="IBM Plex Sans" charset="0"/>
                  <a:ea typeface="IBM Plex Sans" charset="0"/>
                  <a:cs typeface="IBM Plex Sans" charset="0"/>
                </a:rPr>
                <a:t>2020 IBM Corporation</a:t>
              </a:r>
              <a:r>
                <a:rPr lang="en-US" sz="500" b="0" i="0" baseline="0" dirty="0">
                  <a:latin typeface="IBM Plex Sans" charset="0"/>
                  <a:ea typeface="IBM Plex Sans" charset="0"/>
                  <a:cs typeface="IBM Plex Sans" charset="0"/>
                </a:rPr>
                <a:t>              </a:t>
              </a:r>
              <a:r>
                <a:rPr lang="en-US" sz="500" b="0" i="0" dirty="0"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</a:p>
          </p:txBody>
        </p:sp>
        <p:sp>
          <p:nvSpPr>
            <p:cNvPr id="477" name="Date Placeholder 2"/>
            <p:cNvSpPr txBox="1">
              <a:spLocks/>
            </p:cNvSpPr>
            <p:nvPr userDrawn="1"/>
          </p:nvSpPr>
          <p:spPr>
            <a:xfrm>
              <a:off x="2256150" y="7899655"/>
              <a:ext cx="1371600" cy="220571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lang="en-US" sz="500" b="0" i="0" dirty="0">
                  <a:solidFill>
                    <a:schemeClr val="bg2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  <a:fld id="{7C9968D1-C8E5-4FE3-AED4-7D4518C301B3}" type="datetime3">
                <a:rPr lang="en-US" sz="500" b="0" i="0" smtClean="0">
                  <a:solidFill>
                    <a:schemeClr val="bg2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pPr marL="0" indent="0" fontAlgn="auto">
                  <a:spcBef>
                    <a:spcPts val="0"/>
                  </a:spcBef>
                  <a:spcAft>
                    <a:spcPts val="0"/>
                  </a:spcAft>
                  <a:tabLst/>
                  <a:defRPr/>
                </a:pPr>
                <a:t>30 November 2021</a:t>
              </a:fld>
              <a:endParaRPr lang="en-US" sz="500" b="0" i="0" dirty="0">
                <a:solidFill>
                  <a:schemeClr val="bg2">
                    <a:alpha val="60000"/>
                  </a:schemeClr>
                </a:solidFill>
                <a:latin typeface="IBM Plex Sans" charset="0"/>
                <a:ea typeface="IBM Plex Sans" charset="0"/>
                <a:cs typeface="IBM Plex Sans" charset="0"/>
              </a:endParaRPr>
            </a:p>
          </p:txBody>
        </p:sp>
      </p:grpSp>
      <p:sp>
        <p:nvSpPr>
          <p:cNvPr id="479" name="Footer Placeholder 3"/>
          <p:cNvSpPr txBox="1">
            <a:spLocks/>
          </p:cNvSpPr>
          <p:nvPr userDrawn="1"/>
        </p:nvSpPr>
        <p:spPr>
          <a:xfrm>
            <a:off x="2428875" y="4937762"/>
            <a:ext cx="1427760" cy="1369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685800" rtl="0" eaLnBrk="1" latinLnBrk="0" hangingPunct="1">
              <a:defRPr sz="500" kern="1200">
                <a:solidFill>
                  <a:schemeClr val="bg2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" b="0" i="0" dirty="0">
                <a:latin typeface="IBM Plex Sans" charset="0"/>
                <a:ea typeface="IBM Plex Sans" charset="0"/>
                <a:cs typeface="IBM Plex Sans" charset="0"/>
              </a:rPr>
              <a:t>IBM Institute for Business Value</a:t>
            </a:r>
          </a:p>
        </p:txBody>
      </p:sp>
      <p:sp>
        <p:nvSpPr>
          <p:cNvPr id="480" name="Slide Number Placeholder 2"/>
          <p:cNvSpPr txBox="1">
            <a:spLocks/>
          </p:cNvSpPr>
          <p:nvPr userDrawn="1"/>
        </p:nvSpPr>
        <p:spPr>
          <a:xfrm>
            <a:off x="284287" y="4933621"/>
            <a:ext cx="204925" cy="1369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FD999D4-B456-9943-89B7-30D56181CE18}" type="slidenum">
              <a:rPr lang="en-US" sz="500" b="0" i="0" smtClean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pPr algn="l"/>
              <a:t>‹#›</a:t>
            </a:fld>
            <a:endParaRPr lang="en-US" sz="500" b="0" i="0" dirty="0">
              <a:solidFill>
                <a:schemeClr val="bg2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38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71750" y="257175"/>
            <a:ext cx="6286500" cy="2114550"/>
          </a:xfrm>
        </p:spPr>
        <p:txBody>
          <a:bodyPr>
            <a:noAutofit/>
          </a:bodyPr>
          <a:lstStyle>
            <a:lvl1pPr>
              <a:defRPr sz="3375" b="1">
                <a:latin typeface="IBM Plex Sans" panose="020B0503050000000000" pitchFamily="34" charset="0"/>
                <a:ea typeface="IBM Plex Sans" panose="020B0503050000000000" pitchFamily="34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286000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21" y="4715162"/>
            <a:ext cx="356858" cy="144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4726305"/>
            <a:ext cx="2255704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5799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arge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286000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21" y="4715162"/>
            <a:ext cx="356858" cy="14410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71750" y="257175"/>
            <a:ext cx="6286500" cy="3600450"/>
          </a:xfrm>
        </p:spPr>
        <p:txBody>
          <a:bodyPr>
            <a:noAutofit/>
          </a:bodyPr>
          <a:lstStyle>
            <a:lvl1pPr>
              <a:defRPr sz="3375"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4726305"/>
            <a:ext cx="2255704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0723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large typ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286000" y="28575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21" y="4715162"/>
            <a:ext cx="356858" cy="14410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71750" y="257175"/>
            <a:ext cx="6286500" cy="3600450"/>
          </a:xfrm>
        </p:spPr>
        <p:txBody>
          <a:bodyPr>
            <a:noAutofit/>
          </a:bodyPr>
          <a:lstStyle>
            <a:lvl1pPr>
              <a:defRPr sz="3375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2" y="4726305"/>
            <a:ext cx="2255704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1835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mall type_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4726305"/>
            <a:ext cx="2255704" cy="17145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71750" y="305533"/>
            <a:ext cx="4286250" cy="742950"/>
          </a:xfrm>
        </p:spPr>
        <p:txBody>
          <a:bodyPr>
            <a:noAutofit/>
          </a:bodyPr>
          <a:lstStyle>
            <a:lvl1pPr marL="0" indent="0">
              <a:tabLst/>
              <a:defRPr sz="2250" b="1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43000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2286000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21" y="4715162"/>
            <a:ext cx="356858" cy="1441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371475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57225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228600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48045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small typ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4726305"/>
            <a:ext cx="2255704" cy="17145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71750" y="305533"/>
            <a:ext cx="4286250" cy="742950"/>
          </a:xfrm>
        </p:spPr>
        <p:txBody>
          <a:bodyPr>
            <a:noAutofit/>
          </a:bodyPr>
          <a:lstStyle>
            <a:lvl1pPr marL="0" indent="0">
              <a:tabLst/>
              <a:defRPr sz="2250" b="1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43000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2286000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21" y="4715162"/>
            <a:ext cx="356858" cy="1441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371475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57225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228600" y="285750"/>
            <a:ext cx="0" cy="45720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27409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mall typ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71750" y="305533"/>
            <a:ext cx="4286250" cy="742950"/>
          </a:xfrm>
        </p:spPr>
        <p:txBody>
          <a:bodyPr>
            <a:noAutofit/>
          </a:bodyPr>
          <a:lstStyle>
            <a:lvl1pPr>
              <a:defRPr sz="22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43000" y="28575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2286000" y="28575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21" y="4715162"/>
            <a:ext cx="356858" cy="144101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71475" y="28575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657225" y="28575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28600" y="28575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2" y="4726305"/>
            <a:ext cx="2255704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00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2286000" cy="5148072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2286000" y="0"/>
            <a:ext cx="2286000" cy="5148072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4572000" y="0"/>
            <a:ext cx="2286000" cy="5148072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5148072"/>
          </a:xfrm>
          <a:solidFill>
            <a:srgbClr val="6EA6FF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655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205" y="2188845"/>
            <a:ext cx="1414463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7931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681" y="2188845"/>
            <a:ext cx="1413510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6632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751" y="428626"/>
            <a:ext cx="4097655" cy="714375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85876"/>
            <a:ext cx="4114800" cy="3286125"/>
          </a:xfrm>
        </p:spPr>
        <p:txBody>
          <a:bodyPr tIns="0">
            <a:noAutofit/>
          </a:bodyPr>
          <a:lstStyle>
            <a:lvl1pPr>
              <a:defRPr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>
                <a:latin typeface="IBM Plex Sans" charset="0"/>
                <a:ea typeface="IBM Plex Sans" charset="0"/>
                <a:cs typeface="IBM Plex Sans" charset="0"/>
              </a:defRPr>
            </a:lvl2pPr>
            <a:lvl3pPr>
              <a:defRPr>
                <a:latin typeface="IBM Plex Sans" charset="0"/>
                <a:ea typeface="IBM Plex Sans" charset="0"/>
                <a:cs typeface="IBM Plex Sans" charset="0"/>
              </a:defRPr>
            </a:lvl3pPr>
            <a:lvl4pPr>
              <a:defRPr>
                <a:latin typeface="IBM Plex Sans" charset="0"/>
                <a:ea typeface="IBM Plex Sans" charset="0"/>
                <a:cs typeface="IBM Plex Sans" charset="0"/>
              </a:defRPr>
            </a:lvl4pPr>
            <a:lvl5pPr>
              <a:defRPr>
                <a:latin typeface="IBM Plex Sans" charset="0"/>
                <a:ea typeface="IBM Plex Sans" charset="0"/>
                <a:cs typeface="IBM Plex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714875" y="1285876"/>
            <a:ext cx="4114800" cy="3286125"/>
          </a:xfrm>
        </p:spPr>
        <p:txBody>
          <a:bodyPr tIns="0">
            <a:noAutofit/>
          </a:bodyPr>
          <a:lstStyle>
            <a:lvl1pPr>
              <a:defRPr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>
                <a:latin typeface="IBM Plex Sans" charset="0"/>
                <a:ea typeface="IBM Plex Sans" charset="0"/>
                <a:cs typeface="IBM Plex Sans" charset="0"/>
              </a:defRPr>
            </a:lvl2pPr>
            <a:lvl3pPr>
              <a:defRPr>
                <a:latin typeface="IBM Plex Sans" charset="0"/>
                <a:ea typeface="IBM Plex Sans" charset="0"/>
                <a:cs typeface="IBM Plex Sans" charset="0"/>
              </a:defRPr>
            </a:lvl3pPr>
            <a:lvl4pPr>
              <a:defRPr>
                <a:latin typeface="IBM Plex Sans" charset="0"/>
                <a:ea typeface="IBM Plex Sans" charset="0"/>
                <a:cs typeface="IBM Plex Sans" charset="0"/>
              </a:defRPr>
            </a:lvl4pPr>
            <a:lvl5pPr>
              <a:defRPr>
                <a:latin typeface="IBM Plex Sans" charset="0"/>
                <a:ea typeface="IBM Plex Sans" charset="0"/>
                <a:cs typeface="IBM Plex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85750" y="165735"/>
            <a:ext cx="4114800" cy="171450"/>
          </a:xfrm>
        </p:spPr>
        <p:txBody>
          <a:bodyPr tIns="0">
            <a:noAutofit/>
          </a:bodyPr>
          <a:lstStyle>
            <a:lvl1pPr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4589145"/>
            <a:ext cx="4114800" cy="285750"/>
          </a:xfrm>
        </p:spPr>
        <p:txBody>
          <a:bodyPr tIns="0" anchor="b"/>
          <a:lstStyle>
            <a:lvl1pPr>
              <a:defRPr sz="500" b="0">
                <a:solidFill>
                  <a:schemeClr val="bg2">
                    <a:alpha val="70000"/>
                  </a:schemeClr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sz="563"/>
            </a:lvl2pPr>
            <a:lvl3pPr>
              <a:defRPr sz="563"/>
            </a:lvl3pPr>
            <a:lvl4pPr>
              <a:defRPr sz="563"/>
            </a:lvl4pPr>
            <a:lvl5pPr>
              <a:defRPr sz="563"/>
            </a:lvl5pPr>
          </a:lstStyle>
          <a:p>
            <a:pPr lvl="0"/>
            <a:r>
              <a:rPr lang="en-US" dirty="0"/>
              <a:t>Source: Edit source here</a:t>
            </a:r>
          </a:p>
        </p:txBody>
      </p:sp>
    </p:spTree>
    <p:extLst>
      <p:ext uri="{BB962C8B-B14F-4D97-AF65-F5344CB8AC3E}">
        <p14:creationId xmlns:p14="http://schemas.microsoft.com/office/powerpoint/2010/main" val="380299601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H="1">
            <a:off x="0" y="0"/>
            <a:ext cx="2286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 b="0" i="0" dirty="0">
              <a:latin typeface="Aria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1" y="1285875"/>
            <a:ext cx="1857375" cy="2286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85751" y="165735"/>
            <a:ext cx="1857375" cy="514350"/>
          </a:xfrm>
        </p:spPr>
        <p:txBody>
          <a:bodyPr tIns="0">
            <a:noAutofit/>
          </a:bodyPr>
          <a:lstStyle>
            <a:lvl1pPr>
              <a:defRPr sz="1000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72001" y="1285876"/>
            <a:ext cx="2143125" cy="3286125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2428875" y="1285876"/>
            <a:ext cx="2000250" cy="3286125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858001" y="1285876"/>
            <a:ext cx="2143125" cy="3286125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285751" y="4572001"/>
            <a:ext cx="1885951" cy="302895"/>
          </a:xfrm>
        </p:spPr>
        <p:txBody>
          <a:bodyPr tIns="0" anchor="b"/>
          <a:lstStyle>
            <a:lvl1pPr>
              <a:defRPr sz="500" b="0">
                <a:solidFill>
                  <a:schemeClr val="tx1">
                    <a:alpha val="70000"/>
                  </a:schemeClr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sz="563"/>
            </a:lvl2pPr>
            <a:lvl3pPr>
              <a:defRPr sz="563"/>
            </a:lvl3pPr>
            <a:lvl4pPr>
              <a:defRPr sz="563"/>
            </a:lvl4pPr>
            <a:lvl5pPr>
              <a:defRPr sz="563"/>
            </a:lvl5pPr>
          </a:lstStyle>
          <a:p>
            <a:pPr lvl="0"/>
            <a:r>
              <a:rPr lang="en-US" dirty="0"/>
              <a:t>Source: Edit source here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71500" y="4937286"/>
            <a:ext cx="1695844" cy="137857"/>
            <a:chOff x="914400" y="7899655"/>
            <a:chExt cx="2713350" cy="220571"/>
          </a:xfrm>
        </p:grpSpPr>
        <p:sp>
          <p:nvSpPr>
            <p:cNvPr id="13" name="Footer Placeholder 3"/>
            <p:cNvSpPr txBox="1">
              <a:spLocks/>
            </p:cNvSpPr>
            <p:nvPr userDrawn="1"/>
          </p:nvSpPr>
          <p:spPr>
            <a:xfrm>
              <a:off x="914400" y="7900416"/>
              <a:ext cx="2284416" cy="219051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500" kern="1200">
                  <a:solidFill>
                    <a:schemeClr val="bg2">
                      <a:alpha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00" b="0" i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©</a:t>
              </a:r>
              <a:r>
                <a:rPr lang="en-US" sz="250" b="0" i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  <a:r>
                <a:rPr lang="en-US" sz="500" b="0" i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2020 IBM Corporation</a:t>
              </a:r>
              <a:r>
                <a:rPr lang="en-US" sz="500" b="0" i="0" baseline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              </a:t>
              </a:r>
              <a:r>
                <a:rPr lang="en-US" sz="500" b="0" i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</a:p>
          </p:txBody>
        </p:sp>
        <p:sp>
          <p:nvSpPr>
            <p:cNvPr id="14" name="Date Placeholder 2"/>
            <p:cNvSpPr txBox="1">
              <a:spLocks/>
            </p:cNvSpPr>
            <p:nvPr userDrawn="1"/>
          </p:nvSpPr>
          <p:spPr>
            <a:xfrm>
              <a:off x="2256150" y="7899655"/>
              <a:ext cx="1371600" cy="220571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lang="en-US" sz="500" b="0" i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  <a:fld id="{7C9968D1-C8E5-4FE3-AED4-7D4518C301B3}" type="datetime3">
                <a:rPr lang="en-US" sz="500" b="0" i="0" smtClean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pPr marL="0" indent="0" fontAlgn="auto">
                  <a:spcBef>
                    <a:spcPts val="0"/>
                  </a:spcBef>
                  <a:spcAft>
                    <a:spcPts val="0"/>
                  </a:spcAft>
                  <a:tabLst/>
                  <a:defRPr/>
                </a:pPr>
                <a:t>30 November 2021</a:t>
              </a:fld>
              <a:endParaRPr lang="en-US" sz="500" b="0" i="0" dirty="0">
                <a:solidFill>
                  <a:schemeClr val="tx1">
                    <a:alpha val="60000"/>
                  </a:schemeClr>
                </a:solidFill>
                <a:latin typeface="IBM Plex Sans" charset="0"/>
                <a:ea typeface="IBM Plex Sans" charset="0"/>
                <a:cs typeface="IBM Plex Sans" charset="0"/>
              </a:endParaRPr>
            </a:p>
          </p:txBody>
        </p:sp>
      </p:grpSp>
      <p:sp>
        <p:nvSpPr>
          <p:cNvPr id="16" name="Slide Number Placeholder 2"/>
          <p:cNvSpPr txBox="1">
            <a:spLocks/>
          </p:cNvSpPr>
          <p:nvPr userDrawn="1"/>
        </p:nvSpPr>
        <p:spPr>
          <a:xfrm>
            <a:off x="284287" y="4933621"/>
            <a:ext cx="204925" cy="13690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FD999D4-B456-9943-89B7-30D56181CE18}" type="slidenum">
              <a:rPr lang="en-US" sz="500" b="0" i="0" smtClean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pPr algn="l"/>
              <a:t>‹#›</a:t>
            </a:fld>
            <a:endParaRPr lang="en-US" sz="500" b="0" i="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0936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40750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436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0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1288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 i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26243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 i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2763594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7161" y="91440"/>
            <a:ext cx="8778172" cy="4404360"/>
          </a:xfrm>
        </p:spPr>
        <p:txBody>
          <a:bodyPr/>
          <a:lstStyle>
            <a:lvl1pPr>
              <a:defRPr sz="9600" b="1" i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84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514600" y="1243584"/>
            <a:ext cx="6400800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9513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5562535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4108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75449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7" y="1243584"/>
            <a:ext cx="4123876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3494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10312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8707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1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77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0262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670080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77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1945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4142164" cy="429463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ol gray 10 rectangle">
            <a:extLst>
              <a:ext uri="{FF2B5EF4-FFF2-40B4-BE49-F238E27FC236}">
                <a16:creationId xmlns:a16="http://schemas.microsoft.com/office/drawing/2014/main" id="{838ABCAC-D266-7244-9068-DAD3FE4E7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0" i="0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4978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983165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730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2403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74492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02D9C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043C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53354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4572000" cy="257175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01D6C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4572000" cy="2573337"/>
          </a:xfrm>
          <a:solidFill>
            <a:srgbClr val="161616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851369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569463"/>
          </a:xfrm>
          <a:noFill/>
        </p:spPr>
        <p:txBody>
          <a:bodyPr lIns="182880" tIns="164592" rIns="228600" bIns="228600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2286000" cy="2573337"/>
          </a:xfrm>
          <a:solidFill>
            <a:srgbClr val="001D6C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2286001" y="2570163"/>
            <a:ext cx="2286000" cy="2573337"/>
          </a:xfrm>
          <a:solidFill>
            <a:srgbClr val="0043C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7"/>
          </p:nvPr>
        </p:nvSpPr>
        <p:spPr>
          <a:xfrm>
            <a:off x="4572000" y="2570162"/>
            <a:ext cx="2286000" cy="2573338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8"/>
          </p:nvPr>
        </p:nvSpPr>
        <p:spPr>
          <a:xfrm>
            <a:off x="6858000" y="2570162"/>
            <a:ext cx="2286000" cy="2573338"/>
          </a:xfrm>
          <a:solidFill>
            <a:srgbClr val="78A9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71399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chemeClr val="tx1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276350"/>
            <a:ext cx="9144000" cy="3867150"/>
          </a:xfrm>
        </p:spPr>
        <p:txBody>
          <a:bodyPr lIns="91440" tIns="91440" rIns="91440" bIns="9144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8048033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72"/>
          </a:xfrm>
        </p:spPr>
        <p:txBody>
          <a:bodyPr lIns="91440" tIns="91440" rIns="91440" bIns="9144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2571750"/>
            <a:ext cx="2286003" cy="2571750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" hidden="1">
            <a:extLst>
              <a:ext uri="{FF2B5EF4-FFF2-40B4-BE49-F238E27FC236}">
                <a16:creationId xmlns:a16="http://schemas.microsoft.com/office/drawing/2014/main" id="{0C4F1C52-4E00-9B42-8B21-690C46B2C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66" y="201613"/>
            <a:ext cx="4143375" cy="42941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68804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2286000" cy="5148072"/>
          </a:xfrm>
          <a:solidFill>
            <a:srgbClr val="002D9C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2286000" y="0"/>
            <a:ext cx="2286000" cy="5148072"/>
          </a:xfrm>
          <a:solidFill>
            <a:srgbClr val="0043CE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4572000" y="0"/>
            <a:ext cx="2286000" cy="5148072"/>
          </a:xfrm>
          <a:solidFill>
            <a:srgbClr val="0F62FE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5148072"/>
          </a:xfrm>
          <a:solidFill>
            <a:srgbClr val="78A9FF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8605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514600" y="1243584"/>
            <a:ext cx="6400800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6372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99000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05456" y="1261208"/>
            <a:ext cx="1837944" cy="3234591"/>
          </a:xfrm>
        </p:spPr>
        <p:txBody>
          <a:bodyPr/>
          <a:lstStyle>
            <a:lvl1pPr>
              <a:spcBef>
                <a:spcPts val="300"/>
              </a:spcBef>
              <a:defRPr sz="1000"/>
            </a:lvl1pPr>
            <a:lvl2pPr>
              <a:spcBef>
                <a:spcPts val="300"/>
              </a:spcBef>
              <a:defRPr sz="1000"/>
            </a:lvl2pPr>
            <a:lvl3pPr>
              <a:spcBef>
                <a:spcPts val="300"/>
              </a:spcBef>
              <a:defRPr sz="1000"/>
            </a:lvl3pPr>
            <a:lvl4pPr>
              <a:spcBef>
                <a:spcPts val="300"/>
              </a:spcBef>
              <a:defRPr sz="1000"/>
            </a:lvl4pPr>
            <a:lvl5pPr>
              <a:spcBef>
                <a:spcPts val="3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91928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5314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 2"/>
          <p:cNvSpPr>
            <a:spLocks noGrp="1"/>
          </p:cNvSpPr>
          <p:nvPr>
            <p:ph type="body" sz="quarter" idx="13"/>
          </p:nvPr>
        </p:nvSpPr>
        <p:spPr>
          <a:xfrm>
            <a:off x="2505456" y="1261208"/>
            <a:ext cx="1837944" cy="3234591"/>
          </a:xfrm>
        </p:spPr>
        <p:txBody>
          <a:bodyPr/>
          <a:lstStyle>
            <a:lvl1pPr>
              <a:spcBef>
                <a:spcPts val="300"/>
              </a:spcBef>
              <a:defRPr sz="1000"/>
            </a:lvl1pPr>
            <a:lvl2pPr>
              <a:spcBef>
                <a:spcPts val="300"/>
              </a:spcBef>
              <a:defRPr sz="1000"/>
            </a:lvl2pPr>
            <a:lvl3pPr>
              <a:spcBef>
                <a:spcPts val="300"/>
              </a:spcBef>
              <a:defRPr sz="1000"/>
            </a:lvl3pPr>
            <a:lvl4pPr>
              <a:spcBef>
                <a:spcPts val="300"/>
              </a:spcBef>
              <a:defRPr sz="1000"/>
            </a:lvl4pPr>
            <a:lvl5pPr>
              <a:spcBef>
                <a:spcPts val="3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73168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0989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2505457" y="201168"/>
            <a:ext cx="6409876" cy="4294632"/>
          </a:xfrm>
        </p:spPr>
        <p:txBody>
          <a:bodyPr lIns="0" tIns="0" rIns="91440" bIns="91440"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46011243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42632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19026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33088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61873"/>
            <a:ext cx="4123944" cy="1309877"/>
          </a:xfrm>
        </p:spPr>
        <p:txBody>
          <a:bodyPr/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66D531-042B-494C-8702-5C43B76E6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658" y="3205697"/>
            <a:ext cx="6405743" cy="1309876"/>
          </a:xfrm>
        </p:spPr>
        <p:txBody>
          <a:bodyPr anchor="b"/>
          <a:lstStyle>
            <a:lvl1pPr>
              <a:spcBef>
                <a:spcPts val="300"/>
              </a:spcBef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97683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IBM 8-bar 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954" y="2315617"/>
            <a:ext cx="1292095" cy="5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76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03154-4BA8-4831-9AB1-8CF8D2A3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336D-39C4-734E-A2B5-5D097D7C872D}" type="datetime1">
              <a:rPr lang="en-US" smtClean="0"/>
              <a:t>11/30/2021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BF621-5D34-4B6A-9644-ADAE19CB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F265-A633-434D-9050-6CC8A0ACC8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129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(above)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B3C918F-1985-4449-9872-6C01B06054AC}" type="datetime1">
              <a:rPr lang="en-US" smtClean="0"/>
              <a:t>11/30/2021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1" y="173736"/>
            <a:ext cx="5638190" cy="914400"/>
          </a:xfrm>
        </p:spPr>
        <p:txBody>
          <a:bodyPr/>
          <a:lstStyle>
            <a:lvl1pPr>
              <a:defRPr sz="1998"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E735C-4E2B-7341-B527-271E550D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E4DBDE34-E9B5-E04F-B662-69720E4BCB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2195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;p1"/>
          <p:cNvSpPr/>
          <p:nvPr/>
        </p:nvSpPr>
        <p:spPr>
          <a:xfrm>
            <a:off x="0" y="1"/>
            <a:ext cx="9144000" cy="514707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/>
            <a:endParaRPr sz="1013"/>
          </a:p>
        </p:txBody>
      </p:sp>
      <p:pic>
        <p:nvPicPr>
          <p:cNvPr id="13" name="Google Shape;8;p1" descr="Google Shape;8;p1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-41219" y="0"/>
            <a:ext cx="8394488" cy="520401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Google Shape;9;p1"/>
          <p:cNvSpPr/>
          <p:nvPr/>
        </p:nvSpPr>
        <p:spPr>
          <a:xfrm>
            <a:off x="-1" y="0"/>
            <a:ext cx="8353271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49000">
                <a:srgbClr val="000000"/>
              </a:gs>
              <a:gs pos="99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4289" rIns="34289" anchor="ctr"/>
          <a:lstStyle/>
          <a:p>
            <a:pPr algn="ctr"/>
            <a:endParaRPr sz="1013"/>
          </a:p>
        </p:txBody>
      </p:sp>
      <p:grpSp>
        <p:nvGrpSpPr>
          <p:cNvPr id="17" name="Google Shape;10;p1"/>
          <p:cNvGrpSpPr/>
          <p:nvPr/>
        </p:nvGrpSpPr>
        <p:grpSpPr>
          <a:xfrm>
            <a:off x="8281985" y="-2"/>
            <a:ext cx="870017" cy="5143502"/>
            <a:chOff x="0" y="-1"/>
            <a:chExt cx="1160020" cy="6858001"/>
          </a:xfrm>
        </p:grpSpPr>
        <p:sp>
          <p:nvSpPr>
            <p:cNvPr id="15" name="Google Shape;11;p1"/>
            <p:cNvSpPr/>
            <p:nvPr/>
          </p:nvSpPr>
          <p:spPr>
            <a:xfrm>
              <a:off x="0" y="0"/>
              <a:ext cx="1160020" cy="68580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</a:pPr>
              <a:endParaRPr sz="1013"/>
            </a:p>
          </p:txBody>
        </p:sp>
        <p:sp>
          <p:nvSpPr>
            <p:cNvPr id="16" name="Google Shape;12;p1"/>
            <p:cNvSpPr txBox="1"/>
            <p:nvPr/>
          </p:nvSpPr>
          <p:spPr>
            <a:xfrm>
              <a:off x="45725" y="-1"/>
              <a:ext cx="1068570" cy="455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75" tIns="45675" rIns="45675" bIns="45675" numCol="1" anchor="t">
              <a:spAutoFit/>
            </a:bodyPr>
            <a:lstStyle>
              <a:lvl1pPr>
                <a:lnSpc>
                  <a:spcPct val="90000"/>
                </a:lnSpc>
                <a:defRPr sz="2400">
                  <a:solidFill>
                    <a:srgbClr val="3D3D3D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lvl1pPr>
            </a:lstStyle>
            <a:p>
              <a:r>
                <a:rPr sz="1800"/>
                <a:t>  </a:t>
              </a:r>
            </a:p>
          </p:txBody>
        </p:sp>
      </p:grp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463291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73168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95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2505457" y="201168"/>
            <a:ext cx="6409876" cy="4294632"/>
          </a:xfrm>
        </p:spPr>
        <p:txBody>
          <a:bodyPr lIns="0" tIns="0" rIns="91440" bIns="91440"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5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16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0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23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856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33088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61873"/>
            <a:ext cx="4123944" cy="1309877"/>
          </a:xfrm>
        </p:spPr>
        <p:txBody>
          <a:bodyPr/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66D531-042B-494C-8702-5C43B76E6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658" y="3205697"/>
            <a:ext cx="6405743" cy="1309876"/>
          </a:xfrm>
        </p:spPr>
        <p:txBody>
          <a:bodyPr anchor="b"/>
          <a:lstStyle>
            <a:lvl1pPr>
              <a:spcBef>
                <a:spcPts val="300"/>
              </a:spcBef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18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;p1"/>
          <p:cNvSpPr/>
          <p:nvPr/>
        </p:nvSpPr>
        <p:spPr>
          <a:xfrm>
            <a:off x="0" y="1"/>
            <a:ext cx="9144000" cy="514707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/>
            <a:endParaRPr sz="1013"/>
          </a:p>
        </p:txBody>
      </p:sp>
      <p:pic>
        <p:nvPicPr>
          <p:cNvPr id="13" name="Google Shape;8;p1" descr="Google Shape;8;p1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-41219" y="0"/>
            <a:ext cx="8394488" cy="520401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Google Shape;9;p1"/>
          <p:cNvSpPr/>
          <p:nvPr/>
        </p:nvSpPr>
        <p:spPr>
          <a:xfrm>
            <a:off x="-1" y="0"/>
            <a:ext cx="8353271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49000">
                <a:srgbClr val="000000"/>
              </a:gs>
              <a:gs pos="99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4289" rIns="34289" anchor="ctr"/>
          <a:lstStyle/>
          <a:p>
            <a:pPr algn="ctr"/>
            <a:endParaRPr sz="1013"/>
          </a:p>
        </p:txBody>
      </p:sp>
      <p:grpSp>
        <p:nvGrpSpPr>
          <p:cNvPr id="17" name="Google Shape;10;p1"/>
          <p:cNvGrpSpPr/>
          <p:nvPr/>
        </p:nvGrpSpPr>
        <p:grpSpPr>
          <a:xfrm>
            <a:off x="8281985" y="-2"/>
            <a:ext cx="870017" cy="5143502"/>
            <a:chOff x="0" y="-1"/>
            <a:chExt cx="1160020" cy="6858001"/>
          </a:xfrm>
        </p:grpSpPr>
        <p:sp>
          <p:nvSpPr>
            <p:cNvPr id="15" name="Google Shape;11;p1"/>
            <p:cNvSpPr/>
            <p:nvPr/>
          </p:nvSpPr>
          <p:spPr>
            <a:xfrm>
              <a:off x="0" y="0"/>
              <a:ext cx="1160020" cy="68580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</a:pPr>
              <a:endParaRPr sz="1013"/>
            </a:p>
          </p:txBody>
        </p:sp>
        <p:sp>
          <p:nvSpPr>
            <p:cNvPr id="16" name="Google Shape;12;p1"/>
            <p:cNvSpPr txBox="1"/>
            <p:nvPr/>
          </p:nvSpPr>
          <p:spPr>
            <a:xfrm>
              <a:off x="45725" y="-1"/>
              <a:ext cx="1068570" cy="455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5" tIns="45675" rIns="45675" bIns="45675" numCol="1" anchor="t">
              <a:spAutoFit/>
            </a:bodyPr>
            <a:lstStyle>
              <a:lvl1pPr>
                <a:lnSpc>
                  <a:spcPct val="90000"/>
                </a:lnSpc>
                <a:defRPr sz="2400">
                  <a:solidFill>
                    <a:srgbClr val="3D3D3D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lvl1pPr>
            </a:lstStyle>
            <a:p>
              <a:r>
                <a:rPr sz="1800"/>
                <a:t>  </a:t>
              </a:r>
            </a:p>
          </p:txBody>
        </p:sp>
      </p:grp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44919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pic>
        <p:nvPicPr>
          <p:cNvPr id="6" name="Pictur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12" y="4692553"/>
            <a:ext cx="521589" cy="2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4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074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01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390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05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54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7161" y="91440"/>
            <a:ext cx="8778172" cy="4404360"/>
          </a:xfrm>
        </p:spPr>
        <p:txBody>
          <a:bodyPr/>
          <a:lstStyle>
            <a:lvl1pPr>
              <a:defRPr sz="9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276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5562535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4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 i="0"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59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30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7" y="1243584"/>
            <a:ext cx="4123876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52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10312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856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1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77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8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74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1837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77456" y="201168"/>
            <a:ext cx="1837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7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4142164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Black rectangle">
            <a:extLst>
              <a:ext uri="{FF2B5EF4-FFF2-40B4-BE49-F238E27FC236}">
                <a16:creationId xmlns:a16="http://schemas.microsoft.com/office/drawing/2014/main" id="{612CE115-19C6-174D-97D1-85AD78D8B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0" i="0" dirty="0">
              <a:solidFill>
                <a:srgbClr val="FFFFFF"/>
              </a:solidFill>
              <a:latin typeface="IBM Plex Sans" panose="020B0503050203000203" pitchFamily="34" charset="0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1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68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23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 i="0"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28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083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4572000" cy="257175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4572000" cy="2573337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773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569463"/>
          </a:xfrm>
          <a:noFill/>
        </p:spPr>
        <p:txBody>
          <a:bodyPr lIns="182880" tIns="164592" rIns="228600" bIns="228600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2286000" cy="2573337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9"/>
          </p:nvPr>
        </p:nvSpPr>
        <p:spPr>
          <a:xfrm>
            <a:off x="2286001" y="2570163"/>
            <a:ext cx="2286000" cy="2573337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7"/>
          </p:nvPr>
        </p:nvSpPr>
        <p:spPr>
          <a:xfrm>
            <a:off x="4572000" y="2570162"/>
            <a:ext cx="2286000" cy="2573338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6858000" y="2570162"/>
            <a:ext cx="2286000" cy="2573338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15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chemeClr val="tx2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276350"/>
            <a:ext cx="9144000" cy="386715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4250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72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2571750"/>
            <a:ext cx="2286003" cy="2571750"/>
          </a:xfrm>
          <a:solidFill>
            <a:schemeClr val="tx2"/>
          </a:solidFill>
        </p:spPr>
        <p:txBody>
          <a:bodyPr lIns="219456" tIns="201168" rIns="228600" bIns="2286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0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794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2286000" cy="5148072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2286000" y="0"/>
            <a:ext cx="2286000" cy="5148072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4572000" y="0"/>
            <a:ext cx="2286000" cy="5148072"/>
          </a:xfrm>
          <a:solidFill>
            <a:srgbClr val="0530AD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5148072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26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514600" y="1243584"/>
            <a:ext cx="6400800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0591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819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527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73168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67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7161" y="91440"/>
            <a:ext cx="8778172" cy="4404360"/>
          </a:xfrm>
        </p:spPr>
        <p:txBody>
          <a:bodyPr/>
          <a:lstStyle>
            <a:lvl1pPr>
              <a:defRPr sz="9600" b="1" i="0">
                <a:latin typeface="IBM Plex Sans" panose="020B050305020300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237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201168"/>
            <a:ext cx="1837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2505457" y="201168"/>
            <a:ext cx="6409876" cy="4294632"/>
          </a:xfrm>
        </p:spPr>
        <p:txBody>
          <a:bodyPr lIns="0" tIns="0" rIns="91440" bIns="91440"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208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02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917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61872"/>
            <a:ext cx="4123944" cy="1309878"/>
          </a:xfrm>
        </p:spPr>
        <p:txBody>
          <a:bodyPr/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C6F2CA-B8B6-BF4F-8900-E2319DA9DD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9456" y="3209544"/>
            <a:ext cx="6409944" cy="1307592"/>
          </a:xfrm>
        </p:spPr>
        <p:txBody>
          <a:bodyPr anchor="b"/>
          <a:lstStyle>
            <a:lvl1pPr>
              <a:spcBef>
                <a:spcPts val="300"/>
              </a:spcBef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8213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imo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E3C9EF3-00C1-A94C-A277-222CC3EBDE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2573" y="1592489"/>
            <a:ext cx="3911800" cy="16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3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" descr="IBM 8-bar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196" y="2312885"/>
            <a:ext cx="1297608" cy="517732"/>
          </a:xfrm>
          <a:prstGeom prst="rect">
            <a:avLst/>
          </a:prstGeom>
        </p:spPr>
      </p:pic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740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pic>
        <p:nvPicPr>
          <p:cNvPr id="6" name="Pictur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12" y="4692553"/>
            <a:ext cx="521589" cy="2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01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714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01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51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42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5562535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6311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12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7161" y="91440"/>
            <a:ext cx="8778172" cy="4404360"/>
          </a:xfrm>
        </p:spPr>
        <p:txBody>
          <a:bodyPr/>
          <a:lstStyle>
            <a:lvl1pPr>
              <a:defRPr sz="9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680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5562535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652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618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7" y="1243584"/>
            <a:ext cx="4123876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553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10312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57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1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77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08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511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1837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77456" y="201168"/>
            <a:ext cx="1837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883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4142164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Blue 60 rectangle">
            <a:extLst>
              <a:ext uri="{FF2B5EF4-FFF2-40B4-BE49-F238E27FC236}">
                <a16:creationId xmlns:a16="http://schemas.microsoft.com/office/drawing/2014/main" id="{91D1D188-D7EA-5A44-A392-6E9BFB996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0" i="0" dirty="0">
              <a:solidFill>
                <a:srgbClr val="FFFFFF"/>
              </a:solidFill>
              <a:latin typeface="IBM Plex Sans" panose="020B0503050203000203" pitchFamily="34" charset="0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27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5996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83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4887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425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00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4572000" cy="257175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4572000" cy="2573337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781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569463"/>
          </a:xfrm>
          <a:noFill/>
        </p:spPr>
        <p:txBody>
          <a:bodyPr lIns="182880" tIns="164592" rIns="228600" bIns="228600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2286000" cy="2573337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9"/>
          </p:nvPr>
        </p:nvSpPr>
        <p:spPr>
          <a:xfrm>
            <a:off x="2286001" y="2570163"/>
            <a:ext cx="2286000" cy="2573337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7"/>
          </p:nvPr>
        </p:nvSpPr>
        <p:spPr>
          <a:xfrm>
            <a:off x="4572000" y="2570162"/>
            <a:ext cx="2286000" cy="2573338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6858000" y="2570162"/>
            <a:ext cx="2286000" cy="2573338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542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chemeClr val="bg1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276350"/>
            <a:ext cx="9144000" cy="386715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36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72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2571750"/>
            <a:ext cx="2286003" cy="2571750"/>
          </a:xfrm>
          <a:solidFill>
            <a:schemeClr val="bg1"/>
          </a:solidFill>
        </p:spPr>
        <p:txBody>
          <a:bodyPr lIns="219456" tIns="201168" rIns="228600" bIns="2286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0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597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2286000" cy="5148072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2286000" y="0"/>
            <a:ext cx="2286000" cy="5148072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4572000" y="0"/>
            <a:ext cx="2286000" cy="5148072"/>
          </a:xfrm>
          <a:solidFill>
            <a:srgbClr val="0530AD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5148072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870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514600" y="1243584"/>
            <a:ext cx="6400800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6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7" y="1243584"/>
            <a:ext cx="4123876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7177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266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272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73168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718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201168"/>
            <a:ext cx="1837944" cy="4294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2505457" y="201168"/>
            <a:ext cx="6409876" cy="4294632"/>
          </a:xfrm>
        </p:spPr>
        <p:txBody>
          <a:bodyPr lIns="0" tIns="0" rIns="91440" bIns="91440"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263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369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6239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61872"/>
            <a:ext cx="4123944" cy="1309878"/>
          </a:xfrm>
        </p:spPr>
        <p:txBody>
          <a:bodyPr/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F04016-134E-5847-8C7D-495FF4D6E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9456" y="3209544"/>
            <a:ext cx="6409944" cy="1307592"/>
          </a:xfrm>
        </p:spPr>
        <p:txBody>
          <a:bodyPr anchor="b"/>
          <a:lstStyle>
            <a:lvl1pPr>
              <a:spcBef>
                <a:spcPts val="300"/>
              </a:spcBef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5826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imo blue sign-off">
    <p:bg>
      <p:bgPr>
        <a:solidFill>
          <a:srgbClr val="006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D552A67-DE04-2645-94C4-643765756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2573" y="1592489"/>
            <a:ext cx="3911800" cy="16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9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imo black sign-off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4506CC-9506-8441-8574-F5EBA90A54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2573" y="1592489"/>
            <a:ext cx="3911800" cy="16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606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196" y="2312884"/>
            <a:ext cx="1297608" cy="517732"/>
          </a:xfrm>
          <a:prstGeom prst="rect">
            <a:avLst/>
          </a:prstGeom>
        </p:spPr>
      </p:pic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1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8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9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133.xml"/><Relationship Id="rId42" Type="http://schemas.openxmlformats.org/officeDocument/2006/relationships/slideLayout" Target="../slideLayouts/slideLayout141.xml"/><Relationship Id="rId47" Type="http://schemas.openxmlformats.org/officeDocument/2006/relationships/slideLayout" Target="../slideLayouts/slideLayout146.xml"/><Relationship Id="rId50" Type="http://schemas.openxmlformats.org/officeDocument/2006/relationships/theme" Target="../theme/theme4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31.xml"/><Relationship Id="rId37" Type="http://schemas.openxmlformats.org/officeDocument/2006/relationships/slideLayout" Target="../slideLayouts/slideLayout136.xml"/><Relationship Id="rId40" Type="http://schemas.openxmlformats.org/officeDocument/2006/relationships/slideLayout" Target="../slideLayouts/slideLayout139.xml"/><Relationship Id="rId45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36" Type="http://schemas.openxmlformats.org/officeDocument/2006/relationships/slideLayout" Target="../slideLayouts/slideLayout135.xml"/><Relationship Id="rId4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4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Relationship Id="rId35" Type="http://schemas.openxmlformats.org/officeDocument/2006/relationships/slideLayout" Target="../slideLayouts/slideLayout134.xml"/><Relationship Id="rId43" Type="http://schemas.openxmlformats.org/officeDocument/2006/relationships/slideLayout" Target="../slideLayouts/slideLayout142.xml"/><Relationship Id="rId48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slideLayout" Target="../slideLayouts/slideLayout132.xml"/><Relationship Id="rId38" Type="http://schemas.openxmlformats.org/officeDocument/2006/relationships/slideLayout" Target="../slideLayouts/slideLayout137.xml"/><Relationship Id="rId4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19.xml"/><Relationship Id="rId41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9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42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41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slideLayout" Target="../slideLayouts/slideLayout185.xml"/><Relationship Id="rId40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Relationship Id="rId43" Type="http://schemas.openxmlformats.org/officeDocument/2006/relationships/theme" Target="../theme/theme5.xml"/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slideLayout" Target="../slideLayouts/slideLayout18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26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193.xml"/><Relationship Id="rId21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15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20" Type="http://schemas.openxmlformats.org/officeDocument/2006/relationships/slideLayout" Target="../slideLayouts/slideLayout210.xml"/><Relationship Id="rId29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24" Type="http://schemas.openxmlformats.org/officeDocument/2006/relationships/slideLayout" Target="../slideLayouts/slideLayout214.xml"/><Relationship Id="rId32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23" Type="http://schemas.openxmlformats.org/officeDocument/2006/relationships/slideLayout" Target="../slideLayouts/slideLayout213.xml"/><Relationship Id="rId28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00.xml"/><Relationship Id="rId19" Type="http://schemas.openxmlformats.org/officeDocument/2006/relationships/slideLayout" Target="../slideLayouts/slideLayout209.xml"/><Relationship Id="rId31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Relationship Id="rId22" Type="http://schemas.openxmlformats.org/officeDocument/2006/relationships/slideLayout" Target="../slideLayouts/slideLayout212.xml"/><Relationship Id="rId27" Type="http://schemas.openxmlformats.org/officeDocument/2006/relationships/slideLayout" Target="../slideLayouts/slideLayout217.xml"/><Relationship Id="rId30" Type="http://schemas.openxmlformats.org/officeDocument/2006/relationships/slideLayout" Target="../slideLayouts/slideLayout220.xml"/><Relationship Id="rId8" Type="http://schemas.openxmlformats.org/officeDocument/2006/relationships/slideLayout" Target="../slideLayouts/slideLayout1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6.xml"/><Relationship Id="rId18" Type="http://schemas.openxmlformats.org/officeDocument/2006/relationships/slideLayout" Target="../slideLayouts/slideLayout251.xml"/><Relationship Id="rId26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36.xml"/><Relationship Id="rId21" Type="http://schemas.openxmlformats.org/officeDocument/2006/relationships/slideLayout" Target="../slideLayouts/slideLayout254.xml"/><Relationship Id="rId34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slideLayout" Target="../slideLayouts/slideLayout250.xml"/><Relationship Id="rId25" Type="http://schemas.openxmlformats.org/officeDocument/2006/relationships/slideLayout" Target="../slideLayouts/slideLayout258.xml"/><Relationship Id="rId33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249.xml"/><Relationship Id="rId20" Type="http://schemas.openxmlformats.org/officeDocument/2006/relationships/slideLayout" Target="../slideLayouts/slideLayout253.xml"/><Relationship Id="rId29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24" Type="http://schemas.openxmlformats.org/officeDocument/2006/relationships/slideLayout" Target="../slideLayouts/slideLayout257.xml"/><Relationship Id="rId32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23" Type="http://schemas.openxmlformats.org/officeDocument/2006/relationships/slideLayout" Target="../slideLayouts/slideLayout256.xml"/><Relationship Id="rId28" Type="http://schemas.openxmlformats.org/officeDocument/2006/relationships/slideLayout" Target="../slideLayouts/slideLayout261.xml"/><Relationship Id="rId36" Type="http://schemas.openxmlformats.org/officeDocument/2006/relationships/theme" Target="../theme/theme8.xml"/><Relationship Id="rId10" Type="http://schemas.openxmlformats.org/officeDocument/2006/relationships/slideLayout" Target="../slideLayouts/slideLayout243.xml"/><Relationship Id="rId19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Relationship Id="rId22" Type="http://schemas.openxmlformats.org/officeDocument/2006/relationships/slideLayout" Target="../slideLayouts/slideLayout255.xml"/><Relationship Id="rId27" Type="http://schemas.openxmlformats.org/officeDocument/2006/relationships/slideLayout" Target="../slideLayouts/slideLayout260.xml"/><Relationship Id="rId30" Type="http://schemas.openxmlformats.org/officeDocument/2006/relationships/slideLayout" Target="../slideLayouts/slideLayout263.xml"/><Relationship Id="rId35" Type="http://schemas.openxmlformats.org/officeDocument/2006/relationships/slideLayout" Target="../slideLayouts/slideLayout268.xml"/><Relationship Id="rId8" Type="http://schemas.openxmlformats.org/officeDocument/2006/relationships/slideLayout" Target="../slideLayouts/slideLayout2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4791456" y="201168"/>
            <a:ext cx="4123944" cy="4294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228666" y="4787900"/>
            <a:ext cx="4114735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685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7086601" y="4787900"/>
            <a:ext cx="1828732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9" name="Group 1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09730" y="-110490"/>
            <a:ext cx="9364220" cy="536448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27666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959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  <p:sldLayoutId id="2147483853" r:id="rId28"/>
    <p:sldLayoutId id="2147483854" r:id="rId29"/>
    <p:sldLayoutId id="2147483855" r:id="rId30"/>
    <p:sldLayoutId id="2147483856" r:id="rId31"/>
    <p:sldLayoutId id="2147484143" r:id="rId3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>
          <a:solidFill>
            <a:schemeClr val="bg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5pPr>
      <a:lvl6pPr marL="3625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6pPr>
      <a:lvl7pPr marL="7251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7pPr>
      <a:lvl8pPr marL="10877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8pPr>
      <a:lvl9pPr marL="14502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rgbClr val="6D6E70"/>
        </a:buClr>
        <a:buSzPct val="90000"/>
        <a:buFont typeface="Wingdings" pitchFamily="2" charset="2"/>
        <a:buNone/>
        <a:defRPr sz="1400">
          <a:solidFill>
            <a:schemeClr val="bg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1pPr>
      <a:lvl2pPr marL="171452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SzPct val="100000"/>
        <a:buFont typeface=".AppleSystemUIFont" charset="-120"/>
        <a:buChar char="–"/>
        <a:tabLst/>
        <a:defRPr sz="1400">
          <a:solidFill>
            <a:schemeClr val="bg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2pPr>
      <a:lvl3pPr marL="34290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400">
          <a:solidFill>
            <a:schemeClr val="bg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3pPr>
      <a:lvl4pPr marL="628658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SzPct val="100000"/>
        <a:buFont typeface=".AppleSystemUIFont" charset="-120"/>
        <a:buChar char="–"/>
        <a:tabLst/>
        <a:defRPr sz="1400" baseline="0">
          <a:solidFill>
            <a:schemeClr val="bg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4pPr>
      <a:lvl5pPr marL="80328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Font typeface=".AppleSystemUIFont" charset="-120"/>
        <a:buChar char="»"/>
        <a:tabLst/>
        <a:defRPr sz="1400">
          <a:solidFill>
            <a:schemeClr val="bg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5pPr>
      <a:lvl6pPr marL="158372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6pPr>
      <a:lvl7pPr marL="194629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7pPr>
      <a:lvl8pPr marL="230886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8pPr>
      <a:lvl9pPr marL="267143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568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139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7707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27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284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5414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7983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0552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 userDrawn="1">
          <p15:clr>
            <a:srgbClr val="F26B43"/>
          </p15:clr>
        </p15:guide>
        <p15:guide id="2" pos="144" userDrawn="1">
          <p15:clr>
            <a:srgbClr val="F26B43"/>
          </p15:clr>
        </p15:guide>
        <p15:guide id="3" pos="5616" userDrawn="1">
          <p15:clr>
            <a:srgbClr val="F26B43"/>
          </p15:clr>
        </p15:guide>
        <p15:guide id="4" orient="horz" pos="2832" userDrawn="1">
          <p15:clr>
            <a:srgbClr val="F26B43"/>
          </p15:clr>
        </p15:guide>
        <p15:guide id="5" orient="horz" pos="3088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2736" userDrawn="1">
          <p15:clr>
            <a:srgbClr val="F26B43"/>
          </p15:clr>
        </p15:guide>
        <p15:guide id="8" pos="1440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pos="1296" userDrawn="1">
          <p15:clr>
            <a:srgbClr val="F26B43"/>
          </p15:clr>
        </p15:guide>
        <p15:guide id="11" pos="1584" userDrawn="1">
          <p15:clr>
            <a:srgbClr val="F26B43"/>
          </p15:clr>
        </p15:guide>
        <p15:guide id="12" pos="4320" userDrawn="1">
          <p15:clr>
            <a:srgbClr val="F26B43"/>
          </p15:clr>
        </p15:guide>
        <p15:guide id="13" pos="4176" userDrawn="1">
          <p15:clr>
            <a:srgbClr val="F26B43"/>
          </p15:clr>
        </p15:guide>
        <p15:guide id="14" pos="4464" userDrawn="1">
          <p15:clr>
            <a:srgbClr val="F26B43"/>
          </p15:clr>
        </p15:guide>
        <p15:guide id="15" orient="horz" pos="412" userDrawn="1">
          <p15:clr>
            <a:srgbClr val="F26B43"/>
          </p15:clr>
        </p15:guide>
        <p15:guide id="17" orient="horz" pos="812" userDrawn="1">
          <p15:clr>
            <a:srgbClr val="F26B43"/>
          </p15:clr>
        </p15:guide>
        <p15:guide id="18" orient="horz" pos="1620" userDrawn="1">
          <p15:clr>
            <a:srgbClr val="F26B43"/>
          </p15:clr>
        </p15:guide>
        <p15:guide id="19" orient="horz" pos="1216" userDrawn="1">
          <p15:clr>
            <a:srgbClr val="F26B43"/>
          </p15:clr>
        </p15:guide>
        <p15:guide id="20" orient="horz" pos="2022" userDrawn="1">
          <p15:clr>
            <a:srgbClr val="F26B43"/>
          </p15:clr>
        </p15:guide>
        <p15:guide id="21" orient="horz" pos="24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4791456" y="201168"/>
            <a:ext cx="4123944" cy="4294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228666" y="4787900"/>
            <a:ext cx="4114735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685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7086601" y="4787900"/>
            <a:ext cx="1828732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9" name="Group 58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09730" y="-110490"/>
            <a:ext cx="9364220" cy="536448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0078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  <p:sldLayoutId id="2147483914" r:id="rId23"/>
    <p:sldLayoutId id="2147483915" r:id="rId24"/>
    <p:sldLayoutId id="2147483916" r:id="rId25"/>
    <p:sldLayoutId id="2147483917" r:id="rId26"/>
    <p:sldLayoutId id="2147483918" r:id="rId27"/>
    <p:sldLayoutId id="2147483919" r:id="rId28"/>
    <p:sldLayoutId id="2147483920" r:id="rId29"/>
    <p:sldLayoutId id="2147483921" r:id="rId30"/>
    <p:sldLayoutId id="2147483922" r:id="rId31"/>
    <p:sldLayoutId id="2147483923" r:id="rId32"/>
    <p:sldLayoutId id="2147483962" r:id="rId33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5pPr>
      <a:lvl6pPr marL="3625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6pPr>
      <a:lvl7pPr marL="7251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7pPr>
      <a:lvl8pPr marL="10877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8pPr>
      <a:lvl9pPr marL="14502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None/>
        <a:defRPr sz="140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1pPr>
      <a:lvl2pPr marL="171452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40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2pPr>
      <a:lvl3pPr marL="34290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40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3pPr>
      <a:lvl4pPr marL="628658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400" baseline="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4pPr>
      <a:lvl5pPr marL="80328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Font typeface=".AppleSystemUIFont" charset="-120"/>
        <a:buChar char="»"/>
        <a:tabLst/>
        <a:defRPr sz="140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5pPr>
      <a:lvl6pPr marL="158372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6pPr>
      <a:lvl7pPr marL="194629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7pPr>
      <a:lvl8pPr marL="230886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8pPr>
      <a:lvl9pPr marL="267143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568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139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7707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27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284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5414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7983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0552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 userDrawn="1">
          <p15:clr>
            <a:srgbClr val="F26B43"/>
          </p15:clr>
        </p15:guide>
        <p15:guide id="2" pos="144" userDrawn="1">
          <p15:clr>
            <a:srgbClr val="F26B43"/>
          </p15:clr>
        </p15:guide>
        <p15:guide id="3" pos="5616" userDrawn="1">
          <p15:clr>
            <a:srgbClr val="F26B43"/>
          </p15:clr>
        </p15:guide>
        <p15:guide id="4" orient="horz" pos="2832" userDrawn="1">
          <p15:clr>
            <a:srgbClr val="F26B43"/>
          </p15:clr>
        </p15:guide>
        <p15:guide id="5" orient="horz" pos="3088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2736" userDrawn="1">
          <p15:clr>
            <a:srgbClr val="F26B43"/>
          </p15:clr>
        </p15:guide>
        <p15:guide id="8" pos="1440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pos="1296" userDrawn="1">
          <p15:clr>
            <a:srgbClr val="F26B43"/>
          </p15:clr>
        </p15:guide>
        <p15:guide id="11" pos="1584" userDrawn="1">
          <p15:clr>
            <a:srgbClr val="F26B43"/>
          </p15:clr>
        </p15:guide>
        <p15:guide id="12" pos="4320" userDrawn="1">
          <p15:clr>
            <a:srgbClr val="F26B43"/>
          </p15:clr>
        </p15:guide>
        <p15:guide id="13" pos="4176" userDrawn="1">
          <p15:clr>
            <a:srgbClr val="F26B43"/>
          </p15:clr>
        </p15:guide>
        <p15:guide id="14" pos="4464" userDrawn="1">
          <p15:clr>
            <a:srgbClr val="F26B43"/>
          </p15:clr>
        </p15:guide>
        <p15:guide id="15" orient="horz" pos="412" userDrawn="1">
          <p15:clr>
            <a:srgbClr val="F26B43"/>
          </p15:clr>
        </p15:guide>
        <p15:guide id="17" orient="horz" pos="812" userDrawn="1">
          <p15:clr>
            <a:srgbClr val="F26B43"/>
          </p15:clr>
        </p15:guide>
        <p15:guide id="18" orient="horz" pos="1620" userDrawn="1">
          <p15:clr>
            <a:srgbClr val="F26B43"/>
          </p15:clr>
        </p15:guide>
        <p15:guide id="19" orient="horz" pos="1216" userDrawn="1">
          <p15:clr>
            <a:srgbClr val="F26B43"/>
          </p15:clr>
        </p15:guide>
        <p15:guide id="20" orient="horz" pos="2022" userDrawn="1">
          <p15:clr>
            <a:srgbClr val="F26B43"/>
          </p15:clr>
        </p15:guide>
        <p15:guide id="21" orient="horz" pos="242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4791456" y="201168"/>
            <a:ext cx="4123944" cy="4294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228666" y="4787900"/>
            <a:ext cx="4114735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685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7086601" y="4787900"/>
            <a:ext cx="1828732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9" name="Group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09730" y="-110490"/>
            <a:ext cx="9364220" cy="536448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719757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57" r:id="rId19"/>
    <p:sldLayoutId id="2147483944" r:id="rId20"/>
    <p:sldLayoutId id="2147483945" r:id="rId21"/>
    <p:sldLayoutId id="2147483946" r:id="rId22"/>
    <p:sldLayoutId id="2147483947" r:id="rId23"/>
    <p:sldLayoutId id="2147483948" r:id="rId24"/>
    <p:sldLayoutId id="2147483949" r:id="rId25"/>
    <p:sldLayoutId id="2147483950" r:id="rId26"/>
    <p:sldLayoutId id="2147483951" r:id="rId27"/>
    <p:sldLayoutId id="2147483952" r:id="rId28"/>
    <p:sldLayoutId id="2147483953" r:id="rId29"/>
    <p:sldLayoutId id="2147483954" r:id="rId30"/>
    <p:sldLayoutId id="2147483955" r:id="rId31"/>
    <p:sldLayoutId id="2147483857" r:id="rId32"/>
    <p:sldLayoutId id="2147483961" r:id="rId33"/>
    <p:sldLayoutId id="2147483956" r:id="rId34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5pPr>
      <a:lvl6pPr marL="3625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6pPr>
      <a:lvl7pPr marL="7251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7pPr>
      <a:lvl8pPr marL="10877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8pPr>
      <a:lvl9pPr marL="14502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None/>
        <a:defRPr sz="140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1pPr>
      <a:lvl2pPr marL="171452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40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2pPr>
      <a:lvl3pPr marL="34290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40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3pPr>
      <a:lvl4pPr marL="628658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.AppleSystemUIFont" charset="-120"/>
        <a:buChar char="–"/>
        <a:tabLst/>
        <a:defRPr sz="1400" baseline="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4pPr>
      <a:lvl5pPr marL="80328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Font typeface=".AppleSystemUIFont" charset="-120"/>
        <a:buChar char="»"/>
        <a:tabLst/>
        <a:defRPr sz="140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5pPr>
      <a:lvl6pPr marL="158372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6pPr>
      <a:lvl7pPr marL="194629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7pPr>
      <a:lvl8pPr marL="230886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8pPr>
      <a:lvl9pPr marL="267143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568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139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7707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27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284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5414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7983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0552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 userDrawn="1">
          <p15:clr>
            <a:srgbClr val="F26B43"/>
          </p15:clr>
        </p15:guide>
        <p15:guide id="2" pos="144" userDrawn="1">
          <p15:clr>
            <a:srgbClr val="F26B43"/>
          </p15:clr>
        </p15:guide>
        <p15:guide id="3" pos="5616" userDrawn="1">
          <p15:clr>
            <a:srgbClr val="F26B43"/>
          </p15:clr>
        </p15:guide>
        <p15:guide id="4" orient="horz" pos="2832" userDrawn="1">
          <p15:clr>
            <a:srgbClr val="F26B43"/>
          </p15:clr>
        </p15:guide>
        <p15:guide id="5" orient="horz" pos="3088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2736" userDrawn="1">
          <p15:clr>
            <a:srgbClr val="F26B43"/>
          </p15:clr>
        </p15:guide>
        <p15:guide id="8" pos="1440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pos="1296" userDrawn="1">
          <p15:clr>
            <a:srgbClr val="F26B43"/>
          </p15:clr>
        </p15:guide>
        <p15:guide id="11" pos="1584" userDrawn="1">
          <p15:clr>
            <a:srgbClr val="F26B43"/>
          </p15:clr>
        </p15:guide>
        <p15:guide id="12" pos="4320" userDrawn="1">
          <p15:clr>
            <a:srgbClr val="F26B43"/>
          </p15:clr>
        </p15:guide>
        <p15:guide id="13" pos="4176" userDrawn="1">
          <p15:clr>
            <a:srgbClr val="F26B43"/>
          </p15:clr>
        </p15:guide>
        <p15:guide id="14" pos="4464" userDrawn="1">
          <p15:clr>
            <a:srgbClr val="F26B43"/>
          </p15:clr>
        </p15:guide>
        <p15:guide id="15" orient="horz" pos="412" userDrawn="1">
          <p15:clr>
            <a:srgbClr val="F26B43"/>
          </p15:clr>
        </p15:guide>
        <p15:guide id="17" orient="horz" pos="812" userDrawn="1">
          <p15:clr>
            <a:srgbClr val="F26B43"/>
          </p15:clr>
        </p15:guide>
        <p15:guide id="18" orient="horz" pos="1620" userDrawn="1">
          <p15:clr>
            <a:srgbClr val="F26B43"/>
          </p15:clr>
        </p15:guide>
        <p15:guide id="19" orient="horz" pos="1216" userDrawn="1">
          <p15:clr>
            <a:srgbClr val="F26B43"/>
          </p15:clr>
        </p15:guide>
        <p15:guide id="20" orient="horz" pos="2022" userDrawn="1">
          <p15:clr>
            <a:srgbClr val="F26B43"/>
          </p15:clr>
        </p15:guide>
        <p15:guide id="21" orient="horz" pos="242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01168"/>
            <a:ext cx="4114800" cy="4491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0" y="192024"/>
            <a:ext cx="4114800" cy="4500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de-DE"/>
              <a:t>IBM Watson IoT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1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  <p:sldLayoutId id="2147483982" r:id="rId18"/>
    <p:sldLayoutId id="2147483983" r:id="rId19"/>
    <p:sldLayoutId id="2147483984" r:id="rId20"/>
    <p:sldLayoutId id="2147483985" r:id="rId21"/>
    <p:sldLayoutId id="2147483986" r:id="rId22"/>
    <p:sldLayoutId id="2147483987" r:id="rId23"/>
    <p:sldLayoutId id="2147483988" r:id="rId24"/>
    <p:sldLayoutId id="2147483989" r:id="rId25"/>
    <p:sldLayoutId id="2147483990" r:id="rId26"/>
    <p:sldLayoutId id="2147483991" r:id="rId27"/>
    <p:sldLayoutId id="2147483992" r:id="rId28"/>
    <p:sldLayoutId id="2147483993" r:id="rId29"/>
    <p:sldLayoutId id="2147483994" r:id="rId30"/>
    <p:sldLayoutId id="2147483995" r:id="rId31"/>
    <p:sldLayoutId id="2147483996" r:id="rId32"/>
    <p:sldLayoutId id="2147483997" r:id="rId33"/>
    <p:sldLayoutId id="2147483998" r:id="rId34"/>
    <p:sldLayoutId id="2147483999" r:id="rId35"/>
    <p:sldLayoutId id="2147484000" r:id="rId36"/>
    <p:sldLayoutId id="2147484001" r:id="rId37"/>
    <p:sldLayoutId id="2147484002" r:id="rId38"/>
    <p:sldLayoutId id="2147484003" r:id="rId39"/>
    <p:sldLayoutId id="2147484004" r:id="rId40"/>
    <p:sldLayoutId id="2147484005" r:id="rId41"/>
    <p:sldLayoutId id="2147484006" r:id="rId42"/>
    <p:sldLayoutId id="2147484007" r:id="rId43"/>
    <p:sldLayoutId id="2147484008" r:id="rId44"/>
    <p:sldLayoutId id="2147484009" r:id="rId45"/>
    <p:sldLayoutId id="2147484011" r:id="rId46"/>
    <p:sldLayoutId id="2147484012" r:id="rId47"/>
    <p:sldLayoutId id="2147484015" r:id="rId48"/>
    <p:sldLayoutId id="2147484017" r:id="rId49"/>
  </p:sldLayoutIdLst>
  <p:hf sldNum="0"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1100"/>
        </a:spcBef>
        <a:buFont typeface="Arial"/>
        <a:buNone/>
        <a:defRPr sz="14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173038" indent="-173038" algn="l" defTabSz="457200" rtl="0" eaLnBrk="1" latinLnBrk="0" hangingPunct="1">
        <a:lnSpc>
          <a:spcPct val="100000"/>
        </a:lnSpc>
        <a:spcBef>
          <a:spcPts val="1100"/>
        </a:spcBef>
        <a:spcAft>
          <a:spcPts val="0"/>
        </a:spcAft>
        <a:buFont typeface="Arial"/>
        <a:buChar char="–"/>
        <a:defRPr sz="1400"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396875" indent="-173038" algn="l" defTabSz="457200" rtl="0" eaLnBrk="1" latinLnBrk="0" hangingPunct="1">
        <a:lnSpc>
          <a:spcPct val="100000"/>
        </a:lnSpc>
        <a:spcBef>
          <a:spcPts val="1100"/>
        </a:spcBef>
        <a:spcAft>
          <a:spcPts val="0"/>
        </a:spcAft>
        <a:buFont typeface="Arial"/>
        <a:buChar char="•"/>
        <a:defRPr sz="1400"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625475" indent="-168275" algn="l" defTabSz="457200" rtl="0" eaLnBrk="1" latinLnBrk="0" hangingPunct="1">
        <a:lnSpc>
          <a:spcPct val="100000"/>
        </a:lnSpc>
        <a:spcBef>
          <a:spcPts val="1100"/>
        </a:spcBef>
        <a:spcAft>
          <a:spcPts val="0"/>
        </a:spcAft>
        <a:buFont typeface="Arial"/>
        <a:buChar char="–"/>
        <a:defRPr sz="1400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803275" indent="-173038" algn="l" defTabSz="457200" rtl="0" eaLnBrk="1" latinLnBrk="0" hangingPunct="1">
        <a:lnSpc>
          <a:spcPct val="100000"/>
        </a:lnSpc>
        <a:spcBef>
          <a:spcPts val="1100"/>
        </a:spcBef>
        <a:spcAft>
          <a:spcPts val="0"/>
        </a:spcAft>
        <a:buFont typeface="Arial"/>
        <a:buChar char="»"/>
        <a:defRPr sz="1400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4791456" y="201168"/>
            <a:ext cx="4123944" cy="4294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9" name="Group 58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09730" y="-110490"/>
            <a:ext cx="9364220" cy="536448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8323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  <p:sldLayoutId id="2147484034" r:id="rId16"/>
    <p:sldLayoutId id="2147484035" r:id="rId17"/>
    <p:sldLayoutId id="2147484036" r:id="rId18"/>
    <p:sldLayoutId id="2147484037" r:id="rId19"/>
    <p:sldLayoutId id="2147484038" r:id="rId20"/>
    <p:sldLayoutId id="2147484039" r:id="rId21"/>
    <p:sldLayoutId id="2147484040" r:id="rId22"/>
    <p:sldLayoutId id="2147484041" r:id="rId23"/>
    <p:sldLayoutId id="2147484042" r:id="rId24"/>
    <p:sldLayoutId id="2147484043" r:id="rId25"/>
    <p:sldLayoutId id="2147484044" r:id="rId26"/>
    <p:sldLayoutId id="2147484045" r:id="rId27"/>
    <p:sldLayoutId id="2147484046" r:id="rId28"/>
    <p:sldLayoutId id="2147484047" r:id="rId29"/>
    <p:sldLayoutId id="2147484048" r:id="rId30"/>
    <p:sldLayoutId id="2147484049" r:id="rId31"/>
    <p:sldLayoutId id="2147484050" r:id="rId32"/>
    <p:sldLayoutId id="2147484051" r:id="rId33"/>
    <p:sldLayoutId id="2147484052" r:id="rId34"/>
    <p:sldLayoutId id="2147484054" r:id="rId35"/>
    <p:sldLayoutId id="2147484055" r:id="rId36"/>
    <p:sldLayoutId id="2147484056" r:id="rId37"/>
    <p:sldLayoutId id="2147484057" r:id="rId38"/>
    <p:sldLayoutId id="2147484058" r:id="rId39"/>
    <p:sldLayoutId id="2147484059" r:id="rId40"/>
    <p:sldLayoutId id="2147484060" r:id="rId41"/>
    <p:sldLayoutId id="2147484061" r:id="rId4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i="0">
          <a:solidFill>
            <a:schemeClr val="tx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5pPr>
      <a:lvl6pPr marL="3625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6pPr>
      <a:lvl7pPr marL="7251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7pPr>
      <a:lvl8pPr marL="10877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8pPr>
      <a:lvl9pPr marL="14502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90000"/>
        <a:buFont typeface="IBM Plex Sans" pitchFamily="2" charset="2"/>
        <a:buNone/>
        <a:defRPr sz="1400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171452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400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342905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400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628658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400" b="0" i="0" baseline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803285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tabLst/>
        <a:defRPr sz="1400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158372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6pPr>
      <a:lvl7pPr marL="194629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7pPr>
      <a:lvl8pPr marL="230886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8pPr>
      <a:lvl9pPr marL="267143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9pPr>
    </p:bodyStyle>
    <p:otherStyle>
      <a:defPPr>
        <a:defRPr lang="en-US"/>
      </a:defPPr>
      <a:lvl1pPr marL="0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568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139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7707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27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284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5414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7983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0552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4791456" y="201168"/>
            <a:ext cx="4123944" cy="4294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9" name="Group 1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09730" y="-110490"/>
            <a:ext cx="9364220" cy="536448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52628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  <p:sldLayoutId id="2147484080" r:id="rId18"/>
    <p:sldLayoutId id="2147484081" r:id="rId19"/>
    <p:sldLayoutId id="2147484082" r:id="rId20"/>
    <p:sldLayoutId id="2147484083" r:id="rId21"/>
    <p:sldLayoutId id="2147484084" r:id="rId22"/>
    <p:sldLayoutId id="2147484085" r:id="rId23"/>
    <p:sldLayoutId id="2147484086" r:id="rId24"/>
    <p:sldLayoutId id="2147484087" r:id="rId25"/>
    <p:sldLayoutId id="2147484088" r:id="rId26"/>
    <p:sldLayoutId id="2147484089" r:id="rId27"/>
    <p:sldLayoutId id="2147484090" r:id="rId28"/>
    <p:sldLayoutId id="2147484091" r:id="rId29"/>
    <p:sldLayoutId id="2147484092" r:id="rId30"/>
    <p:sldLayoutId id="2147484093" r:id="rId31"/>
    <p:sldLayoutId id="2147484094" r:id="rId3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i="0">
          <a:solidFill>
            <a:schemeClr val="bg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5pPr>
      <a:lvl6pPr marL="3625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6pPr>
      <a:lvl7pPr marL="7251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7pPr>
      <a:lvl8pPr marL="10877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8pPr>
      <a:lvl9pPr marL="14502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rgbClr val="6D6E70"/>
        </a:buClr>
        <a:buSzPct val="90000"/>
        <a:buFont typeface="IBM Plex Sans" pitchFamily="2" charset="2"/>
        <a:buNone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171452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342905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628658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400" b="0" i="0" baseline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803285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158372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6pPr>
      <a:lvl7pPr marL="194629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7pPr>
      <a:lvl8pPr marL="230886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8pPr>
      <a:lvl9pPr marL="267143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9pPr>
    </p:bodyStyle>
    <p:otherStyle>
      <a:defPPr>
        <a:defRPr lang="en-US"/>
      </a:defPPr>
      <a:lvl1pPr marL="0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568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139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7707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27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284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5414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7983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0552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5750" y="273845"/>
            <a:ext cx="4114800" cy="7143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0" y="1285875"/>
            <a:ext cx="4114800" cy="3429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836596" y="790372"/>
            <a:ext cx="2307280" cy="2467178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endParaRPr lang="en-US" sz="1125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836596" y="988219"/>
            <a:ext cx="2593030" cy="21264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 lang="en-US" sz="1125" dirty="0">
              <a:solidFill>
                <a:schemeClr val="bg2"/>
              </a:solidFill>
            </a:endParaRP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-154306" y="-142874"/>
            <a:ext cx="9441182" cy="5407329"/>
            <a:chOff x="-109730" y="-110489"/>
            <a:chExt cx="9352896" cy="5351811"/>
          </a:xfrm>
        </p:grpSpPr>
        <p:grpSp>
          <p:nvGrpSpPr>
            <p:cNvPr id="45" name="Group 44"/>
            <p:cNvGrpSpPr/>
            <p:nvPr userDrawn="1"/>
          </p:nvGrpSpPr>
          <p:grpSpPr>
            <a:xfrm>
              <a:off x="326211" y="-110489"/>
              <a:ext cx="8492338" cy="119718"/>
              <a:chOff x="326211" y="-152399"/>
              <a:chExt cx="8492338" cy="199534"/>
            </a:xfrm>
          </p:grpSpPr>
          <p:cxnSp>
            <p:nvCxnSpPr>
              <p:cNvPr id="70" name="Straight Connector 69"/>
              <p:cNvCxnSpPr/>
              <p:nvPr userDrawn="1"/>
            </p:nvCxnSpPr>
            <p:spPr bwMode="auto">
              <a:xfrm rot="5400000" flipH="1">
                <a:off x="250011" y="-29065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 userDrawn="1"/>
            </p:nvCxnSpPr>
            <p:spPr bwMode="auto">
              <a:xfrm rot="5400000" flipH="1">
                <a:off x="2090018" y="-76199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 userDrawn="1"/>
            </p:nvCxnSpPr>
            <p:spPr bwMode="auto">
              <a:xfrm rot="5400000" flipH="1">
                <a:off x="2231557" y="-76199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 userDrawn="1"/>
            </p:nvCxnSpPr>
            <p:spPr bwMode="auto">
              <a:xfrm rot="5400000" flipH="1">
                <a:off x="2373096" y="-76199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 userDrawn="1"/>
            </p:nvCxnSpPr>
            <p:spPr bwMode="auto">
              <a:xfrm rot="5400000" flipH="1">
                <a:off x="4354641" y="-40055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 userDrawn="1"/>
            </p:nvCxnSpPr>
            <p:spPr bwMode="auto">
              <a:xfrm rot="5400000" flipH="1">
                <a:off x="4496180" y="-40055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 userDrawn="1"/>
            </p:nvCxnSpPr>
            <p:spPr bwMode="auto">
              <a:xfrm rot="5400000" flipH="1">
                <a:off x="4637719" y="-40055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 userDrawn="1"/>
            </p:nvCxnSpPr>
            <p:spPr bwMode="auto">
              <a:xfrm rot="5400000" flipH="1">
                <a:off x="6619265" y="-40055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 userDrawn="1"/>
            </p:nvCxnSpPr>
            <p:spPr bwMode="auto">
              <a:xfrm rot="5400000" flipH="1">
                <a:off x="6760804" y="-40055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 userDrawn="1"/>
            </p:nvCxnSpPr>
            <p:spPr bwMode="auto">
              <a:xfrm rot="5400000" flipH="1">
                <a:off x="6902342" y="-40055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 userDrawn="1"/>
            </p:nvCxnSpPr>
            <p:spPr bwMode="auto">
              <a:xfrm rot="5400000" flipH="1">
                <a:off x="8742349" y="-29065"/>
                <a:ext cx="152399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 userDrawn="1"/>
          </p:nvGrpSpPr>
          <p:grpSpPr>
            <a:xfrm>
              <a:off x="326211" y="5143289"/>
              <a:ext cx="8492338" cy="98033"/>
              <a:chOff x="326211" y="5111418"/>
              <a:chExt cx="8492338" cy="163389"/>
            </a:xfrm>
          </p:grpSpPr>
          <p:cxnSp>
            <p:nvCxnSpPr>
              <p:cNvPr id="59" name="Straight Connector 58"/>
              <p:cNvCxnSpPr/>
              <p:nvPr userDrawn="1"/>
            </p:nvCxnSpPr>
            <p:spPr bwMode="auto">
              <a:xfrm rot="5400000" flipH="1">
                <a:off x="250011" y="5187632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 userDrawn="1"/>
            </p:nvCxnSpPr>
            <p:spPr bwMode="auto">
              <a:xfrm rot="5400000" flipH="1">
                <a:off x="2090017" y="5198607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 userDrawn="1"/>
            </p:nvCxnSpPr>
            <p:spPr bwMode="auto">
              <a:xfrm rot="5400000" flipH="1">
                <a:off x="2231556" y="5198607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 userDrawn="1"/>
            </p:nvCxnSpPr>
            <p:spPr bwMode="auto">
              <a:xfrm rot="5400000" flipH="1">
                <a:off x="2373095" y="5198607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 userDrawn="1"/>
            </p:nvCxnSpPr>
            <p:spPr bwMode="auto">
              <a:xfrm rot="5400000" flipH="1">
                <a:off x="4354641" y="5198607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 userDrawn="1"/>
            </p:nvCxnSpPr>
            <p:spPr bwMode="auto">
              <a:xfrm rot="5400000" flipH="1">
                <a:off x="4496180" y="5198607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 userDrawn="1"/>
            </p:nvCxnSpPr>
            <p:spPr bwMode="auto">
              <a:xfrm rot="5400000" flipH="1">
                <a:off x="4637719" y="5198607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 userDrawn="1"/>
            </p:nvCxnSpPr>
            <p:spPr bwMode="auto">
              <a:xfrm rot="5400000" flipH="1">
                <a:off x="6619264" y="5198607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 userDrawn="1"/>
            </p:nvCxnSpPr>
            <p:spPr bwMode="auto">
              <a:xfrm rot="5400000" flipH="1">
                <a:off x="6760803" y="5198607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 userDrawn="1"/>
            </p:nvCxnSpPr>
            <p:spPr bwMode="auto">
              <a:xfrm rot="5400000" flipH="1">
                <a:off x="6902342" y="5198607"/>
                <a:ext cx="15240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 userDrawn="1"/>
            </p:nvCxnSpPr>
            <p:spPr bwMode="auto">
              <a:xfrm rot="5400000" flipH="1">
                <a:off x="8742348" y="5187619"/>
                <a:ext cx="152402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 userDrawn="1"/>
          </p:nvGrpSpPr>
          <p:grpSpPr>
            <a:xfrm>
              <a:off x="-109730" y="313734"/>
              <a:ext cx="124556" cy="4525058"/>
              <a:chOff x="-109730" y="313734"/>
              <a:chExt cx="124556" cy="4525058"/>
            </a:xfrm>
          </p:grpSpPr>
          <p:cxnSp>
            <p:nvCxnSpPr>
              <p:cNvPr id="54" name="Straight Connector 53"/>
              <p:cNvCxnSpPr/>
              <p:nvPr userDrawn="1"/>
            </p:nvCxnSpPr>
            <p:spPr bwMode="auto">
              <a:xfrm flipH="1">
                <a:off x="-109730" y="1303590"/>
                <a:ext cx="9144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 bwMode="auto">
              <a:xfrm flipH="1">
                <a:off x="-109730" y="2576262"/>
                <a:ext cx="9144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 bwMode="auto">
              <a:xfrm flipH="1">
                <a:off x="-98406" y="313734"/>
                <a:ext cx="9144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 userDrawn="1"/>
            </p:nvCxnSpPr>
            <p:spPr bwMode="auto">
              <a:xfrm flipH="1">
                <a:off x="-76614" y="4838792"/>
                <a:ext cx="9144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 userDrawn="1"/>
          </p:nvGrpSpPr>
          <p:grpSpPr>
            <a:xfrm>
              <a:off x="9123418" y="313734"/>
              <a:ext cx="119748" cy="4525057"/>
              <a:chOff x="-149362" y="307384"/>
              <a:chExt cx="119748" cy="4525057"/>
            </a:xfrm>
          </p:grpSpPr>
          <p:cxnSp>
            <p:nvCxnSpPr>
              <p:cNvPr id="49" name="Straight Connector 48"/>
              <p:cNvCxnSpPr/>
              <p:nvPr userDrawn="1"/>
            </p:nvCxnSpPr>
            <p:spPr bwMode="auto">
              <a:xfrm flipH="1">
                <a:off x="-142845" y="1297240"/>
                <a:ext cx="9144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 userDrawn="1"/>
            </p:nvCxnSpPr>
            <p:spPr bwMode="auto">
              <a:xfrm flipH="1">
                <a:off x="-142845" y="2569913"/>
                <a:ext cx="9144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 userDrawn="1"/>
            </p:nvCxnSpPr>
            <p:spPr bwMode="auto">
              <a:xfrm flipH="1">
                <a:off x="-142845" y="3843274"/>
                <a:ext cx="9144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 userDrawn="1"/>
            </p:nvCxnSpPr>
            <p:spPr bwMode="auto">
              <a:xfrm flipH="1">
                <a:off x="-149362" y="307384"/>
                <a:ext cx="9144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 userDrawn="1"/>
            </p:nvCxnSpPr>
            <p:spPr bwMode="auto">
              <a:xfrm flipH="1">
                <a:off x="-121054" y="4832441"/>
                <a:ext cx="91440" cy="0"/>
              </a:xfrm>
              <a:prstGeom prst="line">
                <a:avLst/>
              </a:prstGeom>
              <a:ln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AF1EC8-1C29-4F89-9643-BE5EE4BB18DF}"/>
              </a:ext>
            </a:extLst>
          </p:cNvPr>
          <p:cNvGrpSpPr/>
          <p:nvPr userDrawn="1"/>
        </p:nvGrpSpPr>
        <p:grpSpPr>
          <a:xfrm>
            <a:off x="571500" y="4937286"/>
            <a:ext cx="1638694" cy="137857"/>
            <a:chOff x="914400" y="7899655"/>
            <a:chExt cx="2621910" cy="220571"/>
          </a:xfrm>
        </p:grpSpPr>
        <p:sp>
          <p:nvSpPr>
            <p:cNvPr id="81" name="Footer Placeholder 3">
              <a:extLst>
                <a:ext uri="{FF2B5EF4-FFF2-40B4-BE49-F238E27FC236}">
                  <a16:creationId xmlns:a16="http://schemas.microsoft.com/office/drawing/2014/main" id="{5953C936-99D4-4CEB-A32F-6439D2C118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14400" y="7900416"/>
              <a:ext cx="2284416" cy="219051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500" kern="1200">
                  <a:solidFill>
                    <a:schemeClr val="bg2">
                      <a:alpha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00" b="0" i="0" dirty="0">
                  <a:latin typeface="IBM Plex Sans" charset="0"/>
                  <a:ea typeface="IBM Plex Sans" charset="0"/>
                  <a:cs typeface="IBM Plex Sans" charset="0"/>
                </a:rPr>
                <a:t>©</a:t>
              </a:r>
              <a:r>
                <a:rPr lang="en-US" sz="250" b="0" i="0" dirty="0"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  <a:r>
                <a:rPr lang="en-US" sz="500" b="0" i="0" dirty="0">
                  <a:latin typeface="IBM Plex Sans" charset="0"/>
                  <a:ea typeface="IBM Plex Sans" charset="0"/>
                  <a:cs typeface="IBM Plex Sans" charset="0"/>
                </a:rPr>
                <a:t>2020 IBM Corporation</a:t>
              </a:r>
              <a:r>
                <a:rPr lang="en-US" sz="500" b="0" i="0" baseline="0" dirty="0">
                  <a:latin typeface="IBM Plex Sans" charset="0"/>
                  <a:ea typeface="IBM Plex Sans" charset="0"/>
                  <a:cs typeface="IBM Plex Sans" charset="0"/>
                </a:rPr>
                <a:t>              </a:t>
              </a:r>
              <a:r>
                <a:rPr lang="en-US" sz="500" b="0" i="0" dirty="0"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</a:p>
          </p:txBody>
        </p:sp>
        <p:sp>
          <p:nvSpPr>
            <p:cNvPr id="82" name="Date Placeholder 2">
              <a:extLst>
                <a:ext uri="{FF2B5EF4-FFF2-40B4-BE49-F238E27FC236}">
                  <a16:creationId xmlns:a16="http://schemas.microsoft.com/office/drawing/2014/main" id="{E61A634F-C13E-4E67-9B3A-409B85713CE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56150" y="7899655"/>
              <a:ext cx="1280160" cy="220571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lang="en-US" sz="500" b="0" i="0" dirty="0">
                  <a:solidFill>
                    <a:schemeClr val="bg2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  <a:fld id="{7C9968D1-C8E5-4FE3-AED4-7D4518C301B3}" type="datetime3">
                <a:rPr lang="en-US" sz="500" b="0" i="0" smtClean="0">
                  <a:solidFill>
                    <a:schemeClr val="bg2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pPr marL="0" indent="0" fontAlgn="auto">
                  <a:spcBef>
                    <a:spcPts val="0"/>
                  </a:spcBef>
                  <a:spcAft>
                    <a:spcPts val="0"/>
                  </a:spcAft>
                  <a:tabLst/>
                  <a:defRPr/>
                </a:pPr>
                <a:t>30 November 2021</a:t>
              </a:fld>
              <a:endParaRPr lang="en-US" sz="500" b="0" i="0" dirty="0">
                <a:solidFill>
                  <a:schemeClr val="bg2">
                    <a:alpha val="60000"/>
                  </a:schemeClr>
                </a:solidFill>
                <a:latin typeface="IBM Plex Sans" charset="0"/>
                <a:ea typeface="IBM Plex Sans" charset="0"/>
                <a:cs typeface="IBM Plex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7" r:id="rId11"/>
  </p:sldLayoutIdLst>
  <p:txStyles>
    <p:titleStyle>
      <a:lvl1pPr algn="l" defTabSz="685755" rtl="0" eaLnBrk="1" latinLnBrk="0" hangingPunct="1">
        <a:lnSpc>
          <a:spcPct val="90000"/>
        </a:lnSpc>
        <a:spcBef>
          <a:spcPct val="0"/>
        </a:spcBef>
        <a:buNone/>
        <a:defRPr sz="2250" b="0" i="0" kern="1200">
          <a:solidFill>
            <a:schemeClr val="bg2"/>
          </a:solidFill>
          <a:latin typeface="IBM Plex Sans" panose="020B0503050000000000" pitchFamily="34" charset="0"/>
          <a:ea typeface="IBM Plex Sans" panose="020B0503050000000000" pitchFamily="34" charset="0"/>
          <a:cs typeface="Arial" charset="0"/>
        </a:defRPr>
      </a:lvl1pPr>
    </p:titleStyle>
    <p:bodyStyle>
      <a:lvl1pPr marL="0" indent="0" algn="l" defTabSz="685755" rtl="0" eaLnBrk="1" latinLnBrk="0" hangingPunct="1">
        <a:lnSpc>
          <a:spcPct val="105000"/>
        </a:lnSpc>
        <a:spcBef>
          <a:spcPts val="750"/>
        </a:spcBef>
        <a:buFontTx/>
        <a:buNone/>
        <a:tabLst/>
        <a:defRPr sz="1250" b="0" i="0" kern="1200">
          <a:solidFill>
            <a:schemeClr val="bg2"/>
          </a:solidFill>
          <a:latin typeface="IBM Plex Sans" panose="020B0503050000000000" pitchFamily="34" charset="0"/>
          <a:ea typeface="IBM Plex Sans" panose="020B0503050000000000" pitchFamily="34" charset="0"/>
          <a:cs typeface="Arial" charset="0"/>
        </a:defRPr>
      </a:lvl1pPr>
      <a:lvl2pPr marL="142865" indent="-142865" algn="l" defTabSz="685755" rtl="0" eaLnBrk="1" latinLnBrk="0" hangingPunct="1">
        <a:lnSpc>
          <a:spcPct val="105000"/>
        </a:lnSpc>
        <a:spcBef>
          <a:spcPts val="625"/>
        </a:spcBef>
        <a:buFont typeface="LucidaGrande" charset="0"/>
        <a:buChar char="-"/>
        <a:defRPr sz="1250" b="0" i="0" kern="1200">
          <a:solidFill>
            <a:schemeClr val="bg2"/>
          </a:solidFill>
          <a:latin typeface="IBM Plex Sans" panose="020B0503050000000000" pitchFamily="34" charset="0"/>
          <a:ea typeface="IBM Plex Sans" panose="020B0503050000000000" pitchFamily="34" charset="0"/>
          <a:cs typeface="Arial" charset="0"/>
        </a:defRPr>
      </a:lvl2pPr>
      <a:lvl3pPr marL="285732" indent="-142865" algn="l" defTabSz="68575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250" b="0" i="0" kern="1200">
          <a:solidFill>
            <a:schemeClr val="bg2"/>
          </a:solidFill>
          <a:latin typeface="IBM Plex Sans" panose="020B0503050000000000" pitchFamily="34" charset="0"/>
          <a:ea typeface="IBM Plex Sans" panose="020B0503050000000000" pitchFamily="34" charset="0"/>
          <a:cs typeface="Arial" charset="0"/>
        </a:defRPr>
      </a:lvl3pPr>
      <a:lvl4pPr marL="428597" indent="-142865" algn="l" defTabSz="685755" rtl="0" eaLnBrk="1" latinLnBrk="0" hangingPunct="1">
        <a:lnSpc>
          <a:spcPct val="105000"/>
        </a:lnSpc>
        <a:spcBef>
          <a:spcPts val="0"/>
        </a:spcBef>
        <a:buFont typeface=".AppleSystemUIFont" charset="-120"/>
        <a:buChar char="–"/>
        <a:defRPr sz="1250" b="0" i="0" kern="1200">
          <a:solidFill>
            <a:schemeClr val="bg2"/>
          </a:solidFill>
          <a:latin typeface="Arial Regular" charset="0"/>
          <a:ea typeface="+mn-ea"/>
          <a:cs typeface="+mn-cs"/>
        </a:defRPr>
      </a:lvl4pPr>
      <a:lvl5pPr marL="571464" indent="-142865" algn="l" defTabSz="68575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250" b="0" i="0" kern="1200">
          <a:solidFill>
            <a:schemeClr val="bg2"/>
          </a:solidFill>
          <a:latin typeface="Arial Regular" charset="0"/>
          <a:ea typeface="+mn-ea"/>
          <a:cs typeface="+mn-cs"/>
        </a:defRPr>
      </a:lvl5pPr>
      <a:lvl6pPr marL="1885827" indent="-171439" algn="l" defTabSz="6857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05" indent="-171439" algn="l" defTabSz="6857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3" indent="-171439" algn="l" defTabSz="6857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61" indent="-171439" algn="l" defTabSz="6857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5" algn="l" defTabSz="6857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3" algn="l" defTabSz="6857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1" algn="l" defTabSz="6857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9" algn="l" defTabSz="6857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67" algn="l" defTabSz="6857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44" algn="l" defTabSz="6857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22" algn="l" defTabSz="6857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4791456" y="201168"/>
            <a:ext cx="4123944" cy="4294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9" name="Group 1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09730" y="-110490"/>
            <a:ext cx="9364220" cy="536448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82675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  <p:sldLayoutId id="2147484122" r:id="rId14"/>
    <p:sldLayoutId id="2147484123" r:id="rId15"/>
    <p:sldLayoutId id="2147484124" r:id="rId16"/>
    <p:sldLayoutId id="2147484125" r:id="rId17"/>
    <p:sldLayoutId id="2147484126" r:id="rId18"/>
    <p:sldLayoutId id="2147484127" r:id="rId19"/>
    <p:sldLayoutId id="2147484128" r:id="rId20"/>
    <p:sldLayoutId id="2147484129" r:id="rId21"/>
    <p:sldLayoutId id="2147484130" r:id="rId22"/>
    <p:sldLayoutId id="2147484131" r:id="rId23"/>
    <p:sldLayoutId id="2147484132" r:id="rId24"/>
    <p:sldLayoutId id="2147484133" r:id="rId25"/>
    <p:sldLayoutId id="2147484134" r:id="rId26"/>
    <p:sldLayoutId id="2147484135" r:id="rId27"/>
    <p:sldLayoutId id="2147484136" r:id="rId28"/>
    <p:sldLayoutId id="2147484137" r:id="rId29"/>
    <p:sldLayoutId id="2147484138" r:id="rId30"/>
    <p:sldLayoutId id="2147484139" r:id="rId31"/>
    <p:sldLayoutId id="2147484140" r:id="rId32"/>
    <p:sldLayoutId id="2147484141" r:id="rId33"/>
    <p:sldLayoutId id="2147484142" r:id="rId34"/>
    <p:sldLayoutId id="2147484144" r:id="rId35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i="0">
          <a:solidFill>
            <a:schemeClr val="bg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5pPr>
      <a:lvl6pPr marL="3625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6pPr>
      <a:lvl7pPr marL="7251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7pPr>
      <a:lvl8pPr marL="10877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8pPr>
      <a:lvl9pPr marL="14502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rgbClr val="6D6E70"/>
        </a:buClr>
        <a:buSzPct val="90000"/>
        <a:buFont typeface="IBM Plex Sans" pitchFamily="2" charset="2"/>
        <a:buNone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171452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342905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628658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400" b="0" i="0" baseline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803285" indent="-17373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158372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6pPr>
      <a:lvl7pPr marL="194629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7pPr>
      <a:lvl8pPr marL="230886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8pPr>
      <a:lvl9pPr marL="267143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9pPr>
    </p:bodyStyle>
    <p:otherStyle>
      <a:defPPr>
        <a:defRPr lang="en-US"/>
      </a:defPPr>
      <a:lvl1pPr marL="0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568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139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7707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27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284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5414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7983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0552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6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2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8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63;p11"/>
          <p:cNvSpPr/>
          <p:nvPr/>
        </p:nvSpPr>
        <p:spPr>
          <a:xfrm>
            <a:off x="1125024" y="1650067"/>
            <a:ext cx="3068463" cy="3439226"/>
          </a:xfrm>
          <a:prstGeom prst="rect">
            <a:avLst/>
          </a:prstGeom>
          <a:solidFill>
            <a:srgbClr val="161616"/>
          </a:solidFill>
          <a:ln w="12700">
            <a:miter lim="400000"/>
          </a:ln>
        </p:spPr>
        <p:txBody>
          <a:bodyPr lIns="34289" rIns="34289" anchor="ctr"/>
          <a:lstStyle/>
          <a:p>
            <a:pPr algn="ctr"/>
            <a:endParaRPr sz="1013"/>
          </a:p>
        </p:txBody>
      </p:sp>
      <p:grpSp>
        <p:nvGrpSpPr>
          <p:cNvPr id="106" name="Google Shape;64;p11"/>
          <p:cNvGrpSpPr/>
          <p:nvPr/>
        </p:nvGrpSpPr>
        <p:grpSpPr>
          <a:xfrm>
            <a:off x="1125416" y="-4475"/>
            <a:ext cx="3064758" cy="1714503"/>
            <a:chOff x="-1" y="0"/>
            <a:chExt cx="3041642" cy="2286003"/>
          </a:xfrm>
        </p:grpSpPr>
        <p:sp>
          <p:nvSpPr>
            <p:cNvPr id="104" name="Google Shape;65;p11"/>
            <p:cNvSpPr/>
            <p:nvPr/>
          </p:nvSpPr>
          <p:spPr>
            <a:xfrm>
              <a:off x="-1" y="0"/>
              <a:ext cx="3041642" cy="2286003"/>
            </a:xfrm>
            <a:prstGeom prst="rect">
              <a:avLst/>
            </a:prstGeom>
            <a:solidFill>
              <a:srgbClr val="1E5B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>
                <a:lnSpc>
                  <a:spcPct val="90000"/>
                </a:lnSpc>
              </a:pPr>
              <a:endParaRPr sz="1013"/>
            </a:p>
          </p:txBody>
        </p:sp>
        <p:sp>
          <p:nvSpPr>
            <p:cNvPr id="105" name="Google Shape;66;p11"/>
            <p:cNvSpPr txBox="1"/>
            <p:nvPr/>
          </p:nvSpPr>
          <p:spPr>
            <a:xfrm>
              <a:off x="45724" y="0"/>
              <a:ext cx="2950191" cy="42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56" tIns="34256" rIns="34256" bIns="34256" numCol="1" anchor="t">
              <a:spAutoFit/>
            </a:bodyPr>
            <a:lstStyle>
              <a:lvl1pPr>
                <a:lnSpc>
                  <a:spcPct val="90000"/>
                </a:lnSpc>
                <a:defRPr sz="2400">
                  <a:latin typeface="IBM Plex Sans"/>
                  <a:ea typeface="IBM Plex Sans"/>
                  <a:cs typeface="IBM Plex Sans"/>
                  <a:sym typeface="IBM Plex Sans"/>
                </a:defRPr>
              </a:lvl1pPr>
            </a:lstStyle>
            <a:p>
              <a:r>
                <a:rPr sz="1800"/>
                <a:t>  </a:t>
              </a:r>
            </a:p>
          </p:txBody>
        </p:sp>
      </p:grpSp>
      <p:sp>
        <p:nvSpPr>
          <p:cNvPr id="108" name="Google Shape;68;p11"/>
          <p:cNvSpPr txBox="1"/>
          <p:nvPr/>
        </p:nvSpPr>
        <p:spPr>
          <a:xfrm>
            <a:off x="1411990" y="1946034"/>
            <a:ext cx="2284166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3600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pPr>
            <a:r>
              <a:rPr lang="en-US" sz="2800" dirty="0">
                <a:latin typeface="+mj-lt"/>
              </a:rPr>
              <a:t>IBM Maximo Application Suite</a:t>
            </a:r>
            <a:endParaRPr sz="2700" dirty="0">
              <a:latin typeface="+mj-lt"/>
            </a:endParaRPr>
          </a:p>
        </p:txBody>
      </p:sp>
      <p:sp>
        <p:nvSpPr>
          <p:cNvPr id="109" name="Google Shape;69;p11"/>
          <p:cNvSpPr txBox="1"/>
          <p:nvPr/>
        </p:nvSpPr>
        <p:spPr>
          <a:xfrm>
            <a:off x="1411989" y="3501477"/>
            <a:ext cx="3812083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000">
                <a:solidFill>
                  <a:srgbClr val="4687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Sustainable Asset Management</a:t>
            </a:r>
            <a:br>
              <a:rPr sz="16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IBM Plex Sans Thin"/>
              </a:rPr>
              <a:t>UK &amp; Ireland Maximo User Group</a:t>
            </a:r>
          </a:p>
          <a:p>
            <a:pPr>
              <a:defRPr sz="2000">
                <a:solidFill>
                  <a:srgbClr val="4687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lang="en-US" sz="1600" dirty="0">
                <a:latin typeface="Arial Narrow" panose="020B0604020202020204" pitchFamily="34" charset="0"/>
                <a:ea typeface="IBM Plex Sans Thin"/>
                <a:cs typeface="Arial Narrow" panose="020B0604020202020204" pitchFamily="34" charset="0"/>
                <a:sym typeface="IBM Plex Sans Thin"/>
              </a:rPr>
              <a:t>Edinburgh 2 December 2021</a:t>
            </a:r>
          </a:p>
          <a:p>
            <a:pPr>
              <a:defRPr sz="2000">
                <a:solidFill>
                  <a:srgbClr val="4687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endParaRPr lang="en-US" sz="1600" dirty="0">
              <a:latin typeface="Arial Narrow" panose="020B0604020202020204" pitchFamily="34" charset="0"/>
              <a:ea typeface="IBM Plex Sans Thin"/>
              <a:cs typeface="Arial Narrow" panose="020B0604020202020204" pitchFamily="34" charset="0"/>
              <a:sym typeface="IBM Plex Sans Thin"/>
            </a:endParaRPr>
          </a:p>
          <a:p>
            <a:pPr>
              <a:defRPr sz="2000">
                <a:solidFill>
                  <a:srgbClr val="4687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lang="en-US" sz="1600" dirty="0">
                <a:latin typeface="Arial Narrow" panose="020B0604020202020204" pitchFamily="34" charset="0"/>
                <a:ea typeface="IBM Plex Sans Thin"/>
                <a:cs typeface="Arial Narrow" panose="020B0604020202020204" pitchFamily="34" charset="0"/>
                <a:sym typeface="IBM Plex Sans Thin"/>
              </a:rPr>
              <a:t>Russell Bee </a:t>
            </a:r>
          </a:p>
          <a:p>
            <a:pPr>
              <a:defRPr sz="2000">
                <a:solidFill>
                  <a:srgbClr val="4687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lang="en-US" sz="1600" dirty="0">
                <a:latin typeface="Arial Narrow" panose="020B0604020202020204" pitchFamily="34" charset="0"/>
                <a:ea typeface="IBM Plex Sans Thin"/>
                <a:cs typeface="Arial Narrow" panose="020B0604020202020204" pitchFamily="34" charset="0"/>
                <a:sym typeface="IBM Plex Sans Thin"/>
              </a:rPr>
              <a:t>Maximo Product Management</a:t>
            </a:r>
            <a:r>
              <a:rPr sz="1600" dirty="0">
                <a:latin typeface="Arial Narrow" panose="020B0604020202020204" pitchFamily="34" charset="0"/>
                <a:ea typeface="IBM Plex Sans Thin"/>
                <a:cs typeface="Arial Narrow" panose="020B0604020202020204" pitchFamily="34" charset="0"/>
                <a:sym typeface="IBM Plex Sans Thin"/>
              </a:rPr>
              <a:t> </a:t>
            </a:r>
          </a:p>
        </p:txBody>
      </p:sp>
      <p:sp>
        <p:nvSpPr>
          <p:cNvPr id="126" name="Google Shape;86;p11"/>
          <p:cNvSpPr txBox="1">
            <a:spLocks noGrp="1"/>
          </p:cNvSpPr>
          <p:nvPr>
            <p:ph type="sldNum" sz="quarter" idx="4294967295"/>
          </p:nvPr>
        </p:nvSpPr>
        <p:spPr>
          <a:xfrm>
            <a:off x="8463984" y="6224243"/>
            <a:ext cx="273616" cy="264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9" tIns="45699" rIns="45699" bIns="4569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fld id="{86CB4B4D-7CA3-9044-876B-883B54F8677D}" type="slidenum">
              <a:rPr lang="en-US" smtClean="0"/>
              <a:pPr/>
              <a:t>1</a:t>
            </a:fld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BDA7A6-27F5-BE49-83C0-740BFDF3F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34" t="818" r="15941" b="-818"/>
          <a:stretch/>
        </p:blipFill>
        <p:spPr>
          <a:xfrm>
            <a:off x="4173646" y="1"/>
            <a:ext cx="2292475" cy="1714502"/>
          </a:xfrm>
          <a:prstGeom prst="rect">
            <a:avLst/>
          </a:prstGeom>
          <a:noFill/>
        </p:spPr>
      </p:pic>
      <p:pic>
        <p:nvPicPr>
          <p:cNvPr id="4" name="Picture 3" descr="A picture containing sky, outdoor, grass, outdoor object&#10;&#10;Description automatically generated">
            <a:extLst>
              <a:ext uri="{FF2B5EF4-FFF2-40B4-BE49-F238E27FC236}">
                <a16:creationId xmlns:a16="http://schemas.microsoft.com/office/drawing/2014/main" id="{4D33BC95-855E-604C-8B42-BBF7A3FA0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46" r="20597"/>
          <a:stretch/>
        </p:blipFill>
        <p:spPr>
          <a:xfrm flipH="1">
            <a:off x="4173644" y="1699979"/>
            <a:ext cx="2166865" cy="1731978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B7909-2530-4542-93DA-BAC61E32B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124977" y="1124478"/>
            <a:ext cx="5143499" cy="2894546"/>
          </a:xfrm>
          <a:prstGeom prst="rect">
            <a:avLst/>
          </a:prstGeom>
        </p:spPr>
      </p:pic>
      <p:pic>
        <p:nvPicPr>
          <p:cNvPr id="22" name="Google Shape;507;p26" descr="Google Shape;507;p26">
            <a:extLst>
              <a:ext uri="{FF2B5EF4-FFF2-40B4-BE49-F238E27FC236}">
                <a16:creationId xmlns:a16="http://schemas.microsoft.com/office/drawing/2014/main" id="{D8E33112-3315-DC4A-B8D2-4CA83E7E2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52" y="4803540"/>
            <a:ext cx="454357" cy="170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Please note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7" name="Rectangle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en-US" dirty="0"/>
              <a:t>IBM’s statements regarding its plans, directions, and intent are subject to change or withdrawal without notice at IBM’s sole discretion.</a:t>
            </a:r>
          </a:p>
          <a:p>
            <a:r>
              <a:rPr lang="en-US" altLang="en-US" dirty="0"/>
              <a:t>Information regarding potential future products is intended to outline our general product direction and it should not be relied on in making a purchasing decision.</a:t>
            </a:r>
          </a:p>
          <a:p>
            <a:r>
              <a:rPr lang="en-US" altLang="en-US" dirty="0"/>
              <a:t>The information mentioned regarding potential future products is not a commitment, promise, or legal obligation to deliver any material, code or functionality. Information about potential future products may not be incorporated into any contract.</a:t>
            </a:r>
          </a:p>
          <a:p>
            <a:r>
              <a:rPr lang="en-US" altLang="en-US" dirty="0"/>
              <a:t>The development, release, and timing of any future features or functionality described for our products remains at our sole discretion.</a:t>
            </a:r>
          </a:p>
        </p:txBody>
      </p:sp>
      <p:pic>
        <p:nvPicPr>
          <p:cNvPr id="5" name="Picture">
            <a:extLst>
              <a:ext uri="{FF2B5EF4-FFF2-40B4-BE49-F238E27FC236}">
                <a16:creationId xmlns:a16="http://schemas.microsoft.com/office/drawing/2014/main" id="{7686C04B-55E6-4114-BD04-9D86804CE4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508" y="4414603"/>
            <a:ext cx="1019470" cy="40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5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15AD0-C8CA-4B80-A633-0651E0C17B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772400" y="3590925"/>
            <a:ext cx="1371600" cy="12501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514487" rtl="0" eaLnBrk="1" latinLnBrk="0" hangingPunct="1">
              <a:defRPr sz="45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257243" algn="l" defTabSz="514487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487" algn="l" defTabSz="514487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731" algn="l" defTabSz="514487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975" algn="l" defTabSz="514487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6218" algn="l" defTabSz="514487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462" algn="l" defTabSz="514487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705" algn="l" defTabSz="514487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949" algn="l" defTabSz="514487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95FB3-9C97-154F-86B2-7E381B95126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B19F2F-74F5-9841-BE53-AD2285419F68}"/>
              </a:ext>
            </a:extLst>
          </p:cNvPr>
          <p:cNvSpPr txBox="1">
            <a:spLocks/>
          </p:cNvSpPr>
          <p:nvPr/>
        </p:nvSpPr>
        <p:spPr>
          <a:xfrm>
            <a:off x="192082" y="243034"/>
            <a:ext cx="8759835" cy="4165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60">
                <a:solidFill>
                  <a:srgbClr val="191919"/>
                </a:solidFill>
                <a:latin typeface="IBM Plex Sans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60">
                <a:solidFill>
                  <a:srgbClr val="191919"/>
                </a:solidFill>
                <a:latin typeface="IBM Plex Sans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60">
                <a:solidFill>
                  <a:srgbClr val="191919"/>
                </a:solidFill>
                <a:latin typeface="IBM Plex Sans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60">
                <a:solidFill>
                  <a:srgbClr val="191919"/>
                </a:solidFill>
                <a:latin typeface="IBM Plex Sans" pitchFamily="34" charset="0"/>
              </a:defRPr>
            </a:lvl5pPr>
            <a:lvl6pPr marL="48341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60">
                <a:solidFill>
                  <a:srgbClr val="191919"/>
                </a:solidFill>
                <a:latin typeface="IBM Plex Sans" pitchFamily="34" charset="0"/>
              </a:defRPr>
            </a:lvl6pPr>
            <a:lvl7pPr marL="96682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60">
                <a:solidFill>
                  <a:srgbClr val="191919"/>
                </a:solidFill>
                <a:latin typeface="IBM Plex Sans" pitchFamily="34" charset="0"/>
              </a:defRPr>
            </a:lvl7pPr>
            <a:lvl8pPr marL="145024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60">
                <a:solidFill>
                  <a:srgbClr val="191919"/>
                </a:solidFill>
                <a:latin typeface="IBM Plex Sans" pitchFamily="34" charset="0"/>
              </a:defRPr>
            </a:lvl8pPr>
            <a:lvl9pPr marL="193365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60">
                <a:solidFill>
                  <a:srgbClr val="191919"/>
                </a:solidFill>
                <a:latin typeface="IBM Plex Sans" pitchFamily="34" charset="0"/>
              </a:defRPr>
            </a:lvl9pPr>
          </a:lstStyle>
          <a:p>
            <a:pPr defTabSz="685800"/>
            <a:r>
              <a:rPr lang="en-GB" sz="2000" kern="0" dirty="0"/>
              <a:t>Role Based Application - Maintenance Manager/Operations Manager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5E5666-A1BF-4384-B40A-F8DC8A229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50" y="771993"/>
            <a:ext cx="7169950" cy="43715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1611F0-75CC-44F2-9DB7-CA5337477F7E}"/>
              </a:ext>
            </a:extLst>
          </p:cNvPr>
          <p:cNvSpPr txBox="1"/>
          <p:nvPr/>
        </p:nvSpPr>
        <p:spPr>
          <a:xfrm>
            <a:off x="61876" y="1076721"/>
            <a:ext cx="1774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solidFill>
                  <a:schemeClr val="tx1"/>
                </a:solidFill>
                <a:latin typeface="+mn-lt"/>
                <a:ea typeface="IBM Plex Sans" charset="0"/>
                <a:cs typeface="IBM Plex Sans" charset="0"/>
              </a:rPr>
              <a:t>Automate repetitive tasks with AI</a:t>
            </a:r>
          </a:p>
          <a:p>
            <a:pPr algn="l"/>
            <a:endParaRPr lang="en-GB" sz="1400" dirty="0">
              <a:ea typeface="IBM Plex Sans" charset="0"/>
              <a:cs typeface="IBM Plex Sans" charset="0"/>
            </a:endParaRPr>
          </a:p>
          <a:p>
            <a:pPr algn="l"/>
            <a:r>
              <a:rPr lang="en-GB" sz="1400" dirty="0">
                <a:solidFill>
                  <a:schemeClr val="tx1"/>
                </a:solidFill>
                <a:latin typeface="+mn-lt"/>
                <a:ea typeface="IBM Plex Sans" charset="0"/>
                <a:cs typeface="IBM Plex Sans" charset="0"/>
              </a:rPr>
              <a:t>Support </a:t>
            </a:r>
            <a:r>
              <a:rPr lang="en-GB" sz="1400" dirty="0">
                <a:ea typeface="IBM Plex Sans" charset="0"/>
                <a:cs typeface="IBM Plex Sans" charset="0"/>
              </a:rPr>
              <a:t>for </a:t>
            </a:r>
            <a:r>
              <a:rPr lang="en-GB" sz="1400" dirty="0">
                <a:solidFill>
                  <a:schemeClr val="tx1"/>
                </a:solidFill>
                <a:latin typeface="+mn-lt"/>
                <a:ea typeface="IBM Plex Sans" charset="0"/>
                <a:cs typeface="IBM Plex Sans" charset="0"/>
              </a:rPr>
              <a:t>effective action</a:t>
            </a:r>
          </a:p>
          <a:p>
            <a:pPr algn="l"/>
            <a:endParaRPr lang="en-GB" sz="1400" dirty="0">
              <a:solidFill>
                <a:schemeClr val="tx1"/>
              </a:solidFill>
              <a:latin typeface="+mn-lt"/>
              <a:ea typeface="IBM Plex Sans" charset="0"/>
              <a:cs typeface="IBM Plex Sans" charset="0"/>
            </a:endParaRPr>
          </a:p>
          <a:p>
            <a:pPr algn="l"/>
            <a:r>
              <a:rPr lang="en-GB" sz="1400" dirty="0">
                <a:solidFill>
                  <a:schemeClr val="tx1"/>
                </a:solidFill>
                <a:latin typeface="+mn-lt"/>
                <a:ea typeface="IBM Plex Sans" charset="0"/>
                <a:cs typeface="IBM Plex Sans" charset="0"/>
              </a:rPr>
              <a:t>Integration with asset performance management</a:t>
            </a:r>
          </a:p>
          <a:p>
            <a:pPr algn="l"/>
            <a:endParaRPr lang="en-GB" sz="1400" dirty="0">
              <a:solidFill>
                <a:schemeClr val="tx1"/>
              </a:solidFill>
              <a:latin typeface="+mn-lt"/>
              <a:ea typeface="IBM Plex Sans" charset="0"/>
              <a:cs typeface="IBM Plex Sans" charset="0"/>
            </a:endParaRPr>
          </a:p>
          <a:p>
            <a:pPr algn="l"/>
            <a:r>
              <a:rPr lang="en-GB" sz="1400" dirty="0">
                <a:ea typeface="IBM Plex Sans" charset="0"/>
                <a:cs typeface="IBM Plex Sans" charset="0"/>
              </a:rPr>
              <a:t>Improved visualisation for situational awareness</a:t>
            </a:r>
            <a:endParaRPr lang="en-GB" sz="1400" dirty="0">
              <a:solidFill>
                <a:schemeClr val="tx1"/>
              </a:solidFill>
              <a:latin typeface="+mn-lt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05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F2B2-65C5-4F10-8BDB-E80AE2291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1" y="201168"/>
            <a:ext cx="8079250" cy="608812"/>
          </a:xfrm>
        </p:spPr>
        <p:txBody>
          <a:bodyPr/>
          <a:lstStyle/>
          <a:p>
            <a:r>
              <a:rPr lang="en-GB" dirty="0"/>
              <a:t>Maintenance Manager Schematic Diagram for Simultaneous Operations use case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2460B-9D55-4007-A41D-A3E833D12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0" r="6229" b="7322"/>
          <a:stretch/>
        </p:blipFill>
        <p:spPr>
          <a:xfrm>
            <a:off x="899409" y="877435"/>
            <a:ext cx="7345182" cy="4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61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A042-90D4-4055-9557-0701CF6D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219456"/>
            <a:ext cx="7028288" cy="804672"/>
          </a:xfrm>
        </p:spPr>
        <p:txBody>
          <a:bodyPr/>
          <a:lstStyle/>
          <a:p>
            <a:r>
              <a:rPr lang="en-GB" sz="3200" dirty="0"/>
              <a:t>Questions for the table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2A91B-2611-4236-BB9C-0BF745B093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8186" y="1194506"/>
            <a:ext cx="7807627" cy="254554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GB" sz="1800" dirty="0"/>
              <a:t>What feature in Maximo would you like to use for environmental management if any?</a:t>
            </a:r>
          </a:p>
          <a:p>
            <a:pPr marL="342900" indent="-342900">
              <a:buAutoNum type="arabicPeriod"/>
            </a:pPr>
            <a:r>
              <a:rPr lang="en-GB" sz="1800" dirty="0"/>
              <a:t>What feature in Maximo would you like to use for sustainability goals if any?</a:t>
            </a:r>
          </a:p>
          <a:p>
            <a:pPr marL="342900" indent="-342900">
              <a:buAutoNum type="arabicPeriod"/>
            </a:pPr>
            <a:r>
              <a:rPr lang="en-GB" sz="1800" dirty="0"/>
              <a:t>What role based application manager roles are most important for your organization? Are there any you would add?</a:t>
            </a:r>
          </a:p>
          <a:p>
            <a:pPr marL="342900" indent="-342900">
              <a:buAutoNum type="arabicPeriod"/>
            </a:pPr>
            <a:r>
              <a:rPr lang="en-GB" sz="1800" dirty="0"/>
              <a:t>How do you think we can better support manager and supervisory roles within Maximo?</a:t>
            </a:r>
          </a:p>
          <a:p>
            <a:pPr marL="342900" indent="-342900">
              <a:buAutoNum type="arabicPeriod"/>
            </a:pPr>
            <a:r>
              <a:rPr lang="en-GB" sz="1800" dirty="0"/>
              <a:t>We are considering introducing an AI based digital assistant to help identify failure codes. Would there be any issue with trusting the results?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A2CA6-9BB4-4E63-BAD3-AE798091F3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66" y="4787900"/>
            <a:ext cx="4114735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685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11D25-D6C6-4FA5-9D30-69D2DEB3D6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86601" y="4787900"/>
            <a:ext cx="1828732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685983" rtl="0" eaLnBrk="1" latinLnBrk="0" hangingPunct="1">
              <a:defRPr sz="6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95FB3-9C97-154F-86B2-7E381B95126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712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877" y="2190048"/>
            <a:ext cx="2898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Maximo (1985 - ….)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rPr>
              <a:t>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upporting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a more sustainable future </a:t>
            </a:r>
          </a:p>
        </p:txBody>
      </p:sp>
    </p:spTree>
    <p:extLst>
      <p:ext uri="{BB962C8B-B14F-4D97-AF65-F5344CB8AC3E}">
        <p14:creationId xmlns:p14="http://schemas.microsoft.com/office/powerpoint/2010/main" val="1820527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D1D267-6183-4CD2-A179-F5BCB5D753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Maximo / © 2021 IBM Corporation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0C0AA0-E4D3-4FFE-A9DD-16AE81D38A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EF701-6E5B-4CD2-9EE8-12D62CE9CA1E}"/>
              </a:ext>
            </a:extLst>
          </p:cNvPr>
          <p:cNvSpPr txBox="1"/>
          <p:nvPr/>
        </p:nvSpPr>
        <p:spPr>
          <a:xfrm>
            <a:off x="3116243" y="934174"/>
            <a:ext cx="27991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4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E5EF36-80D6-40BE-8703-CA58BE7DE541}"/>
              </a:ext>
            </a:extLst>
          </p:cNvPr>
          <p:cNvSpPr txBox="1"/>
          <p:nvPr/>
        </p:nvSpPr>
        <p:spPr>
          <a:xfrm>
            <a:off x="2140816" y="3624551"/>
            <a:ext cx="4750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>
                <a:latin typeface="IBM Plex Sans" charset="0"/>
                <a:ea typeface="IBM Plex Sans" charset="0"/>
                <a:cs typeface="IBM Plex Sans" charset="0"/>
              </a:rPr>
              <a:t>russell.bee@uk.ibm.com</a:t>
            </a:r>
            <a:endParaRPr lang="en-GB" sz="3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74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A9DC-2A1E-1949-9EB3-4C6F0AD92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3000" b="1" dirty="0">
                <a:solidFill>
                  <a:schemeClr val="bg2"/>
                </a:solidFill>
                <a:latin typeface="IBM Plex Sans" panose="020B0503050203000203" pitchFamily="34" charset="77"/>
              </a:rPr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25CF6-3AEE-9840-B3EB-CADEA5F12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587" y="1785873"/>
            <a:ext cx="5471907" cy="279057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/>
                </a:solidFill>
              </a:rPr>
              <a:t>Sustainable asset management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/>
                </a:solidFill>
              </a:rPr>
              <a:t>New application for the Manager role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/>
                </a:solidFill>
              </a:rPr>
              <a:t>Questions for the table talks</a:t>
            </a:r>
          </a:p>
          <a:p>
            <a:endParaRPr lang="en-US" sz="1600" dirty="0">
              <a:solidFill>
                <a:schemeClr val="bg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2"/>
              </a:solidFill>
            </a:endParaRPr>
          </a:p>
          <a:p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7694A-E61F-4341-9196-1A8ED77CF6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F2F6C-9276-564B-B378-09831B7ED050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0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D7F66565-A179-0A4F-9303-54CB390E3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60461"/>
            <a:ext cx="2396228" cy="207912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7BB7986-4C01-1D43-9615-0961C893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46824"/>
            <a:ext cx="8702294" cy="804672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</a:rPr>
              <a:t>Sustainability is a business imperative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02333-491E-A745-AFC1-581025D1E2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685800" rtl="0" eaLnBrk="1" latinLnBrk="0" hangingPunct="1">
              <a:defRPr sz="600" kern="12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2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Sustainability Initiative / © 2021 IBM Corporation</a:t>
            </a:r>
            <a:endParaRPr kumimoji="0" lang="en-US" sz="5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C0ABC-E048-D94B-815C-7959C67D37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141143"/>
            <a:ext cx="2286000" cy="1993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19381-0B19-F64A-B68D-387526ECEF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150108"/>
            <a:ext cx="2286000" cy="199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B37A41-52AB-E840-AA33-F14C1050E1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162049"/>
            <a:ext cx="2286000" cy="3979863"/>
          </a:xfrm>
          <a:prstGeom prst="rect">
            <a:avLst/>
          </a:prstGeom>
        </p:spPr>
      </p:pic>
      <p:pic>
        <p:nvPicPr>
          <p:cNvPr id="16" name="Picture 15" descr="A picture containing sky, outdoor, crane, transport&#10;&#10;Description automatically generated">
            <a:extLst>
              <a:ext uri="{FF2B5EF4-FFF2-40B4-BE49-F238E27FC236}">
                <a16:creationId xmlns:a16="http://schemas.microsoft.com/office/drawing/2014/main" id="{F7EEE59C-D442-0847-A1A5-7DA718CEB5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999" y="1160460"/>
            <a:ext cx="2286001" cy="3983039"/>
          </a:xfrm>
          <a:prstGeom prst="rect">
            <a:avLst/>
          </a:prstGeom>
        </p:spPr>
      </p:pic>
      <p:pic>
        <p:nvPicPr>
          <p:cNvPr id="11" name="Picture 2" descr="U.S. manufacturing growth cooling; bottlenecks starting to abate | Reuters">
            <a:extLst>
              <a:ext uri="{FF2B5EF4-FFF2-40B4-BE49-F238E27FC236}">
                <a16:creationId xmlns:a16="http://schemas.microsoft.com/office/drawing/2014/main" id="{9AFAD7A7-40FE-B64B-9745-13DD1614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1160460"/>
            <a:ext cx="2285999" cy="199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27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464F1F-556F-C34F-9A49-C926E2637481}"/>
              </a:ext>
            </a:extLst>
          </p:cNvPr>
          <p:cNvSpPr/>
          <p:nvPr/>
        </p:nvSpPr>
        <p:spPr bwMode="auto">
          <a:xfrm>
            <a:off x="3994802" y="0"/>
            <a:ext cx="5149198" cy="5143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HelvNeue Light for IBM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34C93-F76C-D54D-9561-3AE611D487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888" y="6383869"/>
            <a:ext cx="5486312" cy="22224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3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Sustainability Initiative / © 2021 IBM Corporation</a:t>
            </a:r>
            <a:endParaRPr kumimoji="0" lang="en-US" sz="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351BE-B98C-4563-994E-121C0B2769EE}"/>
              </a:ext>
            </a:extLst>
          </p:cNvPr>
          <p:cNvSpPr txBox="1"/>
          <p:nvPr/>
        </p:nvSpPr>
        <p:spPr>
          <a:xfrm>
            <a:off x="4148412" y="108171"/>
            <a:ext cx="48419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Intelligent operations must focus on sustainability while delivering greater value to customers and stakeholders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1803E8-2DAB-7246-B045-B3B4C135E7BC}"/>
              </a:ext>
            </a:extLst>
          </p:cNvPr>
          <p:cNvSpPr txBox="1"/>
          <p:nvPr/>
        </p:nvSpPr>
        <p:spPr>
          <a:xfrm>
            <a:off x="3994802" y="2470176"/>
            <a:ext cx="5149198" cy="7778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pPr marL="238119" marR="0" lvl="0" indent="0" algn="l" defTabSz="68578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Energy, Water and Waste asset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0948E0-0D0B-6742-98FF-270613771DB8}"/>
              </a:ext>
            </a:extLst>
          </p:cNvPr>
          <p:cNvSpPr txBox="1"/>
          <p:nvPr/>
        </p:nvSpPr>
        <p:spPr>
          <a:xfrm>
            <a:off x="3994802" y="1665860"/>
            <a:ext cx="5149198" cy="7742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301618" marR="0" lvl="0" indent="0" algn="l" defTabSz="68578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Asset and material optimization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CA77A3-25F8-B548-87A7-00517DFCFFF2}"/>
              </a:ext>
            </a:extLst>
          </p:cNvPr>
          <p:cNvSpPr txBox="1"/>
          <p:nvPr/>
        </p:nvSpPr>
        <p:spPr>
          <a:xfrm>
            <a:off x="3994802" y="3278074"/>
            <a:ext cx="5149198" cy="8046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238119" marR="0" lvl="0" indent="0" algn="l" defTabSz="685783" rtl="0" eaLnBrk="1" fontAlgn="base" latinLnBrk="0" hangingPunct="1">
              <a:lnSpc>
                <a:spcPct val="100000"/>
              </a:lnSpc>
              <a:spcBef>
                <a:spcPts val="1099"/>
              </a:spcBef>
              <a:spcAft>
                <a:spcPct val="0"/>
              </a:spcAft>
              <a:buClr>
                <a:srgbClr val="000000"/>
              </a:buClr>
              <a:buSzPct val="9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Asset emission management  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45258-B2DA-4D0F-A529-FDF9FF5A4D28}"/>
              </a:ext>
            </a:extLst>
          </p:cNvPr>
          <p:cNvSpPr txBox="1"/>
          <p:nvPr/>
        </p:nvSpPr>
        <p:spPr>
          <a:xfrm>
            <a:off x="3994802" y="4112834"/>
            <a:ext cx="5149198" cy="847923"/>
          </a:xfrm>
          <a:prstGeom prst="rect">
            <a:avLst/>
          </a:prstGeom>
          <a:solidFill>
            <a:srgbClr val="A3ABAE"/>
          </a:solidFill>
        </p:spPr>
        <p:txBody>
          <a:bodyPr wrap="square" lIns="91440" tIns="45720" rIns="91440" bIns="45720" rtlCol="0" anchor="ctr">
            <a:noAutofit/>
          </a:bodyPr>
          <a:lstStyle/>
          <a:p>
            <a:pPr marL="237490" marR="0" lvl="0" indent="0" algn="l" defTabSz="685783" rtl="0" eaLnBrk="1" fontAlgn="base" latinLnBrk="0" hangingPunct="1">
              <a:lnSpc>
                <a:spcPct val="100000"/>
              </a:lnSpc>
              <a:spcBef>
                <a:spcPts val="1099"/>
              </a:spcBef>
              <a:spcAft>
                <a:spcPct val="0"/>
              </a:spcAft>
              <a:buClr>
                <a:srgbClr val="000000"/>
              </a:buClr>
              <a:buSzPct val="9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Compliance and asset environmental reporting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20B57AA-F792-BF43-A762-F96DDCFCF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3" y="201168"/>
            <a:ext cx="3379833" cy="3501402"/>
          </a:xfrm>
        </p:spPr>
        <p:txBody>
          <a:bodyPr/>
          <a:lstStyle/>
          <a:p>
            <a:br>
              <a:rPr lang="en-US" sz="3200" kern="1200" dirty="0">
                <a:latin typeface="Arial" panose="020B0604020202020204" pitchFamily="34" charset="0"/>
              </a:rPr>
            </a:br>
            <a:r>
              <a:rPr lang="en-US" sz="2800" kern="1200" dirty="0">
                <a:latin typeface="Arial" panose="020B0604020202020204" pitchFamily="34" charset="0"/>
              </a:rPr>
              <a:t>A</a:t>
            </a:r>
            <a:r>
              <a:rPr lang="en-US" sz="3600" kern="1200" dirty="0">
                <a:latin typeface="Arial" panose="020B0604020202020204" pitchFamily="34" charset="0"/>
              </a:rPr>
              <a:t> more sustainable organization </a:t>
            </a:r>
            <a:r>
              <a:rPr lang="en-US" sz="3600" b="1" kern="1200" dirty="0">
                <a:latin typeface="Arial" panose="020B0604020202020204" pitchFamily="34" charset="0"/>
              </a:rPr>
              <a:t>starts with your assets</a:t>
            </a:r>
            <a:br>
              <a:rPr lang="en-US" sz="2800" b="1" kern="1200" dirty="0">
                <a:latin typeface="Arial" panose="020B0604020202020204" pitchFamily="34" charset="0"/>
              </a:rPr>
            </a:br>
            <a:br>
              <a:rPr lang="en-US" sz="2800" b="1" kern="1200" dirty="0">
                <a:latin typeface="Arial" panose="020B0604020202020204" pitchFamily="34" charset="0"/>
              </a:rPr>
            </a:br>
            <a:endParaRPr lang="en-US" b="1" kern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6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8;p1" descr="Google Shape;8;p1">
            <a:extLst>
              <a:ext uri="{FF2B5EF4-FFF2-40B4-BE49-F238E27FC236}">
                <a16:creationId xmlns:a16="http://schemas.microsoft.com/office/drawing/2014/main" id="{6A320FE3-D01D-6345-8707-CF9C0EE0FA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322505" y="1770926"/>
            <a:ext cx="8394488" cy="330757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34C93-F76C-D54D-9561-3AE611D487A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6852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Sustainability Initiative / © 2021 IBM Corporation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351BE-B98C-4563-994E-121C0B2769EE}"/>
              </a:ext>
            </a:extLst>
          </p:cNvPr>
          <p:cNvSpPr txBox="1"/>
          <p:nvPr/>
        </p:nvSpPr>
        <p:spPr>
          <a:xfrm>
            <a:off x="3358695" y="3894313"/>
            <a:ext cx="1813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en-US" sz="1400" dirty="0">
                <a:solidFill>
                  <a:srgbClr val="FFFFFF"/>
                </a:solidFill>
                <a:cs typeface="Arial" panose="020B0604020202020204" pitchFamily="34" charset="0"/>
              </a:rPr>
              <a:t>Optimize repairs and inventories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99D07-10E2-434D-AF45-EDA0E15506AD}"/>
              </a:ext>
            </a:extLst>
          </p:cNvPr>
          <p:cNvSpPr txBox="1"/>
          <p:nvPr/>
        </p:nvSpPr>
        <p:spPr>
          <a:xfrm>
            <a:off x="253855" y="224666"/>
            <a:ext cx="67707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Create </a:t>
            </a: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more sustainable operations 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while you also </a:t>
            </a: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deliver more value 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to your organization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62FBC6-D2EF-F84F-9431-132712F29D7F}"/>
              </a:ext>
            </a:extLst>
          </p:cNvPr>
          <p:cNvCxnSpPr>
            <a:cxnSpLocks/>
          </p:cNvCxnSpPr>
          <p:nvPr/>
        </p:nvCxnSpPr>
        <p:spPr>
          <a:xfrm>
            <a:off x="982193" y="3714785"/>
            <a:ext cx="7213145" cy="0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round/>
          </a:ln>
          <a:effectLst/>
          <a:sp3d/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D531481-5DEF-0648-8C31-B3AD34DE5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69631" y="3130794"/>
            <a:ext cx="757880" cy="5741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BEDD40-2E3F-BB49-AA9D-F4EB79D7D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033" y="2766862"/>
            <a:ext cx="967644" cy="96764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AEC663E-F224-7042-806E-FFC694B20A6C}"/>
              </a:ext>
            </a:extLst>
          </p:cNvPr>
          <p:cNvSpPr txBox="1"/>
          <p:nvPr/>
        </p:nvSpPr>
        <p:spPr>
          <a:xfrm>
            <a:off x="427007" y="3848838"/>
            <a:ext cx="1282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Extend the life of assets</a:t>
            </a:r>
            <a:endParaRPr lang="en-US" sz="14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B38357-53D9-0647-889E-6216CCC575E8}"/>
              </a:ext>
            </a:extLst>
          </p:cNvPr>
          <p:cNvSpPr txBox="1"/>
          <p:nvPr/>
        </p:nvSpPr>
        <p:spPr>
          <a:xfrm>
            <a:off x="1904544" y="2073463"/>
            <a:ext cx="19505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Minimize downtime and maintenance costs</a:t>
            </a:r>
            <a:endParaRPr lang="en-US" sz="14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9" name="Freeform 10">
            <a:extLst>
              <a:ext uri="{FF2B5EF4-FFF2-40B4-BE49-F238E27FC236}">
                <a16:creationId xmlns:a16="http://schemas.microsoft.com/office/drawing/2014/main" id="{A5DCE377-C842-6344-AB54-07B9DA7F51C1}"/>
              </a:ext>
            </a:extLst>
          </p:cNvPr>
          <p:cNvSpPr>
            <a:spLocks noEditPoints="1"/>
          </p:cNvSpPr>
          <p:nvPr/>
        </p:nvSpPr>
        <p:spPr bwMode="auto">
          <a:xfrm>
            <a:off x="4014587" y="2989673"/>
            <a:ext cx="635005" cy="710236"/>
          </a:xfrm>
          <a:custGeom>
            <a:avLst/>
            <a:gdLst>
              <a:gd name="T0" fmla="*/ 1649 w 2048"/>
              <a:gd name="T1" fmla="*/ 1509 h 2048"/>
              <a:gd name="T2" fmla="*/ 1779 w 2048"/>
              <a:gd name="T3" fmla="*/ 1574 h 2048"/>
              <a:gd name="T4" fmla="*/ 1358 w 2048"/>
              <a:gd name="T5" fmla="*/ 722 h 2048"/>
              <a:gd name="T6" fmla="*/ 1164 w 2048"/>
              <a:gd name="T7" fmla="*/ 722 h 2048"/>
              <a:gd name="T8" fmla="*/ 905 w 2048"/>
              <a:gd name="T9" fmla="*/ 1541 h 2048"/>
              <a:gd name="T10" fmla="*/ 711 w 2048"/>
              <a:gd name="T11" fmla="*/ 1541 h 2048"/>
              <a:gd name="T12" fmla="*/ 905 w 2048"/>
              <a:gd name="T13" fmla="*/ 1541 h 2048"/>
              <a:gd name="T14" fmla="*/ 1703 w 2048"/>
              <a:gd name="T15" fmla="*/ 1671 h 2048"/>
              <a:gd name="T16" fmla="*/ 1056 w 2048"/>
              <a:gd name="T17" fmla="*/ 981 h 2048"/>
              <a:gd name="T18" fmla="*/ 992 w 2048"/>
              <a:gd name="T19" fmla="*/ 1638 h 2048"/>
              <a:gd name="T20" fmla="*/ 895 w 2048"/>
              <a:gd name="T21" fmla="*/ 1703 h 2048"/>
              <a:gd name="T22" fmla="*/ 1929 w 2048"/>
              <a:gd name="T23" fmla="*/ 2005 h 2048"/>
              <a:gd name="T24" fmla="*/ 1498 w 2048"/>
              <a:gd name="T25" fmla="*/ 2048 h 2048"/>
              <a:gd name="T26" fmla="*/ 1498 w 2048"/>
              <a:gd name="T27" fmla="*/ 1811 h 2048"/>
              <a:gd name="T28" fmla="*/ 1832 w 2048"/>
              <a:gd name="T29" fmla="*/ 1940 h 2048"/>
              <a:gd name="T30" fmla="*/ 1983 w 2048"/>
              <a:gd name="T31" fmla="*/ 1757 h 2048"/>
              <a:gd name="T32" fmla="*/ 1768 w 2048"/>
              <a:gd name="T33" fmla="*/ 1671 h 2048"/>
              <a:gd name="T34" fmla="*/ 1897 w 2048"/>
              <a:gd name="T35" fmla="*/ 895 h 2048"/>
              <a:gd name="T36" fmla="*/ 1638 w 2048"/>
              <a:gd name="T37" fmla="*/ 1110 h 2048"/>
              <a:gd name="T38" fmla="*/ 1337 w 2048"/>
              <a:gd name="T39" fmla="*/ 1055 h 2048"/>
              <a:gd name="T40" fmla="*/ 1240 w 2048"/>
              <a:gd name="T41" fmla="*/ 884 h 2048"/>
              <a:gd name="T42" fmla="*/ 1444 w 2048"/>
              <a:gd name="T43" fmla="*/ 819 h 2048"/>
              <a:gd name="T44" fmla="*/ 1186 w 2048"/>
              <a:gd name="T45" fmla="*/ 65 h 2048"/>
              <a:gd name="T46" fmla="*/ 1143 w 2048"/>
              <a:gd name="T47" fmla="*/ 322 h 2048"/>
              <a:gd name="T48" fmla="*/ 862 w 2048"/>
              <a:gd name="T49" fmla="*/ 65 h 2048"/>
              <a:gd name="T50" fmla="*/ 604 w 2048"/>
              <a:gd name="T51" fmla="*/ 819 h 2048"/>
              <a:gd name="T52" fmla="*/ 1110 w 2048"/>
              <a:gd name="T53" fmla="*/ 884 h 2048"/>
              <a:gd name="T54" fmla="*/ 720 w 2048"/>
              <a:gd name="T55" fmla="*/ 1136 h 2048"/>
              <a:gd name="T56" fmla="*/ 410 w 2048"/>
              <a:gd name="T57" fmla="*/ 1024 h 2048"/>
              <a:gd name="T58" fmla="*/ 151 w 2048"/>
              <a:gd name="T59" fmla="*/ 895 h 2048"/>
              <a:gd name="T60" fmla="*/ 798 w 2048"/>
              <a:gd name="T61" fmla="*/ 1671 h 2048"/>
              <a:gd name="T62" fmla="*/ 65 w 2048"/>
              <a:gd name="T63" fmla="*/ 1757 h 2048"/>
              <a:gd name="T64" fmla="*/ 216 w 2048"/>
              <a:gd name="T65" fmla="*/ 1940 h 2048"/>
              <a:gd name="T66" fmla="*/ 550 w 2048"/>
              <a:gd name="T67" fmla="*/ 1811 h 2048"/>
              <a:gd name="T68" fmla="*/ 1326 w 2048"/>
              <a:gd name="T69" fmla="*/ 1940 h 2048"/>
              <a:gd name="T70" fmla="*/ 618 w 2048"/>
              <a:gd name="T71" fmla="*/ 2005 h 2048"/>
              <a:gd name="T72" fmla="*/ 223 w 2048"/>
              <a:gd name="T73" fmla="*/ 2005 h 2048"/>
              <a:gd name="T74" fmla="*/ 0 w 2048"/>
              <a:gd name="T75" fmla="*/ 1757 h 2048"/>
              <a:gd name="T76" fmla="*/ 162 w 2048"/>
              <a:gd name="T77" fmla="*/ 819 h 2048"/>
              <a:gd name="T78" fmla="*/ 614 w 2048"/>
              <a:gd name="T79" fmla="*/ 0 h 2048"/>
              <a:gd name="T80" fmla="*/ 1509 w 2048"/>
              <a:gd name="T81" fmla="*/ 819 h 2048"/>
              <a:gd name="T82" fmla="*/ 1962 w 2048"/>
              <a:gd name="T83" fmla="*/ 1643 h 2048"/>
              <a:gd name="T84" fmla="*/ 291 w 2048"/>
              <a:gd name="T85" fmla="*/ 1983 h 2048"/>
              <a:gd name="T86" fmla="*/ 561 w 2048"/>
              <a:gd name="T87" fmla="*/ 1973 h 2048"/>
              <a:gd name="T88" fmla="*/ 550 w 2048"/>
              <a:gd name="T89" fmla="*/ 1876 h 2048"/>
              <a:gd name="T90" fmla="*/ 280 w 2048"/>
              <a:gd name="T91" fmla="*/ 1973 h 2048"/>
              <a:gd name="T92" fmla="*/ 668 w 2048"/>
              <a:gd name="T93" fmla="*/ 1065 h 2048"/>
              <a:gd name="T94" fmla="*/ 1121 w 2048"/>
              <a:gd name="T95" fmla="*/ 65 h 2048"/>
              <a:gd name="T96" fmla="*/ 1121 w 2048"/>
              <a:gd name="T97" fmla="*/ 246 h 2048"/>
              <a:gd name="T98" fmla="*/ 1380 w 2048"/>
              <a:gd name="T99" fmla="*/ 884 h 2048"/>
              <a:gd name="T100" fmla="*/ 1574 w 2048"/>
              <a:gd name="T101" fmla="*/ 884 h 2048"/>
              <a:gd name="T102" fmla="*/ 1498 w 2048"/>
              <a:gd name="T103" fmla="*/ 1876 h 2048"/>
              <a:gd name="T104" fmla="*/ 1498 w 2048"/>
              <a:gd name="T105" fmla="*/ 1983 h 2048"/>
              <a:gd name="T106" fmla="*/ 1768 w 2048"/>
              <a:gd name="T107" fmla="*/ 1886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48" h="2048">
                <a:moveTo>
                  <a:pt x="1649" y="1574"/>
                </a:moveTo>
                <a:cubicBezTo>
                  <a:pt x="1631" y="1574"/>
                  <a:pt x="1617" y="1559"/>
                  <a:pt x="1617" y="1541"/>
                </a:cubicBezTo>
                <a:cubicBezTo>
                  <a:pt x="1617" y="1524"/>
                  <a:pt x="1631" y="1509"/>
                  <a:pt x="1649" y="1509"/>
                </a:cubicBezTo>
                <a:cubicBezTo>
                  <a:pt x="1779" y="1509"/>
                  <a:pt x="1779" y="1509"/>
                  <a:pt x="1779" y="1509"/>
                </a:cubicBezTo>
                <a:cubicBezTo>
                  <a:pt x="1796" y="1509"/>
                  <a:pt x="1811" y="1524"/>
                  <a:pt x="1811" y="1541"/>
                </a:cubicBezTo>
                <a:cubicBezTo>
                  <a:pt x="1811" y="1559"/>
                  <a:pt x="1796" y="1574"/>
                  <a:pt x="1779" y="1574"/>
                </a:cubicBezTo>
                <a:lnTo>
                  <a:pt x="1649" y="1574"/>
                </a:lnTo>
                <a:close/>
                <a:moveTo>
                  <a:pt x="1326" y="755"/>
                </a:moveTo>
                <a:cubicBezTo>
                  <a:pt x="1344" y="755"/>
                  <a:pt x="1358" y="740"/>
                  <a:pt x="1358" y="722"/>
                </a:cubicBezTo>
                <a:cubicBezTo>
                  <a:pt x="1358" y="704"/>
                  <a:pt x="1344" y="690"/>
                  <a:pt x="1326" y="690"/>
                </a:cubicBezTo>
                <a:cubicBezTo>
                  <a:pt x="1196" y="690"/>
                  <a:pt x="1196" y="690"/>
                  <a:pt x="1196" y="690"/>
                </a:cubicBezTo>
                <a:cubicBezTo>
                  <a:pt x="1179" y="690"/>
                  <a:pt x="1164" y="704"/>
                  <a:pt x="1164" y="722"/>
                </a:cubicBezTo>
                <a:cubicBezTo>
                  <a:pt x="1164" y="740"/>
                  <a:pt x="1179" y="755"/>
                  <a:pt x="1196" y="755"/>
                </a:cubicBezTo>
                <a:lnTo>
                  <a:pt x="1326" y="755"/>
                </a:lnTo>
                <a:close/>
                <a:moveTo>
                  <a:pt x="905" y="1541"/>
                </a:moveTo>
                <a:cubicBezTo>
                  <a:pt x="905" y="1524"/>
                  <a:pt x="891" y="1509"/>
                  <a:pt x="873" y="1509"/>
                </a:cubicBezTo>
                <a:cubicBezTo>
                  <a:pt x="744" y="1509"/>
                  <a:pt x="744" y="1509"/>
                  <a:pt x="744" y="1509"/>
                </a:cubicBezTo>
                <a:cubicBezTo>
                  <a:pt x="726" y="1509"/>
                  <a:pt x="711" y="1524"/>
                  <a:pt x="711" y="1541"/>
                </a:cubicBezTo>
                <a:cubicBezTo>
                  <a:pt x="711" y="1559"/>
                  <a:pt x="726" y="1574"/>
                  <a:pt x="744" y="1574"/>
                </a:cubicBezTo>
                <a:cubicBezTo>
                  <a:pt x="873" y="1574"/>
                  <a:pt x="873" y="1574"/>
                  <a:pt x="873" y="1574"/>
                </a:cubicBezTo>
                <a:cubicBezTo>
                  <a:pt x="891" y="1574"/>
                  <a:pt x="905" y="1559"/>
                  <a:pt x="905" y="1541"/>
                </a:cubicBezTo>
                <a:close/>
                <a:moveTo>
                  <a:pt x="895" y="1703"/>
                </a:moveTo>
                <a:cubicBezTo>
                  <a:pt x="1671" y="1703"/>
                  <a:pt x="1671" y="1703"/>
                  <a:pt x="1671" y="1703"/>
                </a:cubicBezTo>
                <a:cubicBezTo>
                  <a:pt x="1689" y="1703"/>
                  <a:pt x="1703" y="1689"/>
                  <a:pt x="1703" y="1671"/>
                </a:cubicBezTo>
                <a:cubicBezTo>
                  <a:pt x="1703" y="1653"/>
                  <a:pt x="1689" y="1638"/>
                  <a:pt x="1671" y="1638"/>
                </a:cubicBezTo>
                <a:cubicBezTo>
                  <a:pt x="1056" y="1638"/>
                  <a:pt x="1056" y="1638"/>
                  <a:pt x="1056" y="1638"/>
                </a:cubicBezTo>
                <a:cubicBezTo>
                  <a:pt x="1056" y="981"/>
                  <a:pt x="1056" y="981"/>
                  <a:pt x="1056" y="981"/>
                </a:cubicBezTo>
                <a:cubicBezTo>
                  <a:pt x="1056" y="963"/>
                  <a:pt x="1042" y="949"/>
                  <a:pt x="1024" y="949"/>
                </a:cubicBezTo>
                <a:cubicBezTo>
                  <a:pt x="1006" y="949"/>
                  <a:pt x="992" y="963"/>
                  <a:pt x="992" y="981"/>
                </a:cubicBezTo>
                <a:cubicBezTo>
                  <a:pt x="992" y="1638"/>
                  <a:pt x="992" y="1638"/>
                  <a:pt x="992" y="1638"/>
                </a:cubicBezTo>
                <a:cubicBezTo>
                  <a:pt x="895" y="1638"/>
                  <a:pt x="895" y="1638"/>
                  <a:pt x="895" y="1638"/>
                </a:cubicBezTo>
                <a:cubicBezTo>
                  <a:pt x="877" y="1638"/>
                  <a:pt x="862" y="1653"/>
                  <a:pt x="862" y="1671"/>
                </a:cubicBezTo>
                <a:cubicBezTo>
                  <a:pt x="862" y="1689"/>
                  <a:pt x="877" y="1703"/>
                  <a:pt x="895" y="1703"/>
                </a:cubicBezTo>
                <a:close/>
                <a:moveTo>
                  <a:pt x="2048" y="1757"/>
                </a:moveTo>
                <a:cubicBezTo>
                  <a:pt x="2048" y="1886"/>
                  <a:pt x="2048" y="1886"/>
                  <a:pt x="2048" y="1886"/>
                </a:cubicBezTo>
                <a:cubicBezTo>
                  <a:pt x="2048" y="1952"/>
                  <a:pt x="1995" y="2005"/>
                  <a:pt x="1929" y="2005"/>
                </a:cubicBezTo>
                <a:cubicBezTo>
                  <a:pt x="1825" y="2005"/>
                  <a:pt x="1825" y="2005"/>
                  <a:pt x="1825" y="2005"/>
                </a:cubicBezTo>
                <a:cubicBezTo>
                  <a:pt x="1813" y="2030"/>
                  <a:pt x="1787" y="2048"/>
                  <a:pt x="1757" y="2048"/>
                </a:cubicBezTo>
                <a:cubicBezTo>
                  <a:pt x="1498" y="2048"/>
                  <a:pt x="1498" y="2048"/>
                  <a:pt x="1498" y="2048"/>
                </a:cubicBezTo>
                <a:cubicBezTo>
                  <a:pt x="1457" y="2048"/>
                  <a:pt x="1423" y="2014"/>
                  <a:pt x="1423" y="1973"/>
                </a:cubicBezTo>
                <a:cubicBezTo>
                  <a:pt x="1423" y="1886"/>
                  <a:pt x="1423" y="1886"/>
                  <a:pt x="1423" y="1886"/>
                </a:cubicBezTo>
                <a:cubicBezTo>
                  <a:pt x="1423" y="1845"/>
                  <a:pt x="1457" y="1811"/>
                  <a:pt x="1498" y="1811"/>
                </a:cubicBezTo>
                <a:cubicBezTo>
                  <a:pt x="1757" y="1811"/>
                  <a:pt x="1757" y="1811"/>
                  <a:pt x="1757" y="1811"/>
                </a:cubicBezTo>
                <a:cubicBezTo>
                  <a:pt x="1799" y="1811"/>
                  <a:pt x="1832" y="1845"/>
                  <a:pt x="1832" y="1886"/>
                </a:cubicBezTo>
                <a:cubicBezTo>
                  <a:pt x="1832" y="1940"/>
                  <a:pt x="1832" y="1940"/>
                  <a:pt x="1832" y="1940"/>
                </a:cubicBezTo>
                <a:cubicBezTo>
                  <a:pt x="1929" y="1940"/>
                  <a:pt x="1929" y="1940"/>
                  <a:pt x="1929" y="1940"/>
                </a:cubicBezTo>
                <a:cubicBezTo>
                  <a:pt x="1959" y="1940"/>
                  <a:pt x="1983" y="1916"/>
                  <a:pt x="1983" y="1886"/>
                </a:cubicBezTo>
                <a:cubicBezTo>
                  <a:pt x="1983" y="1757"/>
                  <a:pt x="1983" y="1757"/>
                  <a:pt x="1983" y="1757"/>
                </a:cubicBezTo>
                <a:cubicBezTo>
                  <a:pt x="1983" y="1727"/>
                  <a:pt x="1959" y="1703"/>
                  <a:pt x="1929" y="1703"/>
                </a:cubicBezTo>
                <a:cubicBezTo>
                  <a:pt x="1800" y="1703"/>
                  <a:pt x="1800" y="1703"/>
                  <a:pt x="1800" y="1703"/>
                </a:cubicBezTo>
                <a:cubicBezTo>
                  <a:pt x="1782" y="1703"/>
                  <a:pt x="1768" y="1689"/>
                  <a:pt x="1768" y="1671"/>
                </a:cubicBezTo>
                <a:cubicBezTo>
                  <a:pt x="1768" y="1653"/>
                  <a:pt x="1782" y="1638"/>
                  <a:pt x="1800" y="1638"/>
                </a:cubicBezTo>
                <a:cubicBezTo>
                  <a:pt x="1897" y="1638"/>
                  <a:pt x="1897" y="1638"/>
                  <a:pt x="1897" y="1638"/>
                </a:cubicBezTo>
                <a:cubicBezTo>
                  <a:pt x="1897" y="895"/>
                  <a:pt x="1897" y="895"/>
                  <a:pt x="1897" y="895"/>
                </a:cubicBezTo>
                <a:cubicBezTo>
                  <a:pt x="1897" y="889"/>
                  <a:pt x="1892" y="884"/>
                  <a:pt x="1886" y="884"/>
                </a:cubicBezTo>
                <a:cubicBezTo>
                  <a:pt x="1638" y="884"/>
                  <a:pt x="1638" y="884"/>
                  <a:pt x="1638" y="884"/>
                </a:cubicBezTo>
                <a:cubicBezTo>
                  <a:pt x="1638" y="1110"/>
                  <a:pt x="1638" y="1110"/>
                  <a:pt x="1638" y="1110"/>
                </a:cubicBezTo>
                <a:cubicBezTo>
                  <a:pt x="1638" y="1121"/>
                  <a:pt x="1633" y="1130"/>
                  <a:pt x="1625" y="1136"/>
                </a:cubicBezTo>
                <a:cubicBezTo>
                  <a:pt x="1617" y="1143"/>
                  <a:pt x="1606" y="1144"/>
                  <a:pt x="1596" y="1141"/>
                </a:cubicBezTo>
                <a:cubicBezTo>
                  <a:pt x="1337" y="1055"/>
                  <a:pt x="1337" y="1055"/>
                  <a:pt x="1337" y="1055"/>
                </a:cubicBezTo>
                <a:cubicBezTo>
                  <a:pt x="1324" y="1050"/>
                  <a:pt x="1315" y="1038"/>
                  <a:pt x="1315" y="1024"/>
                </a:cubicBezTo>
                <a:cubicBezTo>
                  <a:pt x="1315" y="884"/>
                  <a:pt x="1315" y="884"/>
                  <a:pt x="1315" y="884"/>
                </a:cubicBezTo>
                <a:cubicBezTo>
                  <a:pt x="1240" y="884"/>
                  <a:pt x="1240" y="884"/>
                  <a:pt x="1240" y="884"/>
                </a:cubicBezTo>
                <a:cubicBezTo>
                  <a:pt x="1222" y="884"/>
                  <a:pt x="1207" y="869"/>
                  <a:pt x="1207" y="852"/>
                </a:cubicBezTo>
                <a:cubicBezTo>
                  <a:pt x="1207" y="834"/>
                  <a:pt x="1222" y="819"/>
                  <a:pt x="1240" y="819"/>
                </a:cubicBezTo>
                <a:cubicBezTo>
                  <a:pt x="1444" y="819"/>
                  <a:pt x="1444" y="819"/>
                  <a:pt x="1444" y="819"/>
                </a:cubicBezTo>
                <a:cubicBezTo>
                  <a:pt x="1444" y="75"/>
                  <a:pt x="1444" y="75"/>
                  <a:pt x="1444" y="75"/>
                </a:cubicBezTo>
                <a:cubicBezTo>
                  <a:pt x="1444" y="70"/>
                  <a:pt x="1440" y="65"/>
                  <a:pt x="1434" y="65"/>
                </a:cubicBezTo>
                <a:cubicBezTo>
                  <a:pt x="1186" y="65"/>
                  <a:pt x="1186" y="65"/>
                  <a:pt x="1186" y="65"/>
                </a:cubicBezTo>
                <a:cubicBezTo>
                  <a:pt x="1186" y="291"/>
                  <a:pt x="1186" y="291"/>
                  <a:pt x="1186" y="291"/>
                </a:cubicBezTo>
                <a:cubicBezTo>
                  <a:pt x="1186" y="301"/>
                  <a:pt x="1181" y="311"/>
                  <a:pt x="1172" y="317"/>
                </a:cubicBezTo>
                <a:cubicBezTo>
                  <a:pt x="1164" y="323"/>
                  <a:pt x="1153" y="325"/>
                  <a:pt x="1143" y="322"/>
                </a:cubicBezTo>
                <a:cubicBezTo>
                  <a:pt x="884" y="235"/>
                  <a:pt x="884" y="235"/>
                  <a:pt x="884" y="235"/>
                </a:cubicBezTo>
                <a:cubicBezTo>
                  <a:pt x="871" y="231"/>
                  <a:pt x="862" y="219"/>
                  <a:pt x="862" y="205"/>
                </a:cubicBezTo>
                <a:cubicBezTo>
                  <a:pt x="862" y="65"/>
                  <a:pt x="862" y="65"/>
                  <a:pt x="862" y="65"/>
                </a:cubicBezTo>
                <a:cubicBezTo>
                  <a:pt x="614" y="65"/>
                  <a:pt x="614" y="65"/>
                  <a:pt x="614" y="65"/>
                </a:cubicBezTo>
                <a:cubicBezTo>
                  <a:pt x="608" y="65"/>
                  <a:pt x="604" y="70"/>
                  <a:pt x="604" y="75"/>
                </a:cubicBezTo>
                <a:cubicBezTo>
                  <a:pt x="604" y="819"/>
                  <a:pt x="604" y="819"/>
                  <a:pt x="604" y="819"/>
                </a:cubicBezTo>
                <a:cubicBezTo>
                  <a:pt x="1110" y="819"/>
                  <a:pt x="1110" y="819"/>
                  <a:pt x="1110" y="819"/>
                </a:cubicBezTo>
                <a:cubicBezTo>
                  <a:pt x="1128" y="819"/>
                  <a:pt x="1143" y="834"/>
                  <a:pt x="1143" y="852"/>
                </a:cubicBezTo>
                <a:cubicBezTo>
                  <a:pt x="1143" y="869"/>
                  <a:pt x="1128" y="884"/>
                  <a:pt x="1110" y="884"/>
                </a:cubicBezTo>
                <a:cubicBezTo>
                  <a:pt x="733" y="884"/>
                  <a:pt x="733" y="884"/>
                  <a:pt x="733" y="884"/>
                </a:cubicBezTo>
                <a:cubicBezTo>
                  <a:pt x="733" y="1110"/>
                  <a:pt x="733" y="1110"/>
                  <a:pt x="733" y="1110"/>
                </a:cubicBezTo>
                <a:cubicBezTo>
                  <a:pt x="733" y="1121"/>
                  <a:pt x="728" y="1130"/>
                  <a:pt x="720" y="1136"/>
                </a:cubicBezTo>
                <a:cubicBezTo>
                  <a:pt x="711" y="1143"/>
                  <a:pt x="700" y="1144"/>
                  <a:pt x="690" y="1141"/>
                </a:cubicBezTo>
                <a:cubicBezTo>
                  <a:pt x="432" y="1055"/>
                  <a:pt x="432" y="1055"/>
                  <a:pt x="432" y="1055"/>
                </a:cubicBezTo>
                <a:cubicBezTo>
                  <a:pt x="419" y="1050"/>
                  <a:pt x="410" y="1038"/>
                  <a:pt x="410" y="1024"/>
                </a:cubicBezTo>
                <a:cubicBezTo>
                  <a:pt x="410" y="884"/>
                  <a:pt x="410" y="884"/>
                  <a:pt x="410" y="884"/>
                </a:cubicBezTo>
                <a:cubicBezTo>
                  <a:pt x="162" y="884"/>
                  <a:pt x="162" y="884"/>
                  <a:pt x="162" y="884"/>
                </a:cubicBezTo>
                <a:cubicBezTo>
                  <a:pt x="156" y="884"/>
                  <a:pt x="151" y="889"/>
                  <a:pt x="151" y="895"/>
                </a:cubicBezTo>
                <a:cubicBezTo>
                  <a:pt x="151" y="1638"/>
                  <a:pt x="151" y="1638"/>
                  <a:pt x="151" y="1638"/>
                </a:cubicBezTo>
                <a:cubicBezTo>
                  <a:pt x="765" y="1638"/>
                  <a:pt x="765" y="1638"/>
                  <a:pt x="765" y="1638"/>
                </a:cubicBezTo>
                <a:cubicBezTo>
                  <a:pt x="783" y="1638"/>
                  <a:pt x="798" y="1653"/>
                  <a:pt x="798" y="1671"/>
                </a:cubicBezTo>
                <a:cubicBezTo>
                  <a:pt x="798" y="1689"/>
                  <a:pt x="783" y="1703"/>
                  <a:pt x="765" y="1703"/>
                </a:cubicBezTo>
                <a:cubicBezTo>
                  <a:pt x="119" y="1703"/>
                  <a:pt x="119" y="1703"/>
                  <a:pt x="119" y="1703"/>
                </a:cubicBezTo>
                <a:cubicBezTo>
                  <a:pt x="89" y="1703"/>
                  <a:pt x="65" y="1727"/>
                  <a:pt x="65" y="1757"/>
                </a:cubicBezTo>
                <a:cubicBezTo>
                  <a:pt x="65" y="1886"/>
                  <a:pt x="65" y="1886"/>
                  <a:pt x="65" y="1886"/>
                </a:cubicBezTo>
                <a:cubicBezTo>
                  <a:pt x="65" y="1916"/>
                  <a:pt x="89" y="1940"/>
                  <a:pt x="119" y="1940"/>
                </a:cubicBezTo>
                <a:cubicBezTo>
                  <a:pt x="216" y="1940"/>
                  <a:pt x="216" y="1940"/>
                  <a:pt x="216" y="1940"/>
                </a:cubicBezTo>
                <a:cubicBezTo>
                  <a:pt x="216" y="1886"/>
                  <a:pt x="216" y="1886"/>
                  <a:pt x="216" y="1886"/>
                </a:cubicBezTo>
                <a:cubicBezTo>
                  <a:pt x="216" y="1845"/>
                  <a:pt x="249" y="1811"/>
                  <a:pt x="291" y="1811"/>
                </a:cubicBezTo>
                <a:cubicBezTo>
                  <a:pt x="550" y="1811"/>
                  <a:pt x="550" y="1811"/>
                  <a:pt x="550" y="1811"/>
                </a:cubicBezTo>
                <a:cubicBezTo>
                  <a:pt x="591" y="1811"/>
                  <a:pt x="625" y="1845"/>
                  <a:pt x="625" y="1886"/>
                </a:cubicBezTo>
                <a:cubicBezTo>
                  <a:pt x="625" y="1940"/>
                  <a:pt x="625" y="1940"/>
                  <a:pt x="625" y="1940"/>
                </a:cubicBezTo>
                <a:cubicBezTo>
                  <a:pt x="1326" y="1940"/>
                  <a:pt x="1326" y="1940"/>
                  <a:pt x="1326" y="1940"/>
                </a:cubicBezTo>
                <a:cubicBezTo>
                  <a:pt x="1344" y="1940"/>
                  <a:pt x="1358" y="1955"/>
                  <a:pt x="1358" y="1973"/>
                </a:cubicBezTo>
                <a:cubicBezTo>
                  <a:pt x="1358" y="1990"/>
                  <a:pt x="1344" y="2005"/>
                  <a:pt x="1326" y="2005"/>
                </a:cubicBezTo>
                <a:cubicBezTo>
                  <a:pt x="618" y="2005"/>
                  <a:pt x="618" y="2005"/>
                  <a:pt x="618" y="2005"/>
                </a:cubicBezTo>
                <a:cubicBezTo>
                  <a:pt x="606" y="2030"/>
                  <a:pt x="580" y="2048"/>
                  <a:pt x="550" y="2048"/>
                </a:cubicBezTo>
                <a:cubicBezTo>
                  <a:pt x="291" y="2048"/>
                  <a:pt x="291" y="2048"/>
                  <a:pt x="291" y="2048"/>
                </a:cubicBezTo>
                <a:cubicBezTo>
                  <a:pt x="261" y="2048"/>
                  <a:pt x="235" y="2030"/>
                  <a:pt x="223" y="2005"/>
                </a:cubicBezTo>
                <a:cubicBezTo>
                  <a:pt x="119" y="2005"/>
                  <a:pt x="119" y="2005"/>
                  <a:pt x="119" y="2005"/>
                </a:cubicBezTo>
                <a:cubicBezTo>
                  <a:pt x="53" y="2005"/>
                  <a:pt x="0" y="1952"/>
                  <a:pt x="0" y="1886"/>
                </a:cubicBezTo>
                <a:cubicBezTo>
                  <a:pt x="0" y="1757"/>
                  <a:pt x="0" y="1757"/>
                  <a:pt x="0" y="1757"/>
                </a:cubicBezTo>
                <a:cubicBezTo>
                  <a:pt x="0" y="1703"/>
                  <a:pt x="37" y="1657"/>
                  <a:pt x="86" y="1643"/>
                </a:cubicBezTo>
                <a:cubicBezTo>
                  <a:pt x="86" y="895"/>
                  <a:pt x="86" y="895"/>
                  <a:pt x="86" y="895"/>
                </a:cubicBezTo>
                <a:cubicBezTo>
                  <a:pt x="86" y="853"/>
                  <a:pt x="120" y="819"/>
                  <a:pt x="162" y="819"/>
                </a:cubicBezTo>
                <a:cubicBezTo>
                  <a:pt x="539" y="819"/>
                  <a:pt x="539" y="819"/>
                  <a:pt x="539" y="819"/>
                </a:cubicBezTo>
                <a:cubicBezTo>
                  <a:pt x="539" y="75"/>
                  <a:pt x="539" y="75"/>
                  <a:pt x="539" y="75"/>
                </a:cubicBezTo>
                <a:cubicBezTo>
                  <a:pt x="539" y="34"/>
                  <a:pt x="573" y="0"/>
                  <a:pt x="614" y="0"/>
                </a:cubicBezTo>
                <a:cubicBezTo>
                  <a:pt x="1434" y="0"/>
                  <a:pt x="1434" y="0"/>
                  <a:pt x="1434" y="0"/>
                </a:cubicBezTo>
                <a:cubicBezTo>
                  <a:pt x="1475" y="0"/>
                  <a:pt x="1509" y="34"/>
                  <a:pt x="1509" y="75"/>
                </a:cubicBezTo>
                <a:cubicBezTo>
                  <a:pt x="1509" y="819"/>
                  <a:pt x="1509" y="819"/>
                  <a:pt x="1509" y="819"/>
                </a:cubicBezTo>
                <a:cubicBezTo>
                  <a:pt x="1886" y="819"/>
                  <a:pt x="1886" y="819"/>
                  <a:pt x="1886" y="819"/>
                </a:cubicBezTo>
                <a:cubicBezTo>
                  <a:pt x="1928" y="819"/>
                  <a:pt x="1962" y="853"/>
                  <a:pt x="1962" y="895"/>
                </a:cubicBezTo>
                <a:cubicBezTo>
                  <a:pt x="1962" y="1643"/>
                  <a:pt x="1962" y="1643"/>
                  <a:pt x="1962" y="1643"/>
                </a:cubicBezTo>
                <a:cubicBezTo>
                  <a:pt x="2011" y="1657"/>
                  <a:pt x="2048" y="1703"/>
                  <a:pt x="2048" y="1757"/>
                </a:cubicBezTo>
                <a:close/>
                <a:moveTo>
                  <a:pt x="280" y="1973"/>
                </a:moveTo>
                <a:cubicBezTo>
                  <a:pt x="280" y="1978"/>
                  <a:pt x="285" y="1983"/>
                  <a:pt x="291" y="1983"/>
                </a:cubicBezTo>
                <a:cubicBezTo>
                  <a:pt x="550" y="1983"/>
                  <a:pt x="550" y="1983"/>
                  <a:pt x="550" y="1983"/>
                </a:cubicBezTo>
                <a:cubicBezTo>
                  <a:pt x="556" y="1983"/>
                  <a:pt x="560" y="1979"/>
                  <a:pt x="561" y="1973"/>
                </a:cubicBezTo>
                <a:cubicBezTo>
                  <a:pt x="561" y="1973"/>
                  <a:pt x="561" y="1973"/>
                  <a:pt x="561" y="1973"/>
                </a:cubicBezTo>
                <a:cubicBezTo>
                  <a:pt x="561" y="1972"/>
                  <a:pt x="561" y="1972"/>
                  <a:pt x="561" y="1972"/>
                </a:cubicBezTo>
                <a:cubicBezTo>
                  <a:pt x="561" y="1886"/>
                  <a:pt x="561" y="1886"/>
                  <a:pt x="561" y="1886"/>
                </a:cubicBezTo>
                <a:cubicBezTo>
                  <a:pt x="561" y="1880"/>
                  <a:pt x="556" y="1876"/>
                  <a:pt x="550" y="1876"/>
                </a:cubicBezTo>
                <a:cubicBezTo>
                  <a:pt x="291" y="1876"/>
                  <a:pt x="291" y="1876"/>
                  <a:pt x="291" y="1876"/>
                </a:cubicBezTo>
                <a:cubicBezTo>
                  <a:pt x="285" y="1876"/>
                  <a:pt x="280" y="1880"/>
                  <a:pt x="280" y="1886"/>
                </a:cubicBezTo>
                <a:lnTo>
                  <a:pt x="280" y="1973"/>
                </a:lnTo>
                <a:close/>
                <a:moveTo>
                  <a:pt x="474" y="884"/>
                </a:moveTo>
                <a:cubicBezTo>
                  <a:pt x="474" y="1001"/>
                  <a:pt x="474" y="1001"/>
                  <a:pt x="474" y="1001"/>
                </a:cubicBezTo>
                <a:cubicBezTo>
                  <a:pt x="668" y="1065"/>
                  <a:pt x="668" y="1065"/>
                  <a:pt x="668" y="1065"/>
                </a:cubicBezTo>
                <a:cubicBezTo>
                  <a:pt x="668" y="884"/>
                  <a:pt x="668" y="884"/>
                  <a:pt x="668" y="884"/>
                </a:cubicBezTo>
                <a:lnTo>
                  <a:pt x="474" y="884"/>
                </a:lnTo>
                <a:close/>
                <a:moveTo>
                  <a:pt x="1121" y="65"/>
                </a:moveTo>
                <a:cubicBezTo>
                  <a:pt x="927" y="65"/>
                  <a:pt x="927" y="65"/>
                  <a:pt x="927" y="65"/>
                </a:cubicBezTo>
                <a:cubicBezTo>
                  <a:pt x="927" y="181"/>
                  <a:pt x="927" y="181"/>
                  <a:pt x="927" y="181"/>
                </a:cubicBezTo>
                <a:cubicBezTo>
                  <a:pt x="1121" y="246"/>
                  <a:pt x="1121" y="246"/>
                  <a:pt x="1121" y="246"/>
                </a:cubicBezTo>
                <a:lnTo>
                  <a:pt x="1121" y="65"/>
                </a:lnTo>
                <a:close/>
                <a:moveTo>
                  <a:pt x="1574" y="884"/>
                </a:moveTo>
                <a:cubicBezTo>
                  <a:pt x="1380" y="884"/>
                  <a:pt x="1380" y="884"/>
                  <a:pt x="1380" y="884"/>
                </a:cubicBezTo>
                <a:cubicBezTo>
                  <a:pt x="1380" y="1001"/>
                  <a:pt x="1380" y="1001"/>
                  <a:pt x="1380" y="1001"/>
                </a:cubicBezTo>
                <a:cubicBezTo>
                  <a:pt x="1574" y="1065"/>
                  <a:pt x="1574" y="1065"/>
                  <a:pt x="1574" y="1065"/>
                </a:cubicBezTo>
                <a:lnTo>
                  <a:pt x="1574" y="884"/>
                </a:lnTo>
                <a:close/>
                <a:moveTo>
                  <a:pt x="1768" y="1886"/>
                </a:moveTo>
                <a:cubicBezTo>
                  <a:pt x="1768" y="1880"/>
                  <a:pt x="1763" y="1876"/>
                  <a:pt x="1757" y="1876"/>
                </a:cubicBezTo>
                <a:cubicBezTo>
                  <a:pt x="1498" y="1876"/>
                  <a:pt x="1498" y="1876"/>
                  <a:pt x="1498" y="1876"/>
                </a:cubicBezTo>
                <a:cubicBezTo>
                  <a:pt x="1492" y="1876"/>
                  <a:pt x="1487" y="1880"/>
                  <a:pt x="1487" y="1886"/>
                </a:cubicBezTo>
                <a:cubicBezTo>
                  <a:pt x="1487" y="1973"/>
                  <a:pt x="1487" y="1973"/>
                  <a:pt x="1487" y="1973"/>
                </a:cubicBezTo>
                <a:cubicBezTo>
                  <a:pt x="1487" y="1978"/>
                  <a:pt x="1492" y="1983"/>
                  <a:pt x="1498" y="1983"/>
                </a:cubicBezTo>
                <a:cubicBezTo>
                  <a:pt x="1757" y="1983"/>
                  <a:pt x="1757" y="1983"/>
                  <a:pt x="1757" y="1983"/>
                </a:cubicBezTo>
                <a:cubicBezTo>
                  <a:pt x="1763" y="1983"/>
                  <a:pt x="1768" y="1978"/>
                  <a:pt x="1768" y="1973"/>
                </a:cubicBezTo>
                <a:lnTo>
                  <a:pt x="1768" y="1886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>
              <a:defRPr/>
            </a:pPr>
            <a:endParaRPr lang="uk-UA" sz="1200" dirty="0">
              <a:solidFill>
                <a:srgbClr val="194582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F57FA9-FE9F-FC48-A303-227ED5D8ACD9}"/>
              </a:ext>
            </a:extLst>
          </p:cNvPr>
          <p:cNvSpPr txBox="1"/>
          <p:nvPr/>
        </p:nvSpPr>
        <p:spPr>
          <a:xfrm>
            <a:off x="6915133" y="3880668"/>
            <a:ext cx="1682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400" dirty="0">
                <a:solidFill>
                  <a:srgbClr val="FFFFFF"/>
                </a:solidFill>
                <a:cs typeface="Arial" panose="020B0604020202020204" pitchFamily="34" charset="0"/>
              </a:rPr>
              <a:t>Lower emissions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F9CD4FE-DF07-7046-9E4F-4769AD8B5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16" y="2757265"/>
            <a:ext cx="972846" cy="97284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24670AE-D4EC-BF4E-9672-0FFDE32A6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263" y="2984621"/>
            <a:ext cx="532126" cy="5321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D7D3F76-F6D5-5D40-BF40-6D944245CB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3295" y="2546973"/>
            <a:ext cx="838200" cy="838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139F05-D846-1C45-BE0F-0CBAA9D74F87}"/>
              </a:ext>
            </a:extLst>
          </p:cNvPr>
          <p:cNvSpPr txBox="1"/>
          <p:nvPr/>
        </p:nvSpPr>
        <p:spPr>
          <a:xfrm>
            <a:off x="5131887" y="1957165"/>
            <a:ext cx="20459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400" dirty="0">
                <a:solidFill>
                  <a:srgbClr val="FFFFFF"/>
                </a:solidFill>
                <a:cs typeface="Arial" panose="020B0604020202020204" pitchFamily="34" charset="0"/>
              </a:rPr>
              <a:t>Add efficiency to manufacturing and reduce waste</a:t>
            </a:r>
          </a:p>
        </p:txBody>
      </p:sp>
    </p:spTree>
    <p:extLst>
      <p:ext uri="{BB962C8B-B14F-4D97-AF65-F5344CB8AC3E}">
        <p14:creationId xmlns:p14="http://schemas.microsoft.com/office/powerpoint/2010/main" val="5331565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7FDEA-DCBA-4D21-8CD9-F1025C8E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Capability in Environmental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D76E6-F84D-4D5C-8205-679D7F06C1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814699"/>
            <a:ext cx="4123876" cy="325221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Capturing emission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Emission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Hazardous waste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Refrigerant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Environmental inspections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Interfacing with specialist environment and emission monitoring systems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57EF-9FAE-4DD7-8710-0914157EF1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66" y="4787900"/>
            <a:ext cx="4114735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685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IBM Maximo / © 2020 IBM Corporation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546F8-F938-46F4-B9FC-42891F7093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86601" y="4787900"/>
            <a:ext cx="1828732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685983" rtl="0" eaLnBrk="1" latinLnBrk="0" hangingPunct="1">
              <a:defRPr sz="6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395FB3-9C97-154F-86B2-7E381B95126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AD6A39-DDBF-455A-AEBE-3737A60B9364}"/>
              </a:ext>
            </a:extLst>
          </p:cNvPr>
          <p:cNvSpPr txBox="1">
            <a:spLocks/>
          </p:cNvSpPr>
          <p:nvPr/>
        </p:nvSpPr>
        <p:spPr>
          <a:xfrm>
            <a:off x="448124" y="1826430"/>
            <a:ext cx="4123876" cy="27908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defRPr sz="1400">
                <a:solidFill>
                  <a:schemeClr val="tx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</a:defRPr>
            </a:lvl1pPr>
            <a:lvl2pPr marL="171452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.AppleSystemUIFont" charset="-120"/>
              <a:buChar char="–"/>
              <a:tabLst/>
              <a:defRPr sz="1400">
                <a:solidFill>
                  <a:schemeClr val="tx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</a:defRPr>
            </a:lvl2pPr>
            <a:lvl3pPr marL="342905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</a:defRPr>
            </a:lvl3pPr>
            <a:lvl4pPr marL="628658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.AppleSystemUIFont" charset="-120"/>
              <a:buChar char="–"/>
              <a:tabLst/>
              <a:defRPr sz="1400" baseline="0">
                <a:solidFill>
                  <a:schemeClr val="tx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</a:defRPr>
            </a:lvl4pPr>
            <a:lvl5pPr marL="803285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tx1"/>
              </a:buClr>
              <a:buFont typeface=".AppleSystemUIFont" charset="-120"/>
              <a:buChar char="»"/>
              <a:tabLst/>
              <a:defRPr sz="1400">
                <a:solidFill>
                  <a:schemeClr val="tx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</a:defRPr>
            </a:lvl5pPr>
            <a:lvl6pPr marL="1583721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Arial" charset="0"/>
              </a:defRPr>
            </a:lvl6pPr>
            <a:lvl7pPr marL="1946291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Arial" charset="0"/>
              </a:defRPr>
            </a:lvl7pPr>
            <a:lvl8pPr marL="2308860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Arial" charset="0"/>
              </a:defRPr>
            </a:lvl8pPr>
            <a:lvl9pPr marL="2671430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Arial" charset="0"/>
              </a:defRPr>
            </a:lvl9pPr>
          </a:lstStyle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bg1"/>
                </a:solidFill>
              </a:rPr>
              <a:t>Environmental incident management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bg1"/>
                </a:solidFill>
              </a:rPr>
              <a:t>Environmental consent management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bg1"/>
                </a:solidFill>
              </a:rPr>
              <a:t>Environmental regulatory compliance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bg1"/>
                </a:solidFill>
              </a:rPr>
              <a:t>Environmental audit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bg1"/>
                </a:solidFill>
              </a:rPr>
              <a:t>Environmental risk and impact Assessment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bg1"/>
                </a:solidFill>
              </a:rPr>
              <a:t>Environmentally critical failure reporting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bg1"/>
                </a:solidFill>
              </a:rPr>
              <a:t>Environmentally critical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AF07E-1F49-4E9C-B289-8CA859AEB81B}"/>
              </a:ext>
            </a:extLst>
          </p:cNvPr>
          <p:cNvSpPr txBox="1"/>
          <p:nvPr/>
        </p:nvSpPr>
        <p:spPr>
          <a:xfrm>
            <a:off x="757522" y="1068573"/>
            <a:ext cx="576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Maximo’s environmental capability covers a broad range focused on asset intensive use cases.</a:t>
            </a:r>
          </a:p>
        </p:txBody>
      </p:sp>
    </p:spTree>
    <p:extLst>
      <p:ext uri="{BB962C8B-B14F-4D97-AF65-F5344CB8AC3E}">
        <p14:creationId xmlns:p14="http://schemas.microsoft.com/office/powerpoint/2010/main" val="197695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2CAA-2A83-4426-BB2E-74AFC00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219456"/>
            <a:ext cx="6581866" cy="804672"/>
          </a:xfrm>
        </p:spPr>
        <p:txBody>
          <a:bodyPr/>
          <a:lstStyle/>
          <a:p>
            <a:r>
              <a:rPr lang="en-GB" sz="2000" dirty="0"/>
              <a:t>Example environmentally critical assets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0B4CB-5187-46D0-8FC8-5FBBD42E77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159" y="710662"/>
            <a:ext cx="7790159" cy="3361944"/>
          </a:xfrm>
        </p:spPr>
        <p:txBody>
          <a:bodyPr/>
          <a:lstStyle/>
          <a:p>
            <a:r>
              <a:rPr lang="en-GB" sz="1800" b="0" u="sng" dirty="0"/>
              <a:t>Waste water and clean water</a:t>
            </a:r>
            <a:r>
              <a:rPr lang="en-GB" sz="1800" b="0" dirty="0"/>
              <a:t> – Dosing pumps, discharge pumps, waste outlet control valves</a:t>
            </a:r>
          </a:p>
          <a:p>
            <a:r>
              <a:rPr lang="en-GB" sz="1800" b="0" u="sng" dirty="0"/>
              <a:t>Fleet operations </a:t>
            </a:r>
            <a:r>
              <a:rPr lang="en-GB" sz="1800" b="0" dirty="0"/>
              <a:t>– Trucks, planes, automobiles, rail cars – small changes have a big impact across large fleets – Calculating Carbon emissions with Carbon APIs</a:t>
            </a:r>
          </a:p>
          <a:p>
            <a:r>
              <a:rPr lang="en-GB" sz="1800" b="0" u="sng" dirty="0"/>
              <a:t>Power generation</a:t>
            </a:r>
            <a:r>
              <a:rPr lang="en-GB" sz="1800" b="0" dirty="0"/>
              <a:t> – Gas turbines, boilers, water treatment plant, steam traps</a:t>
            </a:r>
          </a:p>
          <a:p>
            <a:r>
              <a:rPr lang="en-GB" sz="1800" b="0" u="sng" dirty="0"/>
              <a:t>Process plants</a:t>
            </a:r>
            <a:r>
              <a:rPr lang="en-GB" sz="1800" b="0" dirty="0"/>
              <a:t> – Fired heaters, control valves, storage tanks, flares</a:t>
            </a:r>
          </a:p>
          <a:p>
            <a:r>
              <a:rPr lang="en-GB" sz="1800" b="0" u="sng" dirty="0"/>
              <a:t>Retail</a:t>
            </a:r>
            <a:r>
              <a:rPr lang="en-GB" sz="1800" b="0" dirty="0"/>
              <a:t> – Refrigerators, HVAC, waste disposal equipment – Calculation of GHG impact using Carbon APIs</a:t>
            </a:r>
          </a:p>
          <a:p>
            <a:r>
              <a:rPr lang="en-GB" sz="1800" b="0" u="sng" dirty="0"/>
              <a:t>Energy Management </a:t>
            </a:r>
            <a:r>
              <a:rPr lang="en-GB" sz="1800" b="0" dirty="0"/>
              <a:t>– Manage the energy of buildings (</a:t>
            </a:r>
            <a:r>
              <a:rPr lang="en-GB" sz="1800" b="0" dirty="0" err="1"/>
              <a:t>Tririga</a:t>
            </a:r>
            <a:r>
              <a:rPr lang="en-GB" sz="1800" b="0" dirty="0"/>
              <a:t>) and related capability in Maximo</a:t>
            </a:r>
          </a:p>
          <a:p>
            <a:r>
              <a:rPr lang="en-GB" sz="1800" b="0" dirty="0"/>
              <a:t>Common factor is that all these assets need inspecting and maintaining for safe and reliable operations. Why not incorporate all the activities supporting sustainability in the same system?  </a:t>
            </a:r>
          </a:p>
          <a:p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4229788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2CAA-2A83-4426-BB2E-74AFC00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219456"/>
            <a:ext cx="6581866" cy="804672"/>
          </a:xfrm>
        </p:spPr>
        <p:txBody>
          <a:bodyPr/>
          <a:lstStyle/>
          <a:p>
            <a:r>
              <a:rPr lang="en-GB" sz="2000" dirty="0"/>
              <a:t>Safe, reliable and sustainable operations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0B4CB-5187-46D0-8FC8-5FBBD42E77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456" y="890778"/>
            <a:ext cx="7790159" cy="3361944"/>
          </a:xfrm>
        </p:spPr>
        <p:txBody>
          <a:bodyPr/>
          <a:lstStyle/>
          <a:p>
            <a:r>
              <a:rPr lang="en-GB" sz="1800" b="0" dirty="0"/>
              <a:t>Many Maximo customers have been incorporating their safety related processes into Maximo. There are multiple benefits to doing this: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Many of these processes utilise common asset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They can leverage common IT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/>
              <a:t>Integrated processes across operations, maintenance and safety have been proven to improve operational performance.</a:t>
            </a:r>
          </a:p>
          <a:p>
            <a:r>
              <a:rPr lang="en-GB" sz="1800" b="0" dirty="0"/>
              <a:t>Some customers have already taken this approach to sustainability and there is an opportunity for many more to do so – there is a lot of commonality in safety and environmentally related processes</a:t>
            </a:r>
          </a:p>
          <a:p>
            <a:r>
              <a:rPr lang="en-GB" sz="1800" b="0" dirty="0"/>
              <a:t>When we combine this with multiple components within the Maximo Application Suite we can increase our process coverage and the potential for performance improvement</a:t>
            </a:r>
          </a:p>
        </p:txBody>
      </p:sp>
    </p:spTree>
    <p:extLst>
      <p:ext uri="{BB962C8B-B14F-4D97-AF65-F5344CB8AC3E}">
        <p14:creationId xmlns:p14="http://schemas.microsoft.com/office/powerpoint/2010/main" val="2099935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A042-90D4-4055-9557-0701CF6D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219456"/>
            <a:ext cx="7028288" cy="804672"/>
          </a:xfrm>
        </p:spPr>
        <p:txBody>
          <a:bodyPr/>
          <a:lstStyle/>
          <a:p>
            <a:r>
              <a:rPr lang="en-GB" sz="3200" dirty="0"/>
              <a:t>New application for the manager role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2A91B-2611-4236-BB9C-0BF745B093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8186" y="1194506"/>
            <a:ext cx="7807627" cy="2545540"/>
          </a:xfrm>
        </p:spPr>
        <p:txBody>
          <a:bodyPr/>
          <a:lstStyle/>
          <a:p>
            <a:r>
              <a:rPr lang="en-GB" sz="4000" dirty="0"/>
              <a:t>Maintenance Manager</a:t>
            </a:r>
          </a:p>
          <a:p>
            <a:r>
              <a:rPr lang="en-GB" sz="4000" dirty="0"/>
              <a:t>Operations Manager</a:t>
            </a:r>
          </a:p>
          <a:p>
            <a:r>
              <a:rPr lang="en-GB" sz="4000" dirty="0"/>
              <a:t>HSE Manager</a:t>
            </a:r>
          </a:p>
          <a:p>
            <a:r>
              <a:rPr lang="en-GB" sz="4000" dirty="0"/>
              <a:t>Sustainability Manager…..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A2CA6-9BB4-4E63-BAD3-AE798091F3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IBM Maximo / © 2021 IBM Corporation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11D25-D6C6-4FA5-9D30-69D2DEB3D6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86804"/>
      </p:ext>
    </p:extLst>
  </p:cSld>
  <p:clrMapOvr>
    <a:masterClrMapping/>
  </p:clrMapOvr>
</p:sld>
</file>

<file path=ppt/theme/theme1.xml><?xml version="1.0" encoding="utf-8"?>
<a:theme xmlns:a="http://schemas.openxmlformats.org/drawingml/2006/main" name="IBM 2020 Master template (black background)">
  <a:themeElements>
    <a:clrScheme name="Custom 3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6F6F6F"/>
      </a:accent1>
      <a:accent2>
        <a:srgbClr val="0062FF"/>
      </a:accent2>
      <a:accent3>
        <a:srgbClr val="D12765"/>
      </a:accent3>
      <a:accent4>
        <a:srgbClr val="8A3FFC"/>
      </a:accent4>
      <a:accent5>
        <a:srgbClr val="007D79"/>
      </a:accent5>
      <a:accent6>
        <a:srgbClr val="697077"/>
      </a:accent6>
      <a:hlink>
        <a:srgbClr val="408BFC"/>
      </a:hlink>
      <a:folHlink>
        <a:srgbClr val="6EA6FF"/>
      </a:folHlink>
    </a:clrScheme>
    <a:fontScheme name="IBM Plex">
      <a:majorFont>
        <a:latin typeface="IBM Plex Sans Bold"/>
        <a:ea typeface=""/>
        <a:cs typeface=""/>
      </a:majorFont>
      <a:minorFont>
        <a:latin typeface="IBM Plex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685983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IBM Plex Sans" charset="0"/>
            <a:ea typeface="IBM Plex Sans" charset="0"/>
            <a:cs typeface="IBM Plex Sans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57002B"/>
    </a:custClr>
    <a:custClr name="Magenta 80">
      <a:srgbClr val="760A3A"/>
    </a:custClr>
    <a:custClr name="Magenta 70">
      <a:srgbClr val="A11950"/>
    </a:custClr>
    <a:custClr name="Magenta 60">
      <a:srgbClr val="D12765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8146B"/>
    </a:custClr>
    <a:custClr name="Purple 80">
      <a:srgbClr val="4F2196"/>
    </a:custClr>
    <a:custClr name="Purple 70">
      <a:srgbClr val="6E32C9"/>
    </a:custClr>
    <a:custClr name="Purple 60">
      <a:srgbClr val="8A3FFC"/>
    </a:custClr>
    <a:custClr name="Purple 50">
      <a:srgbClr val="A66EFA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61F80"/>
    </a:custClr>
    <a:custClr name="Blue 80">
      <a:srgbClr val="0530AD"/>
    </a:custClr>
    <a:custClr name="Blue 70">
      <a:srgbClr val="054ADA"/>
    </a:custClr>
    <a:custClr name="Blue 60">
      <a:srgbClr val="0062FF"/>
    </a:custClr>
    <a:custClr name="Blue 50">
      <a:srgbClr val="408BFC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3137"/>
    </a:custClr>
    <a:custClr name="Teal 80">
      <a:srgbClr val="004548"/>
    </a:custClr>
    <a:custClr name="Teal 70">
      <a:srgbClr val="006161"/>
    </a:custClr>
    <a:custClr name="Teal 60">
      <a:srgbClr val="007D79"/>
    </a:custClr>
    <a:custClr name="Teal 50">
      <a:srgbClr val="009C98"/>
    </a:custClr>
    <a:custClr name="Teal 40">
      <a:srgbClr val="00BAB6"/>
    </a:custClr>
    <a:custClr name="Teal 30">
      <a:srgbClr val="20D5D2"/>
    </a:custClr>
    <a:custClr name="Teal 20">
      <a:srgbClr val="92EEEE"/>
    </a:custClr>
    <a:custClr name="Teal 10">
      <a:srgbClr val="DBFBFB"/>
    </a:custClr>
    <a:custClr name="Gray 100">
      <a:srgbClr val="171717"/>
    </a:custClr>
    <a:custClr name="Gray 90">
      <a:srgbClr val="282828"/>
    </a:custClr>
    <a:custClr name="Gray 80">
      <a:srgbClr val="3D3D3D"/>
    </a:custClr>
    <a:custClr name="Gray 70">
      <a:srgbClr val="565656"/>
    </a:custClr>
    <a:custClr name="Gray 60">
      <a:srgbClr val="6F6F6F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Presentation28" id="{E7F5186F-CD1A-5646-8F0C-29D90816D0A5}" vid="{9B2BF0E4-283B-E842-AD30-5DBC00D10FD0}"/>
    </a:ext>
  </a:extLst>
</a:theme>
</file>

<file path=ppt/theme/theme10.xml><?xml version="1.0" encoding="utf-8"?>
<a:theme xmlns:a="http://schemas.openxmlformats.org/drawingml/2006/main" name="IBM BxD 2018 black background">
  <a:themeElements>
    <a:clrScheme name="Custom 53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757575"/>
      </a:accent1>
      <a:accent2>
        <a:srgbClr val="0F6DFF"/>
      </a:accent2>
      <a:accent3>
        <a:srgbClr val="D6316C"/>
      </a:accent3>
      <a:accent4>
        <a:srgbClr val="914BFA"/>
      </a:accent4>
      <a:accent5>
        <a:srgbClr val="008280"/>
      </a:accent5>
      <a:accent6>
        <a:srgbClr val="6E757D"/>
      </a:accent6>
      <a:hlink>
        <a:srgbClr val="0E6FFF"/>
      </a:hlink>
      <a:folHlink>
        <a:srgbClr val="6BA5FF"/>
      </a:folHlink>
    </a:clrScheme>
    <a:fontScheme name="IBM Plex">
      <a:majorFont>
        <a:latin typeface="IBM Plex Sans Bold"/>
        <a:ea typeface=""/>
        <a:cs typeface=""/>
      </a:majorFont>
      <a:minorFont>
        <a:latin typeface="IBM Plex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HelvNeue Light for IBM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57002B"/>
    </a:custClr>
    <a:custClr name="Magenta 80">
      <a:srgbClr val="760A3A"/>
    </a:custClr>
    <a:custClr name="Magenta 70">
      <a:srgbClr val="A11950"/>
    </a:custClr>
    <a:custClr name="Magenta 60">
      <a:srgbClr val="D12765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8146B"/>
    </a:custClr>
    <a:custClr name="Purple 80">
      <a:srgbClr val="4F2196"/>
    </a:custClr>
    <a:custClr name="Purple 70">
      <a:srgbClr val="6E32C9"/>
    </a:custClr>
    <a:custClr name="Purple 60">
      <a:srgbClr val="8A3FFC"/>
    </a:custClr>
    <a:custClr name="Purple 50">
      <a:srgbClr val="A66EFA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61F80"/>
    </a:custClr>
    <a:custClr name="Blue 80">
      <a:srgbClr val="0530AD"/>
    </a:custClr>
    <a:custClr name="Blue 70">
      <a:srgbClr val="054ADA"/>
    </a:custClr>
    <a:custClr name="Blue 60">
      <a:srgbClr val="0062FF"/>
    </a:custClr>
    <a:custClr name="Blue 50">
      <a:srgbClr val="408BFC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3137"/>
    </a:custClr>
    <a:custClr name="Teal 80">
      <a:srgbClr val="004548"/>
    </a:custClr>
    <a:custClr name="Teal 70">
      <a:srgbClr val="006161"/>
    </a:custClr>
    <a:custClr name="Teal 60">
      <a:srgbClr val="007D79"/>
    </a:custClr>
    <a:custClr name="Teal 50">
      <a:srgbClr val="009C98"/>
    </a:custClr>
    <a:custClr name="Teal 40">
      <a:srgbClr val="00BAB6"/>
    </a:custClr>
    <a:custClr name="Teal 30">
      <a:srgbClr val="20D5D2"/>
    </a:custClr>
    <a:custClr name="Teal 20">
      <a:srgbClr val="92EEEE"/>
    </a:custClr>
    <a:custClr name="Teal 10">
      <a:srgbClr val="DBFBFB"/>
    </a:custClr>
    <a:custClr name="Gray 100">
      <a:srgbClr val="171717"/>
    </a:custClr>
    <a:custClr name="Gray 90">
      <a:srgbClr val="282828"/>
    </a:custClr>
    <a:custClr name="Gray 80">
      <a:srgbClr val="3D3D3D"/>
    </a:custClr>
    <a:custClr name="Gray 70">
      <a:srgbClr val="565656"/>
    </a:custClr>
    <a:custClr name="Gray 60">
      <a:srgbClr val="6F6F6F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1124_V01_Plex.pptx" id="{80B8559C-7CF0-5B40-975D-B007EC7BCB16}" vid="{15B3B518-7CF1-234E-B76B-F16347DE476D}"/>
    </a:ext>
  </a:extLst>
</a:theme>
</file>

<file path=ppt/theme/theme2.xml><?xml version="1.0" encoding="utf-8"?>
<a:theme xmlns:a="http://schemas.openxmlformats.org/drawingml/2006/main" name="IBM 2020 Master template (light gray background)">
  <a:themeElements>
    <a:clrScheme name="Custom 5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6F6F6F"/>
      </a:accent1>
      <a:accent2>
        <a:srgbClr val="0062FF"/>
      </a:accent2>
      <a:accent3>
        <a:srgbClr val="D12765"/>
      </a:accent3>
      <a:accent4>
        <a:srgbClr val="8A3FFC"/>
      </a:accent4>
      <a:accent5>
        <a:srgbClr val="007D79"/>
      </a:accent5>
      <a:accent6>
        <a:srgbClr val="697077"/>
      </a:accent6>
      <a:hlink>
        <a:srgbClr val="0062FF"/>
      </a:hlink>
      <a:folHlink>
        <a:srgbClr val="6EA6FF"/>
      </a:folHlink>
    </a:clrScheme>
    <a:fontScheme name="IBM Plex">
      <a:majorFont>
        <a:latin typeface="IBM Plex Sans Bold"/>
        <a:ea typeface=""/>
        <a:cs typeface=""/>
      </a:majorFont>
      <a:minorFont>
        <a:latin typeface="IBM Plex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9050">
          <a:solidFill>
            <a:schemeClr val="accent2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IBM Plex Sans" panose="020B0503050203000203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tx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57002B"/>
    </a:custClr>
    <a:custClr name="Magenta 80">
      <a:srgbClr val="760A3A"/>
    </a:custClr>
    <a:custClr name="Magenta 70">
      <a:srgbClr val="A11950"/>
    </a:custClr>
    <a:custClr name="Magenta 60">
      <a:srgbClr val="D12765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8146B"/>
    </a:custClr>
    <a:custClr name="Purple 80">
      <a:srgbClr val="4F2196"/>
    </a:custClr>
    <a:custClr name="Purple 70">
      <a:srgbClr val="6E32C9"/>
    </a:custClr>
    <a:custClr name="Purple 60">
      <a:srgbClr val="8A3FFC"/>
    </a:custClr>
    <a:custClr name="Purple 50">
      <a:srgbClr val="A66EFA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61F80"/>
    </a:custClr>
    <a:custClr name="Blue 80">
      <a:srgbClr val="0530AD"/>
    </a:custClr>
    <a:custClr name="Blue 70">
      <a:srgbClr val="054ADA"/>
    </a:custClr>
    <a:custClr name="Blue 60">
      <a:srgbClr val="0062FF"/>
    </a:custClr>
    <a:custClr name="Blue 50">
      <a:srgbClr val="408BFC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3137"/>
    </a:custClr>
    <a:custClr name="Teal 80">
      <a:srgbClr val="004548"/>
    </a:custClr>
    <a:custClr name="Teal 70">
      <a:srgbClr val="006161"/>
    </a:custClr>
    <a:custClr name="Teal 60">
      <a:srgbClr val="007D79"/>
    </a:custClr>
    <a:custClr name="Teal 50">
      <a:srgbClr val="009C98"/>
    </a:custClr>
    <a:custClr name="Teal 40">
      <a:srgbClr val="00BAB6"/>
    </a:custClr>
    <a:custClr name="Teal 30">
      <a:srgbClr val="20D5D2"/>
    </a:custClr>
    <a:custClr name="Teal 20">
      <a:srgbClr val="92EEEE"/>
    </a:custClr>
    <a:custClr name="Teal 10">
      <a:srgbClr val="DBFBFB"/>
    </a:custClr>
    <a:custClr name="Gray 100">
      <a:srgbClr val="171717"/>
    </a:custClr>
    <a:custClr name="Gray 90">
      <a:srgbClr val="282828"/>
    </a:custClr>
    <a:custClr name="Gray 80">
      <a:srgbClr val="3D3D3D"/>
    </a:custClr>
    <a:custClr name="Gray 70">
      <a:srgbClr val="565656"/>
    </a:custClr>
    <a:custClr name="Gray 60">
      <a:srgbClr val="6F6F6F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Presentation28" id="{E7F5186F-CD1A-5646-8F0C-29D90816D0A5}" vid="{57021E71-15AB-3A48-9890-7A8DDE815D7C}"/>
    </a:ext>
  </a:extLst>
</a:theme>
</file>

<file path=ppt/theme/theme3.xml><?xml version="1.0" encoding="utf-8"?>
<a:theme xmlns:a="http://schemas.openxmlformats.org/drawingml/2006/main" name="IBM 2020 Master template (white background)">
  <a:themeElements>
    <a:clrScheme name="Custom 1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6F6F6F"/>
      </a:accent1>
      <a:accent2>
        <a:srgbClr val="0062FF"/>
      </a:accent2>
      <a:accent3>
        <a:srgbClr val="D12765"/>
      </a:accent3>
      <a:accent4>
        <a:srgbClr val="8A3FFC"/>
      </a:accent4>
      <a:accent5>
        <a:srgbClr val="007D79"/>
      </a:accent5>
      <a:accent6>
        <a:srgbClr val="697077"/>
      </a:accent6>
      <a:hlink>
        <a:srgbClr val="0062FF"/>
      </a:hlink>
      <a:folHlink>
        <a:srgbClr val="6EA6FF"/>
      </a:folHlink>
    </a:clrScheme>
    <a:fontScheme name="IBM Plex">
      <a:majorFont>
        <a:latin typeface="IBM Plex Sans Bold"/>
        <a:ea typeface=""/>
        <a:cs typeface=""/>
      </a:majorFont>
      <a:minorFont>
        <a:latin typeface="IBM Plex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9050">
          <a:solidFill>
            <a:schemeClr val="accent2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IBM Plex Sans" panose="020B0503050203000203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tx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57002B"/>
    </a:custClr>
    <a:custClr name="Magenta 80">
      <a:srgbClr val="760A3A"/>
    </a:custClr>
    <a:custClr name="Magenta 70">
      <a:srgbClr val="A11950"/>
    </a:custClr>
    <a:custClr name="Magenta 60">
      <a:srgbClr val="D12765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8146B"/>
    </a:custClr>
    <a:custClr name="Purple 80">
      <a:srgbClr val="4F2196"/>
    </a:custClr>
    <a:custClr name="Purple 70">
      <a:srgbClr val="6E32C9"/>
    </a:custClr>
    <a:custClr name="Purple 60">
      <a:srgbClr val="8A3FFC"/>
    </a:custClr>
    <a:custClr name="Purple 50">
      <a:srgbClr val="A66EFA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61F80"/>
    </a:custClr>
    <a:custClr name="Blue 80">
      <a:srgbClr val="0530AD"/>
    </a:custClr>
    <a:custClr name="Blue 70">
      <a:srgbClr val="054ADA"/>
    </a:custClr>
    <a:custClr name="Blue 60">
      <a:srgbClr val="0062FF"/>
    </a:custClr>
    <a:custClr name="Blue 50">
      <a:srgbClr val="408BFC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3137"/>
    </a:custClr>
    <a:custClr name="Teal 80">
      <a:srgbClr val="004548"/>
    </a:custClr>
    <a:custClr name="Teal 70">
      <a:srgbClr val="006161"/>
    </a:custClr>
    <a:custClr name="Teal 60">
      <a:srgbClr val="007D79"/>
    </a:custClr>
    <a:custClr name="Teal 50">
      <a:srgbClr val="009C98"/>
    </a:custClr>
    <a:custClr name="Teal 40">
      <a:srgbClr val="00BAB6"/>
    </a:custClr>
    <a:custClr name="Teal 30">
      <a:srgbClr val="20D5D2"/>
    </a:custClr>
    <a:custClr name="Teal 20">
      <a:srgbClr val="92EEEE"/>
    </a:custClr>
    <a:custClr name="Teal 10">
      <a:srgbClr val="DBFBFB"/>
    </a:custClr>
    <a:custClr name="Gray 100">
      <a:srgbClr val="171717"/>
    </a:custClr>
    <a:custClr name="Gray 90">
      <a:srgbClr val="282828"/>
    </a:custClr>
    <a:custClr name="Gray 80">
      <a:srgbClr val="3D3D3D"/>
    </a:custClr>
    <a:custClr name="Gray 70">
      <a:srgbClr val="565656"/>
    </a:custClr>
    <a:custClr name="Gray 60">
      <a:srgbClr val="6F6F6F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Presentation28" id="{E7F5186F-CD1A-5646-8F0C-29D90816D0A5}" vid="{11907201-AAF9-B143-AA3F-36E7F992C314}"/>
    </a:ext>
  </a:extLst>
</a:theme>
</file>

<file path=ppt/theme/theme4.xml><?xml version="1.0" encoding="utf-8"?>
<a:theme xmlns:a="http://schemas.openxmlformats.org/drawingml/2006/main" name="gry_background_2017">
  <a:themeElements>
    <a:clrScheme name="Custom 4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BB8EFF"/>
      </a:accent4>
      <a:accent5>
        <a:srgbClr val="6E177D"/>
      </a:accent5>
      <a:accent6>
        <a:srgbClr val="20D5D2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>
        <a:ln w="6350">
          <a:solidFill>
            <a:schemeClr val="tx2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tson IoT Presentation Template_09.17.18" id="{0CD30C33-7C70-364C-A0E9-CF1C7C8ECE4F}" vid="{2B3669BB-3B2D-9C4E-953A-9D5400543D6E}"/>
    </a:ext>
  </a:extLst>
</a:theme>
</file>

<file path=ppt/theme/theme5.xml><?xml version="1.0" encoding="utf-8"?>
<a:theme xmlns:a="http://schemas.openxmlformats.org/drawingml/2006/main" name="1_IBM 2020 Master template (white background)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12771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9050">
          <a:solidFill>
            <a:schemeClr val="accent2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IBM Plex Sans" panose="020B0503050203000203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tx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Maximo Roadmap Oct 2021 MDU" id="{E07A5D96-C687-41F6-A03D-F69921432100}" vid="{846FC368-BD5C-4ACD-BB5B-1C980014BC32}"/>
    </a:ext>
  </a:extLst>
</a:theme>
</file>

<file path=ppt/theme/theme6.xml><?xml version="1.0" encoding="utf-8"?>
<a:theme xmlns:a="http://schemas.openxmlformats.org/drawingml/2006/main" name="1_IBM 2020 Master template (black background)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12771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685983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IBM Plex Sans" charset="0"/>
            <a:ea typeface="IBM Plex Sans" charset="0"/>
            <a:cs typeface="IBM Plex Sans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bg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Maximo Roadmap Oct 2021 MDU" id="{E07A5D96-C687-41F6-A03D-F69921432100}" vid="{9B58B07C-6B78-44B8-979B-D7523C777136}"/>
    </a:ext>
  </a:extLst>
</a:theme>
</file>

<file path=ppt/theme/theme7.xml><?xml version="1.0" encoding="utf-8"?>
<a:theme xmlns:a="http://schemas.openxmlformats.org/drawingml/2006/main" name="3_COVERS">
  <a:themeElements>
    <a:clrScheme name="IBM Services Palette Final">
      <a:dk1>
        <a:srgbClr val="000000"/>
      </a:dk1>
      <a:lt1>
        <a:srgbClr val="051243"/>
      </a:lt1>
      <a:dk2>
        <a:srgbClr val="F3F3F3"/>
      </a:dk2>
      <a:lt2>
        <a:srgbClr val="FFFFFF"/>
      </a:lt2>
      <a:accent1>
        <a:srgbClr val="6EA6FF"/>
      </a:accent1>
      <a:accent2>
        <a:srgbClr val="0F6DFF"/>
      </a:accent2>
      <a:accent3>
        <a:srgbClr val="0530AD"/>
      </a:accent3>
      <a:accent4>
        <a:srgbClr val="00BAB6"/>
      </a:accent4>
      <a:accent5>
        <a:srgbClr val="924CFC"/>
      </a:accent5>
      <a:accent6>
        <a:srgbClr val="D7306D"/>
      </a:accent6>
      <a:hlink>
        <a:srgbClr val="0F6DFF"/>
      </a:hlink>
      <a:folHlink>
        <a:srgbClr val="E0E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wrap="square" lIns="0" tIns="0" rIns="0" bIns="0" rtlCol="0">
        <a:noAutofit/>
      </a:bodyPr>
      <a:lstStyle>
        <a:defPPr>
          <a:lnSpc>
            <a:spcPct val="105000"/>
          </a:lnSpc>
          <a:spcBef>
            <a:spcPts val="1000"/>
          </a:spcBef>
          <a:defRPr sz="2000" dirty="0" err="1" smtClean="0">
            <a:solidFill>
              <a:schemeClr val="bg2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IBM 2020 Master template (black background)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12771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685983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IBM Plex Sans" charset="0"/>
            <a:ea typeface="IBM Plex Sans" charset="0"/>
            <a:cs typeface="IBM Plex Sans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bg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Naked-template" id="{38482274-8AD0-3B48-BC15-CBEB83BC3AA0}" vid="{045B8C44-5484-6A43-913D-21B9458BF858}"/>
    </a:ext>
  </a:extLst>
</a:theme>
</file>

<file path=ppt/theme/theme9.xml><?xml version="1.0" encoding="utf-8"?>
<a:theme xmlns:a="http://schemas.openxmlformats.org/drawingml/2006/main" name="IBM BxD 2018 black background">
  <a:themeElements>
    <a:clrScheme name="Custom 53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757575"/>
      </a:accent1>
      <a:accent2>
        <a:srgbClr val="0F6DFF"/>
      </a:accent2>
      <a:accent3>
        <a:srgbClr val="D6316C"/>
      </a:accent3>
      <a:accent4>
        <a:srgbClr val="914BFA"/>
      </a:accent4>
      <a:accent5>
        <a:srgbClr val="008280"/>
      </a:accent5>
      <a:accent6>
        <a:srgbClr val="6E757D"/>
      </a:accent6>
      <a:hlink>
        <a:srgbClr val="0E6FFF"/>
      </a:hlink>
      <a:folHlink>
        <a:srgbClr val="6BA5FF"/>
      </a:folHlink>
    </a:clrScheme>
    <a:fontScheme name="IBM Plex">
      <a:majorFont>
        <a:latin typeface="IBM Plex Sans Bold"/>
        <a:ea typeface=""/>
        <a:cs typeface=""/>
      </a:majorFont>
      <a:minorFont>
        <a:latin typeface="IBM Plex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HelvNeue Light for IBM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57002B"/>
    </a:custClr>
    <a:custClr name="Magenta 80">
      <a:srgbClr val="760A3A"/>
    </a:custClr>
    <a:custClr name="Magenta 70">
      <a:srgbClr val="A11950"/>
    </a:custClr>
    <a:custClr name="Magenta 60">
      <a:srgbClr val="D12765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8146B"/>
    </a:custClr>
    <a:custClr name="Purple 80">
      <a:srgbClr val="4F2196"/>
    </a:custClr>
    <a:custClr name="Purple 70">
      <a:srgbClr val="6E32C9"/>
    </a:custClr>
    <a:custClr name="Purple 60">
      <a:srgbClr val="8A3FFC"/>
    </a:custClr>
    <a:custClr name="Purple 50">
      <a:srgbClr val="A66EFA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61F80"/>
    </a:custClr>
    <a:custClr name="Blue 80">
      <a:srgbClr val="0530AD"/>
    </a:custClr>
    <a:custClr name="Blue 70">
      <a:srgbClr val="054ADA"/>
    </a:custClr>
    <a:custClr name="Blue 60">
      <a:srgbClr val="0062FF"/>
    </a:custClr>
    <a:custClr name="Blue 50">
      <a:srgbClr val="408BFC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3137"/>
    </a:custClr>
    <a:custClr name="Teal 80">
      <a:srgbClr val="004548"/>
    </a:custClr>
    <a:custClr name="Teal 70">
      <a:srgbClr val="006161"/>
    </a:custClr>
    <a:custClr name="Teal 60">
      <a:srgbClr val="007D79"/>
    </a:custClr>
    <a:custClr name="Teal 50">
      <a:srgbClr val="009C98"/>
    </a:custClr>
    <a:custClr name="Teal 40">
      <a:srgbClr val="00BAB6"/>
    </a:custClr>
    <a:custClr name="Teal 30">
      <a:srgbClr val="20D5D2"/>
    </a:custClr>
    <a:custClr name="Teal 20">
      <a:srgbClr val="92EEEE"/>
    </a:custClr>
    <a:custClr name="Teal 10">
      <a:srgbClr val="DBFBFB"/>
    </a:custClr>
    <a:custClr name="Gray 100">
      <a:srgbClr val="171717"/>
    </a:custClr>
    <a:custClr name="Gray 90">
      <a:srgbClr val="282828"/>
    </a:custClr>
    <a:custClr name="Gray 80">
      <a:srgbClr val="3D3D3D"/>
    </a:custClr>
    <a:custClr name="Gray 70">
      <a:srgbClr val="565656"/>
    </a:custClr>
    <a:custClr name="Gray 60">
      <a:srgbClr val="6F6F6F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1124_V01_Plex.pptx" id="{80B8559C-7CF0-5B40-975D-B007EC7BCB16}" vid="{15B3B518-7CF1-234E-B76B-F16347DE476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7400415B4C5A41BBF1647C81F4C764" ma:contentTypeVersion="2" ma:contentTypeDescription="Create a new document." ma:contentTypeScope="" ma:versionID="ad13bc9bb7af9adc80a965c7057ce2d0">
  <xsd:schema xmlns:xsd="http://www.w3.org/2001/XMLSchema" xmlns:xs="http://www.w3.org/2001/XMLSchema" xmlns:p="http://schemas.microsoft.com/office/2006/metadata/properties" xmlns:ns3="2ca40839-9fc1-4d33-877c-77ee7715d25f" targetNamespace="http://schemas.microsoft.com/office/2006/metadata/properties" ma:root="true" ma:fieldsID="a4f33e0dc9f959a87f2613663a690863" ns3:_="">
    <xsd:import namespace="2ca40839-9fc1-4d33-877c-77ee7715d25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40839-9fc1-4d33-877c-77ee7715d2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9AB04C-5DC8-4224-9C8A-FF28C273D8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a40839-9fc1-4d33-877c-77ee7715d2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4AFBE8-6853-4536-94D7-B25375774CDB}">
  <ds:schemaRefs>
    <ds:schemaRef ds:uri="http://purl.org/dc/elements/1.1/"/>
    <ds:schemaRef ds:uri="http://www.w3.org/XML/1998/namespace"/>
    <ds:schemaRef ds:uri="http://purl.org/dc/terms/"/>
    <ds:schemaRef ds:uri="2ca40839-9fc1-4d33-877c-77ee7715d25f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5C43A36-79F8-4F04-B3EE-2FD27EB799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19469</TotalTime>
  <Words>1263</Words>
  <Application>Microsoft Office PowerPoint</Application>
  <PresentationFormat>On-screen Show (16:9)</PresentationFormat>
  <Paragraphs>146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.AppleSystemUIFont</vt:lpstr>
      <vt:lpstr>Arial</vt:lpstr>
      <vt:lpstr>Arial Narrow</vt:lpstr>
      <vt:lpstr>Arial Regular</vt:lpstr>
      <vt:lpstr>ArialMT</vt:lpstr>
      <vt:lpstr>Calibri</vt:lpstr>
      <vt:lpstr>Helvetica Neue</vt:lpstr>
      <vt:lpstr>HelvNeue for IBM</vt:lpstr>
      <vt:lpstr>HelvNeue for IBM Medium</vt:lpstr>
      <vt:lpstr>HelvNeue Light for IBM</vt:lpstr>
      <vt:lpstr>IBM Plex Sans</vt:lpstr>
      <vt:lpstr>IBM Plex Sans Bold</vt:lpstr>
      <vt:lpstr>IBM Plex Sans Light</vt:lpstr>
      <vt:lpstr>IBM Plex Sans Regular</vt:lpstr>
      <vt:lpstr>LucidaGrande</vt:lpstr>
      <vt:lpstr>System Font Regular</vt:lpstr>
      <vt:lpstr>Wingdings</vt:lpstr>
      <vt:lpstr>IBM 2020 Master template (black background)</vt:lpstr>
      <vt:lpstr>IBM 2020 Master template (light gray background)</vt:lpstr>
      <vt:lpstr>IBM 2020 Master template (white background)</vt:lpstr>
      <vt:lpstr>gry_background_2017</vt:lpstr>
      <vt:lpstr>1_IBM 2020 Master template (white background)</vt:lpstr>
      <vt:lpstr>1_IBM 2020 Master template (black background)</vt:lpstr>
      <vt:lpstr>3_COVERS</vt:lpstr>
      <vt:lpstr>2_IBM 2020 Master template (black background)</vt:lpstr>
      <vt:lpstr>PowerPoint Presentation</vt:lpstr>
      <vt:lpstr>Contents</vt:lpstr>
      <vt:lpstr>Sustainability is a business imperative</vt:lpstr>
      <vt:lpstr> A more sustainable organization starts with your assets  </vt:lpstr>
      <vt:lpstr>PowerPoint Presentation</vt:lpstr>
      <vt:lpstr>Summary of Capability in Environmental Management</vt:lpstr>
      <vt:lpstr>Example environmentally critical assets</vt:lpstr>
      <vt:lpstr>Safe, reliable and sustainable operations</vt:lpstr>
      <vt:lpstr>New application for the manager role</vt:lpstr>
      <vt:lpstr>Please note </vt:lpstr>
      <vt:lpstr>PowerPoint Presentation</vt:lpstr>
      <vt:lpstr>Maintenance Manager Schematic Diagram for Simultaneous Operations use case</vt:lpstr>
      <vt:lpstr>Questions for the table talk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Safe System of Work in the Era of “New Normal”     Maximo Health, Safety and Environment Manager  (Maximo HSE) — Russell Bee, STSM, IBM Product Architect Kyle Harding, IBM Senior Architect Kawon Park, IBM Principal Offering Manager  May 27th, 2020</dc:title>
  <dc:creator>Kawon Park</dc:creator>
  <cp:lastModifiedBy>Russell Bee</cp:lastModifiedBy>
  <cp:revision>240</cp:revision>
  <dcterms:created xsi:type="dcterms:W3CDTF">2020-05-18T22:54:31Z</dcterms:created>
  <dcterms:modified xsi:type="dcterms:W3CDTF">2021-12-01T12:09:59Z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0x0101000F7400415B4C5A41BBF1647C81F4C764</vt:lpwstr>
  </property>
</Properties>
</file>