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g"/>
  <Override PartName="/ppt/media/image7.jpg" ContentType="image/jpg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8"/>
    <p:sldMasterId id="2147483688" r:id="rId9"/>
    <p:sldMasterId id="2147483693" r:id="rId10"/>
  </p:sldMasterIdLst>
  <p:notesMasterIdLst>
    <p:notesMasterId r:id="rId12"/>
  </p:notesMasterIdLst>
  <p:handoutMasterIdLst>
    <p:handoutMasterId r:id="rId13"/>
  </p:handoutMasterIdLst>
  <p:sldIdLst>
    <p:sldId id="4048" r:id="rId11"/>
  </p:sldIdLst>
  <p:sldSz cx="9144000" cy="5143500" type="screen16x9"/>
  <p:notesSz cx="6794500" cy="9931400"/>
  <p:custDataLst>
    <p:custData r:id="rId4"/>
    <p:custData r:id="rId5"/>
    <p:custData r:id="rId3"/>
    <p:custData r:id="rId2"/>
    <p:custData r:id="rId1"/>
    <p:custData r:id="rId7"/>
    <p:custData r:id="rId6"/>
  </p:custDataLst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 userDrawn="1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D40604"/>
    <a:srgbClr val="253D9B"/>
    <a:srgbClr val="8DC043"/>
    <a:srgbClr val="3A77E8"/>
    <a:srgbClr val="FF9902"/>
    <a:srgbClr val="717173"/>
    <a:srgbClr val="00ADEE"/>
    <a:srgbClr val="008BD7"/>
    <a:srgbClr val="2D3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0" autoAdjust="0"/>
    <p:restoredTop sz="77602" autoAdjust="0"/>
  </p:normalViewPr>
  <p:slideViewPr>
    <p:cSldViewPr snapToObjects="1">
      <p:cViewPr varScale="1">
        <p:scale>
          <a:sx n="129" d="100"/>
          <a:sy n="129" d="100"/>
        </p:scale>
        <p:origin x="115" y="96"/>
      </p:cViewPr>
      <p:guideLst>
        <p:guide orient="horz" pos="1847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406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customXml" Target="../customXml/item7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3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34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05294-E9C8-49B4-9F77-6A19151AC7CB}" type="datetimeFigureOut">
              <a:rPr kumimoji="1" lang="ja-JP" altLang="en-US" smtClean="0">
                <a:latin typeface="Meiryo UI" panose="020B0604030504040204" pitchFamily="34" charset="-128"/>
              </a:rPr>
              <a:t>2023/1/19</a:t>
            </a:fld>
            <a:endParaRPr kumimoji="1" lang="ja-JP" altLang="en-US">
              <a:latin typeface="Meiryo UI" panose="020B060403050404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6DFF-3576-4029-A28D-95385D87CA9C}" type="slidenum">
              <a:rPr kumimoji="1" lang="ja-JP" altLang="en-US" smtClean="0">
                <a:latin typeface="Meiryo UI" panose="020B0604030504040204" pitchFamily="34" charset="-128"/>
              </a:rPr>
              <a:t>‹#›</a:t>
            </a:fld>
            <a:endParaRPr kumimoji="1" lang="ja-JP" altLang="en-US">
              <a:latin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5707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iryo UI" panose="020B0604030504040204" pitchFamily="34" charset="-128"/>
              </a:defRPr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iryo UI" panose="020B0604030504040204" pitchFamily="34" charset="-128"/>
              </a:defRPr>
            </a:lvl1pPr>
          </a:lstStyle>
          <a:p>
            <a:fld id="{113AEE72-3581-E94E-8F00-029FFB5C9ED9}" type="datetimeFigureOut">
              <a:rPr lang="ja-JP" altLang="en-US" smtClean="0"/>
              <a:pPr/>
              <a:t>2023/1/19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iryo UI" panose="020B0604030504040204" pitchFamily="34" charset="-128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iryo UI" panose="020B0604030504040204" pitchFamily="34" charset="-128"/>
              </a:defRPr>
            </a:lvl1pPr>
          </a:lstStyle>
          <a:p>
            <a:fld id="{F027909A-595B-EB48-B40B-57EBA3D2183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9662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b="0" i="0" kern="1200">
        <a:solidFill>
          <a:schemeClr val="tx1"/>
        </a:solidFill>
        <a:latin typeface="Meiryo UI" panose="020B0604030504040204" pitchFamily="34" charset="-128"/>
        <a:ea typeface="+mn-ea"/>
        <a:cs typeface="+mn-cs"/>
      </a:defRPr>
    </a:lvl1pPr>
    <a:lvl2pPr marL="457200" algn="l" defTabSz="457200" rtl="0" eaLnBrk="1" latinLnBrk="0" hangingPunct="1">
      <a:defRPr kumimoji="1" sz="1200" b="0" i="0" kern="1200">
        <a:solidFill>
          <a:schemeClr val="tx1"/>
        </a:solidFill>
        <a:latin typeface="Meiryo UI" panose="020B0604030504040204" pitchFamily="34" charset="-128"/>
        <a:ea typeface="+mn-ea"/>
        <a:cs typeface="+mn-cs"/>
      </a:defRPr>
    </a:lvl2pPr>
    <a:lvl3pPr marL="914400" algn="l" defTabSz="457200" rtl="0" eaLnBrk="1" latinLnBrk="0" hangingPunct="1">
      <a:defRPr kumimoji="1" sz="1200" b="0" i="0" kern="1200">
        <a:solidFill>
          <a:schemeClr val="tx1"/>
        </a:solidFill>
        <a:latin typeface="Meiryo UI" panose="020B0604030504040204" pitchFamily="34" charset="-128"/>
        <a:ea typeface="+mn-ea"/>
        <a:cs typeface="+mn-cs"/>
      </a:defRPr>
    </a:lvl3pPr>
    <a:lvl4pPr marL="1371600" algn="l" defTabSz="457200" rtl="0" eaLnBrk="1" latinLnBrk="0" hangingPunct="1">
      <a:defRPr kumimoji="1" sz="1200" b="0" i="0" kern="1200">
        <a:solidFill>
          <a:schemeClr val="tx1"/>
        </a:solidFill>
        <a:latin typeface="Meiryo UI" panose="020B0604030504040204" pitchFamily="34" charset="-128"/>
        <a:ea typeface="+mn-ea"/>
        <a:cs typeface="+mn-cs"/>
      </a:defRPr>
    </a:lvl4pPr>
    <a:lvl5pPr marL="1828800" algn="l" defTabSz="457200" rtl="0" eaLnBrk="1" latinLnBrk="0" hangingPunct="1">
      <a:defRPr kumimoji="1" sz="1200" b="0" i="0" kern="1200">
        <a:solidFill>
          <a:schemeClr val="tx1"/>
        </a:solidFill>
        <a:latin typeface="Meiryo UI" panose="020B0604030504040204" pitchFamily="34" charset="-128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E27E0-0D96-D74C-B0C5-CE85123D6E4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07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ont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7B32969-5326-BB4A-9B54-1FF1D02FB32C}"/>
              </a:ext>
            </a:extLst>
          </p:cNvPr>
          <p:cNvSpPr/>
          <p:nvPr userDrawn="1"/>
        </p:nvSpPr>
        <p:spPr bwMode="auto">
          <a:xfrm>
            <a:off x="0" y="0"/>
            <a:ext cx="5508103" cy="5143499"/>
          </a:xfrm>
          <a:prstGeom prst="rect">
            <a:avLst/>
          </a:prstGeom>
          <a:gradFill>
            <a:gsLst>
              <a:gs pos="0">
                <a:srgbClr val="0432FF"/>
              </a:gs>
              <a:gs pos="99000">
                <a:srgbClr val="002060"/>
              </a:gs>
              <a:gs pos="100000">
                <a:srgbClr val="0432FF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FEEFEF2-0DA0-5147-A17E-E09162FB4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3" y="1"/>
            <a:ext cx="3631299" cy="5143499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1442D225-8685-9340-963D-31F5DDF071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079" y="4715137"/>
            <a:ext cx="497350" cy="19128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F5C23A2-679D-144D-B414-47E68F00E1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28612" y="1923678"/>
            <a:ext cx="8686800" cy="443198"/>
          </a:xfrm>
        </p:spPr>
        <p:txBody>
          <a:bodyPr anchor="ctr" anchorCtr="0"/>
          <a:lstStyle>
            <a:lvl1pPr>
              <a:defRPr sz="3200" b="0" i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914400"/>
            <a:r>
              <a:rPr lang="ja-JP" altLang="en-US" noProof="0"/>
              <a:t>マスタ タイトル</a:t>
            </a:r>
            <a:endParaRPr lang="ja-JP" altLang="en-US" kern="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F399AB6-45E7-3C42-BA22-DDFB09B6AB9C}"/>
              </a:ext>
            </a:extLst>
          </p:cNvPr>
          <p:cNvSpPr>
            <a:spLocks noGrp="1" noChangeArrowheads="1"/>
          </p:cNvSpPr>
          <p:nvPr userDrawn="1">
            <p:ph type="subTitle" idx="10" hasCustomPrompt="1"/>
          </p:nvPr>
        </p:nvSpPr>
        <p:spPr>
          <a:xfrm>
            <a:off x="328612" y="3561418"/>
            <a:ext cx="4824412" cy="1249363"/>
          </a:xfrm>
          <a:prstGeom prst="rect">
            <a:avLst/>
          </a:prstGeom>
        </p:spPr>
        <p:txBody>
          <a:bodyPr lIns="36000" tIns="0" rIns="36000"/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 sz="1600" b="0" i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lvl="0"/>
            <a:r>
              <a:rPr lang="ja-JP" altLang="en-US" noProof="0"/>
              <a:t>日時、会社名、所属・役職、氏名</a:t>
            </a:r>
            <a:endParaRPr lang="ja-JP" alt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9F0373-7DD3-2B46-88D6-4BEC2D3F4B5A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328613" y="629954"/>
            <a:ext cx="6043588" cy="44319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None/>
              <a:defRPr sz="2000" b="0" i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536575" indent="-179388">
              <a:spcBef>
                <a:spcPts val="600"/>
              </a:spcBef>
              <a:buClr>
                <a:srgbClr val="000000"/>
              </a:buClr>
              <a:defRPr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073150" indent="-179388">
              <a:spcBef>
                <a:spcPts val="600"/>
              </a:spcBef>
              <a:buClr>
                <a:srgbClr val="000000"/>
              </a:buClr>
              <a:defRPr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0">
              <a:spcBef>
                <a:spcPts val="600"/>
              </a:spcBef>
              <a:defRPr sz="1800"/>
            </a:lvl4pPr>
            <a:lvl5pPr marL="0" indent="0">
              <a:spcBef>
                <a:spcPts val="600"/>
              </a:spcBef>
              <a:buNone/>
              <a:defRPr sz="1800"/>
            </a:lvl5pPr>
          </a:lstStyle>
          <a:p>
            <a:pPr lvl="0"/>
            <a:r>
              <a:rPr lang="ja-JP" altLang="en-US"/>
              <a:t>お客様名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083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_Lead_a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91322"/>
            <a:ext cx="8686800" cy="332399"/>
          </a:xfr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2" y="1296000"/>
            <a:ext cx="8491538" cy="3652238"/>
          </a:xfrm>
          <a:prstGeom prst="rect">
            <a:avLst/>
          </a:prstGeom>
        </p:spPr>
        <p:txBody>
          <a:bodyPr/>
          <a:lstStyle>
            <a:lvl1pPr marL="180975" indent="-180975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defRPr sz="1600" b="0" i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536575" indent="-179388">
              <a:spcBef>
                <a:spcPts val="600"/>
              </a:spcBef>
              <a:buClr>
                <a:srgbClr val="000000"/>
              </a:buClr>
              <a:defRPr sz="1200" b="0" i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2pPr>
            <a:lvl3pPr marL="1073150" indent="-179388">
              <a:spcBef>
                <a:spcPts val="600"/>
              </a:spcBef>
              <a:buClr>
                <a:srgbClr val="000000"/>
              </a:buClr>
              <a:defRPr sz="1100" b="0" i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3pPr>
            <a:lvl4pPr marL="0">
              <a:spcBef>
                <a:spcPts val="600"/>
              </a:spcBef>
              <a:defRPr sz="1800"/>
            </a:lvl4pPr>
            <a:lvl5pPr marL="0" indent="0">
              <a:spcBef>
                <a:spcPts val="600"/>
              </a:spcBef>
              <a:buNone/>
              <a:defRPr sz="18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7">
            <a:extLst>
              <a:ext uri="{FF2B5EF4-FFF2-40B4-BE49-F238E27FC236}">
                <a16:creationId xmlns:a16="http://schemas.microsoft.com/office/drawing/2014/main" id="{133348B5-0410-D14D-879A-3715CD9EEF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627534"/>
            <a:ext cx="8496150" cy="540544"/>
          </a:xfrm>
          <a:solidFill>
            <a:srgbClr val="EDF4FF"/>
          </a:solidFill>
        </p:spPr>
        <p:txBody>
          <a:bodyPr lIns="36000" tIns="36000" rIns="36000" bIns="36000">
            <a:noAutofit/>
          </a:bodyPr>
          <a:lstStyle>
            <a:lvl1pPr marL="27000" marR="0" indent="0" algn="l" defTabSz="6858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  <a:tabLst/>
              <a:defRPr sz="1200" baseline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lvl="0"/>
            <a:r>
              <a:rPr kumimoji="1" lang="ja-JP" altLang="en-US" dirty="0"/>
              <a:t>リードメッセージ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572FF83-5000-034E-ACEB-7C8D31AF1F6A}"/>
              </a:ext>
            </a:extLst>
          </p:cNvPr>
          <p:cNvGrpSpPr/>
          <p:nvPr userDrawn="1"/>
        </p:nvGrpSpPr>
        <p:grpSpPr>
          <a:xfrm>
            <a:off x="-211530" y="609597"/>
            <a:ext cx="180000" cy="1814404"/>
            <a:chOff x="-161925" y="1460938"/>
            <a:chExt cx="180000" cy="1814404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E1BD50BA-2B18-F14E-B410-8FC6BE264611}"/>
                </a:ext>
              </a:extLst>
            </p:cNvPr>
            <p:cNvSpPr/>
            <p:nvPr userDrawn="1"/>
          </p:nvSpPr>
          <p:spPr bwMode="auto">
            <a:xfrm>
              <a:off x="-161925" y="2913738"/>
              <a:ext cx="180000" cy="180000"/>
            </a:xfrm>
            <a:prstGeom prst="rect">
              <a:avLst/>
            </a:prstGeom>
            <a:solidFill>
              <a:srgbClr val="061F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D3928A09-7D4B-DA41-9ABD-136E98FEA03A}"/>
                </a:ext>
              </a:extLst>
            </p:cNvPr>
            <p:cNvSpPr/>
            <p:nvPr userDrawn="1"/>
          </p:nvSpPr>
          <p:spPr bwMode="auto">
            <a:xfrm>
              <a:off x="-161925" y="3095342"/>
              <a:ext cx="180000" cy="180000"/>
            </a:xfrm>
            <a:prstGeom prst="rect">
              <a:avLst/>
            </a:prstGeom>
            <a:solidFill>
              <a:srgbClr val="05124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3791C02-A57B-7140-8505-4626EFA663F2}"/>
                </a:ext>
              </a:extLst>
            </p:cNvPr>
            <p:cNvSpPr/>
            <p:nvPr userDrawn="1"/>
          </p:nvSpPr>
          <p:spPr bwMode="auto">
            <a:xfrm>
              <a:off x="-161925" y="2550538"/>
              <a:ext cx="180000" cy="180000"/>
            </a:xfrm>
            <a:prstGeom prst="rect">
              <a:avLst/>
            </a:prstGeom>
            <a:solidFill>
              <a:srgbClr val="054AD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40F8E6EB-AB9A-B94D-BFE0-9E94554B6A87}"/>
                </a:ext>
              </a:extLst>
            </p:cNvPr>
            <p:cNvSpPr/>
            <p:nvPr userDrawn="1"/>
          </p:nvSpPr>
          <p:spPr bwMode="auto">
            <a:xfrm>
              <a:off x="-161925" y="2732138"/>
              <a:ext cx="180000" cy="180000"/>
            </a:xfrm>
            <a:prstGeom prst="rect">
              <a:avLst/>
            </a:prstGeom>
            <a:solidFill>
              <a:srgbClr val="0530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0FE9F5D-FAA6-DA4A-A629-AFBB3FFCAE17}"/>
                </a:ext>
              </a:extLst>
            </p:cNvPr>
            <p:cNvSpPr/>
            <p:nvPr userDrawn="1"/>
          </p:nvSpPr>
          <p:spPr bwMode="auto">
            <a:xfrm>
              <a:off x="-161925" y="1460938"/>
              <a:ext cx="180000" cy="180000"/>
            </a:xfrm>
            <a:prstGeom prst="rect">
              <a:avLst/>
            </a:prstGeom>
            <a:solidFill>
              <a:srgbClr val="EDF4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AE32B11C-4489-EF45-933C-A53A5BDDCABC}"/>
                </a:ext>
              </a:extLst>
            </p:cNvPr>
            <p:cNvSpPr/>
            <p:nvPr userDrawn="1"/>
          </p:nvSpPr>
          <p:spPr bwMode="auto">
            <a:xfrm>
              <a:off x="-161925" y="2368938"/>
              <a:ext cx="180000" cy="180000"/>
            </a:xfrm>
            <a:prstGeom prst="rect">
              <a:avLst/>
            </a:prstGeom>
            <a:solidFill>
              <a:srgbClr val="006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FB3D90AC-E63C-7144-BF20-60DEEB8890CE}"/>
                </a:ext>
              </a:extLst>
            </p:cNvPr>
            <p:cNvSpPr/>
            <p:nvPr userDrawn="1"/>
          </p:nvSpPr>
          <p:spPr bwMode="auto">
            <a:xfrm>
              <a:off x="-161925" y="2187338"/>
              <a:ext cx="180000" cy="180000"/>
            </a:xfrm>
            <a:prstGeom prst="rect">
              <a:avLst/>
            </a:prstGeom>
            <a:solidFill>
              <a:srgbClr val="418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156FA8DC-CE0A-4C49-9E3B-DC8F3E1810A7}"/>
                </a:ext>
              </a:extLst>
            </p:cNvPr>
            <p:cNvSpPr/>
            <p:nvPr userDrawn="1"/>
          </p:nvSpPr>
          <p:spPr bwMode="auto">
            <a:xfrm>
              <a:off x="-161925" y="2005738"/>
              <a:ext cx="180000" cy="180000"/>
            </a:xfrm>
            <a:prstGeom prst="rect">
              <a:avLst/>
            </a:prstGeom>
            <a:solidFill>
              <a:srgbClr val="6EA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CA45F04-A9A7-2648-A00F-0FE475DBF151}"/>
                </a:ext>
              </a:extLst>
            </p:cNvPr>
            <p:cNvSpPr/>
            <p:nvPr userDrawn="1"/>
          </p:nvSpPr>
          <p:spPr bwMode="auto">
            <a:xfrm>
              <a:off x="-161925" y="1824138"/>
              <a:ext cx="180000" cy="180000"/>
            </a:xfrm>
            <a:prstGeom prst="rect">
              <a:avLst/>
            </a:prstGeom>
            <a:solidFill>
              <a:srgbClr val="97C1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7C9677AA-2EC3-3441-BE84-DD26293D12B2}"/>
                </a:ext>
              </a:extLst>
            </p:cNvPr>
            <p:cNvSpPr/>
            <p:nvPr userDrawn="1"/>
          </p:nvSpPr>
          <p:spPr bwMode="auto">
            <a:xfrm>
              <a:off x="-161925" y="1642538"/>
              <a:ext cx="180000" cy="180000"/>
            </a:xfrm>
            <a:prstGeom prst="rect">
              <a:avLst/>
            </a:prstGeom>
            <a:solidFill>
              <a:srgbClr val="C9DE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F687361-EBD6-2A41-AB08-1C4C456FFD81}"/>
              </a:ext>
            </a:extLst>
          </p:cNvPr>
          <p:cNvGrpSpPr/>
          <p:nvPr userDrawn="1"/>
        </p:nvGrpSpPr>
        <p:grpSpPr>
          <a:xfrm>
            <a:off x="-211530" y="2427887"/>
            <a:ext cx="180000" cy="1814404"/>
            <a:chOff x="161925" y="1460938"/>
            <a:chExt cx="180000" cy="1814404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5B9C081F-72B3-B342-8955-8711C87BA13A}"/>
                </a:ext>
              </a:extLst>
            </p:cNvPr>
            <p:cNvSpPr/>
            <p:nvPr userDrawn="1"/>
          </p:nvSpPr>
          <p:spPr bwMode="auto">
            <a:xfrm>
              <a:off x="161925" y="3095342"/>
              <a:ext cx="180000" cy="180000"/>
            </a:xfrm>
            <a:prstGeom prst="rect">
              <a:avLst/>
            </a:prstGeom>
            <a:solidFill>
              <a:srgbClr val="17171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C72251C9-2DE3-7944-9A89-E0651BC45CE2}"/>
                </a:ext>
              </a:extLst>
            </p:cNvPr>
            <p:cNvSpPr/>
            <p:nvPr userDrawn="1"/>
          </p:nvSpPr>
          <p:spPr bwMode="auto">
            <a:xfrm>
              <a:off x="161925" y="2913738"/>
              <a:ext cx="180000" cy="180000"/>
            </a:xfrm>
            <a:prstGeom prst="rect">
              <a:avLst/>
            </a:prstGeom>
            <a:solidFill>
              <a:srgbClr val="28282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E0B7FADC-C6C4-8448-A29B-C37C5E69BAFA}"/>
                </a:ext>
              </a:extLst>
            </p:cNvPr>
            <p:cNvSpPr/>
            <p:nvPr userDrawn="1"/>
          </p:nvSpPr>
          <p:spPr bwMode="auto">
            <a:xfrm>
              <a:off x="161925" y="2732138"/>
              <a:ext cx="180000" cy="180000"/>
            </a:xfrm>
            <a:prstGeom prst="rect">
              <a:avLst/>
            </a:prstGeom>
            <a:solidFill>
              <a:srgbClr val="3D3D3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63C359BC-DD6E-034E-9A4E-F78998A3AF99}"/>
                </a:ext>
              </a:extLst>
            </p:cNvPr>
            <p:cNvSpPr/>
            <p:nvPr userDrawn="1"/>
          </p:nvSpPr>
          <p:spPr bwMode="auto">
            <a:xfrm>
              <a:off x="161925" y="2550538"/>
              <a:ext cx="180000" cy="180000"/>
            </a:xfrm>
            <a:prstGeom prst="rect">
              <a:avLst/>
            </a:prstGeom>
            <a:solidFill>
              <a:srgbClr val="56565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D2B69659-D2BE-8448-9467-87E4E3C3DD61}"/>
                </a:ext>
              </a:extLst>
            </p:cNvPr>
            <p:cNvSpPr/>
            <p:nvPr userDrawn="1"/>
          </p:nvSpPr>
          <p:spPr bwMode="auto">
            <a:xfrm>
              <a:off x="161925" y="2368938"/>
              <a:ext cx="180000" cy="180000"/>
            </a:xfrm>
            <a:prstGeom prst="rect">
              <a:avLst/>
            </a:prstGeom>
            <a:solidFill>
              <a:srgbClr val="6F6F6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E953B5AD-2B7A-0647-9A41-4B4A3CD36972}"/>
                </a:ext>
              </a:extLst>
            </p:cNvPr>
            <p:cNvSpPr/>
            <p:nvPr userDrawn="1"/>
          </p:nvSpPr>
          <p:spPr bwMode="auto">
            <a:xfrm>
              <a:off x="161925" y="2187338"/>
              <a:ext cx="180000" cy="180000"/>
            </a:xfrm>
            <a:prstGeom prst="rect">
              <a:avLst/>
            </a:prstGeom>
            <a:solidFill>
              <a:srgbClr val="8C8C8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25FCA1F8-BA7F-E545-B211-7FE54E0CDEE5}"/>
                </a:ext>
              </a:extLst>
            </p:cNvPr>
            <p:cNvSpPr/>
            <p:nvPr userDrawn="1"/>
          </p:nvSpPr>
          <p:spPr bwMode="auto">
            <a:xfrm>
              <a:off x="161925" y="2005738"/>
              <a:ext cx="180000" cy="180000"/>
            </a:xfrm>
            <a:prstGeom prst="rect">
              <a:avLst/>
            </a:prstGeom>
            <a:solidFill>
              <a:srgbClr val="A4A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45AEB0D3-1B44-1543-92A4-0C88BA9A0DA4}"/>
                </a:ext>
              </a:extLst>
            </p:cNvPr>
            <p:cNvSpPr/>
            <p:nvPr userDrawn="1"/>
          </p:nvSpPr>
          <p:spPr bwMode="auto">
            <a:xfrm>
              <a:off x="161925" y="1824138"/>
              <a:ext cx="180000" cy="180000"/>
            </a:xfrm>
            <a:prstGeom prst="rect">
              <a:avLst/>
            </a:prstGeom>
            <a:solidFill>
              <a:srgbClr val="BEBEB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57693B8-E66A-F045-AB89-A624F0B00512}"/>
                </a:ext>
              </a:extLst>
            </p:cNvPr>
            <p:cNvSpPr/>
            <p:nvPr userDrawn="1"/>
          </p:nvSpPr>
          <p:spPr bwMode="auto">
            <a:xfrm>
              <a:off x="161925" y="1642538"/>
              <a:ext cx="180000" cy="180000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E3235A4-F47C-2742-ADC1-2BFD5573896C}"/>
                </a:ext>
              </a:extLst>
            </p:cNvPr>
            <p:cNvSpPr/>
            <p:nvPr userDrawn="1"/>
          </p:nvSpPr>
          <p:spPr bwMode="auto">
            <a:xfrm>
              <a:off x="161925" y="1460938"/>
              <a:ext cx="180000" cy="180000"/>
            </a:xfrm>
            <a:prstGeom prst="rect">
              <a:avLst/>
            </a:prstGeom>
            <a:solidFill>
              <a:srgbClr val="F3F3F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662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orient="horz" pos="3117">
          <p15:clr>
            <a:srgbClr val="FBAE40"/>
          </p15:clr>
        </p15:guide>
        <p15:guide id="3" orient="horz" pos="8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_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91322"/>
            <a:ext cx="8686800" cy="332399"/>
          </a:xfr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テキスト プレースホルダー 7">
            <a:extLst>
              <a:ext uri="{FF2B5EF4-FFF2-40B4-BE49-F238E27FC236}">
                <a16:creationId xmlns:a16="http://schemas.microsoft.com/office/drawing/2014/main" id="{133348B5-0410-D14D-879A-3715CD9EEF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627534"/>
            <a:ext cx="8496150" cy="540544"/>
          </a:xfrm>
          <a:solidFill>
            <a:srgbClr val="EDF4FF"/>
          </a:solidFill>
        </p:spPr>
        <p:txBody>
          <a:bodyPr lIns="36000" tIns="36000" rIns="36000" bIns="36000">
            <a:noAutofit/>
          </a:bodyPr>
          <a:lstStyle>
            <a:lvl1pPr marL="27000" marR="0" indent="0" algn="l" defTabSz="6858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  <a:tabLst/>
              <a:defRPr sz="1200" baseline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lvl="0"/>
            <a:r>
              <a:rPr kumimoji="1" lang="ja-JP" altLang="en-US" dirty="0"/>
              <a:t>リードメッセージ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572FF83-5000-034E-ACEB-7C8D31AF1F6A}"/>
              </a:ext>
            </a:extLst>
          </p:cNvPr>
          <p:cNvGrpSpPr/>
          <p:nvPr userDrawn="1"/>
        </p:nvGrpSpPr>
        <p:grpSpPr>
          <a:xfrm>
            <a:off x="-211530" y="609597"/>
            <a:ext cx="180000" cy="1814404"/>
            <a:chOff x="-161925" y="1460938"/>
            <a:chExt cx="180000" cy="1814404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E1BD50BA-2B18-F14E-B410-8FC6BE264611}"/>
                </a:ext>
              </a:extLst>
            </p:cNvPr>
            <p:cNvSpPr/>
            <p:nvPr userDrawn="1"/>
          </p:nvSpPr>
          <p:spPr bwMode="auto">
            <a:xfrm>
              <a:off x="-161925" y="2913738"/>
              <a:ext cx="180000" cy="180000"/>
            </a:xfrm>
            <a:prstGeom prst="rect">
              <a:avLst/>
            </a:prstGeom>
            <a:solidFill>
              <a:srgbClr val="061F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D3928A09-7D4B-DA41-9ABD-136E98FEA03A}"/>
                </a:ext>
              </a:extLst>
            </p:cNvPr>
            <p:cNvSpPr/>
            <p:nvPr userDrawn="1"/>
          </p:nvSpPr>
          <p:spPr bwMode="auto">
            <a:xfrm>
              <a:off x="-161925" y="3095342"/>
              <a:ext cx="180000" cy="180000"/>
            </a:xfrm>
            <a:prstGeom prst="rect">
              <a:avLst/>
            </a:prstGeom>
            <a:solidFill>
              <a:srgbClr val="05124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3791C02-A57B-7140-8505-4626EFA663F2}"/>
                </a:ext>
              </a:extLst>
            </p:cNvPr>
            <p:cNvSpPr/>
            <p:nvPr userDrawn="1"/>
          </p:nvSpPr>
          <p:spPr bwMode="auto">
            <a:xfrm>
              <a:off x="-161925" y="2550538"/>
              <a:ext cx="180000" cy="180000"/>
            </a:xfrm>
            <a:prstGeom prst="rect">
              <a:avLst/>
            </a:prstGeom>
            <a:solidFill>
              <a:srgbClr val="054AD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40F8E6EB-AB9A-B94D-BFE0-9E94554B6A87}"/>
                </a:ext>
              </a:extLst>
            </p:cNvPr>
            <p:cNvSpPr/>
            <p:nvPr userDrawn="1"/>
          </p:nvSpPr>
          <p:spPr bwMode="auto">
            <a:xfrm>
              <a:off x="-161925" y="2732138"/>
              <a:ext cx="180000" cy="180000"/>
            </a:xfrm>
            <a:prstGeom prst="rect">
              <a:avLst/>
            </a:prstGeom>
            <a:solidFill>
              <a:srgbClr val="0530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0FE9F5D-FAA6-DA4A-A629-AFBB3FFCAE17}"/>
                </a:ext>
              </a:extLst>
            </p:cNvPr>
            <p:cNvSpPr/>
            <p:nvPr userDrawn="1"/>
          </p:nvSpPr>
          <p:spPr bwMode="auto">
            <a:xfrm>
              <a:off x="-161925" y="1460938"/>
              <a:ext cx="180000" cy="180000"/>
            </a:xfrm>
            <a:prstGeom prst="rect">
              <a:avLst/>
            </a:prstGeom>
            <a:solidFill>
              <a:srgbClr val="EDF4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AE32B11C-4489-EF45-933C-A53A5BDDCABC}"/>
                </a:ext>
              </a:extLst>
            </p:cNvPr>
            <p:cNvSpPr/>
            <p:nvPr userDrawn="1"/>
          </p:nvSpPr>
          <p:spPr bwMode="auto">
            <a:xfrm>
              <a:off x="-161925" y="2368938"/>
              <a:ext cx="180000" cy="180000"/>
            </a:xfrm>
            <a:prstGeom prst="rect">
              <a:avLst/>
            </a:prstGeom>
            <a:solidFill>
              <a:srgbClr val="006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FB3D90AC-E63C-7144-BF20-60DEEB8890CE}"/>
                </a:ext>
              </a:extLst>
            </p:cNvPr>
            <p:cNvSpPr/>
            <p:nvPr userDrawn="1"/>
          </p:nvSpPr>
          <p:spPr bwMode="auto">
            <a:xfrm>
              <a:off x="-161925" y="2187338"/>
              <a:ext cx="180000" cy="180000"/>
            </a:xfrm>
            <a:prstGeom prst="rect">
              <a:avLst/>
            </a:prstGeom>
            <a:solidFill>
              <a:srgbClr val="418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156FA8DC-CE0A-4C49-9E3B-DC8F3E1810A7}"/>
                </a:ext>
              </a:extLst>
            </p:cNvPr>
            <p:cNvSpPr/>
            <p:nvPr userDrawn="1"/>
          </p:nvSpPr>
          <p:spPr bwMode="auto">
            <a:xfrm>
              <a:off x="-161925" y="2005738"/>
              <a:ext cx="180000" cy="180000"/>
            </a:xfrm>
            <a:prstGeom prst="rect">
              <a:avLst/>
            </a:prstGeom>
            <a:solidFill>
              <a:srgbClr val="6EA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CA45F04-A9A7-2648-A00F-0FE475DBF151}"/>
                </a:ext>
              </a:extLst>
            </p:cNvPr>
            <p:cNvSpPr/>
            <p:nvPr userDrawn="1"/>
          </p:nvSpPr>
          <p:spPr bwMode="auto">
            <a:xfrm>
              <a:off x="-161925" y="1824138"/>
              <a:ext cx="180000" cy="180000"/>
            </a:xfrm>
            <a:prstGeom prst="rect">
              <a:avLst/>
            </a:prstGeom>
            <a:solidFill>
              <a:srgbClr val="97C1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7C9677AA-2EC3-3441-BE84-DD26293D12B2}"/>
                </a:ext>
              </a:extLst>
            </p:cNvPr>
            <p:cNvSpPr/>
            <p:nvPr userDrawn="1"/>
          </p:nvSpPr>
          <p:spPr bwMode="auto">
            <a:xfrm>
              <a:off x="-161925" y="1642538"/>
              <a:ext cx="180000" cy="180000"/>
            </a:xfrm>
            <a:prstGeom prst="rect">
              <a:avLst/>
            </a:prstGeom>
            <a:solidFill>
              <a:srgbClr val="C9DE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F687361-EBD6-2A41-AB08-1C4C456FFD81}"/>
              </a:ext>
            </a:extLst>
          </p:cNvPr>
          <p:cNvGrpSpPr/>
          <p:nvPr userDrawn="1"/>
        </p:nvGrpSpPr>
        <p:grpSpPr>
          <a:xfrm>
            <a:off x="-211530" y="2427887"/>
            <a:ext cx="180000" cy="1814404"/>
            <a:chOff x="161925" y="1460938"/>
            <a:chExt cx="180000" cy="1814404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5B9C081F-72B3-B342-8955-8711C87BA13A}"/>
                </a:ext>
              </a:extLst>
            </p:cNvPr>
            <p:cNvSpPr/>
            <p:nvPr userDrawn="1"/>
          </p:nvSpPr>
          <p:spPr bwMode="auto">
            <a:xfrm>
              <a:off x="161925" y="3095342"/>
              <a:ext cx="180000" cy="180000"/>
            </a:xfrm>
            <a:prstGeom prst="rect">
              <a:avLst/>
            </a:prstGeom>
            <a:solidFill>
              <a:srgbClr val="17171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C72251C9-2DE3-7944-9A89-E0651BC45CE2}"/>
                </a:ext>
              </a:extLst>
            </p:cNvPr>
            <p:cNvSpPr/>
            <p:nvPr userDrawn="1"/>
          </p:nvSpPr>
          <p:spPr bwMode="auto">
            <a:xfrm>
              <a:off x="161925" y="2913738"/>
              <a:ext cx="180000" cy="180000"/>
            </a:xfrm>
            <a:prstGeom prst="rect">
              <a:avLst/>
            </a:prstGeom>
            <a:solidFill>
              <a:srgbClr val="28282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E0B7FADC-C6C4-8448-A29B-C37C5E69BAFA}"/>
                </a:ext>
              </a:extLst>
            </p:cNvPr>
            <p:cNvSpPr/>
            <p:nvPr userDrawn="1"/>
          </p:nvSpPr>
          <p:spPr bwMode="auto">
            <a:xfrm>
              <a:off x="161925" y="2732138"/>
              <a:ext cx="180000" cy="180000"/>
            </a:xfrm>
            <a:prstGeom prst="rect">
              <a:avLst/>
            </a:prstGeom>
            <a:solidFill>
              <a:srgbClr val="3D3D3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63C359BC-DD6E-034E-9A4E-F78998A3AF99}"/>
                </a:ext>
              </a:extLst>
            </p:cNvPr>
            <p:cNvSpPr/>
            <p:nvPr userDrawn="1"/>
          </p:nvSpPr>
          <p:spPr bwMode="auto">
            <a:xfrm>
              <a:off x="161925" y="2550538"/>
              <a:ext cx="180000" cy="180000"/>
            </a:xfrm>
            <a:prstGeom prst="rect">
              <a:avLst/>
            </a:prstGeom>
            <a:solidFill>
              <a:srgbClr val="56565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D2B69659-D2BE-8448-9467-87E4E3C3DD61}"/>
                </a:ext>
              </a:extLst>
            </p:cNvPr>
            <p:cNvSpPr/>
            <p:nvPr userDrawn="1"/>
          </p:nvSpPr>
          <p:spPr bwMode="auto">
            <a:xfrm>
              <a:off x="161925" y="2368938"/>
              <a:ext cx="180000" cy="180000"/>
            </a:xfrm>
            <a:prstGeom prst="rect">
              <a:avLst/>
            </a:prstGeom>
            <a:solidFill>
              <a:srgbClr val="6F6F6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E953B5AD-2B7A-0647-9A41-4B4A3CD36972}"/>
                </a:ext>
              </a:extLst>
            </p:cNvPr>
            <p:cNvSpPr/>
            <p:nvPr userDrawn="1"/>
          </p:nvSpPr>
          <p:spPr bwMode="auto">
            <a:xfrm>
              <a:off x="161925" y="2187338"/>
              <a:ext cx="180000" cy="180000"/>
            </a:xfrm>
            <a:prstGeom prst="rect">
              <a:avLst/>
            </a:prstGeom>
            <a:solidFill>
              <a:srgbClr val="8C8C8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25FCA1F8-BA7F-E545-B211-7FE54E0CDEE5}"/>
                </a:ext>
              </a:extLst>
            </p:cNvPr>
            <p:cNvSpPr/>
            <p:nvPr userDrawn="1"/>
          </p:nvSpPr>
          <p:spPr bwMode="auto">
            <a:xfrm>
              <a:off x="161925" y="2005738"/>
              <a:ext cx="180000" cy="180000"/>
            </a:xfrm>
            <a:prstGeom prst="rect">
              <a:avLst/>
            </a:prstGeom>
            <a:solidFill>
              <a:srgbClr val="A4A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45AEB0D3-1B44-1543-92A4-0C88BA9A0DA4}"/>
                </a:ext>
              </a:extLst>
            </p:cNvPr>
            <p:cNvSpPr/>
            <p:nvPr userDrawn="1"/>
          </p:nvSpPr>
          <p:spPr bwMode="auto">
            <a:xfrm>
              <a:off x="161925" y="1824138"/>
              <a:ext cx="180000" cy="180000"/>
            </a:xfrm>
            <a:prstGeom prst="rect">
              <a:avLst/>
            </a:prstGeom>
            <a:solidFill>
              <a:srgbClr val="BEBEB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57693B8-E66A-F045-AB89-A624F0B00512}"/>
                </a:ext>
              </a:extLst>
            </p:cNvPr>
            <p:cNvSpPr/>
            <p:nvPr userDrawn="1"/>
          </p:nvSpPr>
          <p:spPr bwMode="auto">
            <a:xfrm>
              <a:off x="161925" y="1642538"/>
              <a:ext cx="180000" cy="180000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E3235A4-F47C-2742-ADC1-2BFD5573896C}"/>
                </a:ext>
              </a:extLst>
            </p:cNvPr>
            <p:cNvSpPr/>
            <p:nvPr userDrawn="1"/>
          </p:nvSpPr>
          <p:spPr bwMode="auto">
            <a:xfrm>
              <a:off x="161925" y="1460938"/>
              <a:ext cx="180000" cy="180000"/>
            </a:xfrm>
            <a:prstGeom prst="rect">
              <a:avLst/>
            </a:prstGeom>
            <a:solidFill>
              <a:srgbClr val="F3F3F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5253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orient="horz" pos="3117">
          <p15:clr>
            <a:srgbClr val="FBAE40"/>
          </p15:clr>
        </p15:guide>
        <p15:guide id="3" orient="horz" pos="8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346BBB5E-E59B-4E42-8455-E4686E9BF66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432FF"/>
              </a:gs>
              <a:gs pos="99000">
                <a:srgbClr val="002060"/>
              </a:gs>
              <a:gs pos="100000">
                <a:srgbClr val="002060"/>
              </a:gs>
            </a:gsLst>
            <a:lin ang="0" scaled="0"/>
          </a:gradFill>
        </p:spPr>
        <p:txBody>
          <a:bodyPr wrap="square" lIns="0" tIns="0" rIns="0" bIns="0" rtlCol="0"/>
          <a:lstStyle/>
          <a:p>
            <a:pPr algn="l"/>
            <a:endParaRPr b="0" i="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04B9A15-0DD9-954B-AD32-8D864FC4C4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4324"/>
            <a:ext cx="1213447" cy="199787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B3C34F11-E580-0643-88AA-940E3749BA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079" y="4715137"/>
            <a:ext cx="497350" cy="19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74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3B19DFB-8CFE-974D-BA33-2E7CF1D46C2E}"/>
              </a:ext>
            </a:extLst>
          </p:cNvPr>
          <p:cNvGrpSpPr/>
          <p:nvPr userDrawn="1"/>
        </p:nvGrpSpPr>
        <p:grpSpPr>
          <a:xfrm>
            <a:off x="8253880" y="182597"/>
            <a:ext cx="581708" cy="174910"/>
            <a:chOff x="1397260" y="1460020"/>
            <a:chExt cx="9422195" cy="3777455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66E6F31D-1B8A-D54E-A62F-4D05C8D70E97}"/>
                </a:ext>
              </a:extLst>
            </p:cNvPr>
            <p:cNvGrpSpPr/>
            <p:nvPr/>
          </p:nvGrpSpPr>
          <p:grpSpPr>
            <a:xfrm>
              <a:off x="1397260" y="1460020"/>
              <a:ext cx="1829734" cy="3777455"/>
              <a:chOff x="1397260" y="1460020"/>
              <a:chExt cx="1829734" cy="3777455"/>
            </a:xfrm>
          </p:grpSpPr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04DA9409-462E-5048-A106-EC1C93D4D45B}"/>
                  </a:ext>
                </a:extLst>
              </p:cNvPr>
              <p:cNvSpPr/>
              <p:nvPr/>
            </p:nvSpPr>
            <p:spPr>
              <a:xfrm>
                <a:off x="1397260" y="4976189"/>
                <a:ext cx="1829734" cy="261286"/>
              </a:xfrm>
              <a:custGeom>
                <a:avLst/>
                <a:gdLst>
                  <a:gd name="connsiteX0" fmla="*/ 0 w 1829733"/>
                  <a:gd name="connsiteY0" fmla="*/ 0 h 261286"/>
                  <a:gd name="connsiteX1" fmla="*/ 1832534 w 1829733"/>
                  <a:gd name="connsiteY1" fmla="*/ 0 h 261286"/>
                  <a:gd name="connsiteX2" fmla="*/ 1832534 w 1829733"/>
                  <a:gd name="connsiteY2" fmla="*/ 262220 h 261286"/>
                  <a:gd name="connsiteX3" fmla="*/ 0 w 1829733"/>
                  <a:gd name="connsiteY3" fmla="*/ 26222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9733" h="261286">
                    <a:moveTo>
                      <a:pt x="0" y="0"/>
                    </a:moveTo>
                    <a:lnTo>
                      <a:pt x="1832534" y="0"/>
                    </a:lnTo>
                    <a:lnTo>
                      <a:pt x="1832534" y="262220"/>
                    </a:lnTo>
                    <a:lnTo>
                      <a:pt x="0" y="26222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C690FB26-5004-BE48-9D07-3C261A6C35F1}"/>
                  </a:ext>
                </a:extLst>
              </p:cNvPr>
              <p:cNvSpPr/>
              <p:nvPr/>
            </p:nvSpPr>
            <p:spPr>
              <a:xfrm>
                <a:off x="1397260" y="4473213"/>
                <a:ext cx="1829734" cy="261286"/>
              </a:xfrm>
              <a:custGeom>
                <a:avLst/>
                <a:gdLst>
                  <a:gd name="connsiteX0" fmla="*/ 0 w 1829733"/>
                  <a:gd name="connsiteY0" fmla="*/ 0 h 261286"/>
                  <a:gd name="connsiteX1" fmla="*/ 1832534 w 1829733"/>
                  <a:gd name="connsiteY1" fmla="*/ 0 h 261286"/>
                  <a:gd name="connsiteX2" fmla="*/ 1832534 w 1829733"/>
                  <a:gd name="connsiteY2" fmla="*/ 263153 h 261286"/>
                  <a:gd name="connsiteX3" fmla="*/ 0 w 1829733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9733" h="261286">
                    <a:moveTo>
                      <a:pt x="0" y="0"/>
                    </a:moveTo>
                    <a:lnTo>
                      <a:pt x="1832534" y="0"/>
                    </a:lnTo>
                    <a:lnTo>
                      <a:pt x="1832534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14901D5A-BEF9-3445-A21D-5BF28A152414}"/>
                  </a:ext>
                </a:extLst>
              </p:cNvPr>
              <p:cNvSpPr/>
              <p:nvPr/>
            </p:nvSpPr>
            <p:spPr>
              <a:xfrm>
                <a:off x="1920041" y="3971169"/>
                <a:ext cx="784172" cy="261286"/>
              </a:xfrm>
              <a:custGeom>
                <a:avLst/>
                <a:gdLst>
                  <a:gd name="connsiteX0" fmla="*/ 0 w 784171"/>
                  <a:gd name="connsiteY0" fmla="*/ 0 h 261286"/>
                  <a:gd name="connsiteX1" fmla="*/ 786039 w 784171"/>
                  <a:gd name="connsiteY1" fmla="*/ 0 h 261286"/>
                  <a:gd name="connsiteX2" fmla="*/ 786039 w 784171"/>
                  <a:gd name="connsiteY2" fmla="*/ 263153 h 261286"/>
                  <a:gd name="connsiteX3" fmla="*/ 0 w 784171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171" h="261286">
                    <a:moveTo>
                      <a:pt x="0" y="0"/>
                    </a:moveTo>
                    <a:lnTo>
                      <a:pt x="786039" y="0"/>
                    </a:lnTo>
                    <a:lnTo>
                      <a:pt x="786039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AFBC8C17-00BE-4B47-A529-A824A401DFAF}"/>
                  </a:ext>
                </a:extLst>
              </p:cNvPr>
              <p:cNvSpPr/>
              <p:nvPr/>
            </p:nvSpPr>
            <p:spPr>
              <a:xfrm>
                <a:off x="1920041" y="3469126"/>
                <a:ext cx="784172" cy="261286"/>
              </a:xfrm>
              <a:custGeom>
                <a:avLst/>
                <a:gdLst>
                  <a:gd name="connsiteX0" fmla="*/ 0 w 784171"/>
                  <a:gd name="connsiteY0" fmla="*/ 0 h 261286"/>
                  <a:gd name="connsiteX1" fmla="*/ 786039 w 784171"/>
                  <a:gd name="connsiteY1" fmla="*/ 0 h 261286"/>
                  <a:gd name="connsiteX2" fmla="*/ 786039 w 784171"/>
                  <a:gd name="connsiteY2" fmla="*/ 263153 h 261286"/>
                  <a:gd name="connsiteX3" fmla="*/ 0 w 784171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171" h="261286">
                    <a:moveTo>
                      <a:pt x="0" y="0"/>
                    </a:moveTo>
                    <a:lnTo>
                      <a:pt x="786039" y="0"/>
                    </a:lnTo>
                    <a:lnTo>
                      <a:pt x="786039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14B00F9C-D940-3844-BCFF-F265E92805E2}"/>
                  </a:ext>
                </a:extLst>
              </p:cNvPr>
              <p:cNvSpPr/>
              <p:nvPr/>
            </p:nvSpPr>
            <p:spPr>
              <a:xfrm>
                <a:off x="1920041" y="2967083"/>
                <a:ext cx="784172" cy="261286"/>
              </a:xfrm>
              <a:custGeom>
                <a:avLst/>
                <a:gdLst>
                  <a:gd name="connsiteX0" fmla="*/ 0 w 784171"/>
                  <a:gd name="connsiteY0" fmla="*/ 0 h 261286"/>
                  <a:gd name="connsiteX1" fmla="*/ 786039 w 784171"/>
                  <a:gd name="connsiteY1" fmla="*/ 0 h 261286"/>
                  <a:gd name="connsiteX2" fmla="*/ 786039 w 784171"/>
                  <a:gd name="connsiteY2" fmla="*/ 263153 h 261286"/>
                  <a:gd name="connsiteX3" fmla="*/ 0 w 784171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171" h="261286">
                    <a:moveTo>
                      <a:pt x="0" y="0"/>
                    </a:moveTo>
                    <a:lnTo>
                      <a:pt x="786039" y="0"/>
                    </a:lnTo>
                    <a:lnTo>
                      <a:pt x="786039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698D44BD-FEE5-0F4C-B38F-E8B2BA026FCB}"/>
                  </a:ext>
                </a:extLst>
              </p:cNvPr>
              <p:cNvSpPr/>
              <p:nvPr/>
            </p:nvSpPr>
            <p:spPr>
              <a:xfrm>
                <a:off x="1920041" y="2464106"/>
                <a:ext cx="784172" cy="261286"/>
              </a:xfrm>
              <a:custGeom>
                <a:avLst/>
                <a:gdLst>
                  <a:gd name="connsiteX0" fmla="*/ 0 w 784171"/>
                  <a:gd name="connsiteY0" fmla="*/ 0 h 261286"/>
                  <a:gd name="connsiteX1" fmla="*/ 786039 w 784171"/>
                  <a:gd name="connsiteY1" fmla="*/ 0 h 261286"/>
                  <a:gd name="connsiteX2" fmla="*/ 786039 w 784171"/>
                  <a:gd name="connsiteY2" fmla="*/ 263153 h 261286"/>
                  <a:gd name="connsiteX3" fmla="*/ 0 w 784171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171" h="261286">
                    <a:moveTo>
                      <a:pt x="0" y="0"/>
                    </a:moveTo>
                    <a:lnTo>
                      <a:pt x="786039" y="0"/>
                    </a:lnTo>
                    <a:lnTo>
                      <a:pt x="786039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A89AC384-A062-534E-8A25-FE7596276255}"/>
                  </a:ext>
                </a:extLst>
              </p:cNvPr>
              <p:cNvSpPr/>
              <p:nvPr/>
            </p:nvSpPr>
            <p:spPr>
              <a:xfrm>
                <a:off x="1397260" y="1962063"/>
                <a:ext cx="1829734" cy="261286"/>
              </a:xfrm>
              <a:custGeom>
                <a:avLst/>
                <a:gdLst>
                  <a:gd name="connsiteX0" fmla="*/ 0 w 1829733"/>
                  <a:gd name="connsiteY0" fmla="*/ 0 h 261286"/>
                  <a:gd name="connsiteX1" fmla="*/ 1832534 w 1829733"/>
                  <a:gd name="connsiteY1" fmla="*/ 0 h 261286"/>
                  <a:gd name="connsiteX2" fmla="*/ 1832534 w 1829733"/>
                  <a:gd name="connsiteY2" fmla="*/ 263153 h 261286"/>
                  <a:gd name="connsiteX3" fmla="*/ 0 w 1829733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9733" h="261286">
                    <a:moveTo>
                      <a:pt x="0" y="0"/>
                    </a:moveTo>
                    <a:lnTo>
                      <a:pt x="1832534" y="0"/>
                    </a:lnTo>
                    <a:lnTo>
                      <a:pt x="1832534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453669DF-13A5-8E49-814A-B7F20328C592}"/>
                  </a:ext>
                </a:extLst>
              </p:cNvPr>
              <p:cNvSpPr/>
              <p:nvPr/>
            </p:nvSpPr>
            <p:spPr>
              <a:xfrm>
                <a:off x="1397260" y="1460020"/>
                <a:ext cx="1829734" cy="261286"/>
              </a:xfrm>
              <a:custGeom>
                <a:avLst/>
                <a:gdLst>
                  <a:gd name="connsiteX0" fmla="*/ 0 w 1829733"/>
                  <a:gd name="connsiteY0" fmla="*/ 0 h 261286"/>
                  <a:gd name="connsiteX1" fmla="*/ 1832534 w 1829733"/>
                  <a:gd name="connsiteY1" fmla="*/ 0 h 261286"/>
                  <a:gd name="connsiteX2" fmla="*/ 1832534 w 1829733"/>
                  <a:gd name="connsiteY2" fmla="*/ 263153 h 261286"/>
                  <a:gd name="connsiteX3" fmla="*/ 0 w 1829733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9733" h="261286">
                    <a:moveTo>
                      <a:pt x="0" y="0"/>
                    </a:moveTo>
                    <a:lnTo>
                      <a:pt x="1832534" y="0"/>
                    </a:lnTo>
                    <a:lnTo>
                      <a:pt x="1832534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9F5DBB3E-B2D6-B046-A004-A6ED3841C13D}"/>
                </a:ext>
              </a:extLst>
            </p:cNvPr>
            <p:cNvGrpSpPr/>
            <p:nvPr/>
          </p:nvGrpSpPr>
          <p:grpSpPr>
            <a:xfrm>
              <a:off x="3491185" y="1460020"/>
              <a:ext cx="2944377" cy="3777455"/>
              <a:chOff x="3491185" y="1460020"/>
              <a:chExt cx="2944377" cy="3777455"/>
            </a:xfrm>
          </p:grpSpPr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A919D092-2AAE-AB4A-9522-3C7CD2309BF5}"/>
                  </a:ext>
                </a:extLst>
              </p:cNvPr>
              <p:cNvSpPr/>
              <p:nvPr/>
            </p:nvSpPr>
            <p:spPr>
              <a:xfrm>
                <a:off x="3491185" y="4473213"/>
                <a:ext cx="2921972" cy="261286"/>
              </a:xfrm>
              <a:custGeom>
                <a:avLst/>
                <a:gdLst>
                  <a:gd name="connsiteX0" fmla="*/ 0 w 2921972"/>
                  <a:gd name="connsiteY0" fmla="*/ 263153 h 261286"/>
                  <a:gd name="connsiteX1" fmla="*/ 2818350 w 2921972"/>
                  <a:gd name="connsiteY1" fmla="*/ 263153 h 261286"/>
                  <a:gd name="connsiteX2" fmla="*/ 2922906 w 2921972"/>
                  <a:gd name="connsiteY2" fmla="*/ 0 h 261286"/>
                  <a:gd name="connsiteX3" fmla="*/ 0 w 2921972"/>
                  <a:gd name="connsiteY3" fmla="*/ 0 h 261286"/>
                  <a:gd name="connsiteX4" fmla="*/ 0 w 2921972"/>
                  <a:gd name="connsiteY4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1972" h="261286">
                    <a:moveTo>
                      <a:pt x="0" y="263153"/>
                    </a:moveTo>
                    <a:lnTo>
                      <a:pt x="2818350" y="263153"/>
                    </a:lnTo>
                    <a:cubicBezTo>
                      <a:pt x="2865960" y="181967"/>
                      <a:pt x="2901435" y="93317"/>
                      <a:pt x="2922906" y="0"/>
                    </a:cubicBezTo>
                    <a:lnTo>
                      <a:pt x="0" y="0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EF5FD82F-4F5C-5D45-B7D1-D3A7F3FD6440}"/>
                  </a:ext>
                </a:extLst>
              </p:cNvPr>
              <p:cNvSpPr/>
              <p:nvPr/>
            </p:nvSpPr>
            <p:spPr>
              <a:xfrm>
                <a:off x="4014899" y="3469126"/>
                <a:ext cx="2287167" cy="261286"/>
              </a:xfrm>
              <a:custGeom>
                <a:avLst/>
                <a:gdLst>
                  <a:gd name="connsiteX0" fmla="*/ 2075254 w 2287166"/>
                  <a:gd name="connsiteY0" fmla="*/ 0 h 261286"/>
                  <a:gd name="connsiteX1" fmla="*/ 0 w 2287166"/>
                  <a:gd name="connsiteY1" fmla="*/ 0 h 261286"/>
                  <a:gd name="connsiteX2" fmla="*/ 0 w 2287166"/>
                  <a:gd name="connsiteY2" fmla="*/ 263153 h 261286"/>
                  <a:gd name="connsiteX3" fmla="*/ 2294636 w 2287166"/>
                  <a:gd name="connsiteY3" fmla="*/ 263153 h 261286"/>
                  <a:gd name="connsiteX4" fmla="*/ 2075254 w 2287166"/>
                  <a:gd name="connsiteY4" fmla="*/ 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7166" h="261286">
                    <a:moveTo>
                      <a:pt x="2075254" y="0"/>
                    </a:moveTo>
                    <a:lnTo>
                      <a:pt x="0" y="0"/>
                    </a:lnTo>
                    <a:lnTo>
                      <a:pt x="0" y="263153"/>
                    </a:lnTo>
                    <a:lnTo>
                      <a:pt x="2294636" y="263153"/>
                    </a:lnTo>
                    <a:cubicBezTo>
                      <a:pt x="2234889" y="162371"/>
                      <a:pt x="2161139" y="73720"/>
                      <a:pt x="20752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AC5E12CC-2CAF-334A-B62E-E6BFD6191D5F}"/>
                  </a:ext>
                </a:extLst>
              </p:cNvPr>
              <p:cNvSpPr/>
              <p:nvPr/>
            </p:nvSpPr>
            <p:spPr>
              <a:xfrm>
                <a:off x="4014899" y="2967083"/>
                <a:ext cx="2287167" cy="261286"/>
              </a:xfrm>
              <a:custGeom>
                <a:avLst/>
                <a:gdLst>
                  <a:gd name="connsiteX0" fmla="*/ 0 w 2287166"/>
                  <a:gd name="connsiteY0" fmla="*/ 0 h 261286"/>
                  <a:gd name="connsiteX1" fmla="*/ 0 w 2287166"/>
                  <a:gd name="connsiteY1" fmla="*/ 263153 h 261286"/>
                  <a:gd name="connsiteX2" fmla="*/ 2075254 w 2287166"/>
                  <a:gd name="connsiteY2" fmla="*/ 263153 h 261286"/>
                  <a:gd name="connsiteX3" fmla="*/ 2294636 w 2287166"/>
                  <a:gd name="connsiteY3" fmla="*/ 0 h 261286"/>
                  <a:gd name="connsiteX4" fmla="*/ 0 w 2287166"/>
                  <a:gd name="connsiteY4" fmla="*/ 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7166" h="261286">
                    <a:moveTo>
                      <a:pt x="0" y="0"/>
                    </a:moveTo>
                    <a:lnTo>
                      <a:pt x="0" y="263153"/>
                    </a:lnTo>
                    <a:lnTo>
                      <a:pt x="2075254" y="263153"/>
                    </a:lnTo>
                    <a:cubicBezTo>
                      <a:pt x="2163006" y="189433"/>
                      <a:pt x="2236756" y="100782"/>
                      <a:pt x="229463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2301104C-66CB-E043-A347-25D9896540C4}"/>
                  </a:ext>
                </a:extLst>
              </p:cNvPr>
              <p:cNvSpPr/>
              <p:nvPr/>
            </p:nvSpPr>
            <p:spPr>
              <a:xfrm>
                <a:off x="3491185" y="1962063"/>
                <a:ext cx="2921972" cy="261286"/>
              </a:xfrm>
              <a:custGeom>
                <a:avLst/>
                <a:gdLst>
                  <a:gd name="connsiteX0" fmla="*/ 2818350 w 2921972"/>
                  <a:gd name="connsiteY0" fmla="*/ 0 h 261286"/>
                  <a:gd name="connsiteX1" fmla="*/ 0 w 2921972"/>
                  <a:gd name="connsiteY1" fmla="*/ 0 h 261286"/>
                  <a:gd name="connsiteX2" fmla="*/ 0 w 2921972"/>
                  <a:gd name="connsiteY2" fmla="*/ 263153 h 261286"/>
                  <a:gd name="connsiteX3" fmla="*/ 2922906 w 2921972"/>
                  <a:gd name="connsiteY3" fmla="*/ 263153 h 261286"/>
                  <a:gd name="connsiteX4" fmla="*/ 2818350 w 2921972"/>
                  <a:gd name="connsiteY4" fmla="*/ 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1972" h="261286">
                    <a:moveTo>
                      <a:pt x="2818350" y="0"/>
                    </a:moveTo>
                    <a:lnTo>
                      <a:pt x="0" y="0"/>
                    </a:lnTo>
                    <a:lnTo>
                      <a:pt x="0" y="263153"/>
                    </a:lnTo>
                    <a:lnTo>
                      <a:pt x="2922906" y="263153"/>
                    </a:lnTo>
                    <a:cubicBezTo>
                      <a:pt x="2898634" y="169836"/>
                      <a:pt x="2863160" y="81185"/>
                      <a:pt x="28183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BF3AF612-18C3-7047-906F-19D3D6D56653}"/>
                  </a:ext>
                </a:extLst>
              </p:cNvPr>
              <p:cNvSpPr/>
              <p:nvPr/>
            </p:nvSpPr>
            <p:spPr>
              <a:xfrm>
                <a:off x="3491185" y="1460020"/>
                <a:ext cx="2623240" cy="261286"/>
              </a:xfrm>
              <a:custGeom>
                <a:avLst/>
                <a:gdLst>
                  <a:gd name="connsiteX0" fmla="*/ 1952027 w 2623240"/>
                  <a:gd name="connsiteY0" fmla="*/ 0 h 261286"/>
                  <a:gd name="connsiteX1" fmla="*/ 0 w 2623240"/>
                  <a:gd name="connsiteY1" fmla="*/ 0 h 261286"/>
                  <a:gd name="connsiteX2" fmla="*/ 0 w 2623240"/>
                  <a:gd name="connsiteY2" fmla="*/ 263153 h 261286"/>
                  <a:gd name="connsiteX3" fmla="*/ 2625108 w 2623240"/>
                  <a:gd name="connsiteY3" fmla="*/ 263153 h 261286"/>
                  <a:gd name="connsiteX4" fmla="*/ 1952027 w 2623240"/>
                  <a:gd name="connsiteY4" fmla="*/ 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3240" h="261286">
                    <a:moveTo>
                      <a:pt x="1952027" y="0"/>
                    </a:moveTo>
                    <a:lnTo>
                      <a:pt x="0" y="0"/>
                    </a:lnTo>
                    <a:lnTo>
                      <a:pt x="0" y="263153"/>
                    </a:lnTo>
                    <a:lnTo>
                      <a:pt x="2625108" y="263153"/>
                    </a:lnTo>
                    <a:cubicBezTo>
                      <a:pt x="2449603" y="100782"/>
                      <a:pt x="2211550" y="0"/>
                      <a:pt x="19520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93C2F703-41CF-9448-B1A4-5401B1E710E5}"/>
                  </a:ext>
                </a:extLst>
              </p:cNvPr>
              <p:cNvSpPr/>
              <p:nvPr/>
            </p:nvSpPr>
            <p:spPr>
              <a:xfrm>
                <a:off x="4014899" y="2464106"/>
                <a:ext cx="784172" cy="261286"/>
              </a:xfrm>
              <a:custGeom>
                <a:avLst/>
                <a:gdLst>
                  <a:gd name="connsiteX0" fmla="*/ 0 w 784171"/>
                  <a:gd name="connsiteY0" fmla="*/ 0 h 261286"/>
                  <a:gd name="connsiteX1" fmla="*/ 785105 w 784171"/>
                  <a:gd name="connsiteY1" fmla="*/ 0 h 261286"/>
                  <a:gd name="connsiteX2" fmla="*/ 785105 w 784171"/>
                  <a:gd name="connsiteY2" fmla="*/ 263153 h 261286"/>
                  <a:gd name="connsiteX3" fmla="*/ 0 w 784171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171" h="261286">
                    <a:moveTo>
                      <a:pt x="0" y="0"/>
                    </a:moveTo>
                    <a:lnTo>
                      <a:pt x="785105" y="0"/>
                    </a:lnTo>
                    <a:lnTo>
                      <a:pt x="785105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837D0DF0-2EEF-DA45-A775-A9552705251B}"/>
                  </a:ext>
                </a:extLst>
              </p:cNvPr>
              <p:cNvSpPr/>
              <p:nvPr/>
            </p:nvSpPr>
            <p:spPr>
              <a:xfrm>
                <a:off x="5586043" y="2464106"/>
                <a:ext cx="849519" cy="261286"/>
              </a:xfrm>
              <a:custGeom>
                <a:avLst/>
                <a:gdLst>
                  <a:gd name="connsiteX0" fmla="*/ 0 w 849519"/>
                  <a:gd name="connsiteY0" fmla="*/ 263153 h 261286"/>
                  <a:gd name="connsiteX1" fmla="*/ 821513 w 849519"/>
                  <a:gd name="connsiteY1" fmla="*/ 263153 h 261286"/>
                  <a:gd name="connsiteX2" fmla="*/ 856988 w 849519"/>
                  <a:gd name="connsiteY2" fmla="*/ 0 h 261286"/>
                  <a:gd name="connsiteX3" fmla="*/ 0 w 849519"/>
                  <a:gd name="connsiteY3" fmla="*/ 0 h 261286"/>
                  <a:gd name="connsiteX4" fmla="*/ 0 w 849519"/>
                  <a:gd name="connsiteY4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9519" h="261286">
                    <a:moveTo>
                      <a:pt x="0" y="263153"/>
                    </a:moveTo>
                    <a:lnTo>
                      <a:pt x="821513" y="263153"/>
                    </a:lnTo>
                    <a:cubicBezTo>
                      <a:pt x="844852" y="179168"/>
                      <a:pt x="856988" y="90517"/>
                      <a:pt x="856988" y="0"/>
                    </a:cubicBezTo>
                    <a:lnTo>
                      <a:pt x="0" y="0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F44179E9-8290-2146-A781-9C687CAF11C6}"/>
                  </a:ext>
                </a:extLst>
              </p:cNvPr>
              <p:cNvSpPr/>
              <p:nvPr/>
            </p:nvSpPr>
            <p:spPr>
              <a:xfrm>
                <a:off x="4014899" y="3971169"/>
                <a:ext cx="784172" cy="261286"/>
              </a:xfrm>
              <a:custGeom>
                <a:avLst/>
                <a:gdLst>
                  <a:gd name="connsiteX0" fmla="*/ 0 w 784171"/>
                  <a:gd name="connsiteY0" fmla="*/ 0 h 261286"/>
                  <a:gd name="connsiteX1" fmla="*/ 785105 w 784171"/>
                  <a:gd name="connsiteY1" fmla="*/ 0 h 261286"/>
                  <a:gd name="connsiteX2" fmla="*/ 785105 w 784171"/>
                  <a:gd name="connsiteY2" fmla="*/ 263153 h 261286"/>
                  <a:gd name="connsiteX3" fmla="*/ 0 w 784171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171" h="261286">
                    <a:moveTo>
                      <a:pt x="0" y="0"/>
                    </a:moveTo>
                    <a:lnTo>
                      <a:pt x="785105" y="0"/>
                    </a:lnTo>
                    <a:lnTo>
                      <a:pt x="785105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30ED5FCD-647D-E043-8E89-07D112F7C075}"/>
                  </a:ext>
                </a:extLst>
              </p:cNvPr>
              <p:cNvSpPr/>
              <p:nvPr/>
            </p:nvSpPr>
            <p:spPr>
              <a:xfrm>
                <a:off x="5586043" y="3971169"/>
                <a:ext cx="849519" cy="261286"/>
              </a:xfrm>
              <a:custGeom>
                <a:avLst/>
                <a:gdLst>
                  <a:gd name="connsiteX0" fmla="*/ 0 w 849519"/>
                  <a:gd name="connsiteY0" fmla="*/ 0 h 261286"/>
                  <a:gd name="connsiteX1" fmla="*/ 0 w 849519"/>
                  <a:gd name="connsiteY1" fmla="*/ 263153 h 261286"/>
                  <a:gd name="connsiteX2" fmla="*/ 856988 w 849519"/>
                  <a:gd name="connsiteY2" fmla="*/ 263153 h 261286"/>
                  <a:gd name="connsiteX3" fmla="*/ 821513 w 849519"/>
                  <a:gd name="connsiteY3" fmla="*/ 0 h 261286"/>
                  <a:gd name="connsiteX4" fmla="*/ 0 w 849519"/>
                  <a:gd name="connsiteY4" fmla="*/ 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9519" h="261286">
                    <a:moveTo>
                      <a:pt x="0" y="0"/>
                    </a:moveTo>
                    <a:lnTo>
                      <a:pt x="0" y="263153"/>
                    </a:lnTo>
                    <a:lnTo>
                      <a:pt x="856988" y="263153"/>
                    </a:lnTo>
                    <a:cubicBezTo>
                      <a:pt x="856988" y="172636"/>
                      <a:pt x="844852" y="83985"/>
                      <a:pt x="82151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A82A3526-C1C4-7C47-8A00-E546461E4D18}"/>
                  </a:ext>
                </a:extLst>
              </p:cNvPr>
              <p:cNvSpPr/>
              <p:nvPr/>
            </p:nvSpPr>
            <p:spPr>
              <a:xfrm>
                <a:off x="3491185" y="4976189"/>
                <a:ext cx="2623240" cy="261286"/>
              </a:xfrm>
              <a:custGeom>
                <a:avLst/>
                <a:gdLst>
                  <a:gd name="connsiteX0" fmla="*/ 0 w 2623240"/>
                  <a:gd name="connsiteY0" fmla="*/ 260354 h 261286"/>
                  <a:gd name="connsiteX1" fmla="*/ 1952027 w 2623240"/>
                  <a:gd name="connsiteY1" fmla="*/ 263153 h 261286"/>
                  <a:gd name="connsiteX2" fmla="*/ 2626041 w 2623240"/>
                  <a:gd name="connsiteY2" fmla="*/ 0 h 261286"/>
                  <a:gd name="connsiteX3" fmla="*/ 0 w 2623240"/>
                  <a:gd name="connsiteY3" fmla="*/ 0 h 261286"/>
                  <a:gd name="connsiteX4" fmla="*/ 0 w 2623240"/>
                  <a:gd name="connsiteY4" fmla="*/ 260354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3240" h="261286">
                    <a:moveTo>
                      <a:pt x="0" y="260354"/>
                    </a:moveTo>
                    <a:lnTo>
                      <a:pt x="1952027" y="263153"/>
                    </a:lnTo>
                    <a:cubicBezTo>
                      <a:pt x="2213418" y="263153"/>
                      <a:pt x="2449603" y="162371"/>
                      <a:pt x="2626041" y="0"/>
                    </a:cubicBezTo>
                    <a:lnTo>
                      <a:pt x="0" y="0"/>
                    </a:lnTo>
                    <a:lnTo>
                      <a:pt x="0" y="260354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D6717CC0-E52F-E94F-817B-52BADDA19A25}"/>
                </a:ext>
              </a:extLst>
            </p:cNvPr>
            <p:cNvGrpSpPr/>
            <p:nvPr/>
          </p:nvGrpSpPr>
          <p:grpSpPr>
            <a:xfrm>
              <a:off x="6633472" y="1460020"/>
              <a:ext cx="4185983" cy="3777455"/>
              <a:chOff x="6633472" y="1460020"/>
              <a:chExt cx="4185983" cy="3777455"/>
            </a:xfrm>
          </p:grpSpPr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F261F008-2B61-484E-BE87-83651F512756}"/>
                  </a:ext>
                </a:extLst>
              </p:cNvPr>
              <p:cNvSpPr/>
              <p:nvPr/>
            </p:nvSpPr>
            <p:spPr>
              <a:xfrm>
                <a:off x="6633472" y="4976189"/>
                <a:ext cx="1306953" cy="261286"/>
              </a:xfrm>
              <a:custGeom>
                <a:avLst/>
                <a:gdLst>
                  <a:gd name="connsiteX0" fmla="*/ 0 w 1306952"/>
                  <a:gd name="connsiteY0" fmla="*/ 0 h 261286"/>
                  <a:gd name="connsiteX1" fmla="*/ 1308820 w 1306952"/>
                  <a:gd name="connsiteY1" fmla="*/ 0 h 261286"/>
                  <a:gd name="connsiteX2" fmla="*/ 1308820 w 1306952"/>
                  <a:gd name="connsiteY2" fmla="*/ 262220 h 261286"/>
                  <a:gd name="connsiteX3" fmla="*/ 0 w 1306952"/>
                  <a:gd name="connsiteY3" fmla="*/ 26222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952" h="261286">
                    <a:moveTo>
                      <a:pt x="0" y="0"/>
                    </a:moveTo>
                    <a:lnTo>
                      <a:pt x="1308820" y="0"/>
                    </a:lnTo>
                    <a:lnTo>
                      <a:pt x="1308820" y="262220"/>
                    </a:lnTo>
                    <a:lnTo>
                      <a:pt x="0" y="26222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0DA560FE-0F8F-2F44-AC92-D67EAB331F98}"/>
                  </a:ext>
                </a:extLst>
              </p:cNvPr>
              <p:cNvSpPr/>
              <p:nvPr/>
            </p:nvSpPr>
            <p:spPr>
              <a:xfrm>
                <a:off x="6633472" y="4473213"/>
                <a:ext cx="1306953" cy="261286"/>
              </a:xfrm>
              <a:custGeom>
                <a:avLst/>
                <a:gdLst>
                  <a:gd name="connsiteX0" fmla="*/ 0 w 1306952"/>
                  <a:gd name="connsiteY0" fmla="*/ 0 h 261286"/>
                  <a:gd name="connsiteX1" fmla="*/ 1308820 w 1306952"/>
                  <a:gd name="connsiteY1" fmla="*/ 0 h 261286"/>
                  <a:gd name="connsiteX2" fmla="*/ 1308820 w 1306952"/>
                  <a:gd name="connsiteY2" fmla="*/ 263153 h 261286"/>
                  <a:gd name="connsiteX3" fmla="*/ 0 w 1306952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952" h="261286">
                    <a:moveTo>
                      <a:pt x="0" y="0"/>
                    </a:moveTo>
                    <a:lnTo>
                      <a:pt x="1308820" y="0"/>
                    </a:lnTo>
                    <a:lnTo>
                      <a:pt x="1308820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437A1144-2B29-E944-9587-419008DD2034}"/>
                  </a:ext>
                </a:extLst>
              </p:cNvPr>
              <p:cNvSpPr/>
              <p:nvPr/>
            </p:nvSpPr>
            <p:spPr>
              <a:xfrm>
                <a:off x="7156253" y="3971169"/>
                <a:ext cx="784172" cy="261286"/>
              </a:xfrm>
              <a:custGeom>
                <a:avLst/>
                <a:gdLst>
                  <a:gd name="connsiteX0" fmla="*/ 0 w 784171"/>
                  <a:gd name="connsiteY0" fmla="*/ 0 h 261286"/>
                  <a:gd name="connsiteX1" fmla="*/ 786039 w 784171"/>
                  <a:gd name="connsiteY1" fmla="*/ 0 h 261286"/>
                  <a:gd name="connsiteX2" fmla="*/ 786039 w 784171"/>
                  <a:gd name="connsiteY2" fmla="*/ 263153 h 261286"/>
                  <a:gd name="connsiteX3" fmla="*/ 0 w 784171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171" h="261286">
                    <a:moveTo>
                      <a:pt x="0" y="0"/>
                    </a:moveTo>
                    <a:lnTo>
                      <a:pt x="786039" y="0"/>
                    </a:lnTo>
                    <a:lnTo>
                      <a:pt x="786039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B1A64ABF-F625-C743-8A6E-9F2BD44C42A0}"/>
                  </a:ext>
                </a:extLst>
              </p:cNvPr>
              <p:cNvSpPr/>
              <p:nvPr/>
            </p:nvSpPr>
            <p:spPr>
              <a:xfrm>
                <a:off x="7156253" y="3469126"/>
                <a:ext cx="784172" cy="261286"/>
              </a:xfrm>
              <a:custGeom>
                <a:avLst/>
                <a:gdLst>
                  <a:gd name="connsiteX0" fmla="*/ 0 w 784171"/>
                  <a:gd name="connsiteY0" fmla="*/ 0 h 261286"/>
                  <a:gd name="connsiteX1" fmla="*/ 786039 w 784171"/>
                  <a:gd name="connsiteY1" fmla="*/ 0 h 261286"/>
                  <a:gd name="connsiteX2" fmla="*/ 786039 w 784171"/>
                  <a:gd name="connsiteY2" fmla="*/ 263153 h 261286"/>
                  <a:gd name="connsiteX3" fmla="*/ 0 w 784171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171" h="261286">
                    <a:moveTo>
                      <a:pt x="0" y="0"/>
                    </a:moveTo>
                    <a:lnTo>
                      <a:pt x="786039" y="0"/>
                    </a:lnTo>
                    <a:lnTo>
                      <a:pt x="786039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2DDC32E3-5CFA-204B-B7AF-D4A1646D81F9}"/>
                  </a:ext>
                </a:extLst>
              </p:cNvPr>
              <p:cNvSpPr/>
              <p:nvPr/>
            </p:nvSpPr>
            <p:spPr>
              <a:xfrm>
                <a:off x="6633472" y="1962063"/>
                <a:ext cx="1755051" cy="261286"/>
              </a:xfrm>
              <a:custGeom>
                <a:avLst/>
                <a:gdLst>
                  <a:gd name="connsiteX0" fmla="*/ 1672899 w 1755050"/>
                  <a:gd name="connsiteY0" fmla="*/ 0 h 261286"/>
                  <a:gd name="connsiteX1" fmla="*/ 0 w 1755050"/>
                  <a:gd name="connsiteY1" fmla="*/ 0 h 261286"/>
                  <a:gd name="connsiteX2" fmla="*/ 0 w 1755050"/>
                  <a:gd name="connsiteY2" fmla="*/ 263153 h 261286"/>
                  <a:gd name="connsiteX3" fmla="*/ 1763453 w 1755050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050" h="261286">
                    <a:moveTo>
                      <a:pt x="1672899" y="0"/>
                    </a:moveTo>
                    <a:lnTo>
                      <a:pt x="0" y="0"/>
                    </a:lnTo>
                    <a:lnTo>
                      <a:pt x="0" y="263153"/>
                    </a:lnTo>
                    <a:lnTo>
                      <a:pt x="1763453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254B7E5B-9CC3-8C4D-835B-12FB338A310A}"/>
                  </a:ext>
                </a:extLst>
              </p:cNvPr>
              <p:cNvSpPr/>
              <p:nvPr/>
            </p:nvSpPr>
            <p:spPr>
              <a:xfrm>
                <a:off x="6633472" y="1460020"/>
                <a:ext cx="1587014" cy="261286"/>
              </a:xfrm>
              <a:custGeom>
                <a:avLst/>
                <a:gdLst>
                  <a:gd name="connsiteX0" fmla="*/ 1499262 w 1587013"/>
                  <a:gd name="connsiteY0" fmla="*/ 0 h 261286"/>
                  <a:gd name="connsiteX1" fmla="*/ 0 w 1587013"/>
                  <a:gd name="connsiteY1" fmla="*/ 0 h 261286"/>
                  <a:gd name="connsiteX2" fmla="*/ 0 w 1587013"/>
                  <a:gd name="connsiteY2" fmla="*/ 263153 h 261286"/>
                  <a:gd name="connsiteX3" fmla="*/ 1589815 w 1587013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7013" h="261286">
                    <a:moveTo>
                      <a:pt x="1499262" y="0"/>
                    </a:moveTo>
                    <a:lnTo>
                      <a:pt x="0" y="0"/>
                    </a:lnTo>
                    <a:lnTo>
                      <a:pt x="0" y="263153"/>
                    </a:lnTo>
                    <a:lnTo>
                      <a:pt x="1589815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02BB3A5D-C27D-F74A-BF83-766AC1D75024}"/>
                  </a:ext>
                </a:extLst>
              </p:cNvPr>
              <p:cNvSpPr/>
              <p:nvPr/>
            </p:nvSpPr>
            <p:spPr>
              <a:xfrm>
                <a:off x="9512502" y="4976189"/>
                <a:ext cx="1306953" cy="261286"/>
              </a:xfrm>
              <a:custGeom>
                <a:avLst/>
                <a:gdLst>
                  <a:gd name="connsiteX0" fmla="*/ 0 w 1306952"/>
                  <a:gd name="connsiteY0" fmla="*/ 0 h 261286"/>
                  <a:gd name="connsiteX1" fmla="*/ 1309754 w 1306952"/>
                  <a:gd name="connsiteY1" fmla="*/ 0 h 261286"/>
                  <a:gd name="connsiteX2" fmla="*/ 1309754 w 1306952"/>
                  <a:gd name="connsiteY2" fmla="*/ 262220 h 261286"/>
                  <a:gd name="connsiteX3" fmla="*/ 0 w 1306952"/>
                  <a:gd name="connsiteY3" fmla="*/ 26222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952" h="261286">
                    <a:moveTo>
                      <a:pt x="0" y="0"/>
                    </a:moveTo>
                    <a:lnTo>
                      <a:pt x="1309754" y="0"/>
                    </a:lnTo>
                    <a:lnTo>
                      <a:pt x="1309754" y="262220"/>
                    </a:lnTo>
                    <a:lnTo>
                      <a:pt x="0" y="26222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48C460E2-8795-E24F-BF3A-84A0FF20E6A7}"/>
                  </a:ext>
                </a:extLst>
              </p:cNvPr>
              <p:cNvSpPr/>
              <p:nvPr/>
            </p:nvSpPr>
            <p:spPr>
              <a:xfrm>
                <a:off x="9512502" y="4473213"/>
                <a:ext cx="1306953" cy="261286"/>
              </a:xfrm>
              <a:custGeom>
                <a:avLst/>
                <a:gdLst>
                  <a:gd name="connsiteX0" fmla="*/ 0 w 1306952"/>
                  <a:gd name="connsiteY0" fmla="*/ 0 h 261286"/>
                  <a:gd name="connsiteX1" fmla="*/ 1309754 w 1306952"/>
                  <a:gd name="connsiteY1" fmla="*/ 0 h 261286"/>
                  <a:gd name="connsiteX2" fmla="*/ 1309754 w 1306952"/>
                  <a:gd name="connsiteY2" fmla="*/ 263153 h 261286"/>
                  <a:gd name="connsiteX3" fmla="*/ 0 w 1306952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952" h="261286">
                    <a:moveTo>
                      <a:pt x="0" y="0"/>
                    </a:moveTo>
                    <a:lnTo>
                      <a:pt x="1309754" y="0"/>
                    </a:lnTo>
                    <a:lnTo>
                      <a:pt x="1309754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69B61A22-DDFD-6F40-A2E1-18FF754ADEFE}"/>
                  </a:ext>
                </a:extLst>
              </p:cNvPr>
              <p:cNvSpPr/>
              <p:nvPr/>
            </p:nvSpPr>
            <p:spPr>
              <a:xfrm>
                <a:off x="9512502" y="3971169"/>
                <a:ext cx="784172" cy="261286"/>
              </a:xfrm>
              <a:custGeom>
                <a:avLst/>
                <a:gdLst>
                  <a:gd name="connsiteX0" fmla="*/ 0 w 784171"/>
                  <a:gd name="connsiteY0" fmla="*/ 0 h 261286"/>
                  <a:gd name="connsiteX1" fmla="*/ 786039 w 784171"/>
                  <a:gd name="connsiteY1" fmla="*/ 0 h 261286"/>
                  <a:gd name="connsiteX2" fmla="*/ 786039 w 784171"/>
                  <a:gd name="connsiteY2" fmla="*/ 263153 h 261286"/>
                  <a:gd name="connsiteX3" fmla="*/ 0 w 784171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171" h="261286">
                    <a:moveTo>
                      <a:pt x="0" y="0"/>
                    </a:moveTo>
                    <a:lnTo>
                      <a:pt x="786039" y="0"/>
                    </a:lnTo>
                    <a:lnTo>
                      <a:pt x="786039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E53A6248-E2C4-3047-8B8C-3F0814FA3355}"/>
                  </a:ext>
                </a:extLst>
              </p:cNvPr>
              <p:cNvSpPr/>
              <p:nvPr/>
            </p:nvSpPr>
            <p:spPr>
              <a:xfrm>
                <a:off x="9512502" y="3469126"/>
                <a:ext cx="784172" cy="261286"/>
              </a:xfrm>
              <a:custGeom>
                <a:avLst/>
                <a:gdLst>
                  <a:gd name="connsiteX0" fmla="*/ 0 w 784171"/>
                  <a:gd name="connsiteY0" fmla="*/ 0 h 261286"/>
                  <a:gd name="connsiteX1" fmla="*/ 786039 w 784171"/>
                  <a:gd name="connsiteY1" fmla="*/ 0 h 261286"/>
                  <a:gd name="connsiteX2" fmla="*/ 786039 w 784171"/>
                  <a:gd name="connsiteY2" fmla="*/ 263153 h 261286"/>
                  <a:gd name="connsiteX3" fmla="*/ 0 w 784171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171" h="261286">
                    <a:moveTo>
                      <a:pt x="0" y="0"/>
                    </a:moveTo>
                    <a:lnTo>
                      <a:pt x="786039" y="0"/>
                    </a:lnTo>
                    <a:lnTo>
                      <a:pt x="786039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06EDA717-AC6D-444F-9018-438BAA1AE726}"/>
                  </a:ext>
                </a:extLst>
              </p:cNvPr>
              <p:cNvSpPr/>
              <p:nvPr/>
            </p:nvSpPr>
            <p:spPr>
              <a:xfrm>
                <a:off x="7156253" y="2967083"/>
                <a:ext cx="3136686" cy="261286"/>
              </a:xfrm>
              <a:custGeom>
                <a:avLst/>
                <a:gdLst>
                  <a:gd name="connsiteX0" fmla="*/ 2356249 w 3136686"/>
                  <a:gd name="connsiteY0" fmla="*/ 263153 h 261286"/>
                  <a:gd name="connsiteX1" fmla="*/ 3142288 w 3136686"/>
                  <a:gd name="connsiteY1" fmla="*/ 263153 h 261286"/>
                  <a:gd name="connsiteX2" fmla="*/ 3142288 w 3136686"/>
                  <a:gd name="connsiteY2" fmla="*/ 0 h 261286"/>
                  <a:gd name="connsiteX3" fmla="*/ 2356249 w 3136686"/>
                  <a:gd name="connsiteY3" fmla="*/ 0 h 261286"/>
                  <a:gd name="connsiteX4" fmla="*/ 2356249 w 3136686"/>
                  <a:gd name="connsiteY4" fmla="*/ 0 h 261286"/>
                  <a:gd name="connsiteX5" fmla="*/ 1644893 w 3136686"/>
                  <a:gd name="connsiteY5" fmla="*/ 0 h 261286"/>
                  <a:gd name="connsiteX6" fmla="*/ 1571144 w 3136686"/>
                  <a:gd name="connsiteY6" fmla="*/ 212762 h 261286"/>
                  <a:gd name="connsiteX7" fmla="*/ 1497394 w 3136686"/>
                  <a:gd name="connsiteY7" fmla="*/ 0 h 261286"/>
                  <a:gd name="connsiteX8" fmla="*/ 786039 w 3136686"/>
                  <a:gd name="connsiteY8" fmla="*/ 0 h 261286"/>
                  <a:gd name="connsiteX9" fmla="*/ 786039 w 3136686"/>
                  <a:gd name="connsiteY9" fmla="*/ 0 h 261286"/>
                  <a:gd name="connsiteX10" fmla="*/ 0 w 3136686"/>
                  <a:gd name="connsiteY10" fmla="*/ 0 h 261286"/>
                  <a:gd name="connsiteX11" fmla="*/ 0 w 3136686"/>
                  <a:gd name="connsiteY11" fmla="*/ 263153 h 261286"/>
                  <a:gd name="connsiteX12" fmla="*/ 786039 w 3136686"/>
                  <a:gd name="connsiteY12" fmla="*/ 263153 h 261286"/>
                  <a:gd name="connsiteX13" fmla="*/ 786039 w 3136686"/>
                  <a:gd name="connsiteY13" fmla="*/ 21463 h 261286"/>
                  <a:gd name="connsiteX14" fmla="*/ 869124 w 3136686"/>
                  <a:gd name="connsiteY14" fmla="*/ 263153 h 261286"/>
                  <a:gd name="connsiteX15" fmla="*/ 2273164 w 3136686"/>
                  <a:gd name="connsiteY15" fmla="*/ 263153 h 261286"/>
                  <a:gd name="connsiteX16" fmla="*/ 2356249 w 3136686"/>
                  <a:gd name="connsiteY16" fmla="*/ 2146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36686" h="261286">
                    <a:moveTo>
                      <a:pt x="2356249" y="263153"/>
                    </a:moveTo>
                    <a:lnTo>
                      <a:pt x="3142288" y="263153"/>
                    </a:lnTo>
                    <a:lnTo>
                      <a:pt x="3142288" y="0"/>
                    </a:lnTo>
                    <a:lnTo>
                      <a:pt x="2356249" y="0"/>
                    </a:lnTo>
                    <a:lnTo>
                      <a:pt x="2356249" y="0"/>
                    </a:lnTo>
                    <a:lnTo>
                      <a:pt x="1644893" y="0"/>
                    </a:lnTo>
                    <a:lnTo>
                      <a:pt x="1571144" y="212762"/>
                    </a:lnTo>
                    <a:lnTo>
                      <a:pt x="1497394" y="0"/>
                    </a:lnTo>
                    <a:lnTo>
                      <a:pt x="786039" y="0"/>
                    </a:lnTo>
                    <a:lnTo>
                      <a:pt x="786039" y="0"/>
                    </a:lnTo>
                    <a:lnTo>
                      <a:pt x="0" y="0"/>
                    </a:lnTo>
                    <a:lnTo>
                      <a:pt x="0" y="263153"/>
                    </a:lnTo>
                    <a:lnTo>
                      <a:pt x="786039" y="263153"/>
                    </a:lnTo>
                    <a:lnTo>
                      <a:pt x="786039" y="21463"/>
                    </a:lnTo>
                    <a:lnTo>
                      <a:pt x="869124" y="263153"/>
                    </a:lnTo>
                    <a:lnTo>
                      <a:pt x="2273164" y="263153"/>
                    </a:lnTo>
                    <a:lnTo>
                      <a:pt x="2356249" y="2146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69D767AC-9309-4F42-9B2B-B6E3461435D2}"/>
                  </a:ext>
                </a:extLst>
              </p:cNvPr>
              <p:cNvSpPr/>
              <p:nvPr/>
            </p:nvSpPr>
            <p:spPr>
              <a:xfrm>
                <a:off x="8884231" y="2464106"/>
                <a:ext cx="1409642" cy="261286"/>
              </a:xfrm>
              <a:custGeom>
                <a:avLst/>
                <a:gdLst>
                  <a:gd name="connsiteX0" fmla="*/ 1414309 w 1409641"/>
                  <a:gd name="connsiteY0" fmla="*/ 0 h 261286"/>
                  <a:gd name="connsiteX1" fmla="*/ 90553 w 1409641"/>
                  <a:gd name="connsiteY1" fmla="*/ 0 h 261286"/>
                  <a:gd name="connsiteX2" fmla="*/ 0 w 1409641"/>
                  <a:gd name="connsiteY2" fmla="*/ 263153 h 261286"/>
                  <a:gd name="connsiteX3" fmla="*/ 1414309 w 1409641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641" h="261286">
                    <a:moveTo>
                      <a:pt x="1414309" y="0"/>
                    </a:moveTo>
                    <a:lnTo>
                      <a:pt x="90553" y="0"/>
                    </a:lnTo>
                    <a:lnTo>
                      <a:pt x="0" y="263153"/>
                    </a:lnTo>
                    <a:lnTo>
                      <a:pt x="1414309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27E50827-D469-0F4B-98A1-7202EA30A5D1}"/>
                  </a:ext>
                </a:extLst>
              </p:cNvPr>
              <p:cNvSpPr/>
              <p:nvPr/>
            </p:nvSpPr>
            <p:spPr>
              <a:xfrm>
                <a:off x="9232440" y="1460020"/>
                <a:ext cx="1587014" cy="261286"/>
              </a:xfrm>
              <a:custGeom>
                <a:avLst/>
                <a:gdLst>
                  <a:gd name="connsiteX0" fmla="*/ 90553 w 1587013"/>
                  <a:gd name="connsiteY0" fmla="*/ 0 h 261286"/>
                  <a:gd name="connsiteX1" fmla="*/ 0 w 1587013"/>
                  <a:gd name="connsiteY1" fmla="*/ 263153 h 261286"/>
                  <a:gd name="connsiteX2" fmla="*/ 1589815 w 1587013"/>
                  <a:gd name="connsiteY2" fmla="*/ 263153 h 261286"/>
                  <a:gd name="connsiteX3" fmla="*/ 1589815 w 1587013"/>
                  <a:gd name="connsiteY3" fmla="*/ 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7013" h="261286">
                    <a:moveTo>
                      <a:pt x="90553" y="0"/>
                    </a:moveTo>
                    <a:lnTo>
                      <a:pt x="0" y="263153"/>
                    </a:lnTo>
                    <a:lnTo>
                      <a:pt x="1589815" y="263153"/>
                    </a:lnTo>
                    <a:lnTo>
                      <a:pt x="15898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542974D9-EB96-B44A-9A2A-A0D62D42291C}"/>
                  </a:ext>
                </a:extLst>
              </p:cNvPr>
              <p:cNvSpPr/>
              <p:nvPr/>
            </p:nvSpPr>
            <p:spPr>
              <a:xfrm>
                <a:off x="8636844" y="4976189"/>
                <a:ext cx="177372" cy="251955"/>
              </a:xfrm>
              <a:custGeom>
                <a:avLst/>
                <a:gdLst>
                  <a:gd name="connsiteX0" fmla="*/ 90553 w 177372"/>
                  <a:gd name="connsiteY0" fmla="*/ 260354 h 251954"/>
                  <a:gd name="connsiteX1" fmla="*/ 181106 w 177372"/>
                  <a:gd name="connsiteY1" fmla="*/ 0 h 251954"/>
                  <a:gd name="connsiteX2" fmla="*/ 0 w 177372"/>
                  <a:gd name="connsiteY2" fmla="*/ 0 h 25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372" h="251954">
                    <a:moveTo>
                      <a:pt x="90553" y="260354"/>
                    </a:moveTo>
                    <a:lnTo>
                      <a:pt x="1811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75EB83A2-CA9B-D540-9A88-011DF5388ED9}"/>
                  </a:ext>
                </a:extLst>
              </p:cNvPr>
              <p:cNvSpPr/>
              <p:nvPr/>
            </p:nvSpPr>
            <p:spPr>
              <a:xfrm>
                <a:off x="8461339" y="4473213"/>
                <a:ext cx="532116" cy="261286"/>
              </a:xfrm>
              <a:custGeom>
                <a:avLst/>
                <a:gdLst>
                  <a:gd name="connsiteX0" fmla="*/ 92420 w 532116"/>
                  <a:gd name="connsiteY0" fmla="*/ 263153 h 261286"/>
                  <a:gd name="connsiteX1" fmla="*/ 439696 w 532116"/>
                  <a:gd name="connsiteY1" fmla="*/ 263153 h 261286"/>
                  <a:gd name="connsiteX2" fmla="*/ 533050 w 532116"/>
                  <a:gd name="connsiteY2" fmla="*/ 0 h 261286"/>
                  <a:gd name="connsiteX3" fmla="*/ 0 w 532116"/>
                  <a:gd name="connsiteY3" fmla="*/ 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116" h="261286">
                    <a:moveTo>
                      <a:pt x="92420" y="263153"/>
                    </a:moveTo>
                    <a:lnTo>
                      <a:pt x="439696" y="263153"/>
                    </a:lnTo>
                    <a:lnTo>
                      <a:pt x="5330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1027019D-FA44-C94E-AA65-4BC450169719}"/>
                  </a:ext>
                </a:extLst>
              </p:cNvPr>
              <p:cNvSpPr/>
              <p:nvPr/>
            </p:nvSpPr>
            <p:spPr>
              <a:xfrm>
                <a:off x="8284900" y="3971169"/>
                <a:ext cx="877525" cy="261286"/>
              </a:xfrm>
              <a:custGeom>
                <a:avLst/>
                <a:gdLst>
                  <a:gd name="connsiteX0" fmla="*/ 92420 w 877525"/>
                  <a:gd name="connsiteY0" fmla="*/ 263153 h 261286"/>
                  <a:gd name="connsiteX1" fmla="*/ 792574 w 877525"/>
                  <a:gd name="connsiteY1" fmla="*/ 263153 h 261286"/>
                  <a:gd name="connsiteX2" fmla="*/ 884993 w 877525"/>
                  <a:gd name="connsiteY2" fmla="*/ 0 h 261286"/>
                  <a:gd name="connsiteX3" fmla="*/ 0 w 877525"/>
                  <a:gd name="connsiteY3" fmla="*/ 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525" h="261286">
                    <a:moveTo>
                      <a:pt x="92420" y="263153"/>
                    </a:moveTo>
                    <a:lnTo>
                      <a:pt x="792574" y="263153"/>
                    </a:lnTo>
                    <a:lnTo>
                      <a:pt x="8849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4745062A-537B-BC46-8DFD-39A8E92A1C80}"/>
                  </a:ext>
                </a:extLst>
              </p:cNvPr>
              <p:cNvSpPr/>
              <p:nvPr/>
            </p:nvSpPr>
            <p:spPr>
              <a:xfrm>
                <a:off x="8111262" y="3469126"/>
                <a:ext cx="1232270" cy="261286"/>
              </a:xfrm>
              <a:custGeom>
                <a:avLst/>
                <a:gdLst>
                  <a:gd name="connsiteX0" fmla="*/ 90553 w 1232269"/>
                  <a:gd name="connsiteY0" fmla="*/ 263153 h 261286"/>
                  <a:gd name="connsiteX1" fmla="*/ 1142650 w 1232269"/>
                  <a:gd name="connsiteY1" fmla="*/ 263153 h 261286"/>
                  <a:gd name="connsiteX2" fmla="*/ 1232270 w 1232269"/>
                  <a:gd name="connsiteY2" fmla="*/ 0 h 261286"/>
                  <a:gd name="connsiteX3" fmla="*/ 0 w 1232269"/>
                  <a:gd name="connsiteY3" fmla="*/ 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2269" h="261286">
                    <a:moveTo>
                      <a:pt x="90553" y="263153"/>
                    </a:moveTo>
                    <a:lnTo>
                      <a:pt x="1142650" y="263153"/>
                    </a:lnTo>
                    <a:lnTo>
                      <a:pt x="12322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3EB15FAE-78CB-264C-82C8-E22B57C0355B}"/>
                  </a:ext>
                </a:extLst>
              </p:cNvPr>
              <p:cNvSpPr/>
              <p:nvPr/>
            </p:nvSpPr>
            <p:spPr>
              <a:xfrm>
                <a:off x="7156253" y="2464106"/>
                <a:ext cx="1409642" cy="261286"/>
              </a:xfrm>
              <a:custGeom>
                <a:avLst/>
                <a:gdLst>
                  <a:gd name="connsiteX0" fmla="*/ 0 w 1409641"/>
                  <a:gd name="connsiteY0" fmla="*/ 263153 h 261286"/>
                  <a:gd name="connsiteX1" fmla="*/ 1414309 w 1409641"/>
                  <a:gd name="connsiteY1" fmla="*/ 263153 h 261286"/>
                  <a:gd name="connsiteX2" fmla="*/ 1323757 w 1409641"/>
                  <a:gd name="connsiteY2" fmla="*/ 0 h 261286"/>
                  <a:gd name="connsiteX3" fmla="*/ 0 w 1409641"/>
                  <a:gd name="connsiteY3" fmla="*/ 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641" h="261286">
                    <a:moveTo>
                      <a:pt x="0" y="263153"/>
                    </a:moveTo>
                    <a:lnTo>
                      <a:pt x="1414309" y="263153"/>
                    </a:lnTo>
                    <a:lnTo>
                      <a:pt x="13237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FF263CB7-81EC-8D41-8F89-3697C3186D40}"/>
                  </a:ext>
                </a:extLst>
              </p:cNvPr>
              <p:cNvSpPr/>
              <p:nvPr/>
            </p:nvSpPr>
            <p:spPr>
              <a:xfrm>
                <a:off x="9058803" y="1962063"/>
                <a:ext cx="1755051" cy="261286"/>
              </a:xfrm>
              <a:custGeom>
                <a:avLst/>
                <a:gdLst>
                  <a:gd name="connsiteX0" fmla="*/ 0 w 1755050"/>
                  <a:gd name="connsiteY0" fmla="*/ 263153 h 261286"/>
                  <a:gd name="connsiteX1" fmla="*/ 1763453 w 1755050"/>
                  <a:gd name="connsiteY1" fmla="*/ 263153 h 261286"/>
                  <a:gd name="connsiteX2" fmla="*/ 1763453 w 1755050"/>
                  <a:gd name="connsiteY2" fmla="*/ 0 h 261286"/>
                  <a:gd name="connsiteX3" fmla="*/ 89619 w 1755050"/>
                  <a:gd name="connsiteY3" fmla="*/ 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050" h="261286">
                    <a:moveTo>
                      <a:pt x="0" y="263153"/>
                    </a:moveTo>
                    <a:lnTo>
                      <a:pt x="1763453" y="263153"/>
                    </a:lnTo>
                    <a:lnTo>
                      <a:pt x="1763453" y="0"/>
                    </a:lnTo>
                    <a:lnTo>
                      <a:pt x="896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9" name="Rectangle 6"/>
          <p:cNvSpPr>
            <a:spLocks noChangeArrowheads="1"/>
          </p:cNvSpPr>
          <p:nvPr userDrawn="1"/>
        </p:nvSpPr>
        <p:spPr bwMode="black">
          <a:xfrm>
            <a:off x="7273230" y="4894011"/>
            <a:ext cx="1619250" cy="13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GB" altLang="ja-JP" sz="525" dirty="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34" charset="-128"/>
              </a:rPr>
              <a:t>© 2021 IBM</a:t>
            </a:r>
            <a:r>
              <a:rPr lang="ja-JP" altLang="en-US" sz="525" dirty="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34" charset="-128"/>
              </a:rPr>
              <a:t> </a:t>
            </a:r>
            <a:r>
              <a:rPr lang="en-GB" altLang="ja-JP" sz="525" dirty="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34" charset="-128"/>
              </a:rPr>
              <a:t>Corporation</a:t>
            </a:r>
            <a:endParaRPr lang="en-GB" altLang="ja-JP" sz="1050" dirty="0">
              <a:solidFill>
                <a:schemeClr val="tx1"/>
              </a:solidFill>
              <a:latin typeface="+mn-lt"/>
              <a:ea typeface="+mn-ea"/>
              <a:cs typeface="Meiryo UI" panose="020B0604030504040204" pitchFamily="34" charset="-128"/>
            </a:endParaRPr>
          </a:p>
        </p:txBody>
      </p:sp>
      <p:sp>
        <p:nvSpPr>
          <p:cNvPr id="19" name="Line 5">
            <a:extLst>
              <a:ext uri="{FF2B5EF4-FFF2-40B4-BE49-F238E27FC236}">
                <a16:creationId xmlns:a16="http://schemas.microsoft.com/office/drawing/2014/main" id="{491142E8-6D78-9243-8E1D-20143764E75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917175" y="2355726"/>
            <a:ext cx="513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50" b="0" i="0" u="none" strike="noStrike" kern="0" cap="none" spc="0" normalizeH="0" baseline="0" noProof="0">
              <a:ln>
                <a:noFill/>
              </a:ln>
              <a:solidFill>
                <a:srgbClr val="00B0DA"/>
              </a:solidFill>
              <a:effectLst/>
              <a:uLnTx/>
              <a:uFillTx/>
              <a:latin typeface="+mn-lt"/>
              <a:ea typeface="+mn-ea"/>
              <a:cs typeface="Meiryo UI" panose="020B0604030504040204" pitchFamily="34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A7A1501-B522-C846-B837-CBBA29638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7174" y="2399165"/>
            <a:ext cx="5975306" cy="290849"/>
          </a:xfrm>
        </p:spPr>
        <p:txBody>
          <a:bodyPr anchor="t"/>
          <a:lstStyle>
            <a:lvl1pPr>
              <a:defRPr sz="2100" b="1">
                <a:solidFill>
                  <a:srgbClr val="061F80"/>
                </a:solidFill>
                <a:latin typeface="+mj-lt"/>
                <a:ea typeface="+mj-ea"/>
              </a:defRPr>
            </a:lvl1pPr>
          </a:lstStyle>
          <a:p>
            <a:r>
              <a:rPr kumimoji="1" lang="ja-JP" altLang="en-US" dirty="0"/>
              <a:t>セクション・タイトル</a:t>
            </a:r>
          </a:p>
        </p:txBody>
      </p:sp>
      <p:sp>
        <p:nvSpPr>
          <p:cNvPr id="20" name="テキスト プレースホルダー 11">
            <a:extLst>
              <a:ext uri="{FF2B5EF4-FFF2-40B4-BE49-F238E27FC236}">
                <a16:creationId xmlns:a16="http://schemas.microsoft.com/office/drawing/2014/main" id="{1CB05A02-DC0A-984C-BE7E-09890C3BA9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7176" y="1350000"/>
            <a:ext cx="5976001" cy="1005726"/>
          </a:xfrm>
        </p:spPr>
        <p:txBody>
          <a:bodyPr lIns="36000" tIns="36000" rIns="36000" bIns="36000"/>
          <a:lstStyle>
            <a:lvl1pPr marL="0" indent="0">
              <a:buNone/>
              <a:defRPr sz="7200" b="1" i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194667" indent="0">
              <a:buNone/>
              <a:defRPr/>
            </a:lvl2pPr>
            <a:lvl3pPr marL="383976" indent="0">
              <a:buNone/>
              <a:defRPr/>
            </a:lvl3pPr>
            <a:lvl4pPr marL="579536" indent="0">
              <a:buNone/>
              <a:defRPr/>
            </a:lvl4pPr>
            <a:lvl5pPr marL="774203" indent="0">
              <a:buNone/>
              <a:defRPr/>
            </a:lvl5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40C2EF89-6623-5046-B99F-4CFC1D0AD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42298"/>
            <a:ext cx="2592000" cy="1944000"/>
          </a:xfrm>
          <a:prstGeom prst="rect">
            <a:avLst/>
          </a:prstGeom>
          <a:noFill/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30707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6A9E31D-962D-72D0-1972-AF949CC93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743199"/>
            <a:ext cx="9144000" cy="47625"/>
          </a:xfrm>
          <a:prstGeom prst="rect">
            <a:avLst/>
          </a:prstGeom>
        </p:spPr>
      </p:pic>
      <p:pic>
        <p:nvPicPr>
          <p:cNvPr id="8" name="object 3">
            <a:extLst>
              <a:ext uri="{FF2B5EF4-FFF2-40B4-BE49-F238E27FC236}">
                <a16:creationId xmlns:a16="http://schemas.microsoft.com/office/drawing/2014/main" id="{C279A342-2E3B-EEA7-3CE6-2232EDE8C57F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02166" y="400050"/>
            <a:ext cx="1146488" cy="35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38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887CFE59-3C26-D89E-2C8F-3D2AA1A9C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59886" y="4926808"/>
            <a:ext cx="556591" cy="216694"/>
          </a:xfrm>
          <a:prstGeom prst="rect">
            <a:avLst/>
          </a:prstGeom>
        </p:spPr>
        <p:txBody>
          <a:bodyPr/>
          <a:lstStyle>
            <a:lvl1pPr algn="r">
              <a:defRPr sz="76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65AD37-8D32-3242-82DA-837928659B1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08DBD1F-5A3A-0061-C6D5-40369DD05D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743199"/>
            <a:ext cx="9144000" cy="4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96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一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887CFE59-3C26-D89E-2C8F-3D2AA1A9C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59886" y="4926808"/>
            <a:ext cx="556591" cy="216694"/>
          </a:xfrm>
          <a:prstGeom prst="rect">
            <a:avLst/>
          </a:prstGeom>
        </p:spPr>
        <p:txBody>
          <a:bodyPr/>
          <a:lstStyle>
            <a:lvl1pPr algn="r">
              <a:defRPr sz="76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65AD37-8D32-3242-82DA-837928659B1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9" name="object 3">
            <a:extLst>
              <a:ext uri="{FF2B5EF4-FFF2-40B4-BE49-F238E27FC236}">
                <a16:creationId xmlns:a16="http://schemas.microsoft.com/office/drawing/2014/main" id="{603846CC-CB7A-AEB7-EA5F-056CB31A20D8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00254" y="85606"/>
            <a:ext cx="655203" cy="20014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7709297-9E75-246F-7A61-206F8533E0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9550"/>
            <a:ext cx="9144000" cy="4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71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エンディン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E1AD18-0927-0108-524E-CCEB1DBE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886" y="4926808"/>
            <a:ext cx="556591" cy="216694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  <a:lvl1pPr algn="r">
              <a:defRPr sz="76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65AD37-8D32-3242-82DA-837928659B1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E713429-B108-FE92-1B74-DDB06FE34CD7}"/>
              </a:ext>
            </a:extLst>
          </p:cNvPr>
          <p:cNvSpPr/>
          <p:nvPr userDrawn="1"/>
        </p:nvSpPr>
        <p:spPr>
          <a:xfrm>
            <a:off x="7666893" y="0"/>
            <a:ext cx="147710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C61D0E76-EC04-EF8A-2240-6206285D7CD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94208" y="2228850"/>
            <a:ext cx="2343150" cy="66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12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0FEEFEF2-0DA0-5147-A17E-E09162FB4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3" y="1"/>
            <a:ext cx="3631299" cy="514349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FC04062-7636-BE46-BC73-08B7830B1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4324"/>
            <a:ext cx="1213447" cy="199787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1442D225-8685-9340-963D-31F5DDF071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079" y="4715137"/>
            <a:ext cx="497350" cy="19128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F5C23A2-679D-144D-B414-47E68F00E1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28612" y="1923678"/>
            <a:ext cx="8686800" cy="443198"/>
          </a:xfrm>
        </p:spPr>
        <p:txBody>
          <a:bodyPr anchor="ctr" anchorCtr="0"/>
          <a:lstStyle>
            <a:lvl1pPr>
              <a:defRPr sz="32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914400"/>
            <a:r>
              <a:rPr lang="ja-JP" altLang="en-US" noProof="0"/>
              <a:t>マスタ タイトル</a:t>
            </a:r>
            <a:endParaRPr lang="ja-JP" altLang="en-US" kern="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F399AB6-45E7-3C42-BA22-DDFB09B6AB9C}"/>
              </a:ext>
            </a:extLst>
          </p:cNvPr>
          <p:cNvSpPr>
            <a:spLocks noGrp="1" noChangeArrowheads="1"/>
          </p:cNvSpPr>
          <p:nvPr userDrawn="1">
            <p:ph type="subTitle" idx="10" hasCustomPrompt="1"/>
          </p:nvPr>
        </p:nvSpPr>
        <p:spPr>
          <a:xfrm>
            <a:off x="328612" y="3561418"/>
            <a:ext cx="4824412" cy="1249363"/>
          </a:xfrm>
          <a:prstGeom prst="rect">
            <a:avLst/>
          </a:prstGeom>
        </p:spPr>
        <p:txBody>
          <a:bodyPr lIns="36000" tIns="0" rIns="36000"/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 sz="160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lvl="0"/>
            <a:r>
              <a:rPr lang="ja-JP" altLang="en-US" noProof="0"/>
              <a:t>日時、会社名、所属・役職、氏名</a:t>
            </a:r>
            <a:endParaRPr lang="ja-JP" alt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9F0373-7DD3-2B46-88D6-4BEC2D3F4B5A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328613" y="629954"/>
            <a:ext cx="6043588" cy="44319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None/>
              <a:defRPr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536575" indent="-179388">
              <a:spcBef>
                <a:spcPts val="600"/>
              </a:spcBef>
              <a:buClr>
                <a:srgbClr val="000000"/>
              </a:buClr>
              <a:defRPr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073150" indent="-179388">
              <a:spcBef>
                <a:spcPts val="600"/>
              </a:spcBef>
              <a:buClr>
                <a:srgbClr val="000000"/>
              </a:buClr>
              <a:defRPr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0">
              <a:spcBef>
                <a:spcPts val="600"/>
              </a:spcBef>
              <a:defRPr sz="1800"/>
            </a:lvl4pPr>
            <a:lvl5pPr marL="0" indent="0">
              <a:spcBef>
                <a:spcPts val="600"/>
              </a:spcBef>
              <a:buNone/>
              <a:defRPr sz="1800"/>
            </a:lvl5pPr>
          </a:lstStyle>
          <a:p>
            <a:pPr lvl="0"/>
            <a:r>
              <a:rPr lang="ja-JP" altLang="en-US"/>
              <a:t>お客様名</a:t>
            </a:r>
            <a:endParaRPr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7B32969-5326-BB4A-9B54-1FF1D02FB32C}"/>
              </a:ext>
            </a:extLst>
          </p:cNvPr>
          <p:cNvSpPr/>
          <p:nvPr userDrawn="1"/>
        </p:nvSpPr>
        <p:spPr bwMode="auto">
          <a:xfrm>
            <a:off x="0" y="0"/>
            <a:ext cx="5508103" cy="5143499"/>
          </a:xfrm>
          <a:prstGeom prst="rect">
            <a:avLst/>
          </a:prstGeom>
          <a:gradFill>
            <a:gsLst>
              <a:gs pos="0">
                <a:srgbClr val="0432FF"/>
              </a:gs>
              <a:gs pos="99000">
                <a:srgbClr val="002060"/>
              </a:gs>
              <a:gs pos="100000">
                <a:srgbClr val="0432FF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61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91322"/>
            <a:ext cx="8686800" cy="332399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2" y="627063"/>
            <a:ext cx="8454629" cy="4258628"/>
          </a:xfrm>
          <a:prstGeom prst="rect">
            <a:avLst/>
          </a:prstGeom>
        </p:spPr>
        <p:txBody>
          <a:bodyPr/>
          <a:lstStyle>
            <a:lvl1pPr marL="180975" indent="-180975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defRPr sz="18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36575" indent="-179388">
              <a:spcBef>
                <a:spcPts val="600"/>
              </a:spcBef>
              <a:buClr>
                <a:srgbClr val="000000"/>
              </a:buClr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073150" indent="-179388">
              <a:spcBef>
                <a:spcPts val="600"/>
              </a:spcBef>
              <a:buClr>
                <a:srgbClr val="000000"/>
              </a:buClr>
              <a:defRPr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0">
              <a:spcBef>
                <a:spcPts val="600"/>
              </a:spcBef>
              <a:defRPr sz="1800"/>
            </a:lvl4pPr>
            <a:lvl5pPr marL="0" indent="0">
              <a:spcBef>
                <a:spcPts val="600"/>
              </a:spcBef>
              <a:buNone/>
              <a:defRPr sz="1800"/>
            </a:lvl5pPr>
          </a:lstStyle>
          <a:p>
            <a:pPr lvl="0"/>
            <a:r>
              <a:rPr lang="ja-JP" altLang="en-US"/>
              <a:t>マスター </a:t>
            </a:r>
            <a:r>
              <a:rPr lang="ja-JP" altLang="en-US" dirty="0"/>
              <a:t>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9716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_a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91322"/>
            <a:ext cx="8686800" cy="332399"/>
          </a:xfr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2" y="606367"/>
            <a:ext cx="8454629" cy="4279324"/>
          </a:xfrm>
          <a:prstGeom prst="rect">
            <a:avLst/>
          </a:prstGeom>
        </p:spPr>
        <p:txBody>
          <a:bodyPr/>
          <a:lstStyle>
            <a:lvl1pPr marL="180975" indent="-180975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defRPr sz="1800" b="0" i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536575" indent="-179388">
              <a:spcBef>
                <a:spcPts val="600"/>
              </a:spcBef>
              <a:buClr>
                <a:srgbClr val="000000"/>
              </a:buClr>
              <a:defRPr sz="1400" b="0" i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2pPr>
            <a:lvl3pPr marL="1073150" indent="-179388">
              <a:spcBef>
                <a:spcPts val="600"/>
              </a:spcBef>
              <a:buClr>
                <a:srgbClr val="000000"/>
              </a:buClr>
              <a:defRPr sz="1200" b="0" i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3pPr>
            <a:lvl4pPr marL="0">
              <a:spcBef>
                <a:spcPts val="600"/>
              </a:spcBef>
              <a:defRPr sz="1800"/>
            </a:lvl4pPr>
            <a:lvl5pPr marL="0" indent="0">
              <a:spcBef>
                <a:spcPts val="600"/>
              </a:spcBef>
              <a:buNone/>
              <a:defRPr sz="18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92676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91322"/>
            <a:ext cx="8686800" cy="332399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91322"/>
            <a:ext cx="8686800" cy="332399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2" y="627063"/>
            <a:ext cx="8454629" cy="4258628"/>
          </a:xfrm>
          <a:prstGeom prst="rect">
            <a:avLst/>
          </a:prstGeom>
        </p:spPr>
        <p:txBody>
          <a:bodyPr/>
          <a:lstStyle>
            <a:lvl1pPr marL="180975" indent="-180975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defRPr sz="180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536575" indent="-179388">
              <a:spcBef>
                <a:spcPts val="600"/>
              </a:spcBef>
              <a:buClr>
                <a:srgbClr val="000000"/>
              </a:buClr>
              <a:defRPr sz="140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2pPr>
            <a:lvl3pPr marL="1073150" indent="-179388">
              <a:spcBef>
                <a:spcPts val="600"/>
              </a:spcBef>
              <a:buClr>
                <a:srgbClr val="000000"/>
              </a:buClr>
              <a:defRPr sz="120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3pPr>
            <a:lvl4pPr marL="0">
              <a:spcBef>
                <a:spcPts val="600"/>
              </a:spcBef>
              <a:defRPr sz="1800"/>
            </a:lvl4pPr>
            <a:lvl5pPr marL="0" indent="0">
              <a:spcBef>
                <a:spcPts val="600"/>
              </a:spcBef>
              <a:buNone/>
              <a:defRPr sz="1800"/>
            </a:lvl5pPr>
          </a:lstStyle>
          <a:p>
            <a:pPr lvl="0"/>
            <a:r>
              <a:rPr lang="ja-JP" altLang="en-US"/>
              <a:t>マスター </a:t>
            </a:r>
            <a:r>
              <a:rPr lang="ja-JP" altLang="en-US" dirty="0"/>
              <a:t>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FC9E2E-5BF4-3D49-ADB3-8D509C0E2F7B}"/>
              </a:ext>
            </a:extLst>
          </p:cNvPr>
          <p:cNvSpPr txBox="1"/>
          <p:nvPr userDrawn="1"/>
        </p:nvSpPr>
        <p:spPr>
          <a:xfrm>
            <a:off x="2915816" y="4885690"/>
            <a:ext cx="3312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tx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IBM Confidential</a:t>
            </a:r>
            <a:endParaRPr kumimoji="1" lang="ja-JP" altLang="en-US" sz="1000">
              <a:solidFill>
                <a:schemeClr val="tx2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1855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91322"/>
            <a:ext cx="8686800" cy="332399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E330D7-37AE-C746-9F6E-658D6CF1F465}"/>
              </a:ext>
            </a:extLst>
          </p:cNvPr>
          <p:cNvSpPr txBox="1"/>
          <p:nvPr userDrawn="1"/>
        </p:nvSpPr>
        <p:spPr>
          <a:xfrm>
            <a:off x="2915816" y="4885690"/>
            <a:ext cx="3312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tx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IBM Confidential</a:t>
            </a:r>
            <a:endParaRPr kumimoji="1" lang="ja-JP" altLang="en-US" sz="1000">
              <a:solidFill>
                <a:schemeClr val="tx2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8616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346BBB5E-E59B-4E42-8455-E4686E9BF66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432FF"/>
              </a:gs>
              <a:gs pos="99000">
                <a:srgbClr val="002060"/>
              </a:gs>
              <a:gs pos="100000">
                <a:srgbClr val="002060"/>
              </a:gs>
            </a:gsLst>
            <a:lin ang="0" scaled="0"/>
          </a:gradFill>
        </p:spPr>
        <p:txBody>
          <a:bodyPr wrap="square" lIns="0" tIns="0" rIns="0" bIns="0" rtlCol="0"/>
          <a:lstStyle/>
          <a:p>
            <a:pPr algn="l"/>
            <a:endParaRPr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04B9A15-0DD9-954B-AD32-8D864FC4C4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4324"/>
            <a:ext cx="1213447" cy="199787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B3C34F11-E580-0643-88AA-940E3749BA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079" y="4715137"/>
            <a:ext cx="497350" cy="19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78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タイトル、リード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91322"/>
            <a:ext cx="8686800" cy="332399"/>
          </a:xfr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2" y="1296000"/>
            <a:ext cx="8491538" cy="3652238"/>
          </a:xfrm>
          <a:prstGeom prst="rect">
            <a:avLst/>
          </a:prstGeom>
        </p:spPr>
        <p:txBody>
          <a:bodyPr/>
          <a:lstStyle>
            <a:lvl1pPr marL="180975" indent="-180975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defRPr sz="1600" b="0" i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536575" indent="-179388">
              <a:spcBef>
                <a:spcPts val="600"/>
              </a:spcBef>
              <a:buClr>
                <a:srgbClr val="000000"/>
              </a:buClr>
              <a:defRPr sz="1200" b="0" i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2pPr>
            <a:lvl3pPr marL="1073150" indent="-179388">
              <a:spcBef>
                <a:spcPts val="600"/>
              </a:spcBef>
              <a:buClr>
                <a:srgbClr val="000000"/>
              </a:buClr>
              <a:defRPr sz="1100" b="0" i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3pPr>
            <a:lvl4pPr marL="0">
              <a:spcBef>
                <a:spcPts val="600"/>
              </a:spcBef>
              <a:defRPr sz="1800"/>
            </a:lvl4pPr>
            <a:lvl5pPr marL="0" indent="0">
              <a:spcBef>
                <a:spcPts val="600"/>
              </a:spcBef>
              <a:buNone/>
              <a:defRPr sz="1800"/>
            </a:lvl5pPr>
          </a:lstStyle>
          <a:p>
            <a:pPr lvl="0"/>
            <a:r>
              <a:rPr lang="ja-JP" altLang="en-US"/>
              <a:t>マスター </a:t>
            </a:r>
            <a:r>
              <a:rPr lang="ja-JP" altLang="en-US" dirty="0"/>
              <a:t>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7">
            <a:extLst>
              <a:ext uri="{FF2B5EF4-FFF2-40B4-BE49-F238E27FC236}">
                <a16:creationId xmlns:a16="http://schemas.microsoft.com/office/drawing/2014/main" id="{133348B5-0410-D14D-879A-3715CD9EEF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627534"/>
            <a:ext cx="8496150" cy="540544"/>
          </a:xfrm>
          <a:solidFill>
            <a:srgbClr val="EDF4FF"/>
          </a:solidFill>
        </p:spPr>
        <p:txBody>
          <a:bodyPr lIns="36000" tIns="36000" rIns="36000" bIns="36000">
            <a:noAutofit/>
          </a:bodyPr>
          <a:lstStyle>
            <a:lvl1pPr marL="27000" marR="0" indent="0" algn="l" defTabSz="6858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  <a:tabLst/>
              <a:defRPr sz="1200" baseline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lvl="0"/>
            <a:r>
              <a:rPr kumimoji="1" lang="ja-JP" altLang="en-US" dirty="0"/>
              <a:t>リードメッセージ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572FF83-5000-034E-ACEB-7C8D31AF1F6A}"/>
              </a:ext>
            </a:extLst>
          </p:cNvPr>
          <p:cNvGrpSpPr/>
          <p:nvPr userDrawn="1"/>
        </p:nvGrpSpPr>
        <p:grpSpPr>
          <a:xfrm>
            <a:off x="-211530" y="609597"/>
            <a:ext cx="180000" cy="1814404"/>
            <a:chOff x="-161925" y="1460938"/>
            <a:chExt cx="180000" cy="1814404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E1BD50BA-2B18-F14E-B410-8FC6BE264611}"/>
                </a:ext>
              </a:extLst>
            </p:cNvPr>
            <p:cNvSpPr/>
            <p:nvPr userDrawn="1"/>
          </p:nvSpPr>
          <p:spPr bwMode="auto">
            <a:xfrm>
              <a:off x="-161925" y="2913738"/>
              <a:ext cx="180000" cy="180000"/>
            </a:xfrm>
            <a:prstGeom prst="rect">
              <a:avLst/>
            </a:prstGeom>
            <a:solidFill>
              <a:srgbClr val="061F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D3928A09-7D4B-DA41-9ABD-136E98FEA03A}"/>
                </a:ext>
              </a:extLst>
            </p:cNvPr>
            <p:cNvSpPr/>
            <p:nvPr userDrawn="1"/>
          </p:nvSpPr>
          <p:spPr bwMode="auto">
            <a:xfrm>
              <a:off x="-161925" y="3095342"/>
              <a:ext cx="180000" cy="180000"/>
            </a:xfrm>
            <a:prstGeom prst="rect">
              <a:avLst/>
            </a:prstGeom>
            <a:solidFill>
              <a:srgbClr val="05124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3791C02-A57B-7140-8505-4626EFA663F2}"/>
                </a:ext>
              </a:extLst>
            </p:cNvPr>
            <p:cNvSpPr/>
            <p:nvPr userDrawn="1"/>
          </p:nvSpPr>
          <p:spPr bwMode="auto">
            <a:xfrm>
              <a:off x="-161925" y="2550538"/>
              <a:ext cx="180000" cy="180000"/>
            </a:xfrm>
            <a:prstGeom prst="rect">
              <a:avLst/>
            </a:prstGeom>
            <a:solidFill>
              <a:srgbClr val="054AD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40F8E6EB-AB9A-B94D-BFE0-9E94554B6A87}"/>
                </a:ext>
              </a:extLst>
            </p:cNvPr>
            <p:cNvSpPr/>
            <p:nvPr userDrawn="1"/>
          </p:nvSpPr>
          <p:spPr bwMode="auto">
            <a:xfrm>
              <a:off x="-161925" y="2732138"/>
              <a:ext cx="180000" cy="180000"/>
            </a:xfrm>
            <a:prstGeom prst="rect">
              <a:avLst/>
            </a:prstGeom>
            <a:solidFill>
              <a:srgbClr val="0530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0FE9F5D-FAA6-DA4A-A629-AFBB3FFCAE17}"/>
                </a:ext>
              </a:extLst>
            </p:cNvPr>
            <p:cNvSpPr/>
            <p:nvPr userDrawn="1"/>
          </p:nvSpPr>
          <p:spPr bwMode="auto">
            <a:xfrm>
              <a:off x="-161925" y="1460938"/>
              <a:ext cx="180000" cy="180000"/>
            </a:xfrm>
            <a:prstGeom prst="rect">
              <a:avLst/>
            </a:prstGeom>
            <a:solidFill>
              <a:srgbClr val="EDF4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AE32B11C-4489-EF45-933C-A53A5BDDCABC}"/>
                </a:ext>
              </a:extLst>
            </p:cNvPr>
            <p:cNvSpPr/>
            <p:nvPr userDrawn="1"/>
          </p:nvSpPr>
          <p:spPr bwMode="auto">
            <a:xfrm>
              <a:off x="-161925" y="2368938"/>
              <a:ext cx="180000" cy="180000"/>
            </a:xfrm>
            <a:prstGeom prst="rect">
              <a:avLst/>
            </a:prstGeom>
            <a:solidFill>
              <a:srgbClr val="006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FB3D90AC-E63C-7144-BF20-60DEEB8890CE}"/>
                </a:ext>
              </a:extLst>
            </p:cNvPr>
            <p:cNvSpPr/>
            <p:nvPr userDrawn="1"/>
          </p:nvSpPr>
          <p:spPr bwMode="auto">
            <a:xfrm>
              <a:off x="-161925" y="2187338"/>
              <a:ext cx="180000" cy="180000"/>
            </a:xfrm>
            <a:prstGeom prst="rect">
              <a:avLst/>
            </a:prstGeom>
            <a:solidFill>
              <a:srgbClr val="418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156FA8DC-CE0A-4C49-9E3B-DC8F3E1810A7}"/>
                </a:ext>
              </a:extLst>
            </p:cNvPr>
            <p:cNvSpPr/>
            <p:nvPr userDrawn="1"/>
          </p:nvSpPr>
          <p:spPr bwMode="auto">
            <a:xfrm>
              <a:off x="-161925" y="2005738"/>
              <a:ext cx="180000" cy="180000"/>
            </a:xfrm>
            <a:prstGeom prst="rect">
              <a:avLst/>
            </a:prstGeom>
            <a:solidFill>
              <a:srgbClr val="6EA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CA45F04-A9A7-2648-A00F-0FE475DBF151}"/>
                </a:ext>
              </a:extLst>
            </p:cNvPr>
            <p:cNvSpPr/>
            <p:nvPr userDrawn="1"/>
          </p:nvSpPr>
          <p:spPr bwMode="auto">
            <a:xfrm>
              <a:off x="-161925" y="1824138"/>
              <a:ext cx="180000" cy="180000"/>
            </a:xfrm>
            <a:prstGeom prst="rect">
              <a:avLst/>
            </a:prstGeom>
            <a:solidFill>
              <a:srgbClr val="97C1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7C9677AA-2EC3-3441-BE84-DD26293D12B2}"/>
                </a:ext>
              </a:extLst>
            </p:cNvPr>
            <p:cNvSpPr/>
            <p:nvPr userDrawn="1"/>
          </p:nvSpPr>
          <p:spPr bwMode="auto">
            <a:xfrm>
              <a:off x="-161925" y="1642538"/>
              <a:ext cx="180000" cy="180000"/>
            </a:xfrm>
            <a:prstGeom prst="rect">
              <a:avLst/>
            </a:prstGeom>
            <a:solidFill>
              <a:srgbClr val="C9DE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F687361-EBD6-2A41-AB08-1C4C456FFD81}"/>
              </a:ext>
            </a:extLst>
          </p:cNvPr>
          <p:cNvGrpSpPr/>
          <p:nvPr userDrawn="1"/>
        </p:nvGrpSpPr>
        <p:grpSpPr>
          <a:xfrm>
            <a:off x="-211530" y="2427887"/>
            <a:ext cx="180000" cy="1814404"/>
            <a:chOff x="161925" y="1460938"/>
            <a:chExt cx="180000" cy="1814404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5B9C081F-72B3-B342-8955-8711C87BA13A}"/>
                </a:ext>
              </a:extLst>
            </p:cNvPr>
            <p:cNvSpPr/>
            <p:nvPr userDrawn="1"/>
          </p:nvSpPr>
          <p:spPr bwMode="auto">
            <a:xfrm>
              <a:off x="161925" y="3095342"/>
              <a:ext cx="180000" cy="180000"/>
            </a:xfrm>
            <a:prstGeom prst="rect">
              <a:avLst/>
            </a:prstGeom>
            <a:solidFill>
              <a:srgbClr val="17171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C72251C9-2DE3-7944-9A89-E0651BC45CE2}"/>
                </a:ext>
              </a:extLst>
            </p:cNvPr>
            <p:cNvSpPr/>
            <p:nvPr userDrawn="1"/>
          </p:nvSpPr>
          <p:spPr bwMode="auto">
            <a:xfrm>
              <a:off x="161925" y="2913738"/>
              <a:ext cx="180000" cy="180000"/>
            </a:xfrm>
            <a:prstGeom prst="rect">
              <a:avLst/>
            </a:prstGeom>
            <a:solidFill>
              <a:srgbClr val="28282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E0B7FADC-C6C4-8448-A29B-C37C5E69BAFA}"/>
                </a:ext>
              </a:extLst>
            </p:cNvPr>
            <p:cNvSpPr/>
            <p:nvPr userDrawn="1"/>
          </p:nvSpPr>
          <p:spPr bwMode="auto">
            <a:xfrm>
              <a:off x="161925" y="2732138"/>
              <a:ext cx="180000" cy="180000"/>
            </a:xfrm>
            <a:prstGeom prst="rect">
              <a:avLst/>
            </a:prstGeom>
            <a:solidFill>
              <a:srgbClr val="3D3D3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63C359BC-DD6E-034E-9A4E-F78998A3AF99}"/>
                </a:ext>
              </a:extLst>
            </p:cNvPr>
            <p:cNvSpPr/>
            <p:nvPr userDrawn="1"/>
          </p:nvSpPr>
          <p:spPr bwMode="auto">
            <a:xfrm>
              <a:off x="161925" y="2550538"/>
              <a:ext cx="180000" cy="180000"/>
            </a:xfrm>
            <a:prstGeom prst="rect">
              <a:avLst/>
            </a:prstGeom>
            <a:solidFill>
              <a:srgbClr val="56565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D2B69659-D2BE-8448-9467-87E4E3C3DD61}"/>
                </a:ext>
              </a:extLst>
            </p:cNvPr>
            <p:cNvSpPr/>
            <p:nvPr userDrawn="1"/>
          </p:nvSpPr>
          <p:spPr bwMode="auto">
            <a:xfrm>
              <a:off x="161925" y="2368938"/>
              <a:ext cx="180000" cy="180000"/>
            </a:xfrm>
            <a:prstGeom prst="rect">
              <a:avLst/>
            </a:prstGeom>
            <a:solidFill>
              <a:srgbClr val="6F6F6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E953B5AD-2B7A-0647-9A41-4B4A3CD36972}"/>
                </a:ext>
              </a:extLst>
            </p:cNvPr>
            <p:cNvSpPr/>
            <p:nvPr userDrawn="1"/>
          </p:nvSpPr>
          <p:spPr bwMode="auto">
            <a:xfrm>
              <a:off x="161925" y="2187338"/>
              <a:ext cx="180000" cy="180000"/>
            </a:xfrm>
            <a:prstGeom prst="rect">
              <a:avLst/>
            </a:prstGeom>
            <a:solidFill>
              <a:srgbClr val="8C8C8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25FCA1F8-BA7F-E545-B211-7FE54E0CDEE5}"/>
                </a:ext>
              </a:extLst>
            </p:cNvPr>
            <p:cNvSpPr/>
            <p:nvPr userDrawn="1"/>
          </p:nvSpPr>
          <p:spPr bwMode="auto">
            <a:xfrm>
              <a:off x="161925" y="2005738"/>
              <a:ext cx="180000" cy="180000"/>
            </a:xfrm>
            <a:prstGeom prst="rect">
              <a:avLst/>
            </a:prstGeom>
            <a:solidFill>
              <a:srgbClr val="A4A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45AEB0D3-1B44-1543-92A4-0C88BA9A0DA4}"/>
                </a:ext>
              </a:extLst>
            </p:cNvPr>
            <p:cNvSpPr/>
            <p:nvPr userDrawn="1"/>
          </p:nvSpPr>
          <p:spPr bwMode="auto">
            <a:xfrm>
              <a:off x="161925" y="1824138"/>
              <a:ext cx="180000" cy="180000"/>
            </a:xfrm>
            <a:prstGeom prst="rect">
              <a:avLst/>
            </a:prstGeom>
            <a:solidFill>
              <a:srgbClr val="BEBEB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57693B8-E66A-F045-AB89-A624F0B00512}"/>
                </a:ext>
              </a:extLst>
            </p:cNvPr>
            <p:cNvSpPr/>
            <p:nvPr userDrawn="1"/>
          </p:nvSpPr>
          <p:spPr bwMode="auto">
            <a:xfrm>
              <a:off x="161925" y="1642538"/>
              <a:ext cx="180000" cy="180000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E3235A4-F47C-2742-ADC1-2BFD5573896C}"/>
                </a:ext>
              </a:extLst>
            </p:cNvPr>
            <p:cNvSpPr/>
            <p:nvPr userDrawn="1"/>
          </p:nvSpPr>
          <p:spPr bwMode="auto">
            <a:xfrm>
              <a:off x="161925" y="1460938"/>
              <a:ext cx="180000" cy="180000"/>
            </a:xfrm>
            <a:prstGeom prst="rect">
              <a:avLst/>
            </a:prstGeom>
            <a:solidFill>
              <a:srgbClr val="F3F3F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660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orient="horz" pos="3117">
          <p15:clr>
            <a:srgbClr val="FBAE40"/>
          </p15:clr>
        </p15:guide>
        <p15:guide id="3" orient="horz" pos="8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タイトル、リー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91322"/>
            <a:ext cx="8686800" cy="332399"/>
          </a:xfr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テキスト プレースホルダー 7">
            <a:extLst>
              <a:ext uri="{FF2B5EF4-FFF2-40B4-BE49-F238E27FC236}">
                <a16:creationId xmlns:a16="http://schemas.microsoft.com/office/drawing/2014/main" id="{133348B5-0410-D14D-879A-3715CD9EEF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627534"/>
            <a:ext cx="8496150" cy="540544"/>
          </a:xfrm>
          <a:solidFill>
            <a:srgbClr val="EDF4FF"/>
          </a:solidFill>
        </p:spPr>
        <p:txBody>
          <a:bodyPr lIns="36000" tIns="36000" rIns="36000" bIns="36000">
            <a:noAutofit/>
          </a:bodyPr>
          <a:lstStyle>
            <a:lvl1pPr marL="27000" marR="0" indent="0" algn="l" defTabSz="6858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  <a:tabLst/>
              <a:defRPr sz="1200" baseline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lvl="0"/>
            <a:r>
              <a:rPr kumimoji="1" lang="ja-JP" altLang="en-US" dirty="0"/>
              <a:t>リードメッセージ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572FF83-5000-034E-ACEB-7C8D31AF1F6A}"/>
              </a:ext>
            </a:extLst>
          </p:cNvPr>
          <p:cNvGrpSpPr/>
          <p:nvPr userDrawn="1"/>
        </p:nvGrpSpPr>
        <p:grpSpPr>
          <a:xfrm>
            <a:off x="-211530" y="609597"/>
            <a:ext cx="180000" cy="1814404"/>
            <a:chOff x="-161925" y="1460938"/>
            <a:chExt cx="180000" cy="1814404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E1BD50BA-2B18-F14E-B410-8FC6BE264611}"/>
                </a:ext>
              </a:extLst>
            </p:cNvPr>
            <p:cNvSpPr/>
            <p:nvPr userDrawn="1"/>
          </p:nvSpPr>
          <p:spPr bwMode="auto">
            <a:xfrm>
              <a:off x="-161925" y="2913738"/>
              <a:ext cx="180000" cy="180000"/>
            </a:xfrm>
            <a:prstGeom prst="rect">
              <a:avLst/>
            </a:prstGeom>
            <a:solidFill>
              <a:srgbClr val="061F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D3928A09-7D4B-DA41-9ABD-136E98FEA03A}"/>
                </a:ext>
              </a:extLst>
            </p:cNvPr>
            <p:cNvSpPr/>
            <p:nvPr userDrawn="1"/>
          </p:nvSpPr>
          <p:spPr bwMode="auto">
            <a:xfrm>
              <a:off x="-161925" y="3095342"/>
              <a:ext cx="180000" cy="180000"/>
            </a:xfrm>
            <a:prstGeom prst="rect">
              <a:avLst/>
            </a:prstGeom>
            <a:solidFill>
              <a:srgbClr val="05124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3791C02-A57B-7140-8505-4626EFA663F2}"/>
                </a:ext>
              </a:extLst>
            </p:cNvPr>
            <p:cNvSpPr/>
            <p:nvPr userDrawn="1"/>
          </p:nvSpPr>
          <p:spPr bwMode="auto">
            <a:xfrm>
              <a:off x="-161925" y="2550538"/>
              <a:ext cx="180000" cy="180000"/>
            </a:xfrm>
            <a:prstGeom prst="rect">
              <a:avLst/>
            </a:prstGeom>
            <a:solidFill>
              <a:srgbClr val="054AD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40F8E6EB-AB9A-B94D-BFE0-9E94554B6A87}"/>
                </a:ext>
              </a:extLst>
            </p:cNvPr>
            <p:cNvSpPr/>
            <p:nvPr userDrawn="1"/>
          </p:nvSpPr>
          <p:spPr bwMode="auto">
            <a:xfrm>
              <a:off x="-161925" y="2732138"/>
              <a:ext cx="180000" cy="180000"/>
            </a:xfrm>
            <a:prstGeom prst="rect">
              <a:avLst/>
            </a:prstGeom>
            <a:solidFill>
              <a:srgbClr val="0530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0FE9F5D-FAA6-DA4A-A629-AFBB3FFCAE17}"/>
                </a:ext>
              </a:extLst>
            </p:cNvPr>
            <p:cNvSpPr/>
            <p:nvPr userDrawn="1"/>
          </p:nvSpPr>
          <p:spPr bwMode="auto">
            <a:xfrm>
              <a:off x="-161925" y="1460938"/>
              <a:ext cx="180000" cy="180000"/>
            </a:xfrm>
            <a:prstGeom prst="rect">
              <a:avLst/>
            </a:prstGeom>
            <a:solidFill>
              <a:srgbClr val="EDF4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AE32B11C-4489-EF45-933C-A53A5BDDCABC}"/>
                </a:ext>
              </a:extLst>
            </p:cNvPr>
            <p:cNvSpPr/>
            <p:nvPr userDrawn="1"/>
          </p:nvSpPr>
          <p:spPr bwMode="auto">
            <a:xfrm>
              <a:off x="-161925" y="2368938"/>
              <a:ext cx="180000" cy="180000"/>
            </a:xfrm>
            <a:prstGeom prst="rect">
              <a:avLst/>
            </a:prstGeom>
            <a:solidFill>
              <a:srgbClr val="006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FB3D90AC-E63C-7144-BF20-60DEEB8890CE}"/>
                </a:ext>
              </a:extLst>
            </p:cNvPr>
            <p:cNvSpPr/>
            <p:nvPr userDrawn="1"/>
          </p:nvSpPr>
          <p:spPr bwMode="auto">
            <a:xfrm>
              <a:off x="-161925" y="2187338"/>
              <a:ext cx="180000" cy="180000"/>
            </a:xfrm>
            <a:prstGeom prst="rect">
              <a:avLst/>
            </a:prstGeom>
            <a:solidFill>
              <a:srgbClr val="418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156FA8DC-CE0A-4C49-9E3B-DC8F3E1810A7}"/>
                </a:ext>
              </a:extLst>
            </p:cNvPr>
            <p:cNvSpPr/>
            <p:nvPr userDrawn="1"/>
          </p:nvSpPr>
          <p:spPr bwMode="auto">
            <a:xfrm>
              <a:off x="-161925" y="2005738"/>
              <a:ext cx="180000" cy="180000"/>
            </a:xfrm>
            <a:prstGeom prst="rect">
              <a:avLst/>
            </a:prstGeom>
            <a:solidFill>
              <a:srgbClr val="6EA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CA45F04-A9A7-2648-A00F-0FE475DBF151}"/>
                </a:ext>
              </a:extLst>
            </p:cNvPr>
            <p:cNvSpPr/>
            <p:nvPr userDrawn="1"/>
          </p:nvSpPr>
          <p:spPr bwMode="auto">
            <a:xfrm>
              <a:off x="-161925" y="1824138"/>
              <a:ext cx="180000" cy="180000"/>
            </a:xfrm>
            <a:prstGeom prst="rect">
              <a:avLst/>
            </a:prstGeom>
            <a:solidFill>
              <a:srgbClr val="97C1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7C9677AA-2EC3-3441-BE84-DD26293D12B2}"/>
                </a:ext>
              </a:extLst>
            </p:cNvPr>
            <p:cNvSpPr/>
            <p:nvPr userDrawn="1"/>
          </p:nvSpPr>
          <p:spPr bwMode="auto">
            <a:xfrm>
              <a:off x="-161925" y="1642538"/>
              <a:ext cx="180000" cy="180000"/>
            </a:xfrm>
            <a:prstGeom prst="rect">
              <a:avLst/>
            </a:prstGeom>
            <a:solidFill>
              <a:srgbClr val="C9DE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F687361-EBD6-2A41-AB08-1C4C456FFD81}"/>
              </a:ext>
            </a:extLst>
          </p:cNvPr>
          <p:cNvGrpSpPr/>
          <p:nvPr userDrawn="1"/>
        </p:nvGrpSpPr>
        <p:grpSpPr>
          <a:xfrm>
            <a:off x="-211530" y="2427887"/>
            <a:ext cx="180000" cy="1814404"/>
            <a:chOff x="161925" y="1460938"/>
            <a:chExt cx="180000" cy="1814404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5B9C081F-72B3-B342-8955-8711C87BA13A}"/>
                </a:ext>
              </a:extLst>
            </p:cNvPr>
            <p:cNvSpPr/>
            <p:nvPr userDrawn="1"/>
          </p:nvSpPr>
          <p:spPr bwMode="auto">
            <a:xfrm>
              <a:off x="161925" y="3095342"/>
              <a:ext cx="180000" cy="180000"/>
            </a:xfrm>
            <a:prstGeom prst="rect">
              <a:avLst/>
            </a:prstGeom>
            <a:solidFill>
              <a:srgbClr val="17171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C72251C9-2DE3-7944-9A89-E0651BC45CE2}"/>
                </a:ext>
              </a:extLst>
            </p:cNvPr>
            <p:cNvSpPr/>
            <p:nvPr userDrawn="1"/>
          </p:nvSpPr>
          <p:spPr bwMode="auto">
            <a:xfrm>
              <a:off x="161925" y="2913738"/>
              <a:ext cx="180000" cy="180000"/>
            </a:xfrm>
            <a:prstGeom prst="rect">
              <a:avLst/>
            </a:prstGeom>
            <a:solidFill>
              <a:srgbClr val="28282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E0B7FADC-C6C4-8448-A29B-C37C5E69BAFA}"/>
                </a:ext>
              </a:extLst>
            </p:cNvPr>
            <p:cNvSpPr/>
            <p:nvPr userDrawn="1"/>
          </p:nvSpPr>
          <p:spPr bwMode="auto">
            <a:xfrm>
              <a:off x="161925" y="2732138"/>
              <a:ext cx="180000" cy="180000"/>
            </a:xfrm>
            <a:prstGeom prst="rect">
              <a:avLst/>
            </a:prstGeom>
            <a:solidFill>
              <a:srgbClr val="3D3D3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63C359BC-DD6E-034E-9A4E-F78998A3AF99}"/>
                </a:ext>
              </a:extLst>
            </p:cNvPr>
            <p:cNvSpPr/>
            <p:nvPr userDrawn="1"/>
          </p:nvSpPr>
          <p:spPr bwMode="auto">
            <a:xfrm>
              <a:off x="161925" y="2550538"/>
              <a:ext cx="180000" cy="180000"/>
            </a:xfrm>
            <a:prstGeom prst="rect">
              <a:avLst/>
            </a:prstGeom>
            <a:solidFill>
              <a:srgbClr val="56565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D2B69659-D2BE-8448-9467-87E4E3C3DD61}"/>
                </a:ext>
              </a:extLst>
            </p:cNvPr>
            <p:cNvSpPr/>
            <p:nvPr userDrawn="1"/>
          </p:nvSpPr>
          <p:spPr bwMode="auto">
            <a:xfrm>
              <a:off x="161925" y="2368938"/>
              <a:ext cx="180000" cy="180000"/>
            </a:xfrm>
            <a:prstGeom prst="rect">
              <a:avLst/>
            </a:prstGeom>
            <a:solidFill>
              <a:srgbClr val="6F6F6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E953B5AD-2B7A-0647-9A41-4B4A3CD36972}"/>
                </a:ext>
              </a:extLst>
            </p:cNvPr>
            <p:cNvSpPr/>
            <p:nvPr userDrawn="1"/>
          </p:nvSpPr>
          <p:spPr bwMode="auto">
            <a:xfrm>
              <a:off x="161925" y="2187338"/>
              <a:ext cx="180000" cy="180000"/>
            </a:xfrm>
            <a:prstGeom prst="rect">
              <a:avLst/>
            </a:prstGeom>
            <a:solidFill>
              <a:srgbClr val="8C8C8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25FCA1F8-BA7F-E545-B211-7FE54E0CDEE5}"/>
                </a:ext>
              </a:extLst>
            </p:cNvPr>
            <p:cNvSpPr/>
            <p:nvPr userDrawn="1"/>
          </p:nvSpPr>
          <p:spPr bwMode="auto">
            <a:xfrm>
              <a:off x="161925" y="2005738"/>
              <a:ext cx="180000" cy="180000"/>
            </a:xfrm>
            <a:prstGeom prst="rect">
              <a:avLst/>
            </a:prstGeom>
            <a:solidFill>
              <a:srgbClr val="A4A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45AEB0D3-1B44-1543-92A4-0C88BA9A0DA4}"/>
                </a:ext>
              </a:extLst>
            </p:cNvPr>
            <p:cNvSpPr/>
            <p:nvPr userDrawn="1"/>
          </p:nvSpPr>
          <p:spPr bwMode="auto">
            <a:xfrm>
              <a:off x="161925" y="1824138"/>
              <a:ext cx="180000" cy="180000"/>
            </a:xfrm>
            <a:prstGeom prst="rect">
              <a:avLst/>
            </a:prstGeom>
            <a:solidFill>
              <a:srgbClr val="BEBEB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57693B8-E66A-F045-AB89-A624F0B00512}"/>
                </a:ext>
              </a:extLst>
            </p:cNvPr>
            <p:cNvSpPr/>
            <p:nvPr userDrawn="1"/>
          </p:nvSpPr>
          <p:spPr bwMode="auto">
            <a:xfrm>
              <a:off x="161925" y="1642538"/>
              <a:ext cx="180000" cy="180000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E3235A4-F47C-2742-ADC1-2BFD5573896C}"/>
                </a:ext>
              </a:extLst>
            </p:cNvPr>
            <p:cNvSpPr/>
            <p:nvPr userDrawn="1"/>
          </p:nvSpPr>
          <p:spPr bwMode="auto">
            <a:xfrm>
              <a:off x="161925" y="1460938"/>
              <a:ext cx="180000" cy="180000"/>
            </a:xfrm>
            <a:prstGeom prst="rect">
              <a:avLst/>
            </a:prstGeom>
            <a:solidFill>
              <a:srgbClr val="F3F3F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648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orient="horz" pos="3117">
          <p15:clr>
            <a:srgbClr val="FBAE40"/>
          </p15:clr>
        </p15:guide>
        <p15:guide id="3" orient="horz" pos="80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セパレー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3B19DFB-8CFE-974D-BA33-2E7CF1D46C2E}"/>
              </a:ext>
            </a:extLst>
          </p:cNvPr>
          <p:cNvGrpSpPr/>
          <p:nvPr userDrawn="1"/>
        </p:nvGrpSpPr>
        <p:grpSpPr>
          <a:xfrm>
            <a:off x="8253880" y="182597"/>
            <a:ext cx="581708" cy="174910"/>
            <a:chOff x="1397260" y="1460020"/>
            <a:chExt cx="9422195" cy="3777455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66E6F31D-1B8A-D54E-A62F-4D05C8D70E97}"/>
                </a:ext>
              </a:extLst>
            </p:cNvPr>
            <p:cNvGrpSpPr/>
            <p:nvPr/>
          </p:nvGrpSpPr>
          <p:grpSpPr>
            <a:xfrm>
              <a:off x="1397260" y="1460020"/>
              <a:ext cx="1829734" cy="3777455"/>
              <a:chOff x="1397260" y="1460020"/>
              <a:chExt cx="1829734" cy="3777455"/>
            </a:xfrm>
          </p:grpSpPr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04DA9409-462E-5048-A106-EC1C93D4D45B}"/>
                  </a:ext>
                </a:extLst>
              </p:cNvPr>
              <p:cNvSpPr/>
              <p:nvPr/>
            </p:nvSpPr>
            <p:spPr>
              <a:xfrm>
                <a:off x="1397260" y="4976189"/>
                <a:ext cx="1829734" cy="261286"/>
              </a:xfrm>
              <a:custGeom>
                <a:avLst/>
                <a:gdLst>
                  <a:gd name="connsiteX0" fmla="*/ 0 w 1829733"/>
                  <a:gd name="connsiteY0" fmla="*/ 0 h 261286"/>
                  <a:gd name="connsiteX1" fmla="*/ 1832534 w 1829733"/>
                  <a:gd name="connsiteY1" fmla="*/ 0 h 261286"/>
                  <a:gd name="connsiteX2" fmla="*/ 1832534 w 1829733"/>
                  <a:gd name="connsiteY2" fmla="*/ 262220 h 261286"/>
                  <a:gd name="connsiteX3" fmla="*/ 0 w 1829733"/>
                  <a:gd name="connsiteY3" fmla="*/ 26222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9733" h="261286">
                    <a:moveTo>
                      <a:pt x="0" y="0"/>
                    </a:moveTo>
                    <a:lnTo>
                      <a:pt x="1832534" y="0"/>
                    </a:lnTo>
                    <a:lnTo>
                      <a:pt x="1832534" y="262220"/>
                    </a:lnTo>
                    <a:lnTo>
                      <a:pt x="0" y="26222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C690FB26-5004-BE48-9D07-3C261A6C35F1}"/>
                  </a:ext>
                </a:extLst>
              </p:cNvPr>
              <p:cNvSpPr/>
              <p:nvPr/>
            </p:nvSpPr>
            <p:spPr>
              <a:xfrm>
                <a:off x="1397260" y="4473213"/>
                <a:ext cx="1829734" cy="261286"/>
              </a:xfrm>
              <a:custGeom>
                <a:avLst/>
                <a:gdLst>
                  <a:gd name="connsiteX0" fmla="*/ 0 w 1829733"/>
                  <a:gd name="connsiteY0" fmla="*/ 0 h 261286"/>
                  <a:gd name="connsiteX1" fmla="*/ 1832534 w 1829733"/>
                  <a:gd name="connsiteY1" fmla="*/ 0 h 261286"/>
                  <a:gd name="connsiteX2" fmla="*/ 1832534 w 1829733"/>
                  <a:gd name="connsiteY2" fmla="*/ 263153 h 261286"/>
                  <a:gd name="connsiteX3" fmla="*/ 0 w 1829733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9733" h="261286">
                    <a:moveTo>
                      <a:pt x="0" y="0"/>
                    </a:moveTo>
                    <a:lnTo>
                      <a:pt x="1832534" y="0"/>
                    </a:lnTo>
                    <a:lnTo>
                      <a:pt x="1832534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14901D5A-BEF9-3445-A21D-5BF28A152414}"/>
                  </a:ext>
                </a:extLst>
              </p:cNvPr>
              <p:cNvSpPr/>
              <p:nvPr/>
            </p:nvSpPr>
            <p:spPr>
              <a:xfrm>
                <a:off x="1920041" y="3971169"/>
                <a:ext cx="784172" cy="261286"/>
              </a:xfrm>
              <a:custGeom>
                <a:avLst/>
                <a:gdLst>
                  <a:gd name="connsiteX0" fmla="*/ 0 w 784171"/>
                  <a:gd name="connsiteY0" fmla="*/ 0 h 261286"/>
                  <a:gd name="connsiteX1" fmla="*/ 786039 w 784171"/>
                  <a:gd name="connsiteY1" fmla="*/ 0 h 261286"/>
                  <a:gd name="connsiteX2" fmla="*/ 786039 w 784171"/>
                  <a:gd name="connsiteY2" fmla="*/ 263153 h 261286"/>
                  <a:gd name="connsiteX3" fmla="*/ 0 w 784171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171" h="261286">
                    <a:moveTo>
                      <a:pt x="0" y="0"/>
                    </a:moveTo>
                    <a:lnTo>
                      <a:pt x="786039" y="0"/>
                    </a:lnTo>
                    <a:lnTo>
                      <a:pt x="786039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AFBC8C17-00BE-4B47-A529-A824A401DFAF}"/>
                  </a:ext>
                </a:extLst>
              </p:cNvPr>
              <p:cNvSpPr/>
              <p:nvPr/>
            </p:nvSpPr>
            <p:spPr>
              <a:xfrm>
                <a:off x="1920041" y="3469126"/>
                <a:ext cx="784172" cy="261286"/>
              </a:xfrm>
              <a:custGeom>
                <a:avLst/>
                <a:gdLst>
                  <a:gd name="connsiteX0" fmla="*/ 0 w 784171"/>
                  <a:gd name="connsiteY0" fmla="*/ 0 h 261286"/>
                  <a:gd name="connsiteX1" fmla="*/ 786039 w 784171"/>
                  <a:gd name="connsiteY1" fmla="*/ 0 h 261286"/>
                  <a:gd name="connsiteX2" fmla="*/ 786039 w 784171"/>
                  <a:gd name="connsiteY2" fmla="*/ 263153 h 261286"/>
                  <a:gd name="connsiteX3" fmla="*/ 0 w 784171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171" h="261286">
                    <a:moveTo>
                      <a:pt x="0" y="0"/>
                    </a:moveTo>
                    <a:lnTo>
                      <a:pt x="786039" y="0"/>
                    </a:lnTo>
                    <a:lnTo>
                      <a:pt x="786039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14B00F9C-D940-3844-BCFF-F265E92805E2}"/>
                  </a:ext>
                </a:extLst>
              </p:cNvPr>
              <p:cNvSpPr/>
              <p:nvPr/>
            </p:nvSpPr>
            <p:spPr>
              <a:xfrm>
                <a:off x="1920041" y="2967083"/>
                <a:ext cx="784172" cy="261286"/>
              </a:xfrm>
              <a:custGeom>
                <a:avLst/>
                <a:gdLst>
                  <a:gd name="connsiteX0" fmla="*/ 0 w 784171"/>
                  <a:gd name="connsiteY0" fmla="*/ 0 h 261286"/>
                  <a:gd name="connsiteX1" fmla="*/ 786039 w 784171"/>
                  <a:gd name="connsiteY1" fmla="*/ 0 h 261286"/>
                  <a:gd name="connsiteX2" fmla="*/ 786039 w 784171"/>
                  <a:gd name="connsiteY2" fmla="*/ 263153 h 261286"/>
                  <a:gd name="connsiteX3" fmla="*/ 0 w 784171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171" h="261286">
                    <a:moveTo>
                      <a:pt x="0" y="0"/>
                    </a:moveTo>
                    <a:lnTo>
                      <a:pt x="786039" y="0"/>
                    </a:lnTo>
                    <a:lnTo>
                      <a:pt x="786039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698D44BD-FEE5-0F4C-B38F-E8B2BA026FCB}"/>
                  </a:ext>
                </a:extLst>
              </p:cNvPr>
              <p:cNvSpPr/>
              <p:nvPr/>
            </p:nvSpPr>
            <p:spPr>
              <a:xfrm>
                <a:off x="1920041" y="2464106"/>
                <a:ext cx="784172" cy="261286"/>
              </a:xfrm>
              <a:custGeom>
                <a:avLst/>
                <a:gdLst>
                  <a:gd name="connsiteX0" fmla="*/ 0 w 784171"/>
                  <a:gd name="connsiteY0" fmla="*/ 0 h 261286"/>
                  <a:gd name="connsiteX1" fmla="*/ 786039 w 784171"/>
                  <a:gd name="connsiteY1" fmla="*/ 0 h 261286"/>
                  <a:gd name="connsiteX2" fmla="*/ 786039 w 784171"/>
                  <a:gd name="connsiteY2" fmla="*/ 263153 h 261286"/>
                  <a:gd name="connsiteX3" fmla="*/ 0 w 784171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171" h="261286">
                    <a:moveTo>
                      <a:pt x="0" y="0"/>
                    </a:moveTo>
                    <a:lnTo>
                      <a:pt x="786039" y="0"/>
                    </a:lnTo>
                    <a:lnTo>
                      <a:pt x="786039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A89AC384-A062-534E-8A25-FE7596276255}"/>
                  </a:ext>
                </a:extLst>
              </p:cNvPr>
              <p:cNvSpPr/>
              <p:nvPr/>
            </p:nvSpPr>
            <p:spPr>
              <a:xfrm>
                <a:off x="1397260" y="1962063"/>
                <a:ext cx="1829734" cy="261286"/>
              </a:xfrm>
              <a:custGeom>
                <a:avLst/>
                <a:gdLst>
                  <a:gd name="connsiteX0" fmla="*/ 0 w 1829733"/>
                  <a:gd name="connsiteY0" fmla="*/ 0 h 261286"/>
                  <a:gd name="connsiteX1" fmla="*/ 1832534 w 1829733"/>
                  <a:gd name="connsiteY1" fmla="*/ 0 h 261286"/>
                  <a:gd name="connsiteX2" fmla="*/ 1832534 w 1829733"/>
                  <a:gd name="connsiteY2" fmla="*/ 263153 h 261286"/>
                  <a:gd name="connsiteX3" fmla="*/ 0 w 1829733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9733" h="261286">
                    <a:moveTo>
                      <a:pt x="0" y="0"/>
                    </a:moveTo>
                    <a:lnTo>
                      <a:pt x="1832534" y="0"/>
                    </a:lnTo>
                    <a:lnTo>
                      <a:pt x="1832534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453669DF-13A5-8E49-814A-B7F20328C592}"/>
                  </a:ext>
                </a:extLst>
              </p:cNvPr>
              <p:cNvSpPr/>
              <p:nvPr/>
            </p:nvSpPr>
            <p:spPr>
              <a:xfrm>
                <a:off x="1397260" y="1460020"/>
                <a:ext cx="1829734" cy="261286"/>
              </a:xfrm>
              <a:custGeom>
                <a:avLst/>
                <a:gdLst>
                  <a:gd name="connsiteX0" fmla="*/ 0 w 1829733"/>
                  <a:gd name="connsiteY0" fmla="*/ 0 h 261286"/>
                  <a:gd name="connsiteX1" fmla="*/ 1832534 w 1829733"/>
                  <a:gd name="connsiteY1" fmla="*/ 0 h 261286"/>
                  <a:gd name="connsiteX2" fmla="*/ 1832534 w 1829733"/>
                  <a:gd name="connsiteY2" fmla="*/ 263153 h 261286"/>
                  <a:gd name="connsiteX3" fmla="*/ 0 w 1829733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9733" h="261286">
                    <a:moveTo>
                      <a:pt x="0" y="0"/>
                    </a:moveTo>
                    <a:lnTo>
                      <a:pt x="1832534" y="0"/>
                    </a:lnTo>
                    <a:lnTo>
                      <a:pt x="1832534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9F5DBB3E-B2D6-B046-A004-A6ED3841C13D}"/>
                </a:ext>
              </a:extLst>
            </p:cNvPr>
            <p:cNvGrpSpPr/>
            <p:nvPr/>
          </p:nvGrpSpPr>
          <p:grpSpPr>
            <a:xfrm>
              <a:off x="3491185" y="1460020"/>
              <a:ext cx="2944377" cy="3777455"/>
              <a:chOff x="3491185" y="1460020"/>
              <a:chExt cx="2944377" cy="3777455"/>
            </a:xfrm>
          </p:grpSpPr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A919D092-2AAE-AB4A-9522-3C7CD2309BF5}"/>
                  </a:ext>
                </a:extLst>
              </p:cNvPr>
              <p:cNvSpPr/>
              <p:nvPr/>
            </p:nvSpPr>
            <p:spPr>
              <a:xfrm>
                <a:off x="3491185" y="4473213"/>
                <a:ext cx="2921972" cy="261286"/>
              </a:xfrm>
              <a:custGeom>
                <a:avLst/>
                <a:gdLst>
                  <a:gd name="connsiteX0" fmla="*/ 0 w 2921972"/>
                  <a:gd name="connsiteY0" fmla="*/ 263153 h 261286"/>
                  <a:gd name="connsiteX1" fmla="*/ 2818350 w 2921972"/>
                  <a:gd name="connsiteY1" fmla="*/ 263153 h 261286"/>
                  <a:gd name="connsiteX2" fmla="*/ 2922906 w 2921972"/>
                  <a:gd name="connsiteY2" fmla="*/ 0 h 261286"/>
                  <a:gd name="connsiteX3" fmla="*/ 0 w 2921972"/>
                  <a:gd name="connsiteY3" fmla="*/ 0 h 261286"/>
                  <a:gd name="connsiteX4" fmla="*/ 0 w 2921972"/>
                  <a:gd name="connsiteY4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1972" h="261286">
                    <a:moveTo>
                      <a:pt x="0" y="263153"/>
                    </a:moveTo>
                    <a:lnTo>
                      <a:pt x="2818350" y="263153"/>
                    </a:lnTo>
                    <a:cubicBezTo>
                      <a:pt x="2865960" y="181967"/>
                      <a:pt x="2901435" y="93317"/>
                      <a:pt x="2922906" y="0"/>
                    </a:cubicBezTo>
                    <a:lnTo>
                      <a:pt x="0" y="0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EF5FD82F-4F5C-5D45-B7D1-D3A7F3FD6440}"/>
                  </a:ext>
                </a:extLst>
              </p:cNvPr>
              <p:cNvSpPr/>
              <p:nvPr/>
            </p:nvSpPr>
            <p:spPr>
              <a:xfrm>
                <a:off x="4014899" y="3469126"/>
                <a:ext cx="2287167" cy="261286"/>
              </a:xfrm>
              <a:custGeom>
                <a:avLst/>
                <a:gdLst>
                  <a:gd name="connsiteX0" fmla="*/ 2075254 w 2287166"/>
                  <a:gd name="connsiteY0" fmla="*/ 0 h 261286"/>
                  <a:gd name="connsiteX1" fmla="*/ 0 w 2287166"/>
                  <a:gd name="connsiteY1" fmla="*/ 0 h 261286"/>
                  <a:gd name="connsiteX2" fmla="*/ 0 w 2287166"/>
                  <a:gd name="connsiteY2" fmla="*/ 263153 h 261286"/>
                  <a:gd name="connsiteX3" fmla="*/ 2294636 w 2287166"/>
                  <a:gd name="connsiteY3" fmla="*/ 263153 h 261286"/>
                  <a:gd name="connsiteX4" fmla="*/ 2075254 w 2287166"/>
                  <a:gd name="connsiteY4" fmla="*/ 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7166" h="261286">
                    <a:moveTo>
                      <a:pt x="2075254" y="0"/>
                    </a:moveTo>
                    <a:lnTo>
                      <a:pt x="0" y="0"/>
                    </a:lnTo>
                    <a:lnTo>
                      <a:pt x="0" y="263153"/>
                    </a:lnTo>
                    <a:lnTo>
                      <a:pt x="2294636" y="263153"/>
                    </a:lnTo>
                    <a:cubicBezTo>
                      <a:pt x="2234889" y="162371"/>
                      <a:pt x="2161139" y="73720"/>
                      <a:pt x="20752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AC5E12CC-2CAF-334A-B62E-E6BFD6191D5F}"/>
                  </a:ext>
                </a:extLst>
              </p:cNvPr>
              <p:cNvSpPr/>
              <p:nvPr/>
            </p:nvSpPr>
            <p:spPr>
              <a:xfrm>
                <a:off x="4014899" y="2967083"/>
                <a:ext cx="2287167" cy="261286"/>
              </a:xfrm>
              <a:custGeom>
                <a:avLst/>
                <a:gdLst>
                  <a:gd name="connsiteX0" fmla="*/ 0 w 2287166"/>
                  <a:gd name="connsiteY0" fmla="*/ 0 h 261286"/>
                  <a:gd name="connsiteX1" fmla="*/ 0 w 2287166"/>
                  <a:gd name="connsiteY1" fmla="*/ 263153 h 261286"/>
                  <a:gd name="connsiteX2" fmla="*/ 2075254 w 2287166"/>
                  <a:gd name="connsiteY2" fmla="*/ 263153 h 261286"/>
                  <a:gd name="connsiteX3" fmla="*/ 2294636 w 2287166"/>
                  <a:gd name="connsiteY3" fmla="*/ 0 h 261286"/>
                  <a:gd name="connsiteX4" fmla="*/ 0 w 2287166"/>
                  <a:gd name="connsiteY4" fmla="*/ 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7166" h="261286">
                    <a:moveTo>
                      <a:pt x="0" y="0"/>
                    </a:moveTo>
                    <a:lnTo>
                      <a:pt x="0" y="263153"/>
                    </a:lnTo>
                    <a:lnTo>
                      <a:pt x="2075254" y="263153"/>
                    </a:lnTo>
                    <a:cubicBezTo>
                      <a:pt x="2163006" y="189433"/>
                      <a:pt x="2236756" y="100782"/>
                      <a:pt x="229463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2301104C-66CB-E043-A347-25D9896540C4}"/>
                  </a:ext>
                </a:extLst>
              </p:cNvPr>
              <p:cNvSpPr/>
              <p:nvPr/>
            </p:nvSpPr>
            <p:spPr>
              <a:xfrm>
                <a:off x="3491185" y="1962063"/>
                <a:ext cx="2921972" cy="261286"/>
              </a:xfrm>
              <a:custGeom>
                <a:avLst/>
                <a:gdLst>
                  <a:gd name="connsiteX0" fmla="*/ 2818350 w 2921972"/>
                  <a:gd name="connsiteY0" fmla="*/ 0 h 261286"/>
                  <a:gd name="connsiteX1" fmla="*/ 0 w 2921972"/>
                  <a:gd name="connsiteY1" fmla="*/ 0 h 261286"/>
                  <a:gd name="connsiteX2" fmla="*/ 0 w 2921972"/>
                  <a:gd name="connsiteY2" fmla="*/ 263153 h 261286"/>
                  <a:gd name="connsiteX3" fmla="*/ 2922906 w 2921972"/>
                  <a:gd name="connsiteY3" fmla="*/ 263153 h 261286"/>
                  <a:gd name="connsiteX4" fmla="*/ 2818350 w 2921972"/>
                  <a:gd name="connsiteY4" fmla="*/ 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1972" h="261286">
                    <a:moveTo>
                      <a:pt x="2818350" y="0"/>
                    </a:moveTo>
                    <a:lnTo>
                      <a:pt x="0" y="0"/>
                    </a:lnTo>
                    <a:lnTo>
                      <a:pt x="0" y="263153"/>
                    </a:lnTo>
                    <a:lnTo>
                      <a:pt x="2922906" y="263153"/>
                    </a:lnTo>
                    <a:cubicBezTo>
                      <a:pt x="2898634" y="169836"/>
                      <a:pt x="2863160" y="81185"/>
                      <a:pt x="28183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BF3AF612-18C3-7047-906F-19D3D6D56653}"/>
                  </a:ext>
                </a:extLst>
              </p:cNvPr>
              <p:cNvSpPr/>
              <p:nvPr/>
            </p:nvSpPr>
            <p:spPr>
              <a:xfrm>
                <a:off x="3491185" y="1460020"/>
                <a:ext cx="2623240" cy="261286"/>
              </a:xfrm>
              <a:custGeom>
                <a:avLst/>
                <a:gdLst>
                  <a:gd name="connsiteX0" fmla="*/ 1952027 w 2623240"/>
                  <a:gd name="connsiteY0" fmla="*/ 0 h 261286"/>
                  <a:gd name="connsiteX1" fmla="*/ 0 w 2623240"/>
                  <a:gd name="connsiteY1" fmla="*/ 0 h 261286"/>
                  <a:gd name="connsiteX2" fmla="*/ 0 w 2623240"/>
                  <a:gd name="connsiteY2" fmla="*/ 263153 h 261286"/>
                  <a:gd name="connsiteX3" fmla="*/ 2625108 w 2623240"/>
                  <a:gd name="connsiteY3" fmla="*/ 263153 h 261286"/>
                  <a:gd name="connsiteX4" fmla="*/ 1952027 w 2623240"/>
                  <a:gd name="connsiteY4" fmla="*/ 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3240" h="261286">
                    <a:moveTo>
                      <a:pt x="1952027" y="0"/>
                    </a:moveTo>
                    <a:lnTo>
                      <a:pt x="0" y="0"/>
                    </a:lnTo>
                    <a:lnTo>
                      <a:pt x="0" y="263153"/>
                    </a:lnTo>
                    <a:lnTo>
                      <a:pt x="2625108" y="263153"/>
                    </a:lnTo>
                    <a:cubicBezTo>
                      <a:pt x="2449603" y="100782"/>
                      <a:pt x="2211550" y="0"/>
                      <a:pt x="19520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93C2F703-41CF-9448-B1A4-5401B1E710E5}"/>
                  </a:ext>
                </a:extLst>
              </p:cNvPr>
              <p:cNvSpPr/>
              <p:nvPr/>
            </p:nvSpPr>
            <p:spPr>
              <a:xfrm>
                <a:off x="4014899" y="2464106"/>
                <a:ext cx="784172" cy="261286"/>
              </a:xfrm>
              <a:custGeom>
                <a:avLst/>
                <a:gdLst>
                  <a:gd name="connsiteX0" fmla="*/ 0 w 784171"/>
                  <a:gd name="connsiteY0" fmla="*/ 0 h 261286"/>
                  <a:gd name="connsiteX1" fmla="*/ 785105 w 784171"/>
                  <a:gd name="connsiteY1" fmla="*/ 0 h 261286"/>
                  <a:gd name="connsiteX2" fmla="*/ 785105 w 784171"/>
                  <a:gd name="connsiteY2" fmla="*/ 263153 h 261286"/>
                  <a:gd name="connsiteX3" fmla="*/ 0 w 784171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171" h="261286">
                    <a:moveTo>
                      <a:pt x="0" y="0"/>
                    </a:moveTo>
                    <a:lnTo>
                      <a:pt x="785105" y="0"/>
                    </a:lnTo>
                    <a:lnTo>
                      <a:pt x="785105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837D0DF0-2EEF-DA45-A775-A9552705251B}"/>
                  </a:ext>
                </a:extLst>
              </p:cNvPr>
              <p:cNvSpPr/>
              <p:nvPr/>
            </p:nvSpPr>
            <p:spPr>
              <a:xfrm>
                <a:off x="5586043" y="2464106"/>
                <a:ext cx="849519" cy="261286"/>
              </a:xfrm>
              <a:custGeom>
                <a:avLst/>
                <a:gdLst>
                  <a:gd name="connsiteX0" fmla="*/ 0 w 849519"/>
                  <a:gd name="connsiteY0" fmla="*/ 263153 h 261286"/>
                  <a:gd name="connsiteX1" fmla="*/ 821513 w 849519"/>
                  <a:gd name="connsiteY1" fmla="*/ 263153 h 261286"/>
                  <a:gd name="connsiteX2" fmla="*/ 856988 w 849519"/>
                  <a:gd name="connsiteY2" fmla="*/ 0 h 261286"/>
                  <a:gd name="connsiteX3" fmla="*/ 0 w 849519"/>
                  <a:gd name="connsiteY3" fmla="*/ 0 h 261286"/>
                  <a:gd name="connsiteX4" fmla="*/ 0 w 849519"/>
                  <a:gd name="connsiteY4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9519" h="261286">
                    <a:moveTo>
                      <a:pt x="0" y="263153"/>
                    </a:moveTo>
                    <a:lnTo>
                      <a:pt x="821513" y="263153"/>
                    </a:lnTo>
                    <a:cubicBezTo>
                      <a:pt x="844852" y="179168"/>
                      <a:pt x="856988" y="90517"/>
                      <a:pt x="856988" y="0"/>
                    </a:cubicBezTo>
                    <a:lnTo>
                      <a:pt x="0" y="0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F44179E9-8290-2146-A781-9C687CAF11C6}"/>
                  </a:ext>
                </a:extLst>
              </p:cNvPr>
              <p:cNvSpPr/>
              <p:nvPr/>
            </p:nvSpPr>
            <p:spPr>
              <a:xfrm>
                <a:off x="4014899" y="3971169"/>
                <a:ext cx="784172" cy="261286"/>
              </a:xfrm>
              <a:custGeom>
                <a:avLst/>
                <a:gdLst>
                  <a:gd name="connsiteX0" fmla="*/ 0 w 784171"/>
                  <a:gd name="connsiteY0" fmla="*/ 0 h 261286"/>
                  <a:gd name="connsiteX1" fmla="*/ 785105 w 784171"/>
                  <a:gd name="connsiteY1" fmla="*/ 0 h 261286"/>
                  <a:gd name="connsiteX2" fmla="*/ 785105 w 784171"/>
                  <a:gd name="connsiteY2" fmla="*/ 263153 h 261286"/>
                  <a:gd name="connsiteX3" fmla="*/ 0 w 784171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171" h="261286">
                    <a:moveTo>
                      <a:pt x="0" y="0"/>
                    </a:moveTo>
                    <a:lnTo>
                      <a:pt x="785105" y="0"/>
                    </a:lnTo>
                    <a:lnTo>
                      <a:pt x="785105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30ED5FCD-647D-E043-8E89-07D112F7C075}"/>
                  </a:ext>
                </a:extLst>
              </p:cNvPr>
              <p:cNvSpPr/>
              <p:nvPr/>
            </p:nvSpPr>
            <p:spPr>
              <a:xfrm>
                <a:off x="5586043" y="3971169"/>
                <a:ext cx="849519" cy="261286"/>
              </a:xfrm>
              <a:custGeom>
                <a:avLst/>
                <a:gdLst>
                  <a:gd name="connsiteX0" fmla="*/ 0 w 849519"/>
                  <a:gd name="connsiteY0" fmla="*/ 0 h 261286"/>
                  <a:gd name="connsiteX1" fmla="*/ 0 w 849519"/>
                  <a:gd name="connsiteY1" fmla="*/ 263153 h 261286"/>
                  <a:gd name="connsiteX2" fmla="*/ 856988 w 849519"/>
                  <a:gd name="connsiteY2" fmla="*/ 263153 h 261286"/>
                  <a:gd name="connsiteX3" fmla="*/ 821513 w 849519"/>
                  <a:gd name="connsiteY3" fmla="*/ 0 h 261286"/>
                  <a:gd name="connsiteX4" fmla="*/ 0 w 849519"/>
                  <a:gd name="connsiteY4" fmla="*/ 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9519" h="261286">
                    <a:moveTo>
                      <a:pt x="0" y="0"/>
                    </a:moveTo>
                    <a:lnTo>
                      <a:pt x="0" y="263153"/>
                    </a:lnTo>
                    <a:lnTo>
                      <a:pt x="856988" y="263153"/>
                    </a:lnTo>
                    <a:cubicBezTo>
                      <a:pt x="856988" y="172636"/>
                      <a:pt x="844852" y="83985"/>
                      <a:pt x="82151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A82A3526-C1C4-7C47-8A00-E546461E4D18}"/>
                  </a:ext>
                </a:extLst>
              </p:cNvPr>
              <p:cNvSpPr/>
              <p:nvPr/>
            </p:nvSpPr>
            <p:spPr>
              <a:xfrm>
                <a:off x="3491185" y="4976189"/>
                <a:ext cx="2623240" cy="261286"/>
              </a:xfrm>
              <a:custGeom>
                <a:avLst/>
                <a:gdLst>
                  <a:gd name="connsiteX0" fmla="*/ 0 w 2623240"/>
                  <a:gd name="connsiteY0" fmla="*/ 260354 h 261286"/>
                  <a:gd name="connsiteX1" fmla="*/ 1952027 w 2623240"/>
                  <a:gd name="connsiteY1" fmla="*/ 263153 h 261286"/>
                  <a:gd name="connsiteX2" fmla="*/ 2626041 w 2623240"/>
                  <a:gd name="connsiteY2" fmla="*/ 0 h 261286"/>
                  <a:gd name="connsiteX3" fmla="*/ 0 w 2623240"/>
                  <a:gd name="connsiteY3" fmla="*/ 0 h 261286"/>
                  <a:gd name="connsiteX4" fmla="*/ 0 w 2623240"/>
                  <a:gd name="connsiteY4" fmla="*/ 260354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3240" h="261286">
                    <a:moveTo>
                      <a:pt x="0" y="260354"/>
                    </a:moveTo>
                    <a:lnTo>
                      <a:pt x="1952027" y="263153"/>
                    </a:lnTo>
                    <a:cubicBezTo>
                      <a:pt x="2213418" y="263153"/>
                      <a:pt x="2449603" y="162371"/>
                      <a:pt x="2626041" y="0"/>
                    </a:cubicBezTo>
                    <a:lnTo>
                      <a:pt x="0" y="0"/>
                    </a:lnTo>
                    <a:lnTo>
                      <a:pt x="0" y="260354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D6717CC0-E52F-E94F-817B-52BADDA19A25}"/>
                </a:ext>
              </a:extLst>
            </p:cNvPr>
            <p:cNvGrpSpPr/>
            <p:nvPr/>
          </p:nvGrpSpPr>
          <p:grpSpPr>
            <a:xfrm>
              <a:off x="6633472" y="1460020"/>
              <a:ext cx="4185983" cy="3777455"/>
              <a:chOff x="6633472" y="1460020"/>
              <a:chExt cx="4185983" cy="3777455"/>
            </a:xfrm>
          </p:grpSpPr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F261F008-2B61-484E-BE87-83651F512756}"/>
                  </a:ext>
                </a:extLst>
              </p:cNvPr>
              <p:cNvSpPr/>
              <p:nvPr/>
            </p:nvSpPr>
            <p:spPr>
              <a:xfrm>
                <a:off x="6633472" y="4976189"/>
                <a:ext cx="1306953" cy="261286"/>
              </a:xfrm>
              <a:custGeom>
                <a:avLst/>
                <a:gdLst>
                  <a:gd name="connsiteX0" fmla="*/ 0 w 1306952"/>
                  <a:gd name="connsiteY0" fmla="*/ 0 h 261286"/>
                  <a:gd name="connsiteX1" fmla="*/ 1308820 w 1306952"/>
                  <a:gd name="connsiteY1" fmla="*/ 0 h 261286"/>
                  <a:gd name="connsiteX2" fmla="*/ 1308820 w 1306952"/>
                  <a:gd name="connsiteY2" fmla="*/ 262220 h 261286"/>
                  <a:gd name="connsiteX3" fmla="*/ 0 w 1306952"/>
                  <a:gd name="connsiteY3" fmla="*/ 26222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952" h="261286">
                    <a:moveTo>
                      <a:pt x="0" y="0"/>
                    </a:moveTo>
                    <a:lnTo>
                      <a:pt x="1308820" y="0"/>
                    </a:lnTo>
                    <a:lnTo>
                      <a:pt x="1308820" y="262220"/>
                    </a:lnTo>
                    <a:lnTo>
                      <a:pt x="0" y="26222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0DA560FE-0F8F-2F44-AC92-D67EAB331F98}"/>
                  </a:ext>
                </a:extLst>
              </p:cNvPr>
              <p:cNvSpPr/>
              <p:nvPr/>
            </p:nvSpPr>
            <p:spPr>
              <a:xfrm>
                <a:off x="6633472" y="4473213"/>
                <a:ext cx="1306953" cy="261286"/>
              </a:xfrm>
              <a:custGeom>
                <a:avLst/>
                <a:gdLst>
                  <a:gd name="connsiteX0" fmla="*/ 0 w 1306952"/>
                  <a:gd name="connsiteY0" fmla="*/ 0 h 261286"/>
                  <a:gd name="connsiteX1" fmla="*/ 1308820 w 1306952"/>
                  <a:gd name="connsiteY1" fmla="*/ 0 h 261286"/>
                  <a:gd name="connsiteX2" fmla="*/ 1308820 w 1306952"/>
                  <a:gd name="connsiteY2" fmla="*/ 263153 h 261286"/>
                  <a:gd name="connsiteX3" fmla="*/ 0 w 1306952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952" h="261286">
                    <a:moveTo>
                      <a:pt x="0" y="0"/>
                    </a:moveTo>
                    <a:lnTo>
                      <a:pt x="1308820" y="0"/>
                    </a:lnTo>
                    <a:lnTo>
                      <a:pt x="1308820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437A1144-2B29-E944-9587-419008DD2034}"/>
                  </a:ext>
                </a:extLst>
              </p:cNvPr>
              <p:cNvSpPr/>
              <p:nvPr/>
            </p:nvSpPr>
            <p:spPr>
              <a:xfrm>
                <a:off x="7156253" y="3971169"/>
                <a:ext cx="784172" cy="261286"/>
              </a:xfrm>
              <a:custGeom>
                <a:avLst/>
                <a:gdLst>
                  <a:gd name="connsiteX0" fmla="*/ 0 w 784171"/>
                  <a:gd name="connsiteY0" fmla="*/ 0 h 261286"/>
                  <a:gd name="connsiteX1" fmla="*/ 786039 w 784171"/>
                  <a:gd name="connsiteY1" fmla="*/ 0 h 261286"/>
                  <a:gd name="connsiteX2" fmla="*/ 786039 w 784171"/>
                  <a:gd name="connsiteY2" fmla="*/ 263153 h 261286"/>
                  <a:gd name="connsiteX3" fmla="*/ 0 w 784171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171" h="261286">
                    <a:moveTo>
                      <a:pt x="0" y="0"/>
                    </a:moveTo>
                    <a:lnTo>
                      <a:pt x="786039" y="0"/>
                    </a:lnTo>
                    <a:lnTo>
                      <a:pt x="786039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B1A64ABF-F625-C743-8A6E-9F2BD44C42A0}"/>
                  </a:ext>
                </a:extLst>
              </p:cNvPr>
              <p:cNvSpPr/>
              <p:nvPr/>
            </p:nvSpPr>
            <p:spPr>
              <a:xfrm>
                <a:off x="7156253" y="3469126"/>
                <a:ext cx="784172" cy="261286"/>
              </a:xfrm>
              <a:custGeom>
                <a:avLst/>
                <a:gdLst>
                  <a:gd name="connsiteX0" fmla="*/ 0 w 784171"/>
                  <a:gd name="connsiteY0" fmla="*/ 0 h 261286"/>
                  <a:gd name="connsiteX1" fmla="*/ 786039 w 784171"/>
                  <a:gd name="connsiteY1" fmla="*/ 0 h 261286"/>
                  <a:gd name="connsiteX2" fmla="*/ 786039 w 784171"/>
                  <a:gd name="connsiteY2" fmla="*/ 263153 h 261286"/>
                  <a:gd name="connsiteX3" fmla="*/ 0 w 784171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171" h="261286">
                    <a:moveTo>
                      <a:pt x="0" y="0"/>
                    </a:moveTo>
                    <a:lnTo>
                      <a:pt x="786039" y="0"/>
                    </a:lnTo>
                    <a:lnTo>
                      <a:pt x="786039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2DDC32E3-5CFA-204B-B7AF-D4A1646D81F9}"/>
                  </a:ext>
                </a:extLst>
              </p:cNvPr>
              <p:cNvSpPr/>
              <p:nvPr/>
            </p:nvSpPr>
            <p:spPr>
              <a:xfrm>
                <a:off x="6633472" y="1962063"/>
                <a:ext cx="1755051" cy="261286"/>
              </a:xfrm>
              <a:custGeom>
                <a:avLst/>
                <a:gdLst>
                  <a:gd name="connsiteX0" fmla="*/ 1672899 w 1755050"/>
                  <a:gd name="connsiteY0" fmla="*/ 0 h 261286"/>
                  <a:gd name="connsiteX1" fmla="*/ 0 w 1755050"/>
                  <a:gd name="connsiteY1" fmla="*/ 0 h 261286"/>
                  <a:gd name="connsiteX2" fmla="*/ 0 w 1755050"/>
                  <a:gd name="connsiteY2" fmla="*/ 263153 h 261286"/>
                  <a:gd name="connsiteX3" fmla="*/ 1763453 w 1755050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050" h="261286">
                    <a:moveTo>
                      <a:pt x="1672899" y="0"/>
                    </a:moveTo>
                    <a:lnTo>
                      <a:pt x="0" y="0"/>
                    </a:lnTo>
                    <a:lnTo>
                      <a:pt x="0" y="263153"/>
                    </a:lnTo>
                    <a:lnTo>
                      <a:pt x="1763453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254B7E5B-9CC3-8C4D-835B-12FB338A310A}"/>
                  </a:ext>
                </a:extLst>
              </p:cNvPr>
              <p:cNvSpPr/>
              <p:nvPr/>
            </p:nvSpPr>
            <p:spPr>
              <a:xfrm>
                <a:off x="6633472" y="1460020"/>
                <a:ext cx="1587014" cy="261286"/>
              </a:xfrm>
              <a:custGeom>
                <a:avLst/>
                <a:gdLst>
                  <a:gd name="connsiteX0" fmla="*/ 1499262 w 1587013"/>
                  <a:gd name="connsiteY0" fmla="*/ 0 h 261286"/>
                  <a:gd name="connsiteX1" fmla="*/ 0 w 1587013"/>
                  <a:gd name="connsiteY1" fmla="*/ 0 h 261286"/>
                  <a:gd name="connsiteX2" fmla="*/ 0 w 1587013"/>
                  <a:gd name="connsiteY2" fmla="*/ 263153 h 261286"/>
                  <a:gd name="connsiteX3" fmla="*/ 1589815 w 1587013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7013" h="261286">
                    <a:moveTo>
                      <a:pt x="1499262" y="0"/>
                    </a:moveTo>
                    <a:lnTo>
                      <a:pt x="0" y="0"/>
                    </a:lnTo>
                    <a:lnTo>
                      <a:pt x="0" y="263153"/>
                    </a:lnTo>
                    <a:lnTo>
                      <a:pt x="1589815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02BB3A5D-C27D-F74A-BF83-766AC1D75024}"/>
                  </a:ext>
                </a:extLst>
              </p:cNvPr>
              <p:cNvSpPr/>
              <p:nvPr/>
            </p:nvSpPr>
            <p:spPr>
              <a:xfrm>
                <a:off x="9512502" y="4976189"/>
                <a:ext cx="1306953" cy="261286"/>
              </a:xfrm>
              <a:custGeom>
                <a:avLst/>
                <a:gdLst>
                  <a:gd name="connsiteX0" fmla="*/ 0 w 1306952"/>
                  <a:gd name="connsiteY0" fmla="*/ 0 h 261286"/>
                  <a:gd name="connsiteX1" fmla="*/ 1309754 w 1306952"/>
                  <a:gd name="connsiteY1" fmla="*/ 0 h 261286"/>
                  <a:gd name="connsiteX2" fmla="*/ 1309754 w 1306952"/>
                  <a:gd name="connsiteY2" fmla="*/ 262220 h 261286"/>
                  <a:gd name="connsiteX3" fmla="*/ 0 w 1306952"/>
                  <a:gd name="connsiteY3" fmla="*/ 26222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952" h="261286">
                    <a:moveTo>
                      <a:pt x="0" y="0"/>
                    </a:moveTo>
                    <a:lnTo>
                      <a:pt x="1309754" y="0"/>
                    </a:lnTo>
                    <a:lnTo>
                      <a:pt x="1309754" y="262220"/>
                    </a:lnTo>
                    <a:lnTo>
                      <a:pt x="0" y="26222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48C460E2-8795-E24F-BF3A-84A0FF20E6A7}"/>
                  </a:ext>
                </a:extLst>
              </p:cNvPr>
              <p:cNvSpPr/>
              <p:nvPr/>
            </p:nvSpPr>
            <p:spPr>
              <a:xfrm>
                <a:off x="9512502" y="4473213"/>
                <a:ext cx="1306953" cy="261286"/>
              </a:xfrm>
              <a:custGeom>
                <a:avLst/>
                <a:gdLst>
                  <a:gd name="connsiteX0" fmla="*/ 0 w 1306952"/>
                  <a:gd name="connsiteY0" fmla="*/ 0 h 261286"/>
                  <a:gd name="connsiteX1" fmla="*/ 1309754 w 1306952"/>
                  <a:gd name="connsiteY1" fmla="*/ 0 h 261286"/>
                  <a:gd name="connsiteX2" fmla="*/ 1309754 w 1306952"/>
                  <a:gd name="connsiteY2" fmla="*/ 263153 h 261286"/>
                  <a:gd name="connsiteX3" fmla="*/ 0 w 1306952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952" h="261286">
                    <a:moveTo>
                      <a:pt x="0" y="0"/>
                    </a:moveTo>
                    <a:lnTo>
                      <a:pt x="1309754" y="0"/>
                    </a:lnTo>
                    <a:lnTo>
                      <a:pt x="1309754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69B61A22-DDFD-6F40-A2E1-18FF754ADEFE}"/>
                  </a:ext>
                </a:extLst>
              </p:cNvPr>
              <p:cNvSpPr/>
              <p:nvPr/>
            </p:nvSpPr>
            <p:spPr>
              <a:xfrm>
                <a:off x="9512502" y="3971169"/>
                <a:ext cx="784172" cy="261286"/>
              </a:xfrm>
              <a:custGeom>
                <a:avLst/>
                <a:gdLst>
                  <a:gd name="connsiteX0" fmla="*/ 0 w 784171"/>
                  <a:gd name="connsiteY0" fmla="*/ 0 h 261286"/>
                  <a:gd name="connsiteX1" fmla="*/ 786039 w 784171"/>
                  <a:gd name="connsiteY1" fmla="*/ 0 h 261286"/>
                  <a:gd name="connsiteX2" fmla="*/ 786039 w 784171"/>
                  <a:gd name="connsiteY2" fmla="*/ 263153 h 261286"/>
                  <a:gd name="connsiteX3" fmla="*/ 0 w 784171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171" h="261286">
                    <a:moveTo>
                      <a:pt x="0" y="0"/>
                    </a:moveTo>
                    <a:lnTo>
                      <a:pt x="786039" y="0"/>
                    </a:lnTo>
                    <a:lnTo>
                      <a:pt x="786039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E53A6248-E2C4-3047-8B8C-3F0814FA3355}"/>
                  </a:ext>
                </a:extLst>
              </p:cNvPr>
              <p:cNvSpPr/>
              <p:nvPr/>
            </p:nvSpPr>
            <p:spPr>
              <a:xfrm>
                <a:off x="9512502" y="3469126"/>
                <a:ext cx="784172" cy="261286"/>
              </a:xfrm>
              <a:custGeom>
                <a:avLst/>
                <a:gdLst>
                  <a:gd name="connsiteX0" fmla="*/ 0 w 784171"/>
                  <a:gd name="connsiteY0" fmla="*/ 0 h 261286"/>
                  <a:gd name="connsiteX1" fmla="*/ 786039 w 784171"/>
                  <a:gd name="connsiteY1" fmla="*/ 0 h 261286"/>
                  <a:gd name="connsiteX2" fmla="*/ 786039 w 784171"/>
                  <a:gd name="connsiteY2" fmla="*/ 263153 h 261286"/>
                  <a:gd name="connsiteX3" fmla="*/ 0 w 784171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171" h="261286">
                    <a:moveTo>
                      <a:pt x="0" y="0"/>
                    </a:moveTo>
                    <a:lnTo>
                      <a:pt x="786039" y="0"/>
                    </a:lnTo>
                    <a:lnTo>
                      <a:pt x="786039" y="263153"/>
                    </a:lnTo>
                    <a:lnTo>
                      <a:pt x="0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06EDA717-AC6D-444F-9018-438BAA1AE726}"/>
                  </a:ext>
                </a:extLst>
              </p:cNvPr>
              <p:cNvSpPr/>
              <p:nvPr/>
            </p:nvSpPr>
            <p:spPr>
              <a:xfrm>
                <a:off x="7156253" y="2967083"/>
                <a:ext cx="3136686" cy="261286"/>
              </a:xfrm>
              <a:custGeom>
                <a:avLst/>
                <a:gdLst>
                  <a:gd name="connsiteX0" fmla="*/ 2356249 w 3136686"/>
                  <a:gd name="connsiteY0" fmla="*/ 263153 h 261286"/>
                  <a:gd name="connsiteX1" fmla="*/ 3142288 w 3136686"/>
                  <a:gd name="connsiteY1" fmla="*/ 263153 h 261286"/>
                  <a:gd name="connsiteX2" fmla="*/ 3142288 w 3136686"/>
                  <a:gd name="connsiteY2" fmla="*/ 0 h 261286"/>
                  <a:gd name="connsiteX3" fmla="*/ 2356249 w 3136686"/>
                  <a:gd name="connsiteY3" fmla="*/ 0 h 261286"/>
                  <a:gd name="connsiteX4" fmla="*/ 2356249 w 3136686"/>
                  <a:gd name="connsiteY4" fmla="*/ 0 h 261286"/>
                  <a:gd name="connsiteX5" fmla="*/ 1644893 w 3136686"/>
                  <a:gd name="connsiteY5" fmla="*/ 0 h 261286"/>
                  <a:gd name="connsiteX6" fmla="*/ 1571144 w 3136686"/>
                  <a:gd name="connsiteY6" fmla="*/ 212762 h 261286"/>
                  <a:gd name="connsiteX7" fmla="*/ 1497394 w 3136686"/>
                  <a:gd name="connsiteY7" fmla="*/ 0 h 261286"/>
                  <a:gd name="connsiteX8" fmla="*/ 786039 w 3136686"/>
                  <a:gd name="connsiteY8" fmla="*/ 0 h 261286"/>
                  <a:gd name="connsiteX9" fmla="*/ 786039 w 3136686"/>
                  <a:gd name="connsiteY9" fmla="*/ 0 h 261286"/>
                  <a:gd name="connsiteX10" fmla="*/ 0 w 3136686"/>
                  <a:gd name="connsiteY10" fmla="*/ 0 h 261286"/>
                  <a:gd name="connsiteX11" fmla="*/ 0 w 3136686"/>
                  <a:gd name="connsiteY11" fmla="*/ 263153 h 261286"/>
                  <a:gd name="connsiteX12" fmla="*/ 786039 w 3136686"/>
                  <a:gd name="connsiteY12" fmla="*/ 263153 h 261286"/>
                  <a:gd name="connsiteX13" fmla="*/ 786039 w 3136686"/>
                  <a:gd name="connsiteY13" fmla="*/ 21463 h 261286"/>
                  <a:gd name="connsiteX14" fmla="*/ 869124 w 3136686"/>
                  <a:gd name="connsiteY14" fmla="*/ 263153 h 261286"/>
                  <a:gd name="connsiteX15" fmla="*/ 2273164 w 3136686"/>
                  <a:gd name="connsiteY15" fmla="*/ 263153 h 261286"/>
                  <a:gd name="connsiteX16" fmla="*/ 2356249 w 3136686"/>
                  <a:gd name="connsiteY16" fmla="*/ 2146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36686" h="261286">
                    <a:moveTo>
                      <a:pt x="2356249" y="263153"/>
                    </a:moveTo>
                    <a:lnTo>
                      <a:pt x="3142288" y="263153"/>
                    </a:lnTo>
                    <a:lnTo>
                      <a:pt x="3142288" y="0"/>
                    </a:lnTo>
                    <a:lnTo>
                      <a:pt x="2356249" y="0"/>
                    </a:lnTo>
                    <a:lnTo>
                      <a:pt x="2356249" y="0"/>
                    </a:lnTo>
                    <a:lnTo>
                      <a:pt x="1644893" y="0"/>
                    </a:lnTo>
                    <a:lnTo>
                      <a:pt x="1571144" y="212762"/>
                    </a:lnTo>
                    <a:lnTo>
                      <a:pt x="1497394" y="0"/>
                    </a:lnTo>
                    <a:lnTo>
                      <a:pt x="786039" y="0"/>
                    </a:lnTo>
                    <a:lnTo>
                      <a:pt x="786039" y="0"/>
                    </a:lnTo>
                    <a:lnTo>
                      <a:pt x="0" y="0"/>
                    </a:lnTo>
                    <a:lnTo>
                      <a:pt x="0" y="263153"/>
                    </a:lnTo>
                    <a:lnTo>
                      <a:pt x="786039" y="263153"/>
                    </a:lnTo>
                    <a:lnTo>
                      <a:pt x="786039" y="21463"/>
                    </a:lnTo>
                    <a:lnTo>
                      <a:pt x="869124" y="263153"/>
                    </a:lnTo>
                    <a:lnTo>
                      <a:pt x="2273164" y="263153"/>
                    </a:lnTo>
                    <a:lnTo>
                      <a:pt x="2356249" y="2146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69D767AC-9309-4F42-9B2B-B6E3461435D2}"/>
                  </a:ext>
                </a:extLst>
              </p:cNvPr>
              <p:cNvSpPr/>
              <p:nvPr/>
            </p:nvSpPr>
            <p:spPr>
              <a:xfrm>
                <a:off x="8884231" y="2464106"/>
                <a:ext cx="1409642" cy="261286"/>
              </a:xfrm>
              <a:custGeom>
                <a:avLst/>
                <a:gdLst>
                  <a:gd name="connsiteX0" fmla="*/ 1414309 w 1409641"/>
                  <a:gd name="connsiteY0" fmla="*/ 0 h 261286"/>
                  <a:gd name="connsiteX1" fmla="*/ 90553 w 1409641"/>
                  <a:gd name="connsiteY1" fmla="*/ 0 h 261286"/>
                  <a:gd name="connsiteX2" fmla="*/ 0 w 1409641"/>
                  <a:gd name="connsiteY2" fmla="*/ 263153 h 261286"/>
                  <a:gd name="connsiteX3" fmla="*/ 1414309 w 1409641"/>
                  <a:gd name="connsiteY3" fmla="*/ 263153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641" h="261286">
                    <a:moveTo>
                      <a:pt x="1414309" y="0"/>
                    </a:moveTo>
                    <a:lnTo>
                      <a:pt x="90553" y="0"/>
                    </a:lnTo>
                    <a:lnTo>
                      <a:pt x="0" y="263153"/>
                    </a:lnTo>
                    <a:lnTo>
                      <a:pt x="1414309" y="263153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27E50827-D469-0F4B-98A1-7202EA30A5D1}"/>
                  </a:ext>
                </a:extLst>
              </p:cNvPr>
              <p:cNvSpPr/>
              <p:nvPr/>
            </p:nvSpPr>
            <p:spPr>
              <a:xfrm>
                <a:off x="9232440" y="1460020"/>
                <a:ext cx="1587014" cy="261286"/>
              </a:xfrm>
              <a:custGeom>
                <a:avLst/>
                <a:gdLst>
                  <a:gd name="connsiteX0" fmla="*/ 90553 w 1587013"/>
                  <a:gd name="connsiteY0" fmla="*/ 0 h 261286"/>
                  <a:gd name="connsiteX1" fmla="*/ 0 w 1587013"/>
                  <a:gd name="connsiteY1" fmla="*/ 263153 h 261286"/>
                  <a:gd name="connsiteX2" fmla="*/ 1589815 w 1587013"/>
                  <a:gd name="connsiteY2" fmla="*/ 263153 h 261286"/>
                  <a:gd name="connsiteX3" fmla="*/ 1589815 w 1587013"/>
                  <a:gd name="connsiteY3" fmla="*/ 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7013" h="261286">
                    <a:moveTo>
                      <a:pt x="90553" y="0"/>
                    </a:moveTo>
                    <a:lnTo>
                      <a:pt x="0" y="263153"/>
                    </a:lnTo>
                    <a:lnTo>
                      <a:pt x="1589815" y="263153"/>
                    </a:lnTo>
                    <a:lnTo>
                      <a:pt x="15898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542974D9-EB96-B44A-9A2A-A0D62D42291C}"/>
                  </a:ext>
                </a:extLst>
              </p:cNvPr>
              <p:cNvSpPr/>
              <p:nvPr/>
            </p:nvSpPr>
            <p:spPr>
              <a:xfrm>
                <a:off x="8636844" y="4976189"/>
                <a:ext cx="177372" cy="251955"/>
              </a:xfrm>
              <a:custGeom>
                <a:avLst/>
                <a:gdLst>
                  <a:gd name="connsiteX0" fmla="*/ 90553 w 177372"/>
                  <a:gd name="connsiteY0" fmla="*/ 260354 h 251954"/>
                  <a:gd name="connsiteX1" fmla="*/ 181106 w 177372"/>
                  <a:gd name="connsiteY1" fmla="*/ 0 h 251954"/>
                  <a:gd name="connsiteX2" fmla="*/ 0 w 177372"/>
                  <a:gd name="connsiteY2" fmla="*/ 0 h 25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372" h="251954">
                    <a:moveTo>
                      <a:pt x="90553" y="260354"/>
                    </a:moveTo>
                    <a:lnTo>
                      <a:pt x="1811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75EB83A2-CA9B-D540-9A88-011DF5388ED9}"/>
                  </a:ext>
                </a:extLst>
              </p:cNvPr>
              <p:cNvSpPr/>
              <p:nvPr/>
            </p:nvSpPr>
            <p:spPr>
              <a:xfrm>
                <a:off x="8461339" y="4473213"/>
                <a:ext cx="532116" cy="261286"/>
              </a:xfrm>
              <a:custGeom>
                <a:avLst/>
                <a:gdLst>
                  <a:gd name="connsiteX0" fmla="*/ 92420 w 532116"/>
                  <a:gd name="connsiteY0" fmla="*/ 263153 h 261286"/>
                  <a:gd name="connsiteX1" fmla="*/ 439696 w 532116"/>
                  <a:gd name="connsiteY1" fmla="*/ 263153 h 261286"/>
                  <a:gd name="connsiteX2" fmla="*/ 533050 w 532116"/>
                  <a:gd name="connsiteY2" fmla="*/ 0 h 261286"/>
                  <a:gd name="connsiteX3" fmla="*/ 0 w 532116"/>
                  <a:gd name="connsiteY3" fmla="*/ 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116" h="261286">
                    <a:moveTo>
                      <a:pt x="92420" y="263153"/>
                    </a:moveTo>
                    <a:lnTo>
                      <a:pt x="439696" y="263153"/>
                    </a:lnTo>
                    <a:lnTo>
                      <a:pt x="5330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1027019D-FA44-C94E-AA65-4BC450169719}"/>
                  </a:ext>
                </a:extLst>
              </p:cNvPr>
              <p:cNvSpPr/>
              <p:nvPr/>
            </p:nvSpPr>
            <p:spPr>
              <a:xfrm>
                <a:off x="8284900" y="3971169"/>
                <a:ext cx="877525" cy="261286"/>
              </a:xfrm>
              <a:custGeom>
                <a:avLst/>
                <a:gdLst>
                  <a:gd name="connsiteX0" fmla="*/ 92420 w 877525"/>
                  <a:gd name="connsiteY0" fmla="*/ 263153 h 261286"/>
                  <a:gd name="connsiteX1" fmla="*/ 792574 w 877525"/>
                  <a:gd name="connsiteY1" fmla="*/ 263153 h 261286"/>
                  <a:gd name="connsiteX2" fmla="*/ 884993 w 877525"/>
                  <a:gd name="connsiteY2" fmla="*/ 0 h 261286"/>
                  <a:gd name="connsiteX3" fmla="*/ 0 w 877525"/>
                  <a:gd name="connsiteY3" fmla="*/ 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525" h="261286">
                    <a:moveTo>
                      <a:pt x="92420" y="263153"/>
                    </a:moveTo>
                    <a:lnTo>
                      <a:pt x="792574" y="263153"/>
                    </a:lnTo>
                    <a:lnTo>
                      <a:pt x="8849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4745062A-537B-BC46-8DFD-39A8E92A1C80}"/>
                  </a:ext>
                </a:extLst>
              </p:cNvPr>
              <p:cNvSpPr/>
              <p:nvPr/>
            </p:nvSpPr>
            <p:spPr>
              <a:xfrm>
                <a:off x="8111262" y="3469126"/>
                <a:ext cx="1232270" cy="261286"/>
              </a:xfrm>
              <a:custGeom>
                <a:avLst/>
                <a:gdLst>
                  <a:gd name="connsiteX0" fmla="*/ 90553 w 1232269"/>
                  <a:gd name="connsiteY0" fmla="*/ 263153 h 261286"/>
                  <a:gd name="connsiteX1" fmla="*/ 1142650 w 1232269"/>
                  <a:gd name="connsiteY1" fmla="*/ 263153 h 261286"/>
                  <a:gd name="connsiteX2" fmla="*/ 1232270 w 1232269"/>
                  <a:gd name="connsiteY2" fmla="*/ 0 h 261286"/>
                  <a:gd name="connsiteX3" fmla="*/ 0 w 1232269"/>
                  <a:gd name="connsiteY3" fmla="*/ 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2269" h="261286">
                    <a:moveTo>
                      <a:pt x="90553" y="263153"/>
                    </a:moveTo>
                    <a:lnTo>
                      <a:pt x="1142650" y="263153"/>
                    </a:lnTo>
                    <a:lnTo>
                      <a:pt x="12322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3EB15FAE-78CB-264C-82C8-E22B57C0355B}"/>
                  </a:ext>
                </a:extLst>
              </p:cNvPr>
              <p:cNvSpPr/>
              <p:nvPr/>
            </p:nvSpPr>
            <p:spPr>
              <a:xfrm>
                <a:off x="7156253" y="2464106"/>
                <a:ext cx="1409642" cy="261286"/>
              </a:xfrm>
              <a:custGeom>
                <a:avLst/>
                <a:gdLst>
                  <a:gd name="connsiteX0" fmla="*/ 0 w 1409641"/>
                  <a:gd name="connsiteY0" fmla="*/ 263153 h 261286"/>
                  <a:gd name="connsiteX1" fmla="*/ 1414309 w 1409641"/>
                  <a:gd name="connsiteY1" fmla="*/ 263153 h 261286"/>
                  <a:gd name="connsiteX2" fmla="*/ 1323757 w 1409641"/>
                  <a:gd name="connsiteY2" fmla="*/ 0 h 261286"/>
                  <a:gd name="connsiteX3" fmla="*/ 0 w 1409641"/>
                  <a:gd name="connsiteY3" fmla="*/ 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641" h="261286">
                    <a:moveTo>
                      <a:pt x="0" y="263153"/>
                    </a:moveTo>
                    <a:lnTo>
                      <a:pt x="1414309" y="263153"/>
                    </a:lnTo>
                    <a:lnTo>
                      <a:pt x="13237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FF263CB7-81EC-8D41-8F89-3697C3186D40}"/>
                  </a:ext>
                </a:extLst>
              </p:cNvPr>
              <p:cNvSpPr/>
              <p:nvPr/>
            </p:nvSpPr>
            <p:spPr>
              <a:xfrm>
                <a:off x="9058803" y="1962063"/>
                <a:ext cx="1755051" cy="261286"/>
              </a:xfrm>
              <a:custGeom>
                <a:avLst/>
                <a:gdLst>
                  <a:gd name="connsiteX0" fmla="*/ 0 w 1755050"/>
                  <a:gd name="connsiteY0" fmla="*/ 263153 h 261286"/>
                  <a:gd name="connsiteX1" fmla="*/ 1763453 w 1755050"/>
                  <a:gd name="connsiteY1" fmla="*/ 263153 h 261286"/>
                  <a:gd name="connsiteX2" fmla="*/ 1763453 w 1755050"/>
                  <a:gd name="connsiteY2" fmla="*/ 0 h 261286"/>
                  <a:gd name="connsiteX3" fmla="*/ 89619 w 1755050"/>
                  <a:gd name="connsiteY3" fmla="*/ 0 h 2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050" h="261286">
                    <a:moveTo>
                      <a:pt x="0" y="263153"/>
                    </a:moveTo>
                    <a:lnTo>
                      <a:pt x="1763453" y="263153"/>
                    </a:lnTo>
                    <a:lnTo>
                      <a:pt x="1763453" y="0"/>
                    </a:lnTo>
                    <a:lnTo>
                      <a:pt x="896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1050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9" name="Rectangle 6"/>
          <p:cNvSpPr>
            <a:spLocks noChangeArrowheads="1"/>
          </p:cNvSpPr>
          <p:nvPr userDrawn="1"/>
        </p:nvSpPr>
        <p:spPr bwMode="black">
          <a:xfrm>
            <a:off x="7273230" y="4894011"/>
            <a:ext cx="1619250" cy="13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GB" altLang="ja-JP" sz="525" dirty="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34" charset="-128"/>
              </a:rPr>
              <a:t>© 2019 IBM</a:t>
            </a:r>
            <a:r>
              <a:rPr lang="ja-JP" altLang="en-US" sz="525" dirty="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34" charset="-128"/>
              </a:rPr>
              <a:t> </a:t>
            </a:r>
            <a:r>
              <a:rPr lang="en-GB" altLang="ja-JP" sz="525" dirty="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34" charset="-128"/>
              </a:rPr>
              <a:t>Corporation</a:t>
            </a:r>
            <a:endParaRPr lang="en-GB" altLang="ja-JP" sz="1050" dirty="0">
              <a:solidFill>
                <a:schemeClr val="tx1"/>
              </a:solidFill>
              <a:latin typeface="+mn-lt"/>
              <a:ea typeface="+mn-ea"/>
              <a:cs typeface="Meiryo UI" panose="020B0604030504040204" pitchFamily="34" charset="-128"/>
            </a:endParaRPr>
          </a:p>
        </p:txBody>
      </p:sp>
      <p:sp>
        <p:nvSpPr>
          <p:cNvPr id="19" name="Line 5">
            <a:extLst>
              <a:ext uri="{FF2B5EF4-FFF2-40B4-BE49-F238E27FC236}">
                <a16:creationId xmlns:a16="http://schemas.microsoft.com/office/drawing/2014/main" id="{491142E8-6D78-9243-8E1D-20143764E75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917175" y="2355726"/>
            <a:ext cx="513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50" b="0" i="0" u="none" strike="noStrike" kern="0" cap="none" spc="0" normalizeH="0" baseline="0" noProof="0">
              <a:ln>
                <a:noFill/>
              </a:ln>
              <a:solidFill>
                <a:srgbClr val="00B0DA"/>
              </a:solidFill>
              <a:effectLst/>
              <a:uLnTx/>
              <a:uFillTx/>
              <a:latin typeface="+mn-lt"/>
              <a:ea typeface="+mn-ea"/>
              <a:cs typeface="Meiryo UI" panose="020B0604030504040204" pitchFamily="34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A7A1501-B522-C846-B837-CBBA29638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7174" y="2399165"/>
            <a:ext cx="5975306" cy="290849"/>
          </a:xfrm>
        </p:spPr>
        <p:txBody>
          <a:bodyPr anchor="t"/>
          <a:lstStyle>
            <a:lvl1pPr>
              <a:defRPr sz="2100" b="1">
                <a:solidFill>
                  <a:srgbClr val="061F80"/>
                </a:solidFill>
                <a:latin typeface="+mj-lt"/>
                <a:ea typeface="+mj-ea"/>
              </a:defRPr>
            </a:lvl1pPr>
          </a:lstStyle>
          <a:p>
            <a:r>
              <a:rPr kumimoji="1" lang="ja-JP" altLang="en-US" dirty="0"/>
              <a:t>セクション・タイトル</a:t>
            </a:r>
          </a:p>
        </p:txBody>
      </p:sp>
      <p:sp>
        <p:nvSpPr>
          <p:cNvPr id="20" name="テキスト プレースホルダー 11">
            <a:extLst>
              <a:ext uri="{FF2B5EF4-FFF2-40B4-BE49-F238E27FC236}">
                <a16:creationId xmlns:a16="http://schemas.microsoft.com/office/drawing/2014/main" id="{1CB05A02-DC0A-984C-BE7E-09890C3BA9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7176" y="1350000"/>
            <a:ext cx="5976001" cy="1005726"/>
          </a:xfrm>
        </p:spPr>
        <p:txBody>
          <a:bodyPr lIns="36000" tIns="36000" rIns="36000" bIns="36000"/>
          <a:lstStyle>
            <a:lvl1pPr marL="0" indent="0">
              <a:buNone/>
              <a:defRPr sz="7200" b="1" i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194667" indent="0">
              <a:buNone/>
              <a:defRPr/>
            </a:lvl2pPr>
            <a:lvl3pPr marL="383976" indent="0">
              <a:buNone/>
              <a:defRPr/>
            </a:lvl3pPr>
            <a:lvl4pPr marL="579536" indent="0">
              <a:buNone/>
              <a:defRPr/>
            </a:lvl4pPr>
            <a:lvl5pPr marL="774203" indent="0">
              <a:buNone/>
              <a:defRPr/>
            </a:lvl5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40C2EF89-6623-5046-B99F-4CFC1D0AD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42298"/>
            <a:ext cx="2592000" cy="1944000"/>
          </a:xfrm>
          <a:prstGeom prst="rect">
            <a:avLst/>
          </a:prstGeom>
          <a:noFill/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13370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0426066-2629-FB43-877F-28E4EB176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正方形/長方形 5"/>
          <p:cNvSpPr/>
          <p:nvPr userDrawn="1"/>
        </p:nvSpPr>
        <p:spPr bwMode="auto">
          <a:xfrm>
            <a:off x="0" y="3651647"/>
            <a:ext cx="9144000" cy="1491854"/>
          </a:xfrm>
          <a:prstGeom prst="rect">
            <a:avLst/>
          </a:prstGeom>
          <a:solidFill>
            <a:srgbClr val="F0F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27000" rIns="27000" bIns="2700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6858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1975" algn="l"/>
              </a:tabLst>
            </a:pPr>
            <a:r>
              <a:rPr kumimoji="0" lang="en-US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Meiryo UI" panose="020B0604030504040204" pitchFamily="34" charset="-128"/>
              </a:rPr>
              <a:t>© 2019 IBM Corporation</a:t>
            </a:r>
            <a:endParaRPr kumimoji="0" lang="ja-JP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Meiryo UI" panose="020B0604030504040204" pitchFamily="34" charset="-128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4427538" y="3921919"/>
            <a:ext cx="4716462" cy="1221581"/>
          </a:xfrm>
        </p:spPr>
        <p:txBody>
          <a:bodyPr/>
          <a:lstStyle>
            <a:lvl1pPr marL="27000" indent="0">
              <a:lnSpc>
                <a:spcPct val="90000"/>
              </a:lnSpc>
              <a:spcBef>
                <a:spcPts val="0"/>
              </a:spcBef>
              <a:buNone/>
              <a:tabLst>
                <a:tab pos="294085" algn="r"/>
              </a:tabLst>
              <a:defRPr sz="105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133350" indent="0">
              <a:buNone/>
              <a:defRPr/>
            </a:lvl2pPr>
            <a:lvl3pPr marL="267890" indent="0">
              <a:buNone/>
              <a:defRPr/>
            </a:lvl3pPr>
            <a:lvl4pPr marL="401241" indent="0">
              <a:buNone/>
              <a:defRPr/>
            </a:lvl4pPr>
            <a:lvl5pPr marL="774203" indent="0">
              <a:buNone/>
              <a:defRPr/>
            </a:lvl5pPr>
          </a:lstStyle>
          <a:p>
            <a:pPr marL="7144" marR="0" lvl="0" indent="-7144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ja-JP" altLang="en-US" dirty="0"/>
              <a:t>提案に関するお問い合わせ記載欄</a:t>
            </a: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4A68249-F9B3-CE43-B8B7-232C05B348E5}"/>
              </a:ext>
            </a:extLst>
          </p:cNvPr>
          <p:cNvSpPr/>
          <p:nvPr userDrawn="1"/>
        </p:nvSpPr>
        <p:spPr>
          <a:xfrm>
            <a:off x="1" y="3733422"/>
            <a:ext cx="3653897" cy="1366554"/>
          </a:xfrm>
          <a:custGeom>
            <a:avLst/>
            <a:gdLst>
              <a:gd name="connsiteX0" fmla="*/ 5041263 w 5137963"/>
              <a:gd name="connsiteY0" fmla="*/ 1816601 h 1921592"/>
              <a:gd name="connsiteX1" fmla="*/ 5053977 w 5137963"/>
              <a:gd name="connsiteY1" fmla="*/ 1805384 h 1921592"/>
              <a:gd name="connsiteX2" fmla="*/ 5053977 w 5137963"/>
              <a:gd name="connsiteY2" fmla="*/ 1797719 h 1921592"/>
              <a:gd name="connsiteX3" fmla="*/ 5041263 w 5137963"/>
              <a:gd name="connsiteY3" fmla="*/ 1786502 h 1921592"/>
              <a:gd name="connsiteX4" fmla="*/ 5021970 w 5137963"/>
              <a:gd name="connsiteY4" fmla="*/ 1786502 h 1921592"/>
              <a:gd name="connsiteX5" fmla="*/ 5021970 w 5137963"/>
              <a:gd name="connsiteY5" fmla="*/ 1816601 h 1921592"/>
              <a:gd name="connsiteX6" fmla="*/ 5041263 w 5137963"/>
              <a:gd name="connsiteY6" fmla="*/ 1816601 h 1921592"/>
              <a:gd name="connsiteX7" fmla="*/ 5021970 w 5137963"/>
              <a:gd name="connsiteY7" fmla="*/ 1872714 h 1921592"/>
              <a:gd name="connsiteX8" fmla="*/ 4996041 w 5137963"/>
              <a:gd name="connsiteY8" fmla="*/ 1872714 h 1921592"/>
              <a:gd name="connsiteX9" fmla="*/ 4996041 w 5137963"/>
              <a:gd name="connsiteY9" fmla="*/ 1766111 h 1921592"/>
              <a:gd name="connsiteX10" fmla="*/ 5044331 w 5137963"/>
              <a:gd name="connsiteY10" fmla="*/ 1766111 h 1921592"/>
              <a:gd name="connsiteX11" fmla="*/ 5080408 w 5137963"/>
              <a:gd name="connsiteY11" fmla="*/ 1799790 h 1921592"/>
              <a:gd name="connsiteX12" fmla="*/ 5061086 w 5137963"/>
              <a:gd name="connsiteY12" fmla="*/ 1831901 h 1921592"/>
              <a:gd name="connsiteX13" fmla="*/ 5084981 w 5137963"/>
              <a:gd name="connsiteY13" fmla="*/ 1872714 h 1921592"/>
              <a:gd name="connsiteX14" fmla="*/ 5056543 w 5137963"/>
              <a:gd name="connsiteY14" fmla="*/ 1872714 h 1921592"/>
              <a:gd name="connsiteX15" fmla="*/ 5036720 w 5137963"/>
              <a:gd name="connsiteY15" fmla="*/ 1835956 h 1921592"/>
              <a:gd name="connsiteX16" fmla="*/ 5021970 w 5137963"/>
              <a:gd name="connsiteY16" fmla="*/ 1835956 h 1921592"/>
              <a:gd name="connsiteX17" fmla="*/ 5021970 w 5137963"/>
              <a:gd name="connsiteY17" fmla="*/ 1872714 h 1921592"/>
              <a:gd name="connsiteX18" fmla="*/ 5114981 w 5137963"/>
              <a:gd name="connsiteY18" fmla="*/ 1825272 h 1921592"/>
              <a:gd name="connsiteX19" fmla="*/ 5114981 w 5137963"/>
              <a:gd name="connsiteY19" fmla="*/ 1812013 h 1921592"/>
              <a:gd name="connsiteX20" fmla="*/ 5037192 w 5137963"/>
              <a:gd name="connsiteY20" fmla="*/ 1735509 h 1921592"/>
              <a:gd name="connsiteX21" fmla="*/ 4959432 w 5137963"/>
              <a:gd name="connsiteY21" fmla="*/ 1812013 h 1921592"/>
              <a:gd name="connsiteX22" fmla="*/ 4959432 w 5137963"/>
              <a:gd name="connsiteY22" fmla="*/ 1825272 h 1921592"/>
              <a:gd name="connsiteX23" fmla="*/ 5037192 w 5137963"/>
              <a:gd name="connsiteY23" fmla="*/ 1901776 h 1921592"/>
              <a:gd name="connsiteX24" fmla="*/ 5114981 w 5137963"/>
              <a:gd name="connsiteY24" fmla="*/ 1825272 h 1921592"/>
              <a:gd name="connsiteX25" fmla="*/ 4935539 w 5137963"/>
              <a:gd name="connsiteY25" fmla="*/ 1818613 h 1921592"/>
              <a:gd name="connsiteX26" fmla="*/ 5037192 w 5137963"/>
              <a:gd name="connsiteY26" fmla="*/ 1713579 h 1921592"/>
              <a:gd name="connsiteX27" fmla="*/ 5138905 w 5137963"/>
              <a:gd name="connsiteY27" fmla="*/ 1818613 h 1921592"/>
              <a:gd name="connsiteX28" fmla="*/ 5037192 w 5137963"/>
              <a:gd name="connsiteY28" fmla="*/ 1923707 h 1921592"/>
              <a:gd name="connsiteX29" fmla="*/ 4935539 w 5137963"/>
              <a:gd name="connsiteY29" fmla="*/ 1818613 h 1921592"/>
              <a:gd name="connsiteX30" fmla="*/ 3470971 w 5137963"/>
              <a:gd name="connsiteY30" fmla="*/ 133535 h 1921592"/>
              <a:gd name="connsiteX31" fmla="*/ 3424658 w 5137963"/>
              <a:gd name="connsiteY31" fmla="*/ 0 h 1921592"/>
              <a:gd name="connsiteX32" fmla="*/ 2662286 w 5137963"/>
              <a:gd name="connsiteY32" fmla="*/ 0 h 1921592"/>
              <a:gd name="connsiteX33" fmla="*/ 2662286 w 5137963"/>
              <a:gd name="connsiteY33" fmla="*/ 133535 h 1921592"/>
              <a:gd name="connsiteX34" fmla="*/ 3470971 w 5137963"/>
              <a:gd name="connsiteY34" fmla="*/ 133535 h 1921592"/>
              <a:gd name="connsiteX35" fmla="*/ 3559350 w 5137963"/>
              <a:gd name="connsiteY35" fmla="*/ 388500 h 1921592"/>
              <a:gd name="connsiteX36" fmla="*/ 3513037 w 5137963"/>
              <a:gd name="connsiteY36" fmla="*/ 254936 h 1921592"/>
              <a:gd name="connsiteX37" fmla="*/ 2662286 w 5137963"/>
              <a:gd name="connsiteY37" fmla="*/ 254936 h 1921592"/>
              <a:gd name="connsiteX38" fmla="*/ 2662286 w 5137963"/>
              <a:gd name="connsiteY38" fmla="*/ 388500 h 1921592"/>
              <a:gd name="connsiteX39" fmla="*/ 3559350 w 5137963"/>
              <a:gd name="connsiteY39" fmla="*/ 388500 h 1921592"/>
              <a:gd name="connsiteX40" fmla="*/ 4126557 w 5137963"/>
              <a:gd name="connsiteY40" fmla="*/ 1918261 h 1921592"/>
              <a:gd name="connsiteX41" fmla="*/ 4792114 w 5137963"/>
              <a:gd name="connsiteY41" fmla="*/ 1918261 h 1921592"/>
              <a:gd name="connsiteX42" fmla="*/ 4792114 w 5137963"/>
              <a:gd name="connsiteY42" fmla="*/ 1784697 h 1921592"/>
              <a:gd name="connsiteX43" fmla="*/ 4126557 w 5137963"/>
              <a:gd name="connsiteY43" fmla="*/ 1784697 h 1921592"/>
              <a:gd name="connsiteX44" fmla="*/ 4126557 w 5137963"/>
              <a:gd name="connsiteY44" fmla="*/ 1918261 h 1921592"/>
              <a:gd name="connsiteX45" fmla="*/ 4126557 w 5137963"/>
              <a:gd name="connsiteY45" fmla="*/ 1663267 h 1921592"/>
              <a:gd name="connsiteX46" fmla="*/ 4792114 w 5137963"/>
              <a:gd name="connsiteY46" fmla="*/ 1663267 h 1921592"/>
              <a:gd name="connsiteX47" fmla="*/ 4792114 w 5137963"/>
              <a:gd name="connsiteY47" fmla="*/ 1529732 h 1921592"/>
              <a:gd name="connsiteX48" fmla="*/ 4126557 w 5137963"/>
              <a:gd name="connsiteY48" fmla="*/ 1529732 h 1921592"/>
              <a:gd name="connsiteX49" fmla="*/ 4126557 w 5137963"/>
              <a:gd name="connsiteY49" fmla="*/ 1663267 h 1921592"/>
              <a:gd name="connsiteX50" fmla="*/ 4126557 w 5137963"/>
              <a:gd name="connsiteY50" fmla="*/ 1408331 h 1921592"/>
              <a:gd name="connsiteX51" fmla="*/ 4525885 w 5137963"/>
              <a:gd name="connsiteY51" fmla="*/ 1408331 h 1921592"/>
              <a:gd name="connsiteX52" fmla="*/ 4525885 w 5137963"/>
              <a:gd name="connsiteY52" fmla="*/ 1274766 h 1921592"/>
              <a:gd name="connsiteX53" fmla="*/ 4126557 w 5137963"/>
              <a:gd name="connsiteY53" fmla="*/ 1274766 h 1921592"/>
              <a:gd name="connsiteX54" fmla="*/ 4126557 w 5137963"/>
              <a:gd name="connsiteY54" fmla="*/ 1408331 h 1921592"/>
              <a:gd name="connsiteX55" fmla="*/ 4126557 w 5137963"/>
              <a:gd name="connsiteY55" fmla="*/ 1153366 h 1921592"/>
              <a:gd name="connsiteX56" fmla="*/ 4525885 w 5137963"/>
              <a:gd name="connsiteY56" fmla="*/ 1153366 h 1921592"/>
              <a:gd name="connsiteX57" fmla="*/ 4525885 w 5137963"/>
              <a:gd name="connsiteY57" fmla="*/ 1019831 h 1921592"/>
              <a:gd name="connsiteX58" fmla="*/ 4126557 w 5137963"/>
              <a:gd name="connsiteY58" fmla="*/ 1019831 h 1921592"/>
              <a:gd name="connsiteX59" fmla="*/ 4126557 w 5137963"/>
              <a:gd name="connsiteY59" fmla="*/ 1153366 h 1921592"/>
              <a:gd name="connsiteX60" fmla="*/ 4126557 w 5137963"/>
              <a:gd name="connsiteY60" fmla="*/ 898430 h 1921592"/>
              <a:gd name="connsiteX61" fmla="*/ 4525885 w 5137963"/>
              <a:gd name="connsiteY61" fmla="*/ 898430 h 1921592"/>
              <a:gd name="connsiteX62" fmla="*/ 4525885 w 5137963"/>
              <a:gd name="connsiteY62" fmla="*/ 764866 h 1921592"/>
              <a:gd name="connsiteX63" fmla="*/ 3764634 w 5137963"/>
              <a:gd name="connsiteY63" fmla="*/ 764866 h 1921592"/>
              <a:gd name="connsiteX64" fmla="*/ 3727200 w 5137963"/>
              <a:gd name="connsiteY64" fmla="*/ 872801 h 1921592"/>
              <a:gd name="connsiteX65" fmla="*/ 3689795 w 5137963"/>
              <a:gd name="connsiteY65" fmla="*/ 764866 h 1921592"/>
              <a:gd name="connsiteX66" fmla="*/ 2928514 w 5137963"/>
              <a:gd name="connsiteY66" fmla="*/ 764866 h 1921592"/>
              <a:gd name="connsiteX67" fmla="*/ 2928514 w 5137963"/>
              <a:gd name="connsiteY67" fmla="*/ 898430 h 1921592"/>
              <a:gd name="connsiteX68" fmla="*/ 3327872 w 5137963"/>
              <a:gd name="connsiteY68" fmla="*/ 898430 h 1921592"/>
              <a:gd name="connsiteX69" fmla="*/ 3327872 w 5137963"/>
              <a:gd name="connsiteY69" fmla="*/ 775698 h 1921592"/>
              <a:gd name="connsiteX70" fmla="*/ 3370822 w 5137963"/>
              <a:gd name="connsiteY70" fmla="*/ 898430 h 1921592"/>
              <a:gd name="connsiteX71" fmla="*/ 4083607 w 5137963"/>
              <a:gd name="connsiteY71" fmla="*/ 898430 h 1921592"/>
              <a:gd name="connsiteX72" fmla="*/ 4126557 w 5137963"/>
              <a:gd name="connsiteY72" fmla="*/ 775698 h 1921592"/>
              <a:gd name="connsiteX73" fmla="*/ 4126557 w 5137963"/>
              <a:gd name="connsiteY73" fmla="*/ 898430 h 1921592"/>
              <a:gd name="connsiteX74" fmla="*/ 4525885 w 5137963"/>
              <a:gd name="connsiteY74" fmla="*/ 509930 h 1921592"/>
              <a:gd name="connsiteX75" fmla="*/ 3853013 w 5137963"/>
              <a:gd name="connsiteY75" fmla="*/ 509930 h 1921592"/>
              <a:gd name="connsiteX76" fmla="*/ 3806700 w 5137963"/>
              <a:gd name="connsiteY76" fmla="*/ 643436 h 1921592"/>
              <a:gd name="connsiteX77" fmla="*/ 4525885 w 5137963"/>
              <a:gd name="connsiteY77" fmla="*/ 643436 h 1921592"/>
              <a:gd name="connsiteX78" fmla="*/ 4525885 w 5137963"/>
              <a:gd name="connsiteY78" fmla="*/ 509930 h 1921592"/>
              <a:gd name="connsiteX79" fmla="*/ 2928514 w 5137963"/>
              <a:gd name="connsiteY79" fmla="*/ 1153366 h 1921592"/>
              <a:gd name="connsiteX80" fmla="*/ 3327872 w 5137963"/>
              <a:gd name="connsiteY80" fmla="*/ 1153366 h 1921592"/>
              <a:gd name="connsiteX81" fmla="*/ 3327872 w 5137963"/>
              <a:gd name="connsiteY81" fmla="*/ 1019831 h 1921592"/>
              <a:gd name="connsiteX82" fmla="*/ 2928514 w 5137963"/>
              <a:gd name="connsiteY82" fmla="*/ 1019831 h 1921592"/>
              <a:gd name="connsiteX83" fmla="*/ 2928514 w 5137963"/>
              <a:gd name="connsiteY83" fmla="*/ 1153366 h 1921592"/>
              <a:gd name="connsiteX84" fmla="*/ 2928514 w 5137963"/>
              <a:gd name="connsiteY84" fmla="*/ 1408331 h 1921592"/>
              <a:gd name="connsiteX85" fmla="*/ 3327872 w 5137963"/>
              <a:gd name="connsiteY85" fmla="*/ 1408331 h 1921592"/>
              <a:gd name="connsiteX86" fmla="*/ 3327872 w 5137963"/>
              <a:gd name="connsiteY86" fmla="*/ 1274766 h 1921592"/>
              <a:gd name="connsiteX87" fmla="*/ 2928514 w 5137963"/>
              <a:gd name="connsiteY87" fmla="*/ 1274766 h 1921592"/>
              <a:gd name="connsiteX88" fmla="*/ 2928514 w 5137963"/>
              <a:gd name="connsiteY88" fmla="*/ 1408331 h 1921592"/>
              <a:gd name="connsiteX89" fmla="*/ 2662286 w 5137963"/>
              <a:gd name="connsiteY89" fmla="*/ 1663267 h 1921592"/>
              <a:gd name="connsiteX90" fmla="*/ 3327842 w 5137963"/>
              <a:gd name="connsiteY90" fmla="*/ 1663267 h 1921592"/>
              <a:gd name="connsiteX91" fmla="*/ 3327842 w 5137963"/>
              <a:gd name="connsiteY91" fmla="*/ 1529732 h 1921592"/>
              <a:gd name="connsiteX92" fmla="*/ 2662286 w 5137963"/>
              <a:gd name="connsiteY92" fmla="*/ 1529732 h 1921592"/>
              <a:gd name="connsiteX93" fmla="*/ 2662286 w 5137963"/>
              <a:gd name="connsiteY93" fmla="*/ 1663267 h 1921592"/>
              <a:gd name="connsiteX94" fmla="*/ 2662286 w 5137963"/>
              <a:gd name="connsiteY94" fmla="*/ 1918261 h 1921592"/>
              <a:gd name="connsiteX95" fmla="*/ 3327842 w 5137963"/>
              <a:gd name="connsiteY95" fmla="*/ 1918261 h 1921592"/>
              <a:gd name="connsiteX96" fmla="*/ 3327842 w 5137963"/>
              <a:gd name="connsiteY96" fmla="*/ 1784697 h 1921592"/>
              <a:gd name="connsiteX97" fmla="*/ 2662286 w 5137963"/>
              <a:gd name="connsiteY97" fmla="*/ 1784697 h 1921592"/>
              <a:gd name="connsiteX98" fmla="*/ 2662286 w 5137963"/>
              <a:gd name="connsiteY98" fmla="*/ 1918261 h 1921592"/>
              <a:gd name="connsiteX99" fmla="*/ 4029742 w 5137963"/>
              <a:gd name="connsiteY99" fmla="*/ 0 h 1921592"/>
              <a:gd name="connsiteX100" fmla="*/ 3983458 w 5137963"/>
              <a:gd name="connsiteY100" fmla="*/ 133535 h 1921592"/>
              <a:gd name="connsiteX101" fmla="*/ 4792114 w 5137963"/>
              <a:gd name="connsiteY101" fmla="*/ 133535 h 1921592"/>
              <a:gd name="connsiteX102" fmla="*/ 4792114 w 5137963"/>
              <a:gd name="connsiteY102" fmla="*/ 0 h 1921592"/>
              <a:gd name="connsiteX103" fmla="*/ 4029742 w 5137963"/>
              <a:gd name="connsiteY103" fmla="*/ 0 h 1921592"/>
              <a:gd name="connsiteX104" fmla="*/ 3895079 w 5137963"/>
              <a:gd name="connsiteY104" fmla="*/ 388500 h 1921592"/>
              <a:gd name="connsiteX105" fmla="*/ 4792114 w 5137963"/>
              <a:gd name="connsiteY105" fmla="*/ 388500 h 1921592"/>
              <a:gd name="connsiteX106" fmla="*/ 4792114 w 5137963"/>
              <a:gd name="connsiteY106" fmla="*/ 254936 h 1921592"/>
              <a:gd name="connsiteX107" fmla="*/ 3941363 w 5137963"/>
              <a:gd name="connsiteY107" fmla="*/ 254936 h 1921592"/>
              <a:gd name="connsiteX108" fmla="*/ 3895079 w 5137963"/>
              <a:gd name="connsiteY108" fmla="*/ 388500 h 1921592"/>
              <a:gd name="connsiteX109" fmla="*/ 2928514 w 5137963"/>
              <a:gd name="connsiteY109" fmla="*/ 643436 h 1921592"/>
              <a:gd name="connsiteX110" fmla="*/ 3647730 w 5137963"/>
              <a:gd name="connsiteY110" fmla="*/ 643436 h 1921592"/>
              <a:gd name="connsiteX111" fmla="*/ 3601416 w 5137963"/>
              <a:gd name="connsiteY111" fmla="*/ 509930 h 1921592"/>
              <a:gd name="connsiteX112" fmla="*/ 2928514 w 5137963"/>
              <a:gd name="connsiteY112" fmla="*/ 509930 h 1921592"/>
              <a:gd name="connsiteX113" fmla="*/ 2928514 w 5137963"/>
              <a:gd name="connsiteY113" fmla="*/ 643436 h 1921592"/>
              <a:gd name="connsiteX114" fmla="*/ 3459998 w 5137963"/>
              <a:gd name="connsiteY114" fmla="*/ 1153366 h 1921592"/>
              <a:gd name="connsiteX115" fmla="*/ 3994402 w 5137963"/>
              <a:gd name="connsiteY115" fmla="*/ 1153366 h 1921592"/>
              <a:gd name="connsiteX116" fmla="*/ 4041128 w 5137963"/>
              <a:gd name="connsiteY116" fmla="*/ 1019831 h 1921592"/>
              <a:gd name="connsiteX117" fmla="*/ 3413271 w 5137963"/>
              <a:gd name="connsiteY117" fmla="*/ 1019831 h 1921592"/>
              <a:gd name="connsiteX118" fmla="*/ 3459998 w 5137963"/>
              <a:gd name="connsiteY118" fmla="*/ 1153366 h 1921592"/>
              <a:gd name="connsiteX119" fmla="*/ 3549232 w 5137963"/>
              <a:gd name="connsiteY119" fmla="*/ 1408331 h 1921592"/>
              <a:gd name="connsiteX120" fmla="*/ 3905167 w 5137963"/>
              <a:gd name="connsiteY120" fmla="*/ 1408331 h 1921592"/>
              <a:gd name="connsiteX121" fmla="*/ 3951894 w 5137963"/>
              <a:gd name="connsiteY121" fmla="*/ 1274766 h 1921592"/>
              <a:gd name="connsiteX122" fmla="*/ 3502506 w 5137963"/>
              <a:gd name="connsiteY122" fmla="*/ 1274766 h 1921592"/>
              <a:gd name="connsiteX123" fmla="*/ 3549232 w 5137963"/>
              <a:gd name="connsiteY123" fmla="*/ 1408331 h 1921592"/>
              <a:gd name="connsiteX124" fmla="*/ 3638437 w 5137963"/>
              <a:gd name="connsiteY124" fmla="*/ 1663267 h 1921592"/>
              <a:gd name="connsiteX125" fmla="*/ 3815962 w 5137963"/>
              <a:gd name="connsiteY125" fmla="*/ 1663267 h 1921592"/>
              <a:gd name="connsiteX126" fmla="*/ 3862689 w 5137963"/>
              <a:gd name="connsiteY126" fmla="*/ 1529761 h 1921592"/>
              <a:gd name="connsiteX127" fmla="*/ 3591711 w 5137963"/>
              <a:gd name="connsiteY127" fmla="*/ 1529761 h 1921592"/>
              <a:gd name="connsiteX128" fmla="*/ 3638437 w 5137963"/>
              <a:gd name="connsiteY128" fmla="*/ 1663267 h 1921592"/>
              <a:gd name="connsiteX129" fmla="*/ 3726993 w 5137963"/>
              <a:gd name="connsiteY129" fmla="*/ 1918261 h 1921592"/>
              <a:gd name="connsiteX130" fmla="*/ 3773454 w 5137963"/>
              <a:gd name="connsiteY130" fmla="*/ 1784697 h 1921592"/>
              <a:gd name="connsiteX131" fmla="*/ 3680945 w 5137963"/>
              <a:gd name="connsiteY131" fmla="*/ 1784697 h 1921592"/>
              <a:gd name="connsiteX132" fmla="*/ 3726993 w 5137963"/>
              <a:gd name="connsiteY132" fmla="*/ 1918261 h 1921592"/>
              <a:gd name="connsiteX133" fmla="*/ 1064914 w 5137963"/>
              <a:gd name="connsiteY133" fmla="*/ 1916929 h 1921592"/>
              <a:gd name="connsiteX134" fmla="*/ 2045137 w 5137963"/>
              <a:gd name="connsiteY134" fmla="*/ 1918261 h 1921592"/>
              <a:gd name="connsiteX135" fmla="*/ 2388004 w 5137963"/>
              <a:gd name="connsiteY135" fmla="*/ 1784697 h 1921592"/>
              <a:gd name="connsiteX136" fmla="*/ 1064914 w 5137963"/>
              <a:gd name="connsiteY136" fmla="*/ 1784697 h 1921592"/>
              <a:gd name="connsiteX137" fmla="*/ 1064914 w 5137963"/>
              <a:gd name="connsiteY137" fmla="*/ 1916929 h 1921592"/>
              <a:gd name="connsiteX138" fmla="*/ 2105639 w 5137963"/>
              <a:gd name="connsiteY138" fmla="*/ 1274766 h 1921592"/>
              <a:gd name="connsiteX139" fmla="*/ 2105639 w 5137963"/>
              <a:gd name="connsiteY139" fmla="*/ 1408331 h 1921592"/>
              <a:gd name="connsiteX140" fmla="*/ 2553375 w 5137963"/>
              <a:gd name="connsiteY140" fmla="*/ 1408331 h 1921592"/>
              <a:gd name="connsiteX141" fmla="*/ 2535587 w 5137963"/>
              <a:gd name="connsiteY141" fmla="*/ 1274766 h 1921592"/>
              <a:gd name="connsiteX142" fmla="*/ 2105639 w 5137963"/>
              <a:gd name="connsiteY142" fmla="*/ 1274766 h 1921592"/>
              <a:gd name="connsiteX143" fmla="*/ 1331143 w 5137963"/>
              <a:gd name="connsiteY143" fmla="*/ 1408331 h 1921592"/>
              <a:gd name="connsiteX144" fmla="*/ 1730471 w 5137963"/>
              <a:gd name="connsiteY144" fmla="*/ 1408331 h 1921592"/>
              <a:gd name="connsiteX145" fmla="*/ 1730471 w 5137963"/>
              <a:gd name="connsiteY145" fmla="*/ 1274766 h 1921592"/>
              <a:gd name="connsiteX146" fmla="*/ 1331143 w 5137963"/>
              <a:gd name="connsiteY146" fmla="*/ 1274766 h 1921592"/>
              <a:gd name="connsiteX147" fmla="*/ 1331143 w 5137963"/>
              <a:gd name="connsiteY147" fmla="*/ 1408331 h 1921592"/>
              <a:gd name="connsiteX148" fmla="*/ 2105639 w 5137963"/>
              <a:gd name="connsiteY148" fmla="*/ 643436 h 1921592"/>
              <a:gd name="connsiteX149" fmla="*/ 2535587 w 5137963"/>
              <a:gd name="connsiteY149" fmla="*/ 643436 h 1921592"/>
              <a:gd name="connsiteX150" fmla="*/ 2553375 w 5137963"/>
              <a:gd name="connsiteY150" fmla="*/ 509930 h 1921592"/>
              <a:gd name="connsiteX151" fmla="*/ 2105639 w 5137963"/>
              <a:gd name="connsiteY151" fmla="*/ 509930 h 1921592"/>
              <a:gd name="connsiteX152" fmla="*/ 2105639 w 5137963"/>
              <a:gd name="connsiteY152" fmla="*/ 643436 h 1921592"/>
              <a:gd name="connsiteX153" fmla="*/ 1331143 w 5137963"/>
              <a:gd name="connsiteY153" fmla="*/ 643436 h 1921592"/>
              <a:gd name="connsiteX154" fmla="*/ 1730471 w 5137963"/>
              <a:gd name="connsiteY154" fmla="*/ 643436 h 1921592"/>
              <a:gd name="connsiteX155" fmla="*/ 1730471 w 5137963"/>
              <a:gd name="connsiteY155" fmla="*/ 509901 h 1921592"/>
              <a:gd name="connsiteX156" fmla="*/ 1331143 w 5137963"/>
              <a:gd name="connsiteY156" fmla="*/ 509901 h 1921592"/>
              <a:gd name="connsiteX157" fmla="*/ 1331143 w 5137963"/>
              <a:gd name="connsiteY157" fmla="*/ 643436 h 1921592"/>
              <a:gd name="connsiteX158" fmla="*/ 2045137 w 5137963"/>
              <a:gd name="connsiteY158" fmla="*/ 0 h 1921592"/>
              <a:gd name="connsiteX159" fmla="*/ 1064914 w 5137963"/>
              <a:gd name="connsiteY159" fmla="*/ 0 h 1921592"/>
              <a:gd name="connsiteX160" fmla="*/ 1064914 w 5137963"/>
              <a:gd name="connsiteY160" fmla="*/ 133535 h 1921592"/>
              <a:gd name="connsiteX161" fmla="*/ 2388004 w 5137963"/>
              <a:gd name="connsiteY161" fmla="*/ 133535 h 1921592"/>
              <a:gd name="connsiteX162" fmla="*/ 2045137 w 5137963"/>
              <a:gd name="connsiteY162" fmla="*/ 0 h 1921592"/>
              <a:gd name="connsiteX163" fmla="*/ 2485233 w 5137963"/>
              <a:gd name="connsiteY163" fmla="*/ 254936 h 1921592"/>
              <a:gd name="connsiteX164" fmla="*/ 1064914 w 5137963"/>
              <a:gd name="connsiteY164" fmla="*/ 254936 h 1921592"/>
              <a:gd name="connsiteX165" fmla="*/ 1064914 w 5137963"/>
              <a:gd name="connsiteY165" fmla="*/ 388500 h 1921592"/>
              <a:gd name="connsiteX166" fmla="*/ 2538773 w 5137963"/>
              <a:gd name="connsiteY166" fmla="*/ 388500 h 1921592"/>
              <a:gd name="connsiteX167" fmla="*/ 2485233 w 5137963"/>
              <a:gd name="connsiteY167" fmla="*/ 254936 h 1921592"/>
              <a:gd name="connsiteX168" fmla="*/ 1331143 w 5137963"/>
              <a:gd name="connsiteY168" fmla="*/ 764866 h 1921592"/>
              <a:gd name="connsiteX169" fmla="*/ 1331143 w 5137963"/>
              <a:gd name="connsiteY169" fmla="*/ 898430 h 1921592"/>
              <a:gd name="connsiteX170" fmla="*/ 2374021 w 5137963"/>
              <a:gd name="connsiteY170" fmla="*/ 898430 h 1921592"/>
              <a:gd name="connsiteX171" fmla="*/ 2485085 w 5137963"/>
              <a:gd name="connsiteY171" fmla="*/ 764866 h 1921592"/>
              <a:gd name="connsiteX172" fmla="*/ 1331143 w 5137963"/>
              <a:gd name="connsiteY172" fmla="*/ 764866 h 1921592"/>
              <a:gd name="connsiteX173" fmla="*/ 2374021 w 5137963"/>
              <a:gd name="connsiteY173" fmla="*/ 1019831 h 1921592"/>
              <a:gd name="connsiteX174" fmla="*/ 1331143 w 5137963"/>
              <a:gd name="connsiteY174" fmla="*/ 1019831 h 1921592"/>
              <a:gd name="connsiteX175" fmla="*/ 1331143 w 5137963"/>
              <a:gd name="connsiteY175" fmla="*/ 1153366 h 1921592"/>
              <a:gd name="connsiteX176" fmla="*/ 2485085 w 5137963"/>
              <a:gd name="connsiteY176" fmla="*/ 1153366 h 1921592"/>
              <a:gd name="connsiteX177" fmla="*/ 2374021 w 5137963"/>
              <a:gd name="connsiteY177" fmla="*/ 1019831 h 1921592"/>
              <a:gd name="connsiteX178" fmla="*/ 1064914 w 5137963"/>
              <a:gd name="connsiteY178" fmla="*/ 1663267 h 1921592"/>
              <a:gd name="connsiteX179" fmla="*/ 2485233 w 5137963"/>
              <a:gd name="connsiteY179" fmla="*/ 1663267 h 1921592"/>
              <a:gd name="connsiteX180" fmla="*/ 2538773 w 5137963"/>
              <a:gd name="connsiteY180" fmla="*/ 1529761 h 1921592"/>
              <a:gd name="connsiteX181" fmla="*/ 1064914 w 5137963"/>
              <a:gd name="connsiteY181" fmla="*/ 1529761 h 1921592"/>
              <a:gd name="connsiteX182" fmla="*/ 1064914 w 5137963"/>
              <a:gd name="connsiteY182" fmla="*/ 1663267 h 1921592"/>
              <a:gd name="connsiteX183" fmla="*/ 0 w 5137963"/>
              <a:gd name="connsiteY183" fmla="*/ 133535 h 1921592"/>
              <a:gd name="connsiteX184" fmla="*/ 931815 w 5137963"/>
              <a:gd name="connsiteY184" fmla="*/ 133535 h 1921592"/>
              <a:gd name="connsiteX185" fmla="*/ 931815 w 5137963"/>
              <a:gd name="connsiteY185" fmla="*/ 0 h 1921592"/>
              <a:gd name="connsiteX186" fmla="*/ 0 w 5137963"/>
              <a:gd name="connsiteY186" fmla="*/ 0 h 1921592"/>
              <a:gd name="connsiteX187" fmla="*/ 0 w 5137963"/>
              <a:gd name="connsiteY187" fmla="*/ 133535 h 1921592"/>
              <a:gd name="connsiteX188" fmla="*/ 0 w 5137963"/>
              <a:gd name="connsiteY188" fmla="*/ 388500 h 1921592"/>
              <a:gd name="connsiteX189" fmla="*/ 931815 w 5137963"/>
              <a:gd name="connsiteY189" fmla="*/ 388500 h 1921592"/>
              <a:gd name="connsiteX190" fmla="*/ 931815 w 5137963"/>
              <a:gd name="connsiteY190" fmla="*/ 254936 h 1921592"/>
              <a:gd name="connsiteX191" fmla="*/ 0 w 5137963"/>
              <a:gd name="connsiteY191" fmla="*/ 254936 h 1921592"/>
              <a:gd name="connsiteX192" fmla="*/ 0 w 5137963"/>
              <a:gd name="connsiteY192" fmla="*/ 388500 h 1921592"/>
              <a:gd name="connsiteX193" fmla="*/ 266258 w 5137963"/>
              <a:gd name="connsiteY193" fmla="*/ 643465 h 1921592"/>
              <a:gd name="connsiteX194" fmla="*/ 665586 w 5137963"/>
              <a:gd name="connsiteY194" fmla="*/ 643465 h 1921592"/>
              <a:gd name="connsiteX195" fmla="*/ 665586 w 5137963"/>
              <a:gd name="connsiteY195" fmla="*/ 509930 h 1921592"/>
              <a:gd name="connsiteX196" fmla="*/ 266258 w 5137963"/>
              <a:gd name="connsiteY196" fmla="*/ 509930 h 1921592"/>
              <a:gd name="connsiteX197" fmla="*/ 266258 w 5137963"/>
              <a:gd name="connsiteY197" fmla="*/ 643465 h 1921592"/>
              <a:gd name="connsiteX198" fmla="*/ 266258 w 5137963"/>
              <a:gd name="connsiteY198" fmla="*/ 898430 h 1921592"/>
              <a:gd name="connsiteX199" fmla="*/ 665586 w 5137963"/>
              <a:gd name="connsiteY199" fmla="*/ 898430 h 1921592"/>
              <a:gd name="connsiteX200" fmla="*/ 665586 w 5137963"/>
              <a:gd name="connsiteY200" fmla="*/ 764866 h 1921592"/>
              <a:gd name="connsiteX201" fmla="*/ 266258 w 5137963"/>
              <a:gd name="connsiteY201" fmla="*/ 764866 h 1921592"/>
              <a:gd name="connsiteX202" fmla="*/ 266258 w 5137963"/>
              <a:gd name="connsiteY202" fmla="*/ 898430 h 1921592"/>
              <a:gd name="connsiteX203" fmla="*/ 266258 w 5137963"/>
              <a:gd name="connsiteY203" fmla="*/ 1153366 h 1921592"/>
              <a:gd name="connsiteX204" fmla="*/ 665586 w 5137963"/>
              <a:gd name="connsiteY204" fmla="*/ 1153366 h 1921592"/>
              <a:gd name="connsiteX205" fmla="*/ 665586 w 5137963"/>
              <a:gd name="connsiteY205" fmla="*/ 1019831 h 1921592"/>
              <a:gd name="connsiteX206" fmla="*/ 266258 w 5137963"/>
              <a:gd name="connsiteY206" fmla="*/ 1019831 h 1921592"/>
              <a:gd name="connsiteX207" fmla="*/ 266258 w 5137963"/>
              <a:gd name="connsiteY207" fmla="*/ 1153366 h 1921592"/>
              <a:gd name="connsiteX208" fmla="*/ 266258 w 5137963"/>
              <a:gd name="connsiteY208" fmla="*/ 1408331 h 1921592"/>
              <a:gd name="connsiteX209" fmla="*/ 665586 w 5137963"/>
              <a:gd name="connsiteY209" fmla="*/ 1408331 h 1921592"/>
              <a:gd name="connsiteX210" fmla="*/ 665586 w 5137963"/>
              <a:gd name="connsiteY210" fmla="*/ 1274766 h 1921592"/>
              <a:gd name="connsiteX211" fmla="*/ 266258 w 5137963"/>
              <a:gd name="connsiteY211" fmla="*/ 1274766 h 1921592"/>
              <a:gd name="connsiteX212" fmla="*/ 266258 w 5137963"/>
              <a:gd name="connsiteY212" fmla="*/ 1408331 h 1921592"/>
              <a:gd name="connsiteX213" fmla="*/ 0 w 5137963"/>
              <a:gd name="connsiteY213" fmla="*/ 1663267 h 1921592"/>
              <a:gd name="connsiteX214" fmla="*/ 931815 w 5137963"/>
              <a:gd name="connsiteY214" fmla="*/ 1663267 h 1921592"/>
              <a:gd name="connsiteX215" fmla="*/ 931815 w 5137963"/>
              <a:gd name="connsiteY215" fmla="*/ 1529732 h 1921592"/>
              <a:gd name="connsiteX216" fmla="*/ 0 w 5137963"/>
              <a:gd name="connsiteY216" fmla="*/ 1529732 h 1921592"/>
              <a:gd name="connsiteX217" fmla="*/ 0 w 5137963"/>
              <a:gd name="connsiteY217" fmla="*/ 1663267 h 1921592"/>
              <a:gd name="connsiteX218" fmla="*/ 0 w 5137963"/>
              <a:gd name="connsiteY218" fmla="*/ 1918261 h 1921592"/>
              <a:gd name="connsiteX219" fmla="*/ 931815 w 5137963"/>
              <a:gd name="connsiteY219" fmla="*/ 1918261 h 1921592"/>
              <a:gd name="connsiteX220" fmla="*/ 931815 w 5137963"/>
              <a:gd name="connsiteY220" fmla="*/ 1784697 h 1921592"/>
              <a:gd name="connsiteX221" fmla="*/ 0 w 5137963"/>
              <a:gd name="connsiteY221" fmla="*/ 1784697 h 1921592"/>
              <a:gd name="connsiteX222" fmla="*/ 0 w 5137963"/>
              <a:gd name="connsiteY222" fmla="*/ 1918261 h 192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5137963" h="1921592">
                <a:moveTo>
                  <a:pt x="5041263" y="1816601"/>
                </a:moveTo>
                <a:cubicBezTo>
                  <a:pt x="5049404" y="1816601"/>
                  <a:pt x="5053977" y="1813020"/>
                  <a:pt x="5053977" y="1805384"/>
                </a:cubicBezTo>
                <a:lnTo>
                  <a:pt x="5053977" y="1797719"/>
                </a:lnTo>
                <a:cubicBezTo>
                  <a:pt x="5053977" y="1790083"/>
                  <a:pt x="5049404" y="1786502"/>
                  <a:pt x="5041263" y="1786502"/>
                </a:cubicBezTo>
                <a:lnTo>
                  <a:pt x="5021970" y="1786502"/>
                </a:lnTo>
                <a:lnTo>
                  <a:pt x="5021970" y="1816601"/>
                </a:lnTo>
                <a:lnTo>
                  <a:pt x="5041263" y="1816601"/>
                </a:lnTo>
                <a:close/>
                <a:moveTo>
                  <a:pt x="5021970" y="1872714"/>
                </a:moveTo>
                <a:lnTo>
                  <a:pt x="4996041" y="1872714"/>
                </a:lnTo>
                <a:lnTo>
                  <a:pt x="4996041" y="1766111"/>
                </a:lnTo>
                <a:lnTo>
                  <a:pt x="5044331" y="1766111"/>
                </a:lnTo>
                <a:cubicBezTo>
                  <a:pt x="5068225" y="1766111"/>
                  <a:pt x="5080408" y="1780376"/>
                  <a:pt x="5080408" y="1799790"/>
                </a:cubicBezTo>
                <a:cubicBezTo>
                  <a:pt x="5080408" y="1816601"/>
                  <a:pt x="5072797" y="1827314"/>
                  <a:pt x="5061086" y="1831901"/>
                </a:cubicBezTo>
                <a:lnTo>
                  <a:pt x="5084981" y="1872714"/>
                </a:lnTo>
                <a:lnTo>
                  <a:pt x="5056543" y="1872714"/>
                </a:lnTo>
                <a:lnTo>
                  <a:pt x="5036720" y="1835956"/>
                </a:lnTo>
                <a:lnTo>
                  <a:pt x="5021970" y="1835956"/>
                </a:lnTo>
                <a:lnTo>
                  <a:pt x="5021970" y="1872714"/>
                </a:lnTo>
                <a:close/>
                <a:moveTo>
                  <a:pt x="5114981" y="1825272"/>
                </a:moveTo>
                <a:lnTo>
                  <a:pt x="5114981" y="1812013"/>
                </a:lnTo>
                <a:cubicBezTo>
                  <a:pt x="5114981" y="1769159"/>
                  <a:pt x="5081411" y="1735509"/>
                  <a:pt x="5037192" y="1735509"/>
                </a:cubicBezTo>
                <a:cubicBezTo>
                  <a:pt x="4992973" y="1735509"/>
                  <a:pt x="4959432" y="1769159"/>
                  <a:pt x="4959432" y="1812013"/>
                </a:cubicBezTo>
                <a:lnTo>
                  <a:pt x="4959432" y="1825272"/>
                </a:lnTo>
                <a:cubicBezTo>
                  <a:pt x="4959432" y="1868097"/>
                  <a:pt x="4992973" y="1901776"/>
                  <a:pt x="5037192" y="1901776"/>
                </a:cubicBezTo>
                <a:cubicBezTo>
                  <a:pt x="5081411" y="1901776"/>
                  <a:pt x="5114981" y="1868097"/>
                  <a:pt x="5114981" y="1825272"/>
                </a:cubicBezTo>
                <a:close/>
                <a:moveTo>
                  <a:pt x="4935539" y="1818613"/>
                </a:moveTo>
                <a:cubicBezTo>
                  <a:pt x="4935539" y="1758978"/>
                  <a:pt x="4980790" y="1713579"/>
                  <a:pt x="5037192" y="1713579"/>
                </a:cubicBezTo>
                <a:cubicBezTo>
                  <a:pt x="5093624" y="1713579"/>
                  <a:pt x="5138905" y="1758978"/>
                  <a:pt x="5138905" y="1818613"/>
                </a:cubicBezTo>
                <a:cubicBezTo>
                  <a:pt x="5138905" y="1878307"/>
                  <a:pt x="5093624" y="1923707"/>
                  <a:pt x="5037192" y="1923707"/>
                </a:cubicBezTo>
                <a:cubicBezTo>
                  <a:pt x="4980790" y="1923707"/>
                  <a:pt x="4935539" y="1878307"/>
                  <a:pt x="4935539" y="1818613"/>
                </a:cubicBezTo>
                <a:close/>
                <a:moveTo>
                  <a:pt x="3470971" y="133535"/>
                </a:moveTo>
                <a:lnTo>
                  <a:pt x="3424658" y="0"/>
                </a:lnTo>
                <a:lnTo>
                  <a:pt x="2662286" y="0"/>
                </a:lnTo>
                <a:lnTo>
                  <a:pt x="2662286" y="133535"/>
                </a:lnTo>
                <a:lnTo>
                  <a:pt x="3470971" y="133535"/>
                </a:lnTo>
                <a:close/>
                <a:moveTo>
                  <a:pt x="3559350" y="388500"/>
                </a:moveTo>
                <a:lnTo>
                  <a:pt x="3513037" y="254936"/>
                </a:lnTo>
                <a:lnTo>
                  <a:pt x="2662286" y="254936"/>
                </a:lnTo>
                <a:lnTo>
                  <a:pt x="2662286" y="388500"/>
                </a:lnTo>
                <a:lnTo>
                  <a:pt x="3559350" y="388500"/>
                </a:lnTo>
                <a:close/>
                <a:moveTo>
                  <a:pt x="4126557" y="1918261"/>
                </a:moveTo>
                <a:lnTo>
                  <a:pt x="4792114" y="1918261"/>
                </a:lnTo>
                <a:lnTo>
                  <a:pt x="4792114" y="1784697"/>
                </a:lnTo>
                <a:lnTo>
                  <a:pt x="4126557" y="1784697"/>
                </a:lnTo>
                <a:lnTo>
                  <a:pt x="4126557" y="1918261"/>
                </a:lnTo>
                <a:close/>
                <a:moveTo>
                  <a:pt x="4126557" y="1663267"/>
                </a:moveTo>
                <a:lnTo>
                  <a:pt x="4792114" y="1663267"/>
                </a:lnTo>
                <a:lnTo>
                  <a:pt x="4792114" y="1529732"/>
                </a:lnTo>
                <a:lnTo>
                  <a:pt x="4126557" y="1529732"/>
                </a:lnTo>
                <a:lnTo>
                  <a:pt x="4126557" y="1663267"/>
                </a:lnTo>
                <a:close/>
                <a:moveTo>
                  <a:pt x="4126557" y="1408331"/>
                </a:moveTo>
                <a:lnTo>
                  <a:pt x="4525885" y="1408331"/>
                </a:lnTo>
                <a:lnTo>
                  <a:pt x="4525885" y="1274766"/>
                </a:lnTo>
                <a:lnTo>
                  <a:pt x="4126557" y="1274766"/>
                </a:lnTo>
                <a:lnTo>
                  <a:pt x="4126557" y="1408331"/>
                </a:lnTo>
                <a:close/>
                <a:moveTo>
                  <a:pt x="4126557" y="1153366"/>
                </a:moveTo>
                <a:lnTo>
                  <a:pt x="4525885" y="1153366"/>
                </a:lnTo>
                <a:lnTo>
                  <a:pt x="4525885" y="1019831"/>
                </a:lnTo>
                <a:lnTo>
                  <a:pt x="4126557" y="1019831"/>
                </a:lnTo>
                <a:lnTo>
                  <a:pt x="4126557" y="1153366"/>
                </a:lnTo>
                <a:close/>
                <a:moveTo>
                  <a:pt x="4126557" y="898430"/>
                </a:moveTo>
                <a:lnTo>
                  <a:pt x="4525885" y="898430"/>
                </a:lnTo>
                <a:lnTo>
                  <a:pt x="4525885" y="764866"/>
                </a:lnTo>
                <a:lnTo>
                  <a:pt x="3764634" y="764866"/>
                </a:lnTo>
                <a:lnTo>
                  <a:pt x="3727200" y="872801"/>
                </a:lnTo>
                <a:lnTo>
                  <a:pt x="3689795" y="764866"/>
                </a:lnTo>
                <a:lnTo>
                  <a:pt x="2928514" y="764866"/>
                </a:lnTo>
                <a:lnTo>
                  <a:pt x="2928514" y="898430"/>
                </a:lnTo>
                <a:lnTo>
                  <a:pt x="3327872" y="898430"/>
                </a:lnTo>
                <a:lnTo>
                  <a:pt x="3327872" y="775698"/>
                </a:lnTo>
                <a:lnTo>
                  <a:pt x="3370822" y="898430"/>
                </a:lnTo>
                <a:lnTo>
                  <a:pt x="4083607" y="898430"/>
                </a:lnTo>
                <a:lnTo>
                  <a:pt x="4126557" y="775698"/>
                </a:lnTo>
                <a:lnTo>
                  <a:pt x="4126557" y="898430"/>
                </a:lnTo>
                <a:close/>
                <a:moveTo>
                  <a:pt x="4525885" y="509930"/>
                </a:moveTo>
                <a:lnTo>
                  <a:pt x="3853013" y="509930"/>
                </a:lnTo>
                <a:lnTo>
                  <a:pt x="3806700" y="643436"/>
                </a:lnTo>
                <a:lnTo>
                  <a:pt x="4525885" y="643436"/>
                </a:lnTo>
                <a:lnTo>
                  <a:pt x="4525885" y="509930"/>
                </a:lnTo>
                <a:close/>
                <a:moveTo>
                  <a:pt x="2928514" y="1153366"/>
                </a:moveTo>
                <a:lnTo>
                  <a:pt x="3327872" y="1153366"/>
                </a:lnTo>
                <a:lnTo>
                  <a:pt x="3327872" y="1019831"/>
                </a:lnTo>
                <a:lnTo>
                  <a:pt x="2928514" y="1019831"/>
                </a:lnTo>
                <a:lnTo>
                  <a:pt x="2928514" y="1153366"/>
                </a:lnTo>
                <a:close/>
                <a:moveTo>
                  <a:pt x="2928514" y="1408331"/>
                </a:moveTo>
                <a:lnTo>
                  <a:pt x="3327872" y="1408331"/>
                </a:lnTo>
                <a:lnTo>
                  <a:pt x="3327872" y="1274766"/>
                </a:lnTo>
                <a:lnTo>
                  <a:pt x="2928514" y="1274766"/>
                </a:lnTo>
                <a:lnTo>
                  <a:pt x="2928514" y="1408331"/>
                </a:lnTo>
                <a:close/>
                <a:moveTo>
                  <a:pt x="2662286" y="1663267"/>
                </a:moveTo>
                <a:lnTo>
                  <a:pt x="3327842" y="1663267"/>
                </a:lnTo>
                <a:lnTo>
                  <a:pt x="3327842" y="1529732"/>
                </a:lnTo>
                <a:lnTo>
                  <a:pt x="2662286" y="1529732"/>
                </a:lnTo>
                <a:lnTo>
                  <a:pt x="2662286" y="1663267"/>
                </a:lnTo>
                <a:close/>
                <a:moveTo>
                  <a:pt x="2662286" y="1918261"/>
                </a:moveTo>
                <a:lnTo>
                  <a:pt x="3327842" y="1918261"/>
                </a:lnTo>
                <a:lnTo>
                  <a:pt x="3327842" y="1784697"/>
                </a:lnTo>
                <a:lnTo>
                  <a:pt x="2662286" y="1784697"/>
                </a:lnTo>
                <a:lnTo>
                  <a:pt x="2662286" y="1918261"/>
                </a:lnTo>
                <a:close/>
                <a:moveTo>
                  <a:pt x="4029742" y="0"/>
                </a:moveTo>
                <a:lnTo>
                  <a:pt x="3983458" y="133535"/>
                </a:lnTo>
                <a:lnTo>
                  <a:pt x="4792114" y="133535"/>
                </a:lnTo>
                <a:lnTo>
                  <a:pt x="4792114" y="0"/>
                </a:lnTo>
                <a:lnTo>
                  <a:pt x="4029742" y="0"/>
                </a:lnTo>
                <a:close/>
                <a:moveTo>
                  <a:pt x="3895079" y="388500"/>
                </a:moveTo>
                <a:lnTo>
                  <a:pt x="4792114" y="388500"/>
                </a:lnTo>
                <a:lnTo>
                  <a:pt x="4792114" y="254936"/>
                </a:lnTo>
                <a:lnTo>
                  <a:pt x="3941363" y="254936"/>
                </a:lnTo>
                <a:lnTo>
                  <a:pt x="3895079" y="388500"/>
                </a:lnTo>
                <a:close/>
                <a:moveTo>
                  <a:pt x="2928514" y="643436"/>
                </a:moveTo>
                <a:lnTo>
                  <a:pt x="3647730" y="643436"/>
                </a:lnTo>
                <a:lnTo>
                  <a:pt x="3601416" y="509930"/>
                </a:lnTo>
                <a:lnTo>
                  <a:pt x="2928514" y="509930"/>
                </a:lnTo>
                <a:lnTo>
                  <a:pt x="2928514" y="643436"/>
                </a:lnTo>
                <a:close/>
                <a:moveTo>
                  <a:pt x="3459998" y="1153366"/>
                </a:moveTo>
                <a:lnTo>
                  <a:pt x="3994402" y="1153366"/>
                </a:lnTo>
                <a:lnTo>
                  <a:pt x="4041128" y="1019831"/>
                </a:lnTo>
                <a:lnTo>
                  <a:pt x="3413271" y="1019831"/>
                </a:lnTo>
                <a:lnTo>
                  <a:pt x="3459998" y="1153366"/>
                </a:lnTo>
                <a:close/>
                <a:moveTo>
                  <a:pt x="3549232" y="1408331"/>
                </a:moveTo>
                <a:lnTo>
                  <a:pt x="3905167" y="1408331"/>
                </a:lnTo>
                <a:lnTo>
                  <a:pt x="3951894" y="1274766"/>
                </a:lnTo>
                <a:lnTo>
                  <a:pt x="3502506" y="1274766"/>
                </a:lnTo>
                <a:lnTo>
                  <a:pt x="3549232" y="1408331"/>
                </a:lnTo>
                <a:close/>
                <a:moveTo>
                  <a:pt x="3638437" y="1663267"/>
                </a:moveTo>
                <a:lnTo>
                  <a:pt x="3815962" y="1663267"/>
                </a:lnTo>
                <a:lnTo>
                  <a:pt x="3862689" y="1529761"/>
                </a:lnTo>
                <a:lnTo>
                  <a:pt x="3591711" y="1529761"/>
                </a:lnTo>
                <a:lnTo>
                  <a:pt x="3638437" y="1663267"/>
                </a:lnTo>
                <a:close/>
                <a:moveTo>
                  <a:pt x="3726993" y="1918261"/>
                </a:moveTo>
                <a:lnTo>
                  <a:pt x="3773454" y="1784697"/>
                </a:lnTo>
                <a:lnTo>
                  <a:pt x="3680945" y="1784697"/>
                </a:lnTo>
                <a:lnTo>
                  <a:pt x="3726993" y="1918261"/>
                </a:lnTo>
                <a:close/>
                <a:moveTo>
                  <a:pt x="1064914" y="1916929"/>
                </a:moveTo>
                <a:lnTo>
                  <a:pt x="2045137" y="1918261"/>
                </a:lnTo>
                <a:cubicBezTo>
                  <a:pt x="2178236" y="1918261"/>
                  <a:pt x="2297619" y="1867653"/>
                  <a:pt x="2388004" y="1784697"/>
                </a:cubicBezTo>
                <a:lnTo>
                  <a:pt x="1064914" y="1784697"/>
                </a:lnTo>
                <a:lnTo>
                  <a:pt x="1064914" y="1916929"/>
                </a:lnTo>
                <a:close/>
                <a:moveTo>
                  <a:pt x="2105639" y="1274766"/>
                </a:moveTo>
                <a:lnTo>
                  <a:pt x="2105639" y="1408331"/>
                </a:lnTo>
                <a:lnTo>
                  <a:pt x="2553375" y="1408331"/>
                </a:lnTo>
                <a:cubicBezTo>
                  <a:pt x="2553375" y="1362103"/>
                  <a:pt x="2547062" y="1317384"/>
                  <a:pt x="2535587" y="1274766"/>
                </a:cubicBezTo>
                <a:lnTo>
                  <a:pt x="2105639" y="1274766"/>
                </a:lnTo>
                <a:close/>
                <a:moveTo>
                  <a:pt x="1331143" y="1408331"/>
                </a:moveTo>
                <a:lnTo>
                  <a:pt x="1730471" y="1408331"/>
                </a:lnTo>
                <a:lnTo>
                  <a:pt x="1730471" y="1274766"/>
                </a:lnTo>
                <a:lnTo>
                  <a:pt x="1331143" y="1274766"/>
                </a:lnTo>
                <a:lnTo>
                  <a:pt x="1331143" y="1408331"/>
                </a:lnTo>
                <a:close/>
                <a:moveTo>
                  <a:pt x="2105639" y="643436"/>
                </a:moveTo>
                <a:lnTo>
                  <a:pt x="2535587" y="643436"/>
                </a:lnTo>
                <a:cubicBezTo>
                  <a:pt x="2547062" y="600877"/>
                  <a:pt x="2553375" y="556129"/>
                  <a:pt x="2553375" y="509930"/>
                </a:cubicBezTo>
                <a:lnTo>
                  <a:pt x="2105639" y="509930"/>
                </a:lnTo>
                <a:lnTo>
                  <a:pt x="2105639" y="643436"/>
                </a:lnTo>
                <a:close/>
                <a:moveTo>
                  <a:pt x="1331143" y="643436"/>
                </a:moveTo>
                <a:lnTo>
                  <a:pt x="1730471" y="643436"/>
                </a:lnTo>
                <a:lnTo>
                  <a:pt x="1730471" y="509901"/>
                </a:lnTo>
                <a:lnTo>
                  <a:pt x="1331143" y="509901"/>
                </a:lnTo>
                <a:lnTo>
                  <a:pt x="1331143" y="643436"/>
                </a:lnTo>
                <a:close/>
                <a:moveTo>
                  <a:pt x="2045137" y="0"/>
                </a:moveTo>
                <a:lnTo>
                  <a:pt x="1064914" y="0"/>
                </a:lnTo>
                <a:lnTo>
                  <a:pt x="1064914" y="133535"/>
                </a:lnTo>
                <a:lnTo>
                  <a:pt x="2388004" y="133535"/>
                </a:lnTo>
                <a:cubicBezTo>
                  <a:pt x="2297619" y="50608"/>
                  <a:pt x="2177263" y="0"/>
                  <a:pt x="2045137" y="0"/>
                </a:cubicBezTo>
                <a:close/>
                <a:moveTo>
                  <a:pt x="2485233" y="254936"/>
                </a:moveTo>
                <a:lnTo>
                  <a:pt x="1064914" y="254936"/>
                </a:lnTo>
                <a:lnTo>
                  <a:pt x="1064914" y="388500"/>
                </a:lnTo>
                <a:lnTo>
                  <a:pt x="2538773" y="388500"/>
                </a:lnTo>
                <a:cubicBezTo>
                  <a:pt x="2527180" y="341029"/>
                  <a:pt x="2508979" y="296192"/>
                  <a:pt x="2485233" y="254936"/>
                </a:cubicBezTo>
                <a:close/>
                <a:moveTo>
                  <a:pt x="1331143" y="764866"/>
                </a:moveTo>
                <a:lnTo>
                  <a:pt x="1331143" y="898430"/>
                </a:lnTo>
                <a:lnTo>
                  <a:pt x="2374021" y="898430"/>
                </a:lnTo>
                <a:cubicBezTo>
                  <a:pt x="2418240" y="860696"/>
                  <a:pt x="2455822" y="815533"/>
                  <a:pt x="2485085" y="764866"/>
                </a:cubicBezTo>
                <a:lnTo>
                  <a:pt x="1331143" y="764866"/>
                </a:lnTo>
                <a:close/>
                <a:moveTo>
                  <a:pt x="2374021" y="1019831"/>
                </a:moveTo>
                <a:lnTo>
                  <a:pt x="1331143" y="1019831"/>
                </a:lnTo>
                <a:lnTo>
                  <a:pt x="1331143" y="1153366"/>
                </a:lnTo>
                <a:lnTo>
                  <a:pt x="2485085" y="1153366"/>
                </a:lnTo>
                <a:cubicBezTo>
                  <a:pt x="2455822" y="1102698"/>
                  <a:pt x="2418240" y="1057536"/>
                  <a:pt x="2374021" y="1019831"/>
                </a:cubicBezTo>
                <a:close/>
                <a:moveTo>
                  <a:pt x="1064914" y="1663267"/>
                </a:moveTo>
                <a:lnTo>
                  <a:pt x="2485233" y="1663267"/>
                </a:lnTo>
                <a:cubicBezTo>
                  <a:pt x="2508979" y="1622070"/>
                  <a:pt x="2527180" y="1577232"/>
                  <a:pt x="2538773" y="1529761"/>
                </a:cubicBezTo>
                <a:lnTo>
                  <a:pt x="1064914" y="1529761"/>
                </a:lnTo>
                <a:lnTo>
                  <a:pt x="1064914" y="1663267"/>
                </a:lnTo>
                <a:close/>
                <a:moveTo>
                  <a:pt x="0" y="133535"/>
                </a:moveTo>
                <a:lnTo>
                  <a:pt x="931815" y="133535"/>
                </a:lnTo>
                <a:lnTo>
                  <a:pt x="931815" y="0"/>
                </a:lnTo>
                <a:lnTo>
                  <a:pt x="0" y="0"/>
                </a:lnTo>
                <a:lnTo>
                  <a:pt x="0" y="133535"/>
                </a:lnTo>
                <a:close/>
                <a:moveTo>
                  <a:pt x="0" y="388500"/>
                </a:moveTo>
                <a:lnTo>
                  <a:pt x="931815" y="388500"/>
                </a:lnTo>
                <a:lnTo>
                  <a:pt x="931815" y="254936"/>
                </a:lnTo>
                <a:lnTo>
                  <a:pt x="0" y="254936"/>
                </a:lnTo>
                <a:lnTo>
                  <a:pt x="0" y="388500"/>
                </a:lnTo>
                <a:close/>
                <a:moveTo>
                  <a:pt x="266258" y="643465"/>
                </a:moveTo>
                <a:lnTo>
                  <a:pt x="665586" y="643465"/>
                </a:lnTo>
                <a:lnTo>
                  <a:pt x="665586" y="509930"/>
                </a:lnTo>
                <a:lnTo>
                  <a:pt x="266258" y="509930"/>
                </a:lnTo>
                <a:lnTo>
                  <a:pt x="266258" y="643465"/>
                </a:lnTo>
                <a:close/>
                <a:moveTo>
                  <a:pt x="266258" y="898430"/>
                </a:moveTo>
                <a:lnTo>
                  <a:pt x="665586" y="898430"/>
                </a:lnTo>
                <a:lnTo>
                  <a:pt x="665586" y="764866"/>
                </a:lnTo>
                <a:lnTo>
                  <a:pt x="266258" y="764866"/>
                </a:lnTo>
                <a:lnTo>
                  <a:pt x="266258" y="898430"/>
                </a:lnTo>
                <a:close/>
                <a:moveTo>
                  <a:pt x="266258" y="1153366"/>
                </a:moveTo>
                <a:lnTo>
                  <a:pt x="665586" y="1153366"/>
                </a:lnTo>
                <a:lnTo>
                  <a:pt x="665586" y="1019831"/>
                </a:lnTo>
                <a:lnTo>
                  <a:pt x="266258" y="1019831"/>
                </a:lnTo>
                <a:lnTo>
                  <a:pt x="266258" y="1153366"/>
                </a:lnTo>
                <a:close/>
                <a:moveTo>
                  <a:pt x="266258" y="1408331"/>
                </a:moveTo>
                <a:lnTo>
                  <a:pt x="665586" y="1408331"/>
                </a:lnTo>
                <a:lnTo>
                  <a:pt x="665586" y="1274766"/>
                </a:lnTo>
                <a:lnTo>
                  <a:pt x="266258" y="1274766"/>
                </a:lnTo>
                <a:lnTo>
                  <a:pt x="266258" y="1408331"/>
                </a:lnTo>
                <a:close/>
                <a:moveTo>
                  <a:pt x="0" y="1663267"/>
                </a:moveTo>
                <a:lnTo>
                  <a:pt x="931815" y="1663267"/>
                </a:lnTo>
                <a:lnTo>
                  <a:pt x="931815" y="1529732"/>
                </a:lnTo>
                <a:lnTo>
                  <a:pt x="0" y="1529732"/>
                </a:lnTo>
                <a:lnTo>
                  <a:pt x="0" y="1663267"/>
                </a:lnTo>
                <a:close/>
                <a:moveTo>
                  <a:pt x="0" y="1918261"/>
                </a:moveTo>
                <a:lnTo>
                  <a:pt x="931815" y="1918261"/>
                </a:lnTo>
                <a:lnTo>
                  <a:pt x="931815" y="1784697"/>
                </a:lnTo>
                <a:lnTo>
                  <a:pt x="0" y="1784697"/>
                </a:lnTo>
                <a:lnTo>
                  <a:pt x="0" y="1918261"/>
                </a:lnTo>
                <a:close/>
              </a:path>
            </a:pathLst>
          </a:custGeom>
          <a:solidFill>
            <a:srgbClr val="000000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 sz="135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4885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_1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414166-CBCE-CD49-8F1A-A2709112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表プレースホルダー 3">
            <a:extLst>
              <a:ext uri="{FF2B5EF4-FFF2-40B4-BE49-F238E27FC236}">
                <a16:creationId xmlns:a16="http://schemas.microsoft.com/office/drawing/2014/main" id="{031B95E7-A794-234F-A8F4-B18734A13C7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792000" y="691200"/>
            <a:ext cx="7560000" cy="4175125"/>
          </a:xfrm>
        </p:spPr>
        <p:txBody>
          <a:bodyPr/>
          <a:lstStyle>
            <a:lvl1pPr>
              <a:defRPr sz="14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00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コンテンツ_2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414166-CBCE-CD49-8F1A-A2709112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ECBBF53-B5ED-604A-8201-7C32681E2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684000"/>
            <a:ext cx="3816000" cy="4176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449F2820-69AD-C044-8D5A-135743664B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24000" y="684000"/>
            <a:ext cx="3816000" cy="4176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8657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91322"/>
            <a:ext cx="8686800" cy="332399"/>
          </a:xfr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73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28613" y="196468"/>
            <a:ext cx="8686800" cy="332399"/>
          </a:xfrm>
        </p:spPr>
        <p:txBody>
          <a:bodyPr/>
          <a:lstStyle/>
          <a:p>
            <a:r>
              <a:rPr lang="en-US" altLang="ja-JP" dirty="0"/>
              <a:t>Click to edit Master title style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24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992608"/>
            <a:ext cx="4138613" cy="3789947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8189" y="992608"/>
            <a:ext cx="4138612" cy="3789947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46EE2-567F-4B1D-80FD-B6D3A2D4931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825575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99E3-4200-48BB-B1A6-EA1544C2D8F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731215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_Lead_a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91322"/>
            <a:ext cx="8686800" cy="332399"/>
          </a:xfr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2" y="1296000"/>
            <a:ext cx="8491538" cy="3652238"/>
          </a:xfrm>
          <a:prstGeom prst="rect">
            <a:avLst/>
          </a:prstGeom>
        </p:spPr>
        <p:txBody>
          <a:bodyPr/>
          <a:lstStyle>
            <a:lvl1pPr marL="180975" indent="-180975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defRPr sz="1600" b="0" i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536575" indent="-179388">
              <a:spcBef>
                <a:spcPts val="600"/>
              </a:spcBef>
              <a:buClr>
                <a:srgbClr val="000000"/>
              </a:buClr>
              <a:defRPr sz="1200" b="0" i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2pPr>
            <a:lvl3pPr marL="1073150" indent="-179388">
              <a:spcBef>
                <a:spcPts val="600"/>
              </a:spcBef>
              <a:buClr>
                <a:srgbClr val="000000"/>
              </a:buClr>
              <a:defRPr sz="1100" b="0" i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3pPr>
            <a:lvl4pPr marL="0">
              <a:spcBef>
                <a:spcPts val="600"/>
              </a:spcBef>
              <a:defRPr sz="1800"/>
            </a:lvl4pPr>
            <a:lvl5pPr marL="0" indent="0">
              <a:spcBef>
                <a:spcPts val="600"/>
              </a:spcBef>
              <a:buNone/>
              <a:defRPr sz="18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7">
            <a:extLst>
              <a:ext uri="{FF2B5EF4-FFF2-40B4-BE49-F238E27FC236}">
                <a16:creationId xmlns:a16="http://schemas.microsoft.com/office/drawing/2014/main" id="{133348B5-0410-D14D-879A-3715CD9EEF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627534"/>
            <a:ext cx="8496150" cy="540544"/>
          </a:xfrm>
          <a:solidFill>
            <a:srgbClr val="EDF4FF"/>
          </a:solidFill>
        </p:spPr>
        <p:txBody>
          <a:bodyPr lIns="36000" tIns="36000" rIns="36000" bIns="36000">
            <a:noAutofit/>
          </a:bodyPr>
          <a:lstStyle>
            <a:lvl1pPr marL="27000" marR="0" indent="0" algn="l" defTabSz="6858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  <a:tabLst/>
              <a:defRPr sz="1200" baseline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lvl="0"/>
            <a:r>
              <a:rPr kumimoji="1" lang="ja-JP" altLang="en-US" dirty="0"/>
              <a:t>リードメッセージ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572FF83-5000-034E-ACEB-7C8D31AF1F6A}"/>
              </a:ext>
            </a:extLst>
          </p:cNvPr>
          <p:cNvGrpSpPr/>
          <p:nvPr userDrawn="1"/>
        </p:nvGrpSpPr>
        <p:grpSpPr>
          <a:xfrm>
            <a:off x="-211530" y="609597"/>
            <a:ext cx="180000" cy="1814404"/>
            <a:chOff x="-161925" y="1460938"/>
            <a:chExt cx="180000" cy="1814404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E1BD50BA-2B18-F14E-B410-8FC6BE264611}"/>
                </a:ext>
              </a:extLst>
            </p:cNvPr>
            <p:cNvSpPr/>
            <p:nvPr userDrawn="1"/>
          </p:nvSpPr>
          <p:spPr bwMode="auto">
            <a:xfrm>
              <a:off x="-161925" y="2913738"/>
              <a:ext cx="180000" cy="180000"/>
            </a:xfrm>
            <a:prstGeom prst="rect">
              <a:avLst/>
            </a:prstGeom>
            <a:solidFill>
              <a:srgbClr val="061F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D3928A09-7D4B-DA41-9ABD-136E98FEA03A}"/>
                </a:ext>
              </a:extLst>
            </p:cNvPr>
            <p:cNvSpPr/>
            <p:nvPr userDrawn="1"/>
          </p:nvSpPr>
          <p:spPr bwMode="auto">
            <a:xfrm>
              <a:off x="-161925" y="3095342"/>
              <a:ext cx="180000" cy="180000"/>
            </a:xfrm>
            <a:prstGeom prst="rect">
              <a:avLst/>
            </a:prstGeom>
            <a:solidFill>
              <a:srgbClr val="05124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3791C02-A57B-7140-8505-4626EFA663F2}"/>
                </a:ext>
              </a:extLst>
            </p:cNvPr>
            <p:cNvSpPr/>
            <p:nvPr userDrawn="1"/>
          </p:nvSpPr>
          <p:spPr bwMode="auto">
            <a:xfrm>
              <a:off x="-161925" y="2550538"/>
              <a:ext cx="180000" cy="180000"/>
            </a:xfrm>
            <a:prstGeom prst="rect">
              <a:avLst/>
            </a:prstGeom>
            <a:solidFill>
              <a:srgbClr val="054AD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40F8E6EB-AB9A-B94D-BFE0-9E94554B6A87}"/>
                </a:ext>
              </a:extLst>
            </p:cNvPr>
            <p:cNvSpPr/>
            <p:nvPr userDrawn="1"/>
          </p:nvSpPr>
          <p:spPr bwMode="auto">
            <a:xfrm>
              <a:off x="-161925" y="2732138"/>
              <a:ext cx="180000" cy="180000"/>
            </a:xfrm>
            <a:prstGeom prst="rect">
              <a:avLst/>
            </a:prstGeom>
            <a:solidFill>
              <a:srgbClr val="0530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0FE9F5D-FAA6-DA4A-A629-AFBB3FFCAE17}"/>
                </a:ext>
              </a:extLst>
            </p:cNvPr>
            <p:cNvSpPr/>
            <p:nvPr userDrawn="1"/>
          </p:nvSpPr>
          <p:spPr bwMode="auto">
            <a:xfrm>
              <a:off x="-161925" y="1460938"/>
              <a:ext cx="180000" cy="180000"/>
            </a:xfrm>
            <a:prstGeom prst="rect">
              <a:avLst/>
            </a:prstGeom>
            <a:solidFill>
              <a:srgbClr val="EDF4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AE32B11C-4489-EF45-933C-A53A5BDDCABC}"/>
                </a:ext>
              </a:extLst>
            </p:cNvPr>
            <p:cNvSpPr/>
            <p:nvPr userDrawn="1"/>
          </p:nvSpPr>
          <p:spPr bwMode="auto">
            <a:xfrm>
              <a:off x="-161925" y="2368938"/>
              <a:ext cx="180000" cy="180000"/>
            </a:xfrm>
            <a:prstGeom prst="rect">
              <a:avLst/>
            </a:prstGeom>
            <a:solidFill>
              <a:srgbClr val="006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FB3D90AC-E63C-7144-BF20-60DEEB8890CE}"/>
                </a:ext>
              </a:extLst>
            </p:cNvPr>
            <p:cNvSpPr/>
            <p:nvPr userDrawn="1"/>
          </p:nvSpPr>
          <p:spPr bwMode="auto">
            <a:xfrm>
              <a:off x="-161925" y="2187338"/>
              <a:ext cx="180000" cy="180000"/>
            </a:xfrm>
            <a:prstGeom prst="rect">
              <a:avLst/>
            </a:prstGeom>
            <a:solidFill>
              <a:srgbClr val="418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156FA8DC-CE0A-4C49-9E3B-DC8F3E1810A7}"/>
                </a:ext>
              </a:extLst>
            </p:cNvPr>
            <p:cNvSpPr/>
            <p:nvPr userDrawn="1"/>
          </p:nvSpPr>
          <p:spPr bwMode="auto">
            <a:xfrm>
              <a:off x="-161925" y="2005738"/>
              <a:ext cx="180000" cy="180000"/>
            </a:xfrm>
            <a:prstGeom prst="rect">
              <a:avLst/>
            </a:prstGeom>
            <a:solidFill>
              <a:srgbClr val="6EA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CA45F04-A9A7-2648-A00F-0FE475DBF151}"/>
                </a:ext>
              </a:extLst>
            </p:cNvPr>
            <p:cNvSpPr/>
            <p:nvPr userDrawn="1"/>
          </p:nvSpPr>
          <p:spPr bwMode="auto">
            <a:xfrm>
              <a:off x="-161925" y="1824138"/>
              <a:ext cx="180000" cy="180000"/>
            </a:xfrm>
            <a:prstGeom prst="rect">
              <a:avLst/>
            </a:prstGeom>
            <a:solidFill>
              <a:srgbClr val="97C1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7C9677AA-2EC3-3441-BE84-DD26293D12B2}"/>
                </a:ext>
              </a:extLst>
            </p:cNvPr>
            <p:cNvSpPr/>
            <p:nvPr userDrawn="1"/>
          </p:nvSpPr>
          <p:spPr bwMode="auto">
            <a:xfrm>
              <a:off x="-161925" y="1642538"/>
              <a:ext cx="180000" cy="180000"/>
            </a:xfrm>
            <a:prstGeom prst="rect">
              <a:avLst/>
            </a:prstGeom>
            <a:solidFill>
              <a:srgbClr val="C9DE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F687361-EBD6-2A41-AB08-1C4C456FFD81}"/>
              </a:ext>
            </a:extLst>
          </p:cNvPr>
          <p:cNvGrpSpPr/>
          <p:nvPr userDrawn="1"/>
        </p:nvGrpSpPr>
        <p:grpSpPr>
          <a:xfrm>
            <a:off x="-211530" y="2427887"/>
            <a:ext cx="180000" cy="1814404"/>
            <a:chOff x="161925" y="1460938"/>
            <a:chExt cx="180000" cy="1814404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5B9C081F-72B3-B342-8955-8711C87BA13A}"/>
                </a:ext>
              </a:extLst>
            </p:cNvPr>
            <p:cNvSpPr/>
            <p:nvPr userDrawn="1"/>
          </p:nvSpPr>
          <p:spPr bwMode="auto">
            <a:xfrm>
              <a:off x="161925" y="3095342"/>
              <a:ext cx="180000" cy="180000"/>
            </a:xfrm>
            <a:prstGeom prst="rect">
              <a:avLst/>
            </a:prstGeom>
            <a:solidFill>
              <a:srgbClr val="17171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C72251C9-2DE3-7944-9A89-E0651BC45CE2}"/>
                </a:ext>
              </a:extLst>
            </p:cNvPr>
            <p:cNvSpPr/>
            <p:nvPr userDrawn="1"/>
          </p:nvSpPr>
          <p:spPr bwMode="auto">
            <a:xfrm>
              <a:off x="161925" y="2913738"/>
              <a:ext cx="180000" cy="180000"/>
            </a:xfrm>
            <a:prstGeom prst="rect">
              <a:avLst/>
            </a:prstGeom>
            <a:solidFill>
              <a:srgbClr val="28282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E0B7FADC-C6C4-8448-A29B-C37C5E69BAFA}"/>
                </a:ext>
              </a:extLst>
            </p:cNvPr>
            <p:cNvSpPr/>
            <p:nvPr userDrawn="1"/>
          </p:nvSpPr>
          <p:spPr bwMode="auto">
            <a:xfrm>
              <a:off x="161925" y="2732138"/>
              <a:ext cx="180000" cy="180000"/>
            </a:xfrm>
            <a:prstGeom prst="rect">
              <a:avLst/>
            </a:prstGeom>
            <a:solidFill>
              <a:srgbClr val="3D3D3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63C359BC-DD6E-034E-9A4E-F78998A3AF99}"/>
                </a:ext>
              </a:extLst>
            </p:cNvPr>
            <p:cNvSpPr/>
            <p:nvPr userDrawn="1"/>
          </p:nvSpPr>
          <p:spPr bwMode="auto">
            <a:xfrm>
              <a:off x="161925" y="2550538"/>
              <a:ext cx="180000" cy="180000"/>
            </a:xfrm>
            <a:prstGeom prst="rect">
              <a:avLst/>
            </a:prstGeom>
            <a:solidFill>
              <a:srgbClr val="56565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D2B69659-D2BE-8448-9467-87E4E3C3DD61}"/>
                </a:ext>
              </a:extLst>
            </p:cNvPr>
            <p:cNvSpPr/>
            <p:nvPr userDrawn="1"/>
          </p:nvSpPr>
          <p:spPr bwMode="auto">
            <a:xfrm>
              <a:off x="161925" y="2368938"/>
              <a:ext cx="180000" cy="180000"/>
            </a:xfrm>
            <a:prstGeom prst="rect">
              <a:avLst/>
            </a:prstGeom>
            <a:solidFill>
              <a:srgbClr val="6F6F6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E953B5AD-2B7A-0647-9A41-4B4A3CD36972}"/>
                </a:ext>
              </a:extLst>
            </p:cNvPr>
            <p:cNvSpPr/>
            <p:nvPr userDrawn="1"/>
          </p:nvSpPr>
          <p:spPr bwMode="auto">
            <a:xfrm>
              <a:off x="161925" y="2187338"/>
              <a:ext cx="180000" cy="180000"/>
            </a:xfrm>
            <a:prstGeom prst="rect">
              <a:avLst/>
            </a:prstGeom>
            <a:solidFill>
              <a:srgbClr val="8C8C8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25FCA1F8-BA7F-E545-B211-7FE54E0CDEE5}"/>
                </a:ext>
              </a:extLst>
            </p:cNvPr>
            <p:cNvSpPr/>
            <p:nvPr userDrawn="1"/>
          </p:nvSpPr>
          <p:spPr bwMode="auto">
            <a:xfrm>
              <a:off x="161925" y="2005738"/>
              <a:ext cx="180000" cy="180000"/>
            </a:xfrm>
            <a:prstGeom prst="rect">
              <a:avLst/>
            </a:prstGeom>
            <a:solidFill>
              <a:srgbClr val="A4A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45AEB0D3-1B44-1543-92A4-0C88BA9A0DA4}"/>
                </a:ext>
              </a:extLst>
            </p:cNvPr>
            <p:cNvSpPr/>
            <p:nvPr userDrawn="1"/>
          </p:nvSpPr>
          <p:spPr bwMode="auto">
            <a:xfrm>
              <a:off x="161925" y="1824138"/>
              <a:ext cx="180000" cy="180000"/>
            </a:xfrm>
            <a:prstGeom prst="rect">
              <a:avLst/>
            </a:prstGeom>
            <a:solidFill>
              <a:srgbClr val="BEBEB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57693B8-E66A-F045-AB89-A624F0B00512}"/>
                </a:ext>
              </a:extLst>
            </p:cNvPr>
            <p:cNvSpPr/>
            <p:nvPr userDrawn="1"/>
          </p:nvSpPr>
          <p:spPr bwMode="auto">
            <a:xfrm>
              <a:off x="161925" y="1642538"/>
              <a:ext cx="180000" cy="180000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E3235A4-F47C-2742-ADC1-2BFD5573896C}"/>
                </a:ext>
              </a:extLst>
            </p:cNvPr>
            <p:cNvSpPr/>
            <p:nvPr userDrawn="1"/>
          </p:nvSpPr>
          <p:spPr bwMode="auto">
            <a:xfrm>
              <a:off x="161925" y="1460938"/>
              <a:ext cx="180000" cy="180000"/>
            </a:xfrm>
            <a:prstGeom prst="rect">
              <a:avLst/>
            </a:prstGeom>
            <a:solidFill>
              <a:srgbClr val="F3F3F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77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orient="horz" pos="3117">
          <p15:clr>
            <a:srgbClr val="FBAE40"/>
          </p15:clr>
        </p15:guide>
        <p15:guide id="3" orient="horz" pos="80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151120"/>
            <a:ext cx="8763893" cy="332399"/>
          </a:xfr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0C4A5FFF-D045-F04B-84A1-6A407CC71F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1521" y="627064"/>
            <a:ext cx="8763893" cy="4321175"/>
          </a:xfrm>
        </p:spPr>
        <p:txBody>
          <a:bodyPr/>
          <a:lstStyle>
            <a:lvl1pPr>
              <a:defRPr sz="1800"/>
            </a:lvl1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53939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通常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313" y="54630"/>
            <a:ext cx="8868427" cy="529342"/>
          </a:xfrm>
        </p:spPr>
        <p:txBody>
          <a:bodyPr>
            <a:normAutofit/>
          </a:bodyPr>
          <a:lstStyle>
            <a:lvl1pPr algn="ctr">
              <a:defRPr sz="1800" b="0" i="0" baseline="0">
                <a:solidFill>
                  <a:schemeClr val="accent1">
                    <a:lumMod val="75000"/>
                  </a:schemeClr>
                </a:solidFill>
                <a:latin typeface="IBM Plex Sans JP" panose="020B0503050203000203" pitchFamily="34" charset="-128"/>
                <a:ea typeface="IBM Plex Sans JP" panose="020B0503050203000203" pitchFamily="34" charset="-128"/>
                <a:cs typeface="IBM Plex Sans JP" panose="020B0503050203000203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250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89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contents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414166-CBCE-CD49-8F1A-A2709112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ECBBF53-B5ED-604A-8201-7C32681E2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684000"/>
            <a:ext cx="3816000" cy="4176000"/>
          </a:xfrm>
        </p:spPr>
        <p:txBody>
          <a:bodyPr/>
          <a:lstStyle>
            <a:lvl1pPr marL="180975" indent="-180975">
              <a:defRPr sz="1600"/>
            </a:lvl1pPr>
            <a:lvl2pPr marL="447675" indent="-188913">
              <a:defRPr sz="1600"/>
            </a:lvl2pPr>
            <a:lvl3pPr marL="719138" indent="-180975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449F2820-69AD-C044-8D5A-135743664B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24000" y="684000"/>
            <a:ext cx="3816000" cy="4176000"/>
          </a:xfrm>
        </p:spPr>
        <p:txBody>
          <a:bodyPr/>
          <a:lstStyle>
            <a:lvl1pPr marL="180975" indent="-180975">
              <a:defRPr sz="1600"/>
            </a:lvl1pPr>
            <a:lvl2pPr marL="447675" indent="-188913">
              <a:defRPr sz="1600"/>
            </a:lvl2pPr>
            <a:lvl3pPr marL="719138" indent="-180975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835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contents_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414166-CBCE-CD49-8F1A-A2709112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ECBBF53-B5ED-604A-8201-7C32681E2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684000"/>
            <a:ext cx="8136000" cy="1815742"/>
          </a:xfrm>
        </p:spPr>
        <p:txBody>
          <a:bodyPr/>
          <a:lstStyle>
            <a:lvl1pPr marL="180975" indent="-180975">
              <a:defRPr sz="1600"/>
            </a:lvl1pPr>
            <a:lvl2pPr marL="447675" indent="-188913">
              <a:defRPr sz="1600"/>
            </a:lvl2pPr>
            <a:lvl3pPr marL="719138" indent="-180975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449F2820-69AD-C044-8D5A-135743664B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4000" y="2643758"/>
            <a:ext cx="8136000" cy="2216241"/>
          </a:xfrm>
        </p:spPr>
        <p:txBody>
          <a:bodyPr/>
          <a:lstStyle>
            <a:lvl1pPr marL="180975" indent="-180975">
              <a:defRPr sz="1600"/>
            </a:lvl1pPr>
            <a:lvl2pPr marL="447675" indent="-188913">
              <a:defRPr sz="1600"/>
            </a:lvl2pPr>
            <a:lvl3pPr marL="719138" indent="-180975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136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_a_Content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91322"/>
            <a:ext cx="8686800" cy="332399"/>
          </a:xfr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2" y="606367"/>
            <a:ext cx="8454629" cy="4279324"/>
          </a:xfrm>
          <a:prstGeom prst="rect">
            <a:avLst/>
          </a:prstGeom>
        </p:spPr>
        <p:txBody>
          <a:bodyPr/>
          <a:lstStyle>
            <a:lvl1pPr marL="180975" indent="-180975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defRPr sz="1800" b="0" i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536575" indent="-179388">
              <a:spcBef>
                <a:spcPts val="600"/>
              </a:spcBef>
              <a:buClr>
                <a:srgbClr val="000000"/>
              </a:buClr>
              <a:defRPr sz="1400" b="0" i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2pPr>
            <a:lvl3pPr marL="1073150" indent="-179388">
              <a:spcBef>
                <a:spcPts val="600"/>
              </a:spcBef>
              <a:buClr>
                <a:srgbClr val="000000"/>
              </a:buClr>
              <a:defRPr sz="1200" b="0" i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3pPr>
            <a:lvl4pPr marL="0">
              <a:spcBef>
                <a:spcPts val="600"/>
              </a:spcBef>
              <a:defRPr sz="1800"/>
            </a:lvl4pPr>
            <a:lvl5pPr marL="0" indent="0">
              <a:spcBef>
                <a:spcPts val="600"/>
              </a:spcBef>
              <a:buNone/>
              <a:defRPr sz="18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FC9E2E-5BF4-3D49-ADB3-8D509C0E2F7B}"/>
              </a:ext>
            </a:extLst>
          </p:cNvPr>
          <p:cNvSpPr txBox="1"/>
          <p:nvPr userDrawn="1"/>
        </p:nvSpPr>
        <p:spPr>
          <a:xfrm>
            <a:off x="2915816" y="4885690"/>
            <a:ext cx="3312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0" i="0" dirty="0">
                <a:solidFill>
                  <a:schemeClr val="tx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IBM Confidential</a:t>
            </a:r>
            <a:endParaRPr kumimoji="1" lang="ja-JP" altLang="en-US" sz="1000" b="0" i="0">
              <a:solidFill>
                <a:schemeClr val="tx2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117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_only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91322"/>
            <a:ext cx="8686800" cy="332399"/>
          </a:xfr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E330D7-37AE-C746-9F6E-658D6CF1F465}"/>
              </a:ext>
            </a:extLst>
          </p:cNvPr>
          <p:cNvSpPr txBox="1"/>
          <p:nvPr userDrawn="1"/>
        </p:nvSpPr>
        <p:spPr>
          <a:xfrm>
            <a:off x="2915816" y="4885690"/>
            <a:ext cx="3312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0" i="0" dirty="0">
                <a:solidFill>
                  <a:schemeClr val="tx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IBM Confidential</a:t>
            </a:r>
            <a:endParaRPr kumimoji="1" lang="ja-JP" altLang="en-US" sz="1000" b="0" i="0">
              <a:solidFill>
                <a:schemeClr val="tx2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304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E330D7-37AE-C746-9F6E-658D6CF1F465}"/>
              </a:ext>
            </a:extLst>
          </p:cNvPr>
          <p:cNvSpPr txBox="1"/>
          <p:nvPr userDrawn="1"/>
        </p:nvSpPr>
        <p:spPr>
          <a:xfrm>
            <a:off x="2915816" y="4885690"/>
            <a:ext cx="3312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0" i="0" dirty="0">
                <a:solidFill>
                  <a:schemeClr val="tx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IBM Confidential</a:t>
            </a:r>
            <a:endParaRPr kumimoji="1" lang="ja-JP" altLang="en-US" sz="1000" b="0" i="0">
              <a:solidFill>
                <a:schemeClr val="tx2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8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B195C407-57B0-554E-9A55-94BF4C6285BD}"/>
              </a:ext>
            </a:extLst>
          </p:cNvPr>
          <p:cNvSpPr/>
          <p:nvPr userDrawn="1"/>
        </p:nvSpPr>
        <p:spPr>
          <a:xfrm flipV="1">
            <a:off x="0" y="-2"/>
            <a:ext cx="9144000" cy="515046"/>
          </a:xfrm>
          <a:prstGeom prst="rect">
            <a:avLst/>
          </a:prstGeom>
          <a:gradFill>
            <a:gsLst>
              <a:gs pos="0">
                <a:srgbClr val="0432FF"/>
              </a:gs>
              <a:gs pos="99000">
                <a:srgbClr val="002060"/>
              </a:gs>
              <a:gs pos="100000">
                <a:srgbClr val="002060"/>
              </a:gs>
            </a:gsLst>
            <a:lin ang="0" scaled="0"/>
          </a:gradFill>
        </p:spPr>
        <p:txBody>
          <a:bodyPr wrap="square" lIns="0" tIns="0" rIns="0" bIns="0" rtlCol="0"/>
          <a:lstStyle/>
          <a:p>
            <a:endParaRPr b="0" i="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E7A1CCE-1D67-A947-BC60-98482B4276B8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179512" y="4930105"/>
            <a:ext cx="13716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/>
          <a:p>
            <a:pPr algn="l" eaLnBrk="1" hangingPunct="1"/>
            <a:r>
              <a:rPr lang="en-US" altLang="ja-JP" sz="600" b="0" i="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© 2023 IBM Corporation</a:t>
            </a:r>
            <a:endParaRPr lang="en-US" altLang="ja-JP" b="0" i="0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16E54614-C26D-DC48-9D99-CAED9D121B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20472" y="4956810"/>
            <a:ext cx="170631" cy="13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600" kern="1200" smtClean="0">
                <a:solidFill>
                  <a:schemeClr val="bg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96968-3AE4-374C-87D6-E732D10290D8}" type="slidenum">
              <a:rPr lang="ja-JP" altLang="en-US" sz="800" b="0" i="0" smtClean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pPr/>
              <a:t>‹#›</a:t>
            </a:fld>
            <a:endParaRPr lang="ja-JP" altLang="en-US" sz="800" b="0" i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606367"/>
            <a:ext cx="8454629" cy="427932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endParaRPr lang="en-US" altLang="ja-JP" dirty="0"/>
          </a:p>
          <a:p>
            <a:pPr lvl="4"/>
            <a:endParaRPr lang="en-US" altLang="ja-JP" dirty="0"/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28613" y="83877"/>
            <a:ext cx="6780610" cy="3323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1" r:id="rId2"/>
    <p:sldLayoutId id="2147483672" r:id="rId3"/>
    <p:sldLayoutId id="2147483677" r:id="rId4"/>
    <p:sldLayoutId id="2147483685" r:id="rId5"/>
    <p:sldLayoutId id="2147483686" r:id="rId6"/>
    <p:sldLayoutId id="2147483673" r:id="rId7"/>
    <p:sldLayoutId id="2147483674" r:id="rId8"/>
    <p:sldLayoutId id="2147483676" r:id="rId9"/>
    <p:sldLayoutId id="2147483679" r:id="rId10"/>
    <p:sldLayoutId id="2147483680" r:id="rId11"/>
    <p:sldLayoutId id="2147483670" r:id="rId12"/>
    <p:sldLayoutId id="2147483681" r:id="rId13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 b="0" i="0">
          <a:solidFill>
            <a:schemeClr val="bg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1800">
          <a:solidFill>
            <a:srgbClr val="002060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1800">
          <a:solidFill>
            <a:srgbClr val="002060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1800">
          <a:solidFill>
            <a:srgbClr val="002060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1800">
          <a:solidFill>
            <a:srgbClr val="002060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100">
          <a:solidFill>
            <a:srgbClr val="191919"/>
          </a:solidFill>
          <a:latin typeface="HelvNeue Light for IBM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100">
          <a:solidFill>
            <a:srgbClr val="191919"/>
          </a:solidFill>
          <a:latin typeface="HelvNeue Light for IBM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100">
          <a:solidFill>
            <a:srgbClr val="191919"/>
          </a:solidFill>
          <a:latin typeface="HelvNeue Light for IBM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100">
          <a:solidFill>
            <a:srgbClr val="191919"/>
          </a:solidFill>
          <a:latin typeface="HelvNeue Light for IBM" pitchFamily="34" charset="0"/>
        </a:defRPr>
      </a:lvl9pPr>
    </p:titleStyle>
    <p:bodyStyle>
      <a:lvl1pPr marL="129779" indent="-129779" algn="l" rtl="0" eaLnBrk="1" fontAlgn="base" hangingPunct="1">
        <a:spcBef>
          <a:spcPct val="50000"/>
        </a:spcBef>
        <a:spcAft>
          <a:spcPct val="0"/>
        </a:spcAft>
        <a:buClr>
          <a:srgbClr val="000000"/>
        </a:buClr>
        <a:buSzPct val="90000"/>
        <a:buFont typeface="Wingdings" charset="0"/>
        <a:buChar char="§"/>
        <a:defRPr kumimoji="1" sz="1800" b="0" i="0">
          <a:solidFill>
            <a:srgbClr val="000000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1pPr>
      <a:lvl2pPr marL="382191" indent="-122635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90000"/>
        <a:buFont typeface="Arial" charset="0"/>
        <a:buChar char="–"/>
        <a:defRPr kumimoji="1" sz="1800" b="0" i="0">
          <a:solidFill>
            <a:srgbClr val="000000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2pPr>
      <a:lvl3pPr marL="641747" indent="-129779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90000"/>
        <a:buFont typeface="Wingdings" charset="0"/>
        <a:buChar char="§"/>
        <a:defRPr kumimoji="1" sz="1800" b="0" i="0">
          <a:solidFill>
            <a:srgbClr val="000000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3pPr>
      <a:lvl4pPr marL="902494" indent="-12977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kumimoji="1" sz="1800" b="0" i="0">
          <a:solidFill>
            <a:schemeClr val="bg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4pPr>
      <a:lvl5pPr marL="1154906" indent="-122635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kumimoji="1" sz="1800" b="0" i="0">
          <a:solidFill>
            <a:schemeClr val="bg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5pPr>
      <a:lvl6pPr marL="1497806" indent="-122635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kumimoji="1" sz="1200">
          <a:solidFill>
            <a:schemeClr val="bg1"/>
          </a:solidFill>
          <a:latin typeface="Arial" charset="0"/>
        </a:defRPr>
      </a:lvl6pPr>
      <a:lvl7pPr marL="1840706" indent="-122635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kumimoji="1" sz="1200">
          <a:solidFill>
            <a:schemeClr val="bg1"/>
          </a:solidFill>
          <a:latin typeface="Arial" charset="0"/>
        </a:defRPr>
      </a:lvl7pPr>
      <a:lvl8pPr marL="2183606" indent="-122635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kumimoji="1" sz="1200">
          <a:solidFill>
            <a:schemeClr val="bg1"/>
          </a:solidFill>
          <a:latin typeface="Arial" charset="0"/>
        </a:defRPr>
      </a:lvl8pPr>
      <a:lvl9pPr marL="2526506" indent="-122635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kumimoji="1" sz="12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B0657CE5-477A-2B06-DC6B-CE1A377E666D}"/>
              </a:ext>
            </a:extLst>
          </p:cNvPr>
          <p:cNvPicPr/>
          <p:nvPr userDrawn="1"/>
        </p:nvPicPr>
        <p:blipFill rotWithShape="1">
          <a:blip r:embed="rId6" cstate="print"/>
          <a:srcRect l="17885" t="16181" b="21407"/>
          <a:stretch/>
        </p:blipFill>
        <p:spPr>
          <a:xfrm>
            <a:off x="54364" y="4999501"/>
            <a:ext cx="1160585" cy="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0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sldNum="0" hdr="0" ftr="0" dt="0"/>
  <p:txStyles>
    <p:titleStyle>
      <a:lvl1pPr algn="l" defTabSz="633062" rtl="0" eaLnBrk="1" latinLnBrk="0" hangingPunct="1">
        <a:lnSpc>
          <a:spcPct val="90000"/>
        </a:lnSpc>
        <a:spcBef>
          <a:spcPct val="0"/>
        </a:spcBef>
        <a:buNone/>
        <a:defRPr kumimoji="1"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266" indent="-158266" algn="l" defTabSz="633062" rtl="0" eaLnBrk="1" latinLnBrk="0" hangingPunct="1">
        <a:lnSpc>
          <a:spcPct val="90000"/>
        </a:lnSpc>
        <a:spcBef>
          <a:spcPts val="692"/>
        </a:spcBef>
        <a:buFont typeface="Arial" panose="020B0604020202020204" pitchFamily="34" charset="0"/>
        <a:buChar char="•"/>
        <a:defRPr kumimoji="1" sz="1939" kern="1200">
          <a:solidFill>
            <a:schemeClr val="tx1"/>
          </a:solidFill>
          <a:latin typeface="+mn-lt"/>
          <a:ea typeface="+mn-ea"/>
          <a:cs typeface="+mn-cs"/>
        </a:defRPr>
      </a:lvl1pPr>
      <a:lvl2pPr marL="474797" indent="-158266" algn="l" defTabSz="633062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791327" indent="-158266" algn="l" defTabSz="633062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59" indent="-158266" algn="l" defTabSz="633062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424390" indent="-158266" algn="l" defTabSz="633062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6" algn="l" defTabSz="633062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indent="-158266" algn="l" defTabSz="633062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3" indent="-158266" algn="l" defTabSz="633062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6" algn="l" defTabSz="633062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62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B195C407-57B0-554E-9A55-94BF4C6285BD}"/>
              </a:ext>
            </a:extLst>
          </p:cNvPr>
          <p:cNvSpPr/>
          <p:nvPr userDrawn="1"/>
        </p:nvSpPr>
        <p:spPr>
          <a:xfrm flipV="1">
            <a:off x="0" y="-2"/>
            <a:ext cx="9144000" cy="515046"/>
          </a:xfrm>
          <a:prstGeom prst="rect">
            <a:avLst/>
          </a:prstGeom>
          <a:gradFill>
            <a:gsLst>
              <a:gs pos="0">
                <a:srgbClr val="0432FF"/>
              </a:gs>
              <a:gs pos="99000">
                <a:srgbClr val="002060"/>
              </a:gs>
              <a:gs pos="100000">
                <a:srgbClr val="002060"/>
              </a:gs>
            </a:gsLst>
            <a:lin ang="0" scaled="0"/>
          </a:gradFill>
        </p:spPr>
        <p:txBody>
          <a:bodyPr wrap="square" lIns="0" tIns="0" rIns="0" bIns="0" rtlCol="0"/>
          <a:lstStyle/>
          <a:p>
            <a:endParaRPr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E7A1CCE-1D67-A947-BC60-98482B4276B8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179512" y="4930105"/>
            <a:ext cx="13716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/>
          <a:p>
            <a:pPr algn="l" eaLnBrk="1" hangingPunct="1"/>
            <a:r>
              <a:rPr lang="en-US" altLang="ja-JP" sz="60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50" charset="-128"/>
              </a:rPr>
              <a:t>© 2022 IBM Corporation</a:t>
            </a:r>
            <a:endParaRPr lang="en-US" altLang="ja-JP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50" charset="-128"/>
            </a:endParaRP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627063"/>
            <a:ext cx="8454629" cy="425862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endParaRPr lang="en-US" altLang="ja-JP" dirty="0"/>
          </a:p>
          <a:p>
            <a:pPr lvl="4"/>
            <a:endParaRPr lang="en-US" altLang="ja-JP" dirty="0"/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28613" y="83877"/>
            <a:ext cx="6780610" cy="3323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9294D21-59AE-4219-80C9-84C40DC6690D}"/>
              </a:ext>
            </a:extLst>
          </p:cNvPr>
          <p:cNvSpPr txBox="1"/>
          <p:nvPr userDrawn="1"/>
        </p:nvSpPr>
        <p:spPr>
          <a:xfrm>
            <a:off x="8515454" y="4933206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C3556E-7CC1-46C7-B25F-68A8B7843072}" type="slidenum">
              <a:rPr kumimoji="1" lang="ja-JP" altLang="en-US" sz="9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‹#›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19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1800">
          <a:solidFill>
            <a:srgbClr val="002060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1800">
          <a:solidFill>
            <a:srgbClr val="002060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1800">
          <a:solidFill>
            <a:srgbClr val="002060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1800">
          <a:solidFill>
            <a:srgbClr val="002060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100">
          <a:solidFill>
            <a:srgbClr val="191919"/>
          </a:solidFill>
          <a:latin typeface="HelvNeue Light for IBM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100">
          <a:solidFill>
            <a:srgbClr val="191919"/>
          </a:solidFill>
          <a:latin typeface="HelvNeue Light for IBM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100">
          <a:solidFill>
            <a:srgbClr val="191919"/>
          </a:solidFill>
          <a:latin typeface="HelvNeue Light for IBM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100">
          <a:solidFill>
            <a:srgbClr val="191919"/>
          </a:solidFill>
          <a:latin typeface="HelvNeue Light for IBM" pitchFamily="34" charset="0"/>
        </a:defRPr>
      </a:lvl9pPr>
    </p:titleStyle>
    <p:bodyStyle>
      <a:lvl1pPr marL="129779" indent="-129779" algn="l" rtl="0" eaLnBrk="1" fontAlgn="base" hangingPunct="1">
        <a:spcBef>
          <a:spcPct val="50000"/>
        </a:spcBef>
        <a:spcAft>
          <a:spcPct val="0"/>
        </a:spcAft>
        <a:buClr>
          <a:srgbClr val="000000"/>
        </a:buClr>
        <a:buSzPct val="90000"/>
        <a:buFont typeface="Wingdings" charset="0"/>
        <a:buChar char="§"/>
        <a:defRPr kumimoji="1" sz="1800">
          <a:solidFill>
            <a:srgbClr val="000000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1pPr>
      <a:lvl2pPr marL="382191" indent="-122635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90000"/>
        <a:buFont typeface="Arial" charset="0"/>
        <a:buChar char="–"/>
        <a:defRPr kumimoji="1" sz="1800">
          <a:solidFill>
            <a:srgbClr val="000000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2pPr>
      <a:lvl3pPr marL="641747" indent="-129779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90000"/>
        <a:buFont typeface="Wingdings" charset="0"/>
        <a:buChar char="§"/>
        <a:defRPr kumimoji="1" sz="1800">
          <a:solidFill>
            <a:srgbClr val="000000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3pPr>
      <a:lvl4pPr marL="902494" indent="-12977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kumimoji="1" sz="1800">
          <a:solidFill>
            <a:schemeClr val="bg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4pPr>
      <a:lvl5pPr marL="1154906" indent="-122635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kumimoji="1" sz="1800">
          <a:solidFill>
            <a:schemeClr val="bg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5pPr>
      <a:lvl6pPr marL="1497806" indent="-122635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kumimoji="1" sz="1200">
          <a:solidFill>
            <a:schemeClr val="bg1"/>
          </a:solidFill>
          <a:latin typeface="Arial" charset="0"/>
        </a:defRPr>
      </a:lvl6pPr>
      <a:lvl7pPr marL="1840706" indent="-122635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kumimoji="1" sz="1200">
          <a:solidFill>
            <a:schemeClr val="bg1"/>
          </a:solidFill>
          <a:latin typeface="Arial" charset="0"/>
        </a:defRPr>
      </a:lvl7pPr>
      <a:lvl8pPr marL="2183606" indent="-122635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kumimoji="1" sz="1200">
          <a:solidFill>
            <a:schemeClr val="bg1"/>
          </a:solidFill>
          <a:latin typeface="Arial" charset="0"/>
        </a:defRPr>
      </a:lvl8pPr>
      <a:lvl9pPr marL="2526506" indent="-122635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kumimoji="1" sz="12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395">
          <p15:clr>
            <a:srgbClr val="FBAE40"/>
          </p15:clr>
        </p15:guide>
        <p15:guide id="6" orient="horz" pos="3072">
          <p15:clr>
            <a:srgbClr val="FBAE40"/>
          </p15:clr>
        </p15:guide>
        <p15:guide id="7" pos="158">
          <p15:clr>
            <a:srgbClr val="F26B43"/>
          </p15:clr>
        </p15:guide>
        <p15:guide id="8" pos="56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docs/en/flashsystem-9x00/8.5.x?topic=cgss-image-mode-volumes-data-migration-guidelines-storage-system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9E7E3AB0-310C-2549-BF01-AA515796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62211"/>
            <a:ext cx="8686800" cy="249299"/>
          </a:xfrm>
        </p:spPr>
        <p:txBody>
          <a:bodyPr/>
          <a:lstStyle/>
          <a:p>
            <a:pPr>
              <a:tabLst>
                <a:tab pos="264319" algn="l"/>
              </a:tabLst>
            </a:pPr>
            <a:r>
              <a:rPr lang="en-US" altLang="ja-JP" sz="1800" dirty="0"/>
              <a:t>Storage</a:t>
            </a:r>
            <a:r>
              <a:rPr kumimoji="1" lang="ja-JP" altLang="en-US" sz="1800" dirty="0"/>
              <a:t> </a:t>
            </a:r>
            <a:r>
              <a:rPr kumimoji="1" lang="en-US" altLang="ja-JP" sz="1800" dirty="0"/>
              <a:t>migration of IBM</a:t>
            </a:r>
            <a:r>
              <a:rPr kumimoji="1" lang="ja-JP" altLang="en-US" sz="1800" dirty="0"/>
              <a:t> </a:t>
            </a:r>
            <a:r>
              <a:rPr kumimoji="1" lang="en-US" altLang="ja-JP" sz="1800" dirty="0"/>
              <a:t>i using the migration function of </a:t>
            </a:r>
            <a:r>
              <a:rPr kumimoji="1" lang="en-US" altLang="ja-JP" sz="1800" dirty="0" err="1"/>
              <a:t>FlashSystem</a:t>
            </a:r>
            <a:endParaRPr kumimoji="1" lang="ja-JP" altLang="en-US" sz="1800" dirty="0"/>
          </a:p>
        </p:txBody>
      </p:sp>
      <p:sp>
        <p:nvSpPr>
          <p:cNvPr id="132" name="Content Placeholder 10">
            <a:extLst>
              <a:ext uri="{FF2B5EF4-FFF2-40B4-BE49-F238E27FC236}">
                <a16:creationId xmlns:a16="http://schemas.microsoft.com/office/drawing/2014/main" id="{34D9C4EC-99DB-A44A-9AE2-082C4F4F34FC}"/>
              </a:ext>
            </a:extLst>
          </p:cNvPr>
          <p:cNvSpPr txBox="1">
            <a:spLocks/>
          </p:cNvSpPr>
          <p:nvPr/>
        </p:nvSpPr>
        <p:spPr bwMode="auto">
          <a:xfrm>
            <a:off x="250825" y="592172"/>
            <a:ext cx="8642350" cy="1450505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Char char="§"/>
              <a:defRPr kumimoji="1" sz="1800" b="0" i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536575" indent="-1793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charset="0"/>
              <a:buChar char="–"/>
              <a:defRPr kumimoji="1" sz="1400" b="0" i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2pPr>
            <a:lvl3pPr marL="1073150" indent="-1793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charset="0"/>
              <a:buChar char="§"/>
              <a:defRPr kumimoji="1" sz="1200" b="0" i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3pPr>
            <a:lvl4pPr marL="0" indent="-129779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defRPr kumimoji="1" sz="1800" b="0" i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4pPr>
            <a:lvl5pPr marL="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None/>
              <a:defRPr kumimoji="1" sz="1800" b="0" i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5pPr>
            <a:lvl6pPr marL="1497806" indent="-1226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200">
                <a:solidFill>
                  <a:schemeClr val="bg1"/>
                </a:solidFill>
                <a:latin typeface="Arial" charset="0"/>
              </a:defRPr>
            </a:lvl6pPr>
            <a:lvl7pPr marL="1840706" indent="-1226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200">
                <a:solidFill>
                  <a:schemeClr val="bg1"/>
                </a:solidFill>
                <a:latin typeface="Arial" charset="0"/>
              </a:defRPr>
            </a:lvl7pPr>
            <a:lvl8pPr marL="2183606" indent="-1226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200">
                <a:solidFill>
                  <a:schemeClr val="bg1"/>
                </a:solidFill>
                <a:latin typeface="Arial" charset="0"/>
              </a:defRPr>
            </a:lvl8pPr>
            <a:lvl9pPr marL="2526506" indent="-1226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2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en-US" altLang="ja-JP" sz="1400" kern="0" dirty="0"/>
              <a:t>Do you know the use case </a:t>
            </a:r>
            <a:r>
              <a:rPr lang="en-US" altLang="ja-JP" sz="1200" kern="0" dirty="0"/>
              <a:t>storage</a:t>
            </a:r>
            <a:r>
              <a:rPr lang="en-US" altLang="ja-JP" sz="1400" kern="0" dirty="0"/>
              <a:t> migration using </a:t>
            </a:r>
            <a:r>
              <a:rPr lang="en-US" altLang="ja-JP" sz="1400" u="sng" kern="0" dirty="0" err="1"/>
              <a:t>FlashSystem</a:t>
            </a:r>
            <a:r>
              <a:rPr lang="ja-JP" altLang="en-US" sz="1400" u="sng" kern="0" dirty="0"/>
              <a:t>‘</a:t>
            </a:r>
            <a:r>
              <a:rPr lang="en-US" altLang="ja-JP" sz="1400" u="sng" kern="0" dirty="0"/>
              <a:t>s</a:t>
            </a:r>
            <a:r>
              <a:rPr lang="ja-JP" altLang="en-US" sz="1400" u="sng" kern="0" dirty="0"/>
              <a:t> </a:t>
            </a:r>
            <a:r>
              <a:rPr lang="en-US" altLang="ja-JP" sz="1400" u="sng" kern="0" dirty="0"/>
              <a:t>migration function</a:t>
            </a:r>
            <a:r>
              <a:rPr lang="en-US" altLang="ja-JP" sz="1400" kern="0" dirty="0"/>
              <a:t>(※)?</a:t>
            </a:r>
          </a:p>
          <a:p>
            <a:pPr>
              <a:buClrTx/>
            </a:pPr>
            <a:r>
              <a:rPr lang="en-US" altLang="ja-JP" sz="1400" kern="0" dirty="0"/>
              <a:t>We have A9000 attached to IBM i.</a:t>
            </a:r>
          </a:p>
          <a:p>
            <a:pPr>
              <a:buClrTx/>
            </a:pPr>
            <a:r>
              <a:rPr lang="en-US" altLang="ja-JP" sz="1400" kern="0" dirty="0"/>
              <a:t>We have to migrate A9000 to FlashSystem9500.</a:t>
            </a:r>
          </a:p>
          <a:p>
            <a:pPr marL="0" indent="0">
              <a:buClrTx/>
              <a:buNone/>
            </a:pPr>
            <a:r>
              <a:rPr lang="ja-JP" altLang="en-US" sz="900" kern="0" dirty="0"/>
              <a:t>（</a:t>
            </a:r>
            <a:r>
              <a:rPr lang="en-US" altLang="ja-JP" sz="900" kern="0" dirty="0"/>
              <a:t>※</a:t>
            </a:r>
            <a:r>
              <a:rPr lang="ja-JP" altLang="en-US" sz="900" kern="0" dirty="0"/>
              <a:t>）</a:t>
            </a:r>
            <a:r>
              <a:rPr lang="en-US" altLang="ja-JP" sz="900" kern="0" dirty="0">
                <a:hlinkClick r:id="rId3"/>
              </a:rPr>
              <a:t>https://www.ibm.com/docs/en/flashsystem-9x00/8.5.x?topic=cgss-image-mode-volumes-data-migration-guidelines-storage-systems</a:t>
            </a:r>
            <a:r>
              <a:rPr lang="en-US" altLang="ja-JP" sz="900" kern="0" dirty="0"/>
              <a:t>  </a:t>
            </a:r>
          </a:p>
          <a:p>
            <a:pPr marL="0" indent="0">
              <a:buClrTx/>
              <a:buNone/>
            </a:pPr>
            <a:r>
              <a:rPr lang="en-US" altLang="ja-JP" sz="900" kern="0" dirty="0"/>
              <a:t>         </a:t>
            </a:r>
          </a:p>
          <a:p>
            <a:pPr marL="0" indent="0">
              <a:buClrTx/>
              <a:buNone/>
            </a:pPr>
            <a:endParaRPr lang="ja-JP" altLang="en-US" sz="900" kern="0" dirty="0"/>
          </a:p>
        </p:txBody>
      </p:sp>
      <p:sp>
        <p:nvSpPr>
          <p:cNvPr id="8" name="AutoShape 263">
            <a:extLst>
              <a:ext uri="{FF2B5EF4-FFF2-40B4-BE49-F238E27FC236}">
                <a16:creationId xmlns:a16="http://schemas.microsoft.com/office/drawing/2014/main" id="{9433BE17-1AFA-4743-9593-06E8E9BBC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319" y="3311560"/>
            <a:ext cx="2017028" cy="577003"/>
          </a:xfrm>
          <a:prstGeom prst="cube">
            <a:avLst>
              <a:gd name="adj" fmla="val 50000"/>
            </a:avLst>
          </a:prstGeom>
          <a:solidFill>
            <a:srgbClr val="CCCC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>
            <a:noAutofit/>
          </a:bodyPr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None/>
            </a:pPr>
            <a:endParaRPr lang="ja-JP" altLang="en-US" sz="1050">
              <a:solidFill>
                <a:srgbClr val="FFFFFF"/>
              </a:solidFill>
              <a:latin typeface="ＭＳ Ｐゴシック" panose="020B0600070205080204" pitchFamily="50" charset="-128"/>
              <a:ea typeface="メイリオ" pitchFamily="50" charset="-128"/>
              <a:cs typeface="Arial" panose="020B0604020202020204" pitchFamily="34" charset="0"/>
            </a:endParaRPr>
          </a:p>
        </p:txBody>
      </p:sp>
      <p:pic>
        <p:nvPicPr>
          <p:cNvPr id="9" name="Picture 18">
            <a:extLst>
              <a:ext uri="{FF2B5EF4-FFF2-40B4-BE49-F238E27FC236}">
                <a16:creationId xmlns:a16="http://schemas.microsoft.com/office/drawing/2014/main" id="{CA3DB476-BE4E-FC4F-A718-A1F9E2EF59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594" y="3608935"/>
            <a:ext cx="1738725" cy="2925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AutoShape 263">
            <a:extLst>
              <a:ext uri="{FF2B5EF4-FFF2-40B4-BE49-F238E27FC236}">
                <a16:creationId xmlns:a16="http://schemas.microsoft.com/office/drawing/2014/main" id="{A7226976-7F6B-CF40-AA84-8686F549E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94" y="3311560"/>
            <a:ext cx="2017028" cy="577003"/>
          </a:xfrm>
          <a:prstGeom prst="cube">
            <a:avLst>
              <a:gd name="adj" fmla="val 50000"/>
            </a:avLst>
          </a:prstGeom>
          <a:solidFill>
            <a:srgbClr val="CCCC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>
            <a:noAutofit/>
          </a:bodyPr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None/>
            </a:pPr>
            <a:endParaRPr lang="ja-JP" altLang="en-US" sz="1050">
              <a:solidFill>
                <a:srgbClr val="FFFFFF"/>
              </a:solidFill>
              <a:latin typeface="ＭＳ Ｐゴシック" panose="020B0600070205080204" pitchFamily="50" charset="-128"/>
              <a:ea typeface="メイリオ" pitchFamily="50" charset="-128"/>
              <a:cs typeface="Arial" panose="020B0604020202020204" pitchFamily="34" charset="0"/>
            </a:endParaRPr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id="{D0CE5D94-7182-994B-9B0D-DCB28E8A72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177" y="3600625"/>
            <a:ext cx="1738725" cy="2925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Line 38">
            <a:extLst>
              <a:ext uri="{FF2B5EF4-FFF2-40B4-BE49-F238E27FC236}">
                <a16:creationId xmlns:a16="http://schemas.microsoft.com/office/drawing/2014/main" id="{98A0D0A0-C96E-364F-B486-16590366A1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51307" y="2797810"/>
            <a:ext cx="442304" cy="739393"/>
          </a:xfrm>
          <a:prstGeom prst="line">
            <a:avLst/>
          </a:prstGeom>
          <a:noFill/>
          <a:ln w="47477">
            <a:solidFill>
              <a:srgbClr val="7F604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ja-JP" altLang="en-US">
              <a:solidFill>
                <a:srgbClr val="1A1718"/>
              </a:solidFill>
              <a:latin typeface="Arial" charset="0"/>
              <a:ea typeface="ＭＳ Ｐゴシック"/>
            </a:endParaRPr>
          </a:p>
        </p:txBody>
      </p:sp>
      <p:sp>
        <p:nvSpPr>
          <p:cNvPr id="13" name="AutoShape 14">
            <a:extLst>
              <a:ext uri="{FF2B5EF4-FFF2-40B4-BE49-F238E27FC236}">
                <a16:creationId xmlns:a16="http://schemas.microsoft.com/office/drawing/2014/main" id="{7661795F-383F-8345-896A-A17C25AE0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0489" y="3812625"/>
            <a:ext cx="732435" cy="521326"/>
          </a:xfrm>
          <a:prstGeom prst="leftRightArrow">
            <a:avLst>
              <a:gd name="adj1" fmla="val 50000"/>
              <a:gd name="adj2" fmla="val 41237"/>
            </a:avLst>
          </a:prstGeom>
          <a:solidFill>
            <a:srgbClr val="FFFF00"/>
          </a:solidFill>
          <a:ln w="9525" algn="ctr">
            <a:solidFill>
              <a:srgbClr val="1A17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55" tIns="34278" rIns="68555" bIns="0" anchor="ctr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en-US" altLang="ja-JP" sz="825" b="1" kern="0" dirty="0" err="1">
                <a:solidFill>
                  <a:srgbClr val="1A171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Sysnc</a:t>
            </a:r>
            <a:endParaRPr kumimoji="0" lang="ja-JP" altLang="en-US" sz="825" b="1" kern="0" dirty="0">
              <a:solidFill>
                <a:srgbClr val="1A171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4" name="Group 12">
            <a:extLst>
              <a:ext uri="{FF2B5EF4-FFF2-40B4-BE49-F238E27FC236}">
                <a16:creationId xmlns:a16="http://schemas.microsoft.com/office/drawing/2014/main" id="{2131DD45-97AB-D846-A17E-F0DAAB9BEDB6}"/>
              </a:ext>
            </a:extLst>
          </p:cNvPr>
          <p:cNvGrpSpPr>
            <a:grpSpLocks/>
          </p:cNvGrpSpPr>
          <p:nvPr/>
        </p:nvGrpSpPr>
        <p:grpSpPr bwMode="auto">
          <a:xfrm>
            <a:off x="6063417" y="3236975"/>
            <a:ext cx="322727" cy="384849"/>
            <a:chOff x="1892" y="2354"/>
            <a:chExt cx="296" cy="372"/>
          </a:xfrm>
        </p:grpSpPr>
        <p:sp>
          <p:nvSpPr>
            <p:cNvPr id="108" name="Oval 13">
              <a:extLst>
                <a:ext uri="{FF2B5EF4-FFF2-40B4-BE49-F238E27FC236}">
                  <a16:creationId xmlns:a16="http://schemas.microsoft.com/office/drawing/2014/main" id="{F9A73C5F-CB77-6D41-B510-CDDC07E69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" y="2354"/>
              <a:ext cx="294" cy="125"/>
            </a:xfrm>
            <a:prstGeom prst="ellipse">
              <a:avLst/>
            </a:prstGeom>
            <a:gradFill rotWithShape="0">
              <a:gsLst>
                <a:gs pos="0">
                  <a:srgbClr val="FF8100"/>
                </a:gs>
                <a:gs pos="50000">
                  <a:srgbClr val="FFFFFF"/>
                </a:gs>
                <a:gs pos="100000">
                  <a:srgbClr val="FF8100"/>
                </a:gs>
              </a:gsLst>
              <a:lin ang="2700000" scaled="1"/>
            </a:gradFill>
            <a:ln w="9249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9pPr>
            </a:lstStyle>
            <a:p>
              <a:pPr algn="ctr" defTabSz="685800">
                <a:lnSpc>
                  <a:spcPct val="90000"/>
                </a:lnSpc>
                <a:spcBef>
                  <a:spcPct val="0"/>
                </a:spcBef>
                <a:defRPr/>
              </a:pPr>
              <a:endParaRPr lang="ja-JP" altLang="en-US" kern="0">
                <a:solidFill>
                  <a:srgbClr val="1A1718"/>
                </a:solidFill>
              </a:endParaRPr>
            </a:p>
          </p:txBody>
        </p:sp>
        <p:sp>
          <p:nvSpPr>
            <p:cNvPr id="109" name="Freeform 14">
              <a:extLst>
                <a:ext uri="{FF2B5EF4-FFF2-40B4-BE49-F238E27FC236}">
                  <a16:creationId xmlns:a16="http://schemas.microsoft.com/office/drawing/2014/main" id="{72B6EFE2-64D4-8947-89A3-73AC6262E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" y="2415"/>
              <a:ext cx="296" cy="311"/>
            </a:xfrm>
            <a:custGeom>
              <a:avLst/>
              <a:gdLst>
                <a:gd name="T0" fmla="*/ 0 w 296"/>
                <a:gd name="T1" fmla="*/ 0 h 311"/>
                <a:gd name="T2" fmla="*/ 1 w 296"/>
                <a:gd name="T3" fmla="*/ 259 h 311"/>
                <a:gd name="T4" fmla="*/ 8 w 296"/>
                <a:gd name="T5" fmla="*/ 270 h 311"/>
                <a:gd name="T6" fmla="*/ 19 w 296"/>
                <a:gd name="T7" fmla="*/ 281 h 311"/>
                <a:gd name="T8" fmla="*/ 39 w 296"/>
                <a:gd name="T9" fmla="*/ 291 h 311"/>
                <a:gd name="T10" fmla="*/ 56 w 296"/>
                <a:gd name="T11" fmla="*/ 297 h 311"/>
                <a:gd name="T12" fmla="*/ 77 w 296"/>
                <a:gd name="T13" fmla="*/ 303 h 311"/>
                <a:gd name="T14" fmla="*/ 104 w 296"/>
                <a:gd name="T15" fmla="*/ 308 h 311"/>
                <a:gd name="T16" fmla="*/ 130 w 296"/>
                <a:gd name="T17" fmla="*/ 310 h 311"/>
                <a:gd name="T18" fmla="*/ 156 w 296"/>
                <a:gd name="T19" fmla="*/ 310 h 311"/>
                <a:gd name="T20" fmla="*/ 183 w 296"/>
                <a:gd name="T21" fmla="*/ 308 h 311"/>
                <a:gd name="T22" fmla="*/ 210 w 296"/>
                <a:gd name="T23" fmla="*/ 304 h 311"/>
                <a:gd name="T24" fmla="*/ 231 w 296"/>
                <a:gd name="T25" fmla="*/ 299 h 311"/>
                <a:gd name="T26" fmla="*/ 252 w 296"/>
                <a:gd name="T27" fmla="*/ 291 h 311"/>
                <a:gd name="T28" fmla="*/ 271 w 296"/>
                <a:gd name="T29" fmla="*/ 282 h 311"/>
                <a:gd name="T30" fmla="*/ 283 w 296"/>
                <a:gd name="T31" fmla="*/ 274 h 311"/>
                <a:gd name="T32" fmla="*/ 293 w 296"/>
                <a:gd name="T33" fmla="*/ 262 h 311"/>
                <a:gd name="T34" fmla="*/ 295 w 296"/>
                <a:gd name="T35" fmla="*/ 259 h 311"/>
                <a:gd name="T36" fmla="*/ 293 w 296"/>
                <a:gd name="T37" fmla="*/ 7 h 311"/>
                <a:gd name="T38" fmla="*/ 288 w 296"/>
                <a:gd name="T39" fmla="*/ 19 h 311"/>
                <a:gd name="T40" fmla="*/ 279 w 296"/>
                <a:gd name="T41" fmla="*/ 28 h 311"/>
                <a:gd name="T42" fmla="*/ 262 w 296"/>
                <a:gd name="T43" fmla="*/ 39 h 311"/>
                <a:gd name="T44" fmla="*/ 243 w 296"/>
                <a:gd name="T45" fmla="*/ 46 h 311"/>
                <a:gd name="T46" fmla="*/ 220 w 296"/>
                <a:gd name="T47" fmla="*/ 53 h 311"/>
                <a:gd name="T48" fmla="*/ 196 w 296"/>
                <a:gd name="T49" fmla="*/ 59 h 311"/>
                <a:gd name="T50" fmla="*/ 172 w 296"/>
                <a:gd name="T51" fmla="*/ 61 h 311"/>
                <a:gd name="T52" fmla="*/ 144 w 296"/>
                <a:gd name="T53" fmla="*/ 62 h 311"/>
                <a:gd name="T54" fmla="*/ 119 w 296"/>
                <a:gd name="T55" fmla="*/ 60 h 311"/>
                <a:gd name="T56" fmla="*/ 92 w 296"/>
                <a:gd name="T57" fmla="*/ 57 h 311"/>
                <a:gd name="T58" fmla="*/ 67 w 296"/>
                <a:gd name="T59" fmla="*/ 51 h 311"/>
                <a:gd name="T60" fmla="*/ 46 w 296"/>
                <a:gd name="T61" fmla="*/ 46 h 311"/>
                <a:gd name="T62" fmla="*/ 27 w 296"/>
                <a:gd name="T63" fmla="*/ 36 h 311"/>
                <a:gd name="T64" fmla="*/ 17 w 296"/>
                <a:gd name="T65" fmla="*/ 28 h 311"/>
                <a:gd name="T66" fmla="*/ 8 w 296"/>
                <a:gd name="T67" fmla="*/ 21 h 311"/>
                <a:gd name="T68" fmla="*/ 0 w 296"/>
                <a:gd name="T69" fmla="*/ 0 h 3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6" h="311">
                  <a:moveTo>
                    <a:pt x="0" y="0"/>
                  </a:moveTo>
                  <a:lnTo>
                    <a:pt x="0" y="0"/>
                  </a:lnTo>
                  <a:lnTo>
                    <a:pt x="0" y="259"/>
                  </a:lnTo>
                  <a:lnTo>
                    <a:pt x="1" y="259"/>
                  </a:lnTo>
                  <a:lnTo>
                    <a:pt x="3" y="266"/>
                  </a:lnTo>
                  <a:lnTo>
                    <a:pt x="8" y="270"/>
                  </a:lnTo>
                  <a:lnTo>
                    <a:pt x="14" y="277"/>
                  </a:lnTo>
                  <a:lnTo>
                    <a:pt x="19" y="281"/>
                  </a:lnTo>
                  <a:lnTo>
                    <a:pt x="27" y="286"/>
                  </a:lnTo>
                  <a:lnTo>
                    <a:pt x="39" y="291"/>
                  </a:lnTo>
                  <a:lnTo>
                    <a:pt x="46" y="293"/>
                  </a:lnTo>
                  <a:lnTo>
                    <a:pt x="56" y="297"/>
                  </a:lnTo>
                  <a:lnTo>
                    <a:pt x="67" y="302"/>
                  </a:lnTo>
                  <a:lnTo>
                    <a:pt x="77" y="303"/>
                  </a:lnTo>
                  <a:lnTo>
                    <a:pt x="92" y="305"/>
                  </a:lnTo>
                  <a:lnTo>
                    <a:pt x="104" y="308"/>
                  </a:lnTo>
                  <a:lnTo>
                    <a:pt x="119" y="310"/>
                  </a:lnTo>
                  <a:lnTo>
                    <a:pt x="130" y="310"/>
                  </a:lnTo>
                  <a:lnTo>
                    <a:pt x="144" y="310"/>
                  </a:lnTo>
                  <a:lnTo>
                    <a:pt x="156" y="310"/>
                  </a:lnTo>
                  <a:lnTo>
                    <a:pt x="172" y="310"/>
                  </a:lnTo>
                  <a:lnTo>
                    <a:pt x="183" y="308"/>
                  </a:lnTo>
                  <a:lnTo>
                    <a:pt x="196" y="305"/>
                  </a:lnTo>
                  <a:lnTo>
                    <a:pt x="210" y="304"/>
                  </a:lnTo>
                  <a:lnTo>
                    <a:pt x="220" y="302"/>
                  </a:lnTo>
                  <a:lnTo>
                    <a:pt x="231" y="299"/>
                  </a:lnTo>
                  <a:lnTo>
                    <a:pt x="243" y="296"/>
                  </a:lnTo>
                  <a:lnTo>
                    <a:pt x="252" y="291"/>
                  </a:lnTo>
                  <a:lnTo>
                    <a:pt x="262" y="286"/>
                  </a:lnTo>
                  <a:lnTo>
                    <a:pt x="271" y="282"/>
                  </a:lnTo>
                  <a:lnTo>
                    <a:pt x="279" y="279"/>
                  </a:lnTo>
                  <a:lnTo>
                    <a:pt x="283" y="274"/>
                  </a:lnTo>
                  <a:lnTo>
                    <a:pt x="290" y="269"/>
                  </a:lnTo>
                  <a:lnTo>
                    <a:pt x="293" y="262"/>
                  </a:lnTo>
                  <a:lnTo>
                    <a:pt x="295" y="262"/>
                  </a:lnTo>
                  <a:lnTo>
                    <a:pt x="295" y="259"/>
                  </a:lnTo>
                  <a:lnTo>
                    <a:pt x="295" y="0"/>
                  </a:lnTo>
                  <a:lnTo>
                    <a:pt x="293" y="7"/>
                  </a:lnTo>
                  <a:lnTo>
                    <a:pt x="291" y="13"/>
                  </a:lnTo>
                  <a:lnTo>
                    <a:pt x="288" y="19"/>
                  </a:lnTo>
                  <a:lnTo>
                    <a:pt x="283" y="24"/>
                  </a:lnTo>
                  <a:lnTo>
                    <a:pt x="279" y="28"/>
                  </a:lnTo>
                  <a:lnTo>
                    <a:pt x="271" y="33"/>
                  </a:lnTo>
                  <a:lnTo>
                    <a:pt x="262" y="39"/>
                  </a:lnTo>
                  <a:lnTo>
                    <a:pt x="254" y="44"/>
                  </a:lnTo>
                  <a:lnTo>
                    <a:pt x="243" y="46"/>
                  </a:lnTo>
                  <a:lnTo>
                    <a:pt x="231" y="51"/>
                  </a:lnTo>
                  <a:lnTo>
                    <a:pt x="220" y="53"/>
                  </a:lnTo>
                  <a:lnTo>
                    <a:pt x="210" y="54"/>
                  </a:lnTo>
                  <a:lnTo>
                    <a:pt x="196" y="59"/>
                  </a:lnTo>
                  <a:lnTo>
                    <a:pt x="183" y="60"/>
                  </a:lnTo>
                  <a:lnTo>
                    <a:pt x="172" y="61"/>
                  </a:lnTo>
                  <a:lnTo>
                    <a:pt x="156" y="62"/>
                  </a:lnTo>
                  <a:lnTo>
                    <a:pt x="144" y="62"/>
                  </a:lnTo>
                  <a:lnTo>
                    <a:pt x="130" y="61"/>
                  </a:lnTo>
                  <a:lnTo>
                    <a:pt x="119" y="60"/>
                  </a:lnTo>
                  <a:lnTo>
                    <a:pt x="104" y="59"/>
                  </a:lnTo>
                  <a:lnTo>
                    <a:pt x="92" y="57"/>
                  </a:lnTo>
                  <a:lnTo>
                    <a:pt x="77" y="54"/>
                  </a:lnTo>
                  <a:lnTo>
                    <a:pt x="67" y="51"/>
                  </a:lnTo>
                  <a:lnTo>
                    <a:pt x="56" y="49"/>
                  </a:lnTo>
                  <a:lnTo>
                    <a:pt x="46" y="46"/>
                  </a:lnTo>
                  <a:lnTo>
                    <a:pt x="39" y="42"/>
                  </a:lnTo>
                  <a:lnTo>
                    <a:pt x="27" y="36"/>
                  </a:lnTo>
                  <a:lnTo>
                    <a:pt x="23" y="33"/>
                  </a:lnTo>
                  <a:lnTo>
                    <a:pt x="17" y="28"/>
                  </a:lnTo>
                  <a:lnTo>
                    <a:pt x="14" y="24"/>
                  </a:lnTo>
                  <a:lnTo>
                    <a:pt x="8" y="21"/>
                  </a:lnTo>
                  <a:lnTo>
                    <a:pt x="3" y="1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8100"/>
                </a:gs>
                <a:gs pos="50000">
                  <a:srgbClr val="FFFFFF"/>
                </a:gs>
                <a:gs pos="100000">
                  <a:srgbClr val="FF8100"/>
                </a:gs>
              </a:gsLst>
              <a:lin ang="2700000" scaled="1"/>
            </a:gradFill>
            <a:ln w="9249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Autofit/>
            </a:bodyPr>
            <a:lstStyle/>
            <a:p>
              <a:pPr algn="ctr" defTabSz="685800">
                <a:lnSpc>
                  <a:spcPct val="90000"/>
                </a:lnSpc>
                <a:spcBef>
                  <a:spcPct val="0"/>
                </a:spcBef>
                <a:defRPr/>
              </a:pPr>
              <a:endParaRPr kumimoji="0" lang="ja-JP" altLang="en-US" kern="0" dirty="0">
                <a:solidFill>
                  <a:srgbClr val="1A1718"/>
                </a:solidFill>
                <a:latin typeface="Arial" charset="0"/>
                <a:ea typeface="ＭＳ Ｐゴシック"/>
              </a:endParaRPr>
            </a:p>
          </p:txBody>
        </p:sp>
      </p:grpSp>
      <p:grpSp>
        <p:nvGrpSpPr>
          <p:cNvPr id="15" name="Group 39">
            <a:extLst>
              <a:ext uri="{FF2B5EF4-FFF2-40B4-BE49-F238E27FC236}">
                <a16:creationId xmlns:a16="http://schemas.microsoft.com/office/drawing/2014/main" id="{A51DA7B0-057D-5445-A9BE-72B5EBDFB8A3}"/>
              </a:ext>
            </a:extLst>
          </p:cNvPr>
          <p:cNvGrpSpPr>
            <a:grpSpLocks/>
          </p:cNvGrpSpPr>
          <p:nvPr/>
        </p:nvGrpSpPr>
        <p:grpSpPr bwMode="auto">
          <a:xfrm>
            <a:off x="6552905" y="3727530"/>
            <a:ext cx="892879" cy="472922"/>
            <a:chOff x="4938" y="3426"/>
            <a:chExt cx="907" cy="680"/>
          </a:xfrm>
        </p:grpSpPr>
        <p:grpSp>
          <p:nvGrpSpPr>
            <p:cNvPr id="89" name="Group 40">
              <a:extLst>
                <a:ext uri="{FF2B5EF4-FFF2-40B4-BE49-F238E27FC236}">
                  <a16:creationId xmlns:a16="http://schemas.microsoft.com/office/drawing/2014/main" id="{073FB79B-3702-E947-94B9-1AE03060F4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1" y="3517"/>
              <a:ext cx="215" cy="236"/>
              <a:chOff x="5011" y="3517"/>
              <a:chExt cx="215" cy="236"/>
            </a:xfrm>
          </p:grpSpPr>
          <p:sp>
            <p:nvSpPr>
              <p:cNvPr id="106" name="Oval 41">
                <a:extLst>
                  <a:ext uri="{FF2B5EF4-FFF2-40B4-BE49-F238E27FC236}">
                    <a16:creationId xmlns:a16="http://schemas.microsoft.com/office/drawing/2014/main" id="{7C6E9889-6EB6-CC4D-AEDD-4FEF92905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2" y="3517"/>
                <a:ext cx="213" cy="78"/>
              </a:xfrm>
              <a:prstGeom prst="ellipse">
                <a:avLst/>
              </a:pr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9pPr>
              </a:lstStyle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ja-JP" altLang="en-US" kern="0">
                  <a:solidFill>
                    <a:srgbClr val="1A1718"/>
                  </a:solidFill>
                </a:endParaRPr>
              </a:p>
            </p:txBody>
          </p:sp>
          <p:sp>
            <p:nvSpPr>
              <p:cNvPr id="107" name="Freeform 42">
                <a:extLst>
                  <a:ext uri="{FF2B5EF4-FFF2-40B4-BE49-F238E27FC236}">
                    <a16:creationId xmlns:a16="http://schemas.microsoft.com/office/drawing/2014/main" id="{65EA704D-FDCB-FB4A-B87D-4DDD49AEF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1" y="3555"/>
                <a:ext cx="215" cy="198"/>
              </a:xfrm>
              <a:custGeom>
                <a:avLst/>
                <a:gdLst>
                  <a:gd name="T0" fmla="*/ 0 w 215"/>
                  <a:gd name="T1" fmla="*/ 0 h 198"/>
                  <a:gd name="T2" fmla="*/ 1 w 215"/>
                  <a:gd name="T3" fmla="*/ 165 h 198"/>
                  <a:gd name="T4" fmla="*/ 7 w 215"/>
                  <a:gd name="T5" fmla="*/ 172 h 198"/>
                  <a:gd name="T6" fmla="*/ 15 w 215"/>
                  <a:gd name="T7" fmla="*/ 179 h 198"/>
                  <a:gd name="T8" fmla="*/ 29 w 215"/>
                  <a:gd name="T9" fmla="*/ 185 h 198"/>
                  <a:gd name="T10" fmla="*/ 41 w 215"/>
                  <a:gd name="T11" fmla="*/ 189 h 198"/>
                  <a:gd name="T12" fmla="*/ 57 w 215"/>
                  <a:gd name="T13" fmla="*/ 192 h 198"/>
                  <a:gd name="T14" fmla="*/ 76 w 215"/>
                  <a:gd name="T15" fmla="*/ 196 h 198"/>
                  <a:gd name="T16" fmla="*/ 95 w 215"/>
                  <a:gd name="T17" fmla="*/ 197 h 198"/>
                  <a:gd name="T18" fmla="*/ 114 w 215"/>
                  <a:gd name="T19" fmla="*/ 197 h 198"/>
                  <a:gd name="T20" fmla="*/ 133 w 215"/>
                  <a:gd name="T21" fmla="*/ 196 h 198"/>
                  <a:gd name="T22" fmla="*/ 152 w 215"/>
                  <a:gd name="T23" fmla="*/ 193 h 198"/>
                  <a:gd name="T24" fmla="*/ 167 w 215"/>
                  <a:gd name="T25" fmla="*/ 190 h 198"/>
                  <a:gd name="T26" fmla="*/ 182 w 215"/>
                  <a:gd name="T27" fmla="*/ 186 h 198"/>
                  <a:gd name="T28" fmla="*/ 197 w 215"/>
                  <a:gd name="T29" fmla="*/ 179 h 198"/>
                  <a:gd name="T30" fmla="*/ 205 w 215"/>
                  <a:gd name="T31" fmla="*/ 174 h 198"/>
                  <a:gd name="T32" fmla="*/ 213 w 215"/>
                  <a:gd name="T33" fmla="*/ 166 h 198"/>
                  <a:gd name="T34" fmla="*/ 214 w 215"/>
                  <a:gd name="T35" fmla="*/ 165 h 198"/>
                  <a:gd name="T36" fmla="*/ 213 w 215"/>
                  <a:gd name="T37" fmla="*/ 4 h 198"/>
                  <a:gd name="T38" fmla="*/ 208 w 215"/>
                  <a:gd name="T39" fmla="*/ 12 h 198"/>
                  <a:gd name="T40" fmla="*/ 201 w 215"/>
                  <a:gd name="T41" fmla="*/ 18 h 198"/>
                  <a:gd name="T42" fmla="*/ 190 w 215"/>
                  <a:gd name="T43" fmla="*/ 25 h 198"/>
                  <a:gd name="T44" fmla="*/ 176 w 215"/>
                  <a:gd name="T45" fmla="*/ 30 h 198"/>
                  <a:gd name="T46" fmla="*/ 159 w 215"/>
                  <a:gd name="T47" fmla="*/ 34 h 198"/>
                  <a:gd name="T48" fmla="*/ 142 w 215"/>
                  <a:gd name="T49" fmla="*/ 37 h 198"/>
                  <a:gd name="T50" fmla="*/ 124 w 215"/>
                  <a:gd name="T51" fmla="*/ 39 h 198"/>
                  <a:gd name="T52" fmla="*/ 105 w 215"/>
                  <a:gd name="T53" fmla="*/ 40 h 198"/>
                  <a:gd name="T54" fmla="*/ 88 w 215"/>
                  <a:gd name="T55" fmla="*/ 38 h 198"/>
                  <a:gd name="T56" fmla="*/ 67 w 215"/>
                  <a:gd name="T57" fmla="*/ 36 h 198"/>
                  <a:gd name="T58" fmla="*/ 50 w 215"/>
                  <a:gd name="T59" fmla="*/ 32 h 198"/>
                  <a:gd name="T60" fmla="*/ 35 w 215"/>
                  <a:gd name="T61" fmla="*/ 29 h 198"/>
                  <a:gd name="T62" fmla="*/ 20 w 215"/>
                  <a:gd name="T63" fmla="*/ 23 h 198"/>
                  <a:gd name="T64" fmla="*/ 13 w 215"/>
                  <a:gd name="T65" fmla="*/ 18 h 198"/>
                  <a:gd name="T66" fmla="*/ 7 w 215"/>
                  <a:gd name="T67" fmla="*/ 13 h 198"/>
                  <a:gd name="T68" fmla="*/ 0 w 215"/>
                  <a:gd name="T69" fmla="*/ 0 h 1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5" h="198">
                    <a:moveTo>
                      <a:pt x="0" y="0"/>
                    </a:moveTo>
                    <a:lnTo>
                      <a:pt x="0" y="0"/>
                    </a:lnTo>
                    <a:lnTo>
                      <a:pt x="0" y="165"/>
                    </a:lnTo>
                    <a:lnTo>
                      <a:pt x="1" y="165"/>
                    </a:lnTo>
                    <a:lnTo>
                      <a:pt x="4" y="169"/>
                    </a:lnTo>
                    <a:lnTo>
                      <a:pt x="7" y="172"/>
                    </a:lnTo>
                    <a:lnTo>
                      <a:pt x="11" y="176"/>
                    </a:lnTo>
                    <a:lnTo>
                      <a:pt x="15" y="179"/>
                    </a:lnTo>
                    <a:lnTo>
                      <a:pt x="20" y="182"/>
                    </a:lnTo>
                    <a:lnTo>
                      <a:pt x="29" y="185"/>
                    </a:lnTo>
                    <a:lnTo>
                      <a:pt x="35" y="186"/>
                    </a:lnTo>
                    <a:lnTo>
                      <a:pt x="41" y="189"/>
                    </a:lnTo>
                    <a:lnTo>
                      <a:pt x="50" y="192"/>
                    </a:lnTo>
                    <a:lnTo>
                      <a:pt x="57" y="192"/>
                    </a:lnTo>
                    <a:lnTo>
                      <a:pt x="67" y="194"/>
                    </a:lnTo>
                    <a:lnTo>
                      <a:pt x="76" y="196"/>
                    </a:lnTo>
                    <a:lnTo>
                      <a:pt x="88" y="197"/>
                    </a:lnTo>
                    <a:lnTo>
                      <a:pt x="95" y="197"/>
                    </a:lnTo>
                    <a:lnTo>
                      <a:pt x="105" y="197"/>
                    </a:lnTo>
                    <a:lnTo>
                      <a:pt x="114" y="197"/>
                    </a:lnTo>
                    <a:lnTo>
                      <a:pt x="124" y="197"/>
                    </a:lnTo>
                    <a:lnTo>
                      <a:pt x="133" y="196"/>
                    </a:lnTo>
                    <a:lnTo>
                      <a:pt x="142" y="194"/>
                    </a:lnTo>
                    <a:lnTo>
                      <a:pt x="152" y="193"/>
                    </a:lnTo>
                    <a:lnTo>
                      <a:pt x="159" y="192"/>
                    </a:lnTo>
                    <a:lnTo>
                      <a:pt x="167" y="190"/>
                    </a:lnTo>
                    <a:lnTo>
                      <a:pt x="176" y="188"/>
                    </a:lnTo>
                    <a:lnTo>
                      <a:pt x="182" y="186"/>
                    </a:lnTo>
                    <a:lnTo>
                      <a:pt x="190" y="182"/>
                    </a:lnTo>
                    <a:lnTo>
                      <a:pt x="197" y="179"/>
                    </a:lnTo>
                    <a:lnTo>
                      <a:pt x="201" y="177"/>
                    </a:lnTo>
                    <a:lnTo>
                      <a:pt x="205" y="174"/>
                    </a:lnTo>
                    <a:lnTo>
                      <a:pt x="210" y="171"/>
                    </a:lnTo>
                    <a:lnTo>
                      <a:pt x="213" y="166"/>
                    </a:lnTo>
                    <a:lnTo>
                      <a:pt x="214" y="166"/>
                    </a:lnTo>
                    <a:lnTo>
                      <a:pt x="214" y="165"/>
                    </a:lnTo>
                    <a:lnTo>
                      <a:pt x="214" y="0"/>
                    </a:lnTo>
                    <a:lnTo>
                      <a:pt x="213" y="4"/>
                    </a:lnTo>
                    <a:lnTo>
                      <a:pt x="211" y="8"/>
                    </a:lnTo>
                    <a:lnTo>
                      <a:pt x="208" y="12"/>
                    </a:lnTo>
                    <a:lnTo>
                      <a:pt x="205" y="15"/>
                    </a:lnTo>
                    <a:lnTo>
                      <a:pt x="201" y="18"/>
                    </a:lnTo>
                    <a:lnTo>
                      <a:pt x="197" y="21"/>
                    </a:lnTo>
                    <a:lnTo>
                      <a:pt x="190" y="25"/>
                    </a:lnTo>
                    <a:lnTo>
                      <a:pt x="185" y="28"/>
                    </a:lnTo>
                    <a:lnTo>
                      <a:pt x="176" y="30"/>
                    </a:lnTo>
                    <a:lnTo>
                      <a:pt x="167" y="32"/>
                    </a:lnTo>
                    <a:lnTo>
                      <a:pt x="159" y="34"/>
                    </a:lnTo>
                    <a:lnTo>
                      <a:pt x="152" y="35"/>
                    </a:lnTo>
                    <a:lnTo>
                      <a:pt x="142" y="37"/>
                    </a:lnTo>
                    <a:lnTo>
                      <a:pt x="133" y="38"/>
                    </a:lnTo>
                    <a:lnTo>
                      <a:pt x="124" y="39"/>
                    </a:lnTo>
                    <a:lnTo>
                      <a:pt x="114" y="40"/>
                    </a:lnTo>
                    <a:lnTo>
                      <a:pt x="105" y="40"/>
                    </a:lnTo>
                    <a:lnTo>
                      <a:pt x="95" y="39"/>
                    </a:lnTo>
                    <a:lnTo>
                      <a:pt x="88" y="38"/>
                    </a:lnTo>
                    <a:lnTo>
                      <a:pt x="76" y="37"/>
                    </a:lnTo>
                    <a:lnTo>
                      <a:pt x="67" y="36"/>
                    </a:lnTo>
                    <a:lnTo>
                      <a:pt x="57" y="35"/>
                    </a:lnTo>
                    <a:lnTo>
                      <a:pt x="50" y="32"/>
                    </a:lnTo>
                    <a:lnTo>
                      <a:pt x="41" y="31"/>
                    </a:lnTo>
                    <a:lnTo>
                      <a:pt x="35" y="29"/>
                    </a:lnTo>
                    <a:lnTo>
                      <a:pt x="30" y="26"/>
                    </a:lnTo>
                    <a:lnTo>
                      <a:pt x="20" y="23"/>
                    </a:lnTo>
                    <a:lnTo>
                      <a:pt x="18" y="21"/>
                    </a:lnTo>
                    <a:lnTo>
                      <a:pt x="13" y="18"/>
                    </a:lnTo>
                    <a:lnTo>
                      <a:pt x="11" y="16"/>
                    </a:lnTo>
                    <a:lnTo>
                      <a:pt x="7" y="13"/>
                    </a:lnTo>
                    <a:lnTo>
                      <a:pt x="4" y="7"/>
                    </a:lnTo>
                    <a:lnTo>
                      <a:pt x="0" y="0"/>
                    </a:lnTo>
                  </a:path>
                </a:pathLst>
              </a:cu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kumimoji="0" lang="ja-JP" altLang="en-US" kern="0">
                  <a:solidFill>
                    <a:srgbClr val="1A1718"/>
                  </a:solidFill>
                  <a:latin typeface="Arial" charset="0"/>
                  <a:ea typeface="ＭＳ Ｐゴシック"/>
                </a:endParaRPr>
              </a:p>
            </p:txBody>
          </p:sp>
        </p:grpSp>
        <p:grpSp>
          <p:nvGrpSpPr>
            <p:cNvPr id="90" name="Group 43">
              <a:extLst>
                <a:ext uri="{FF2B5EF4-FFF2-40B4-BE49-F238E27FC236}">
                  <a16:creationId xmlns:a16="http://schemas.microsoft.com/office/drawing/2014/main" id="{38B4FAAC-0E25-A04C-86ED-DFCFCD574B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517"/>
              <a:ext cx="215" cy="236"/>
              <a:chOff x="5280" y="3517"/>
              <a:chExt cx="215" cy="236"/>
            </a:xfrm>
          </p:grpSpPr>
          <p:sp>
            <p:nvSpPr>
              <p:cNvPr id="104" name="Oval 44">
                <a:extLst>
                  <a:ext uri="{FF2B5EF4-FFF2-40B4-BE49-F238E27FC236}">
                    <a16:creationId xmlns:a16="http://schemas.microsoft.com/office/drawing/2014/main" id="{E457E6AC-2F11-7548-9515-C8D562AEA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1" y="3517"/>
                <a:ext cx="213" cy="78"/>
              </a:xfrm>
              <a:prstGeom prst="ellipse">
                <a:avLst/>
              </a:pr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9pPr>
              </a:lstStyle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ja-JP" altLang="en-US" kern="0">
                  <a:solidFill>
                    <a:srgbClr val="1A1718"/>
                  </a:solidFill>
                </a:endParaRPr>
              </a:p>
            </p:txBody>
          </p:sp>
          <p:sp>
            <p:nvSpPr>
              <p:cNvPr id="105" name="Freeform 45">
                <a:extLst>
                  <a:ext uri="{FF2B5EF4-FFF2-40B4-BE49-F238E27FC236}">
                    <a16:creationId xmlns:a16="http://schemas.microsoft.com/office/drawing/2014/main" id="{7EC4F941-5FF7-6A46-8A3F-584EAF4A8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" y="3555"/>
                <a:ext cx="215" cy="198"/>
              </a:xfrm>
              <a:custGeom>
                <a:avLst/>
                <a:gdLst>
                  <a:gd name="T0" fmla="*/ 0 w 215"/>
                  <a:gd name="T1" fmla="*/ 0 h 198"/>
                  <a:gd name="T2" fmla="*/ 1 w 215"/>
                  <a:gd name="T3" fmla="*/ 165 h 198"/>
                  <a:gd name="T4" fmla="*/ 6 w 215"/>
                  <a:gd name="T5" fmla="*/ 172 h 198"/>
                  <a:gd name="T6" fmla="*/ 16 w 215"/>
                  <a:gd name="T7" fmla="*/ 179 h 198"/>
                  <a:gd name="T8" fmla="*/ 29 w 215"/>
                  <a:gd name="T9" fmla="*/ 185 h 198"/>
                  <a:gd name="T10" fmla="*/ 41 w 215"/>
                  <a:gd name="T11" fmla="*/ 189 h 198"/>
                  <a:gd name="T12" fmla="*/ 57 w 215"/>
                  <a:gd name="T13" fmla="*/ 192 h 198"/>
                  <a:gd name="T14" fmla="*/ 75 w 215"/>
                  <a:gd name="T15" fmla="*/ 196 h 198"/>
                  <a:gd name="T16" fmla="*/ 95 w 215"/>
                  <a:gd name="T17" fmla="*/ 197 h 198"/>
                  <a:gd name="T18" fmla="*/ 113 w 215"/>
                  <a:gd name="T19" fmla="*/ 197 h 198"/>
                  <a:gd name="T20" fmla="*/ 132 w 215"/>
                  <a:gd name="T21" fmla="*/ 196 h 198"/>
                  <a:gd name="T22" fmla="*/ 152 w 215"/>
                  <a:gd name="T23" fmla="*/ 193 h 198"/>
                  <a:gd name="T24" fmla="*/ 167 w 215"/>
                  <a:gd name="T25" fmla="*/ 190 h 198"/>
                  <a:gd name="T26" fmla="*/ 182 w 215"/>
                  <a:gd name="T27" fmla="*/ 186 h 198"/>
                  <a:gd name="T28" fmla="*/ 197 w 215"/>
                  <a:gd name="T29" fmla="*/ 179 h 198"/>
                  <a:gd name="T30" fmla="*/ 205 w 215"/>
                  <a:gd name="T31" fmla="*/ 174 h 198"/>
                  <a:gd name="T32" fmla="*/ 212 w 215"/>
                  <a:gd name="T33" fmla="*/ 166 h 198"/>
                  <a:gd name="T34" fmla="*/ 214 w 215"/>
                  <a:gd name="T35" fmla="*/ 165 h 198"/>
                  <a:gd name="T36" fmla="*/ 212 w 215"/>
                  <a:gd name="T37" fmla="*/ 4 h 198"/>
                  <a:gd name="T38" fmla="*/ 207 w 215"/>
                  <a:gd name="T39" fmla="*/ 12 h 198"/>
                  <a:gd name="T40" fmla="*/ 201 w 215"/>
                  <a:gd name="T41" fmla="*/ 18 h 198"/>
                  <a:gd name="T42" fmla="*/ 190 w 215"/>
                  <a:gd name="T43" fmla="*/ 25 h 198"/>
                  <a:gd name="T44" fmla="*/ 176 w 215"/>
                  <a:gd name="T45" fmla="*/ 30 h 198"/>
                  <a:gd name="T46" fmla="*/ 159 w 215"/>
                  <a:gd name="T47" fmla="*/ 34 h 198"/>
                  <a:gd name="T48" fmla="*/ 142 w 215"/>
                  <a:gd name="T49" fmla="*/ 37 h 198"/>
                  <a:gd name="T50" fmla="*/ 124 w 215"/>
                  <a:gd name="T51" fmla="*/ 39 h 198"/>
                  <a:gd name="T52" fmla="*/ 105 w 215"/>
                  <a:gd name="T53" fmla="*/ 40 h 198"/>
                  <a:gd name="T54" fmla="*/ 87 w 215"/>
                  <a:gd name="T55" fmla="*/ 38 h 198"/>
                  <a:gd name="T56" fmla="*/ 68 w 215"/>
                  <a:gd name="T57" fmla="*/ 36 h 198"/>
                  <a:gd name="T58" fmla="*/ 50 w 215"/>
                  <a:gd name="T59" fmla="*/ 32 h 198"/>
                  <a:gd name="T60" fmla="*/ 34 w 215"/>
                  <a:gd name="T61" fmla="*/ 29 h 198"/>
                  <a:gd name="T62" fmla="*/ 21 w 215"/>
                  <a:gd name="T63" fmla="*/ 23 h 198"/>
                  <a:gd name="T64" fmla="*/ 14 w 215"/>
                  <a:gd name="T65" fmla="*/ 18 h 198"/>
                  <a:gd name="T66" fmla="*/ 6 w 215"/>
                  <a:gd name="T67" fmla="*/ 13 h 198"/>
                  <a:gd name="T68" fmla="*/ 0 w 215"/>
                  <a:gd name="T69" fmla="*/ 0 h 1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5" h="198">
                    <a:moveTo>
                      <a:pt x="0" y="0"/>
                    </a:moveTo>
                    <a:lnTo>
                      <a:pt x="0" y="0"/>
                    </a:lnTo>
                    <a:lnTo>
                      <a:pt x="0" y="165"/>
                    </a:lnTo>
                    <a:lnTo>
                      <a:pt x="1" y="165"/>
                    </a:lnTo>
                    <a:lnTo>
                      <a:pt x="4" y="169"/>
                    </a:lnTo>
                    <a:lnTo>
                      <a:pt x="6" y="172"/>
                    </a:lnTo>
                    <a:lnTo>
                      <a:pt x="10" y="176"/>
                    </a:lnTo>
                    <a:lnTo>
                      <a:pt x="16" y="179"/>
                    </a:lnTo>
                    <a:lnTo>
                      <a:pt x="21" y="182"/>
                    </a:lnTo>
                    <a:lnTo>
                      <a:pt x="29" y="185"/>
                    </a:lnTo>
                    <a:lnTo>
                      <a:pt x="34" y="186"/>
                    </a:lnTo>
                    <a:lnTo>
                      <a:pt x="41" y="189"/>
                    </a:lnTo>
                    <a:lnTo>
                      <a:pt x="50" y="192"/>
                    </a:lnTo>
                    <a:lnTo>
                      <a:pt x="57" y="192"/>
                    </a:lnTo>
                    <a:lnTo>
                      <a:pt x="68" y="194"/>
                    </a:lnTo>
                    <a:lnTo>
                      <a:pt x="75" y="196"/>
                    </a:lnTo>
                    <a:lnTo>
                      <a:pt x="87" y="197"/>
                    </a:lnTo>
                    <a:lnTo>
                      <a:pt x="95" y="197"/>
                    </a:lnTo>
                    <a:lnTo>
                      <a:pt x="105" y="197"/>
                    </a:lnTo>
                    <a:lnTo>
                      <a:pt x="113" y="197"/>
                    </a:lnTo>
                    <a:lnTo>
                      <a:pt x="124" y="197"/>
                    </a:lnTo>
                    <a:lnTo>
                      <a:pt x="132" y="196"/>
                    </a:lnTo>
                    <a:lnTo>
                      <a:pt x="142" y="194"/>
                    </a:lnTo>
                    <a:lnTo>
                      <a:pt x="152" y="193"/>
                    </a:lnTo>
                    <a:lnTo>
                      <a:pt x="159" y="192"/>
                    </a:lnTo>
                    <a:lnTo>
                      <a:pt x="167" y="190"/>
                    </a:lnTo>
                    <a:lnTo>
                      <a:pt x="176" y="188"/>
                    </a:lnTo>
                    <a:lnTo>
                      <a:pt x="182" y="186"/>
                    </a:lnTo>
                    <a:lnTo>
                      <a:pt x="190" y="182"/>
                    </a:lnTo>
                    <a:lnTo>
                      <a:pt x="197" y="179"/>
                    </a:lnTo>
                    <a:lnTo>
                      <a:pt x="201" y="177"/>
                    </a:lnTo>
                    <a:lnTo>
                      <a:pt x="205" y="174"/>
                    </a:lnTo>
                    <a:lnTo>
                      <a:pt x="209" y="171"/>
                    </a:lnTo>
                    <a:lnTo>
                      <a:pt x="212" y="166"/>
                    </a:lnTo>
                    <a:lnTo>
                      <a:pt x="214" y="166"/>
                    </a:lnTo>
                    <a:lnTo>
                      <a:pt x="214" y="165"/>
                    </a:lnTo>
                    <a:lnTo>
                      <a:pt x="214" y="0"/>
                    </a:lnTo>
                    <a:lnTo>
                      <a:pt x="212" y="4"/>
                    </a:lnTo>
                    <a:lnTo>
                      <a:pt x="210" y="8"/>
                    </a:lnTo>
                    <a:lnTo>
                      <a:pt x="207" y="12"/>
                    </a:lnTo>
                    <a:lnTo>
                      <a:pt x="205" y="15"/>
                    </a:lnTo>
                    <a:lnTo>
                      <a:pt x="201" y="18"/>
                    </a:lnTo>
                    <a:lnTo>
                      <a:pt x="197" y="21"/>
                    </a:lnTo>
                    <a:lnTo>
                      <a:pt x="190" y="25"/>
                    </a:lnTo>
                    <a:lnTo>
                      <a:pt x="184" y="28"/>
                    </a:lnTo>
                    <a:lnTo>
                      <a:pt x="176" y="30"/>
                    </a:lnTo>
                    <a:lnTo>
                      <a:pt x="167" y="32"/>
                    </a:lnTo>
                    <a:lnTo>
                      <a:pt x="159" y="34"/>
                    </a:lnTo>
                    <a:lnTo>
                      <a:pt x="152" y="35"/>
                    </a:lnTo>
                    <a:lnTo>
                      <a:pt x="142" y="37"/>
                    </a:lnTo>
                    <a:lnTo>
                      <a:pt x="132" y="38"/>
                    </a:lnTo>
                    <a:lnTo>
                      <a:pt x="124" y="39"/>
                    </a:lnTo>
                    <a:lnTo>
                      <a:pt x="113" y="40"/>
                    </a:lnTo>
                    <a:lnTo>
                      <a:pt x="105" y="40"/>
                    </a:lnTo>
                    <a:lnTo>
                      <a:pt x="95" y="39"/>
                    </a:lnTo>
                    <a:lnTo>
                      <a:pt x="87" y="38"/>
                    </a:lnTo>
                    <a:lnTo>
                      <a:pt x="75" y="37"/>
                    </a:lnTo>
                    <a:lnTo>
                      <a:pt x="68" y="36"/>
                    </a:lnTo>
                    <a:lnTo>
                      <a:pt x="57" y="35"/>
                    </a:lnTo>
                    <a:lnTo>
                      <a:pt x="50" y="32"/>
                    </a:lnTo>
                    <a:lnTo>
                      <a:pt x="41" y="31"/>
                    </a:lnTo>
                    <a:lnTo>
                      <a:pt x="34" y="29"/>
                    </a:lnTo>
                    <a:lnTo>
                      <a:pt x="30" y="26"/>
                    </a:lnTo>
                    <a:lnTo>
                      <a:pt x="21" y="23"/>
                    </a:lnTo>
                    <a:lnTo>
                      <a:pt x="19" y="21"/>
                    </a:lnTo>
                    <a:lnTo>
                      <a:pt x="14" y="18"/>
                    </a:lnTo>
                    <a:lnTo>
                      <a:pt x="10" y="16"/>
                    </a:lnTo>
                    <a:lnTo>
                      <a:pt x="6" y="13"/>
                    </a:lnTo>
                    <a:lnTo>
                      <a:pt x="4" y="7"/>
                    </a:lnTo>
                    <a:lnTo>
                      <a:pt x="0" y="0"/>
                    </a:lnTo>
                  </a:path>
                </a:pathLst>
              </a:cu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kumimoji="0" lang="ja-JP" altLang="en-US" kern="0">
                  <a:solidFill>
                    <a:srgbClr val="1A1718"/>
                  </a:solidFill>
                  <a:latin typeface="Arial" charset="0"/>
                  <a:ea typeface="ＭＳ Ｐゴシック"/>
                </a:endParaRPr>
              </a:p>
            </p:txBody>
          </p:sp>
        </p:grpSp>
        <p:grpSp>
          <p:nvGrpSpPr>
            <p:cNvPr id="91" name="Group 46">
              <a:extLst>
                <a:ext uri="{FF2B5EF4-FFF2-40B4-BE49-F238E27FC236}">
                  <a16:creationId xmlns:a16="http://schemas.microsoft.com/office/drawing/2014/main" id="{83E32672-6BCF-8F43-9A1E-B75CDEEDD7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0" y="3517"/>
              <a:ext cx="213" cy="236"/>
              <a:chOff x="5550" y="3517"/>
              <a:chExt cx="213" cy="236"/>
            </a:xfrm>
          </p:grpSpPr>
          <p:sp>
            <p:nvSpPr>
              <p:cNvPr id="102" name="Oval 47">
                <a:extLst>
                  <a:ext uri="{FF2B5EF4-FFF2-40B4-BE49-F238E27FC236}">
                    <a16:creationId xmlns:a16="http://schemas.microsoft.com/office/drawing/2014/main" id="{FB06D4BE-9B0A-C247-8B9F-BA813ACE30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1" y="3517"/>
                <a:ext cx="211" cy="78"/>
              </a:xfrm>
              <a:prstGeom prst="ellipse">
                <a:avLst/>
              </a:pr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9pPr>
              </a:lstStyle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ja-JP" altLang="en-US" kern="0">
                  <a:solidFill>
                    <a:srgbClr val="1A1718"/>
                  </a:solidFill>
                </a:endParaRPr>
              </a:p>
            </p:txBody>
          </p:sp>
          <p:sp>
            <p:nvSpPr>
              <p:cNvPr id="103" name="Freeform 48">
                <a:extLst>
                  <a:ext uri="{FF2B5EF4-FFF2-40B4-BE49-F238E27FC236}">
                    <a16:creationId xmlns:a16="http://schemas.microsoft.com/office/drawing/2014/main" id="{9A52835E-5756-3F4A-91CC-60568C197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0" y="3555"/>
                <a:ext cx="213" cy="198"/>
              </a:xfrm>
              <a:custGeom>
                <a:avLst/>
                <a:gdLst>
                  <a:gd name="T0" fmla="*/ 0 w 213"/>
                  <a:gd name="T1" fmla="*/ 0 h 198"/>
                  <a:gd name="T2" fmla="*/ 1 w 213"/>
                  <a:gd name="T3" fmla="*/ 165 h 198"/>
                  <a:gd name="T4" fmla="*/ 5 w 213"/>
                  <a:gd name="T5" fmla="*/ 172 h 198"/>
                  <a:gd name="T6" fmla="*/ 14 w 213"/>
                  <a:gd name="T7" fmla="*/ 179 h 198"/>
                  <a:gd name="T8" fmla="*/ 28 w 213"/>
                  <a:gd name="T9" fmla="*/ 185 h 198"/>
                  <a:gd name="T10" fmla="*/ 40 w 213"/>
                  <a:gd name="T11" fmla="*/ 189 h 198"/>
                  <a:gd name="T12" fmla="*/ 55 w 213"/>
                  <a:gd name="T13" fmla="*/ 192 h 198"/>
                  <a:gd name="T14" fmla="*/ 74 w 213"/>
                  <a:gd name="T15" fmla="*/ 196 h 198"/>
                  <a:gd name="T16" fmla="*/ 94 w 213"/>
                  <a:gd name="T17" fmla="*/ 197 h 198"/>
                  <a:gd name="T18" fmla="*/ 113 w 213"/>
                  <a:gd name="T19" fmla="*/ 197 h 198"/>
                  <a:gd name="T20" fmla="*/ 131 w 213"/>
                  <a:gd name="T21" fmla="*/ 196 h 198"/>
                  <a:gd name="T22" fmla="*/ 151 w 213"/>
                  <a:gd name="T23" fmla="*/ 193 h 198"/>
                  <a:gd name="T24" fmla="*/ 166 w 213"/>
                  <a:gd name="T25" fmla="*/ 190 h 198"/>
                  <a:gd name="T26" fmla="*/ 181 w 213"/>
                  <a:gd name="T27" fmla="*/ 186 h 198"/>
                  <a:gd name="T28" fmla="*/ 196 w 213"/>
                  <a:gd name="T29" fmla="*/ 179 h 198"/>
                  <a:gd name="T30" fmla="*/ 205 w 213"/>
                  <a:gd name="T31" fmla="*/ 174 h 198"/>
                  <a:gd name="T32" fmla="*/ 211 w 213"/>
                  <a:gd name="T33" fmla="*/ 166 h 198"/>
                  <a:gd name="T34" fmla="*/ 212 w 213"/>
                  <a:gd name="T35" fmla="*/ 165 h 198"/>
                  <a:gd name="T36" fmla="*/ 211 w 213"/>
                  <a:gd name="T37" fmla="*/ 4 h 198"/>
                  <a:gd name="T38" fmla="*/ 207 w 213"/>
                  <a:gd name="T39" fmla="*/ 12 h 198"/>
                  <a:gd name="T40" fmla="*/ 200 w 213"/>
                  <a:gd name="T41" fmla="*/ 18 h 198"/>
                  <a:gd name="T42" fmla="*/ 189 w 213"/>
                  <a:gd name="T43" fmla="*/ 25 h 198"/>
                  <a:gd name="T44" fmla="*/ 175 w 213"/>
                  <a:gd name="T45" fmla="*/ 30 h 198"/>
                  <a:gd name="T46" fmla="*/ 158 w 213"/>
                  <a:gd name="T47" fmla="*/ 34 h 198"/>
                  <a:gd name="T48" fmla="*/ 141 w 213"/>
                  <a:gd name="T49" fmla="*/ 37 h 198"/>
                  <a:gd name="T50" fmla="*/ 123 w 213"/>
                  <a:gd name="T51" fmla="*/ 39 h 198"/>
                  <a:gd name="T52" fmla="*/ 104 w 213"/>
                  <a:gd name="T53" fmla="*/ 40 h 198"/>
                  <a:gd name="T54" fmla="*/ 86 w 213"/>
                  <a:gd name="T55" fmla="*/ 38 h 198"/>
                  <a:gd name="T56" fmla="*/ 66 w 213"/>
                  <a:gd name="T57" fmla="*/ 36 h 198"/>
                  <a:gd name="T58" fmla="*/ 49 w 213"/>
                  <a:gd name="T59" fmla="*/ 32 h 198"/>
                  <a:gd name="T60" fmla="*/ 33 w 213"/>
                  <a:gd name="T61" fmla="*/ 29 h 198"/>
                  <a:gd name="T62" fmla="*/ 19 w 213"/>
                  <a:gd name="T63" fmla="*/ 23 h 198"/>
                  <a:gd name="T64" fmla="*/ 13 w 213"/>
                  <a:gd name="T65" fmla="*/ 18 h 198"/>
                  <a:gd name="T66" fmla="*/ 5 w 213"/>
                  <a:gd name="T67" fmla="*/ 13 h 198"/>
                  <a:gd name="T68" fmla="*/ 0 w 213"/>
                  <a:gd name="T69" fmla="*/ 0 h 1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3" h="198">
                    <a:moveTo>
                      <a:pt x="0" y="0"/>
                    </a:moveTo>
                    <a:lnTo>
                      <a:pt x="0" y="0"/>
                    </a:lnTo>
                    <a:lnTo>
                      <a:pt x="0" y="165"/>
                    </a:lnTo>
                    <a:lnTo>
                      <a:pt x="1" y="165"/>
                    </a:lnTo>
                    <a:lnTo>
                      <a:pt x="3" y="169"/>
                    </a:lnTo>
                    <a:lnTo>
                      <a:pt x="5" y="172"/>
                    </a:lnTo>
                    <a:lnTo>
                      <a:pt x="10" y="176"/>
                    </a:lnTo>
                    <a:lnTo>
                      <a:pt x="14" y="179"/>
                    </a:lnTo>
                    <a:lnTo>
                      <a:pt x="19" y="182"/>
                    </a:lnTo>
                    <a:lnTo>
                      <a:pt x="28" y="185"/>
                    </a:lnTo>
                    <a:lnTo>
                      <a:pt x="33" y="186"/>
                    </a:lnTo>
                    <a:lnTo>
                      <a:pt x="40" y="189"/>
                    </a:lnTo>
                    <a:lnTo>
                      <a:pt x="49" y="192"/>
                    </a:lnTo>
                    <a:lnTo>
                      <a:pt x="55" y="192"/>
                    </a:lnTo>
                    <a:lnTo>
                      <a:pt x="66" y="194"/>
                    </a:lnTo>
                    <a:lnTo>
                      <a:pt x="74" y="196"/>
                    </a:lnTo>
                    <a:lnTo>
                      <a:pt x="86" y="197"/>
                    </a:lnTo>
                    <a:lnTo>
                      <a:pt x="94" y="197"/>
                    </a:lnTo>
                    <a:lnTo>
                      <a:pt x="104" y="197"/>
                    </a:lnTo>
                    <a:lnTo>
                      <a:pt x="113" y="197"/>
                    </a:lnTo>
                    <a:lnTo>
                      <a:pt x="123" y="197"/>
                    </a:lnTo>
                    <a:lnTo>
                      <a:pt x="131" y="196"/>
                    </a:lnTo>
                    <a:lnTo>
                      <a:pt x="141" y="194"/>
                    </a:lnTo>
                    <a:lnTo>
                      <a:pt x="151" y="193"/>
                    </a:lnTo>
                    <a:lnTo>
                      <a:pt x="158" y="192"/>
                    </a:lnTo>
                    <a:lnTo>
                      <a:pt x="166" y="190"/>
                    </a:lnTo>
                    <a:lnTo>
                      <a:pt x="175" y="188"/>
                    </a:lnTo>
                    <a:lnTo>
                      <a:pt x="181" y="186"/>
                    </a:lnTo>
                    <a:lnTo>
                      <a:pt x="189" y="182"/>
                    </a:lnTo>
                    <a:lnTo>
                      <a:pt x="196" y="179"/>
                    </a:lnTo>
                    <a:lnTo>
                      <a:pt x="200" y="177"/>
                    </a:lnTo>
                    <a:lnTo>
                      <a:pt x="205" y="174"/>
                    </a:lnTo>
                    <a:lnTo>
                      <a:pt x="208" y="171"/>
                    </a:lnTo>
                    <a:lnTo>
                      <a:pt x="211" y="166"/>
                    </a:lnTo>
                    <a:lnTo>
                      <a:pt x="212" y="166"/>
                    </a:lnTo>
                    <a:lnTo>
                      <a:pt x="212" y="165"/>
                    </a:lnTo>
                    <a:lnTo>
                      <a:pt x="212" y="0"/>
                    </a:lnTo>
                    <a:lnTo>
                      <a:pt x="211" y="4"/>
                    </a:lnTo>
                    <a:lnTo>
                      <a:pt x="210" y="8"/>
                    </a:lnTo>
                    <a:lnTo>
                      <a:pt x="207" y="12"/>
                    </a:lnTo>
                    <a:lnTo>
                      <a:pt x="205" y="15"/>
                    </a:lnTo>
                    <a:lnTo>
                      <a:pt x="200" y="18"/>
                    </a:lnTo>
                    <a:lnTo>
                      <a:pt x="196" y="21"/>
                    </a:lnTo>
                    <a:lnTo>
                      <a:pt x="189" y="25"/>
                    </a:lnTo>
                    <a:lnTo>
                      <a:pt x="184" y="28"/>
                    </a:lnTo>
                    <a:lnTo>
                      <a:pt x="175" y="30"/>
                    </a:lnTo>
                    <a:lnTo>
                      <a:pt x="166" y="32"/>
                    </a:lnTo>
                    <a:lnTo>
                      <a:pt x="158" y="34"/>
                    </a:lnTo>
                    <a:lnTo>
                      <a:pt x="151" y="35"/>
                    </a:lnTo>
                    <a:lnTo>
                      <a:pt x="141" y="37"/>
                    </a:lnTo>
                    <a:lnTo>
                      <a:pt x="131" y="38"/>
                    </a:lnTo>
                    <a:lnTo>
                      <a:pt x="123" y="39"/>
                    </a:lnTo>
                    <a:lnTo>
                      <a:pt x="113" y="40"/>
                    </a:lnTo>
                    <a:lnTo>
                      <a:pt x="104" y="40"/>
                    </a:lnTo>
                    <a:lnTo>
                      <a:pt x="94" y="39"/>
                    </a:lnTo>
                    <a:lnTo>
                      <a:pt x="86" y="38"/>
                    </a:lnTo>
                    <a:lnTo>
                      <a:pt x="74" y="37"/>
                    </a:lnTo>
                    <a:lnTo>
                      <a:pt x="66" y="36"/>
                    </a:lnTo>
                    <a:lnTo>
                      <a:pt x="55" y="35"/>
                    </a:lnTo>
                    <a:lnTo>
                      <a:pt x="49" y="32"/>
                    </a:lnTo>
                    <a:lnTo>
                      <a:pt x="40" y="31"/>
                    </a:lnTo>
                    <a:lnTo>
                      <a:pt x="33" y="29"/>
                    </a:lnTo>
                    <a:lnTo>
                      <a:pt x="29" y="26"/>
                    </a:lnTo>
                    <a:lnTo>
                      <a:pt x="19" y="23"/>
                    </a:lnTo>
                    <a:lnTo>
                      <a:pt x="17" y="21"/>
                    </a:lnTo>
                    <a:lnTo>
                      <a:pt x="13" y="18"/>
                    </a:lnTo>
                    <a:lnTo>
                      <a:pt x="10" y="16"/>
                    </a:lnTo>
                    <a:lnTo>
                      <a:pt x="5" y="13"/>
                    </a:lnTo>
                    <a:lnTo>
                      <a:pt x="3" y="7"/>
                    </a:lnTo>
                    <a:lnTo>
                      <a:pt x="0" y="0"/>
                    </a:lnTo>
                  </a:path>
                </a:pathLst>
              </a:cu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kumimoji="0" lang="ja-JP" altLang="en-US" kern="0">
                  <a:solidFill>
                    <a:srgbClr val="1A1718"/>
                  </a:solidFill>
                  <a:latin typeface="Arial" charset="0"/>
                  <a:ea typeface="ＭＳ Ｐゴシック"/>
                </a:endParaRPr>
              </a:p>
            </p:txBody>
          </p:sp>
        </p:grpSp>
        <p:grpSp>
          <p:nvGrpSpPr>
            <p:cNvPr id="92" name="Group 49">
              <a:extLst>
                <a:ext uri="{FF2B5EF4-FFF2-40B4-BE49-F238E27FC236}">
                  <a16:creationId xmlns:a16="http://schemas.microsoft.com/office/drawing/2014/main" id="{69D240F9-B885-934C-9696-F3EEBAD488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1" y="3785"/>
              <a:ext cx="215" cy="236"/>
              <a:chOff x="5011" y="3785"/>
              <a:chExt cx="215" cy="236"/>
            </a:xfrm>
          </p:grpSpPr>
          <p:sp>
            <p:nvSpPr>
              <p:cNvPr id="100" name="Oval 50">
                <a:extLst>
                  <a:ext uri="{FF2B5EF4-FFF2-40B4-BE49-F238E27FC236}">
                    <a16:creationId xmlns:a16="http://schemas.microsoft.com/office/drawing/2014/main" id="{FD4F4F04-1B67-5E4C-A402-A36AF0040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2" y="3785"/>
                <a:ext cx="213" cy="79"/>
              </a:xfrm>
              <a:prstGeom prst="ellipse">
                <a:avLst/>
              </a:pr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9pPr>
              </a:lstStyle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ja-JP" altLang="en-US" kern="0">
                  <a:solidFill>
                    <a:srgbClr val="1A1718"/>
                  </a:solidFill>
                </a:endParaRPr>
              </a:p>
            </p:txBody>
          </p:sp>
          <p:sp>
            <p:nvSpPr>
              <p:cNvPr id="101" name="Freeform 51">
                <a:extLst>
                  <a:ext uri="{FF2B5EF4-FFF2-40B4-BE49-F238E27FC236}">
                    <a16:creationId xmlns:a16="http://schemas.microsoft.com/office/drawing/2014/main" id="{22F4DF81-C45A-1549-91E0-65ABDB377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1" y="3823"/>
                <a:ext cx="215" cy="198"/>
              </a:xfrm>
              <a:custGeom>
                <a:avLst/>
                <a:gdLst>
                  <a:gd name="T0" fmla="*/ 0 w 215"/>
                  <a:gd name="T1" fmla="*/ 0 h 198"/>
                  <a:gd name="T2" fmla="*/ 1 w 215"/>
                  <a:gd name="T3" fmla="*/ 165 h 198"/>
                  <a:gd name="T4" fmla="*/ 7 w 215"/>
                  <a:gd name="T5" fmla="*/ 172 h 198"/>
                  <a:gd name="T6" fmla="*/ 15 w 215"/>
                  <a:gd name="T7" fmla="*/ 179 h 198"/>
                  <a:gd name="T8" fmla="*/ 29 w 215"/>
                  <a:gd name="T9" fmla="*/ 184 h 198"/>
                  <a:gd name="T10" fmla="*/ 41 w 215"/>
                  <a:gd name="T11" fmla="*/ 189 h 198"/>
                  <a:gd name="T12" fmla="*/ 57 w 215"/>
                  <a:gd name="T13" fmla="*/ 192 h 198"/>
                  <a:gd name="T14" fmla="*/ 76 w 215"/>
                  <a:gd name="T15" fmla="*/ 196 h 198"/>
                  <a:gd name="T16" fmla="*/ 95 w 215"/>
                  <a:gd name="T17" fmla="*/ 197 h 198"/>
                  <a:gd name="T18" fmla="*/ 114 w 215"/>
                  <a:gd name="T19" fmla="*/ 197 h 198"/>
                  <a:gd name="T20" fmla="*/ 133 w 215"/>
                  <a:gd name="T21" fmla="*/ 196 h 198"/>
                  <a:gd name="T22" fmla="*/ 152 w 215"/>
                  <a:gd name="T23" fmla="*/ 193 h 198"/>
                  <a:gd name="T24" fmla="*/ 167 w 215"/>
                  <a:gd name="T25" fmla="*/ 190 h 198"/>
                  <a:gd name="T26" fmla="*/ 182 w 215"/>
                  <a:gd name="T27" fmla="*/ 186 h 198"/>
                  <a:gd name="T28" fmla="*/ 197 w 215"/>
                  <a:gd name="T29" fmla="*/ 179 h 198"/>
                  <a:gd name="T30" fmla="*/ 205 w 215"/>
                  <a:gd name="T31" fmla="*/ 174 h 198"/>
                  <a:gd name="T32" fmla="*/ 213 w 215"/>
                  <a:gd name="T33" fmla="*/ 166 h 198"/>
                  <a:gd name="T34" fmla="*/ 214 w 215"/>
                  <a:gd name="T35" fmla="*/ 165 h 198"/>
                  <a:gd name="T36" fmla="*/ 213 w 215"/>
                  <a:gd name="T37" fmla="*/ 4 h 198"/>
                  <a:gd name="T38" fmla="*/ 208 w 215"/>
                  <a:gd name="T39" fmla="*/ 12 h 198"/>
                  <a:gd name="T40" fmla="*/ 201 w 215"/>
                  <a:gd name="T41" fmla="*/ 18 h 198"/>
                  <a:gd name="T42" fmla="*/ 190 w 215"/>
                  <a:gd name="T43" fmla="*/ 25 h 198"/>
                  <a:gd name="T44" fmla="*/ 176 w 215"/>
                  <a:gd name="T45" fmla="*/ 29 h 198"/>
                  <a:gd name="T46" fmla="*/ 159 w 215"/>
                  <a:gd name="T47" fmla="*/ 34 h 198"/>
                  <a:gd name="T48" fmla="*/ 142 w 215"/>
                  <a:gd name="T49" fmla="*/ 37 h 198"/>
                  <a:gd name="T50" fmla="*/ 124 w 215"/>
                  <a:gd name="T51" fmla="*/ 39 h 198"/>
                  <a:gd name="T52" fmla="*/ 105 w 215"/>
                  <a:gd name="T53" fmla="*/ 40 h 198"/>
                  <a:gd name="T54" fmla="*/ 88 w 215"/>
                  <a:gd name="T55" fmla="*/ 38 h 198"/>
                  <a:gd name="T56" fmla="*/ 67 w 215"/>
                  <a:gd name="T57" fmla="*/ 37 h 198"/>
                  <a:gd name="T58" fmla="*/ 50 w 215"/>
                  <a:gd name="T59" fmla="*/ 32 h 198"/>
                  <a:gd name="T60" fmla="*/ 35 w 215"/>
                  <a:gd name="T61" fmla="*/ 29 h 198"/>
                  <a:gd name="T62" fmla="*/ 20 w 215"/>
                  <a:gd name="T63" fmla="*/ 23 h 198"/>
                  <a:gd name="T64" fmla="*/ 13 w 215"/>
                  <a:gd name="T65" fmla="*/ 18 h 198"/>
                  <a:gd name="T66" fmla="*/ 7 w 215"/>
                  <a:gd name="T67" fmla="*/ 13 h 198"/>
                  <a:gd name="T68" fmla="*/ 0 w 215"/>
                  <a:gd name="T69" fmla="*/ 0 h 1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5" h="198">
                    <a:moveTo>
                      <a:pt x="0" y="0"/>
                    </a:moveTo>
                    <a:lnTo>
                      <a:pt x="0" y="0"/>
                    </a:lnTo>
                    <a:lnTo>
                      <a:pt x="0" y="165"/>
                    </a:lnTo>
                    <a:lnTo>
                      <a:pt x="1" y="165"/>
                    </a:lnTo>
                    <a:lnTo>
                      <a:pt x="4" y="169"/>
                    </a:lnTo>
                    <a:lnTo>
                      <a:pt x="7" y="172"/>
                    </a:lnTo>
                    <a:lnTo>
                      <a:pt x="11" y="176"/>
                    </a:lnTo>
                    <a:lnTo>
                      <a:pt x="15" y="179"/>
                    </a:lnTo>
                    <a:lnTo>
                      <a:pt x="20" y="182"/>
                    </a:lnTo>
                    <a:lnTo>
                      <a:pt x="29" y="184"/>
                    </a:lnTo>
                    <a:lnTo>
                      <a:pt x="35" y="186"/>
                    </a:lnTo>
                    <a:lnTo>
                      <a:pt x="41" y="189"/>
                    </a:lnTo>
                    <a:lnTo>
                      <a:pt x="50" y="192"/>
                    </a:lnTo>
                    <a:lnTo>
                      <a:pt x="57" y="192"/>
                    </a:lnTo>
                    <a:lnTo>
                      <a:pt x="67" y="194"/>
                    </a:lnTo>
                    <a:lnTo>
                      <a:pt x="76" y="196"/>
                    </a:lnTo>
                    <a:lnTo>
                      <a:pt x="88" y="197"/>
                    </a:lnTo>
                    <a:lnTo>
                      <a:pt x="95" y="197"/>
                    </a:lnTo>
                    <a:lnTo>
                      <a:pt x="105" y="197"/>
                    </a:lnTo>
                    <a:lnTo>
                      <a:pt x="114" y="197"/>
                    </a:lnTo>
                    <a:lnTo>
                      <a:pt x="124" y="197"/>
                    </a:lnTo>
                    <a:lnTo>
                      <a:pt x="133" y="196"/>
                    </a:lnTo>
                    <a:lnTo>
                      <a:pt x="142" y="194"/>
                    </a:lnTo>
                    <a:lnTo>
                      <a:pt x="152" y="193"/>
                    </a:lnTo>
                    <a:lnTo>
                      <a:pt x="159" y="192"/>
                    </a:lnTo>
                    <a:lnTo>
                      <a:pt x="167" y="190"/>
                    </a:lnTo>
                    <a:lnTo>
                      <a:pt x="176" y="188"/>
                    </a:lnTo>
                    <a:lnTo>
                      <a:pt x="182" y="186"/>
                    </a:lnTo>
                    <a:lnTo>
                      <a:pt x="190" y="182"/>
                    </a:lnTo>
                    <a:lnTo>
                      <a:pt x="197" y="179"/>
                    </a:lnTo>
                    <a:lnTo>
                      <a:pt x="201" y="177"/>
                    </a:lnTo>
                    <a:lnTo>
                      <a:pt x="205" y="174"/>
                    </a:lnTo>
                    <a:lnTo>
                      <a:pt x="210" y="171"/>
                    </a:lnTo>
                    <a:lnTo>
                      <a:pt x="213" y="166"/>
                    </a:lnTo>
                    <a:lnTo>
                      <a:pt x="214" y="166"/>
                    </a:lnTo>
                    <a:lnTo>
                      <a:pt x="214" y="165"/>
                    </a:lnTo>
                    <a:lnTo>
                      <a:pt x="214" y="0"/>
                    </a:lnTo>
                    <a:lnTo>
                      <a:pt x="213" y="4"/>
                    </a:lnTo>
                    <a:lnTo>
                      <a:pt x="211" y="9"/>
                    </a:lnTo>
                    <a:lnTo>
                      <a:pt x="208" y="12"/>
                    </a:lnTo>
                    <a:lnTo>
                      <a:pt x="205" y="15"/>
                    </a:lnTo>
                    <a:lnTo>
                      <a:pt x="201" y="18"/>
                    </a:lnTo>
                    <a:lnTo>
                      <a:pt x="197" y="21"/>
                    </a:lnTo>
                    <a:lnTo>
                      <a:pt x="190" y="25"/>
                    </a:lnTo>
                    <a:lnTo>
                      <a:pt x="185" y="27"/>
                    </a:lnTo>
                    <a:lnTo>
                      <a:pt x="176" y="29"/>
                    </a:lnTo>
                    <a:lnTo>
                      <a:pt x="167" y="32"/>
                    </a:lnTo>
                    <a:lnTo>
                      <a:pt x="159" y="34"/>
                    </a:lnTo>
                    <a:lnTo>
                      <a:pt x="152" y="35"/>
                    </a:lnTo>
                    <a:lnTo>
                      <a:pt x="142" y="37"/>
                    </a:lnTo>
                    <a:lnTo>
                      <a:pt x="133" y="38"/>
                    </a:lnTo>
                    <a:lnTo>
                      <a:pt x="124" y="39"/>
                    </a:lnTo>
                    <a:lnTo>
                      <a:pt x="114" y="40"/>
                    </a:lnTo>
                    <a:lnTo>
                      <a:pt x="105" y="40"/>
                    </a:lnTo>
                    <a:lnTo>
                      <a:pt x="95" y="39"/>
                    </a:lnTo>
                    <a:lnTo>
                      <a:pt x="88" y="38"/>
                    </a:lnTo>
                    <a:lnTo>
                      <a:pt x="76" y="37"/>
                    </a:lnTo>
                    <a:lnTo>
                      <a:pt x="67" y="37"/>
                    </a:lnTo>
                    <a:lnTo>
                      <a:pt x="57" y="35"/>
                    </a:lnTo>
                    <a:lnTo>
                      <a:pt x="50" y="32"/>
                    </a:lnTo>
                    <a:lnTo>
                      <a:pt x="41" y="31"/>
                    </a:lnTo>
                    <a:lnTo>
                      <a:pt x="35" y="29"/>
                    </a:lnTo>
                    <a:lnTo>
                      <a:pt x="30" y="27"/>
                    </a:lnTo>
                    <a:lnTo>
                      <a:pt x="20" y="23"/>
                    </a:lnTo>
                    <a:lnTo>
                      <a:pt x="18" y="21"/>
                    </a:lnTo>
                    <a:lnTo>
                      <a:pt x="13" y="18"/>
                    </a:lnTo>
                    <a:lnTo>
                      <a:pt x="11" y="15"/>
                    </a:lnTo>
                    <a:lnTo>
                      <a:pt x="7" y="13"/>
                    </a:lnTo>
                    <a:lnTo>
                      <a:pt x="4" y="7"/>
                    </a:lnTo>
                    <a:lnTo>
                      <a:pt x="0" y="0"/>
                    </a:lnTo>
                  </a:path>
                </a:pathLst>
              </a:cu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kumimoji="0" lang="ja-JP" altLang="en-US" kern="0">
                  <a:solidFill>
                    <a:srgbClr val="1A1718"/>
                  </a:solidFill>
                  <a:latin typeface="Arial" charset="0"/>
                  <a:ea typeface="ＭＳ Ｐゴシック"/>
                </a:endParaRPr>
              </a:p>
            </p:txBody>
          </p:sp>
        </p:grpSp>
        <p:grpSp>
          <p:nvGrpSpPr>
            <p:cNvPr id="93" name="Group 52">
              <a:extLst>
                <a:ext uri="{FF2B5EF4-FFF2-40B4-BE49-F238E27FC236}">
                  <a16:creationId xmlns:a16="http://schemas.microsoft.com/office/drawing/2014/main" id="{49CECA39-7960-EA48-9712-4DE1928209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785"/>
              <a:ext cx="215" cy="236"/>
              <a:chOff x="5280" y="3785"/>
              <a:chExt cx="215" cy="236"/>
            </a:xfrm>
          </p:grpSpPr>
          <p:sp>
            <p:nvSpPr>
              <p:cNvPr id="98" name="Oval 53">
                <a:extLst>
                  <a:ext uri="{FF2B5EF4-FFF2-40B4-BE49-F238E27FC236}">
                    <a16:creationId xmlns:a16="http://schemas.microsoft.com/office/drawing/2014/main" id="{DEC74ABF-D1CF-EF4A-BC11-714D23C72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1" y="3785"/>
                <a:ext cx="213" cy="79"/>
              </a:xfrm>
              <a:prstGeom prst="ellipse">
                <a:avLst/>
              </a:pr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9pPr>
              </a:lstStyle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ja-JP" altLang="en-US" kern="0">
                  <a:solidFill>
                    <a:srgbClr val="1A1718"/>
                  </a:solidFill>
                </a:endParaRPr>
              </a:p>
            </p:txBody>
          </p:sp>
          <p:sp>
            <p:nvSpPr>
              <p:cNvPr id="99" name="Freeform 54">
                <a:extLst>
                  <a:ext uri="{FF2B5EF4-FFF2-40B4-BE49-F238E27FC236}">
                    <a16:creationId xmlns:a16="http://schemas.microsoft.com/office/drawing/2014/main" id="{FB2F75DD-A08C-4445-BEC6-AC0C2B0CF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" y="3823"/>
                <a:ext cx="215" cy="198"/>
              </a:xfrm>
              <a:custGeom>
                <a:avLst/>
                <a:gdLst>
                  <a:gd name="T0" fmla="*/ 0 w 215"/>
                  <a:gd name="T1" fmla="*/ 0 h 198"/>
                  <a:gd name="T2" fmla="*/ 1 w 215"/>
                  <a:gd name="T3" fmla="*/ 165 h 198"/>
                  <a:gd name="T4" fmla="*/ 6 w 215"/>
                  <a:gd name="T5" fmla="*/ 172 h 198"/>
                  <a:gd name="T6" fmla="*/ 16 w 215"/>
                  <a:gd name="T7" fmla="*/ 179 h 198"/>
                  <a:gd name="T8" fmla="*/ 29 w 215"/>
                  <a:gd name="T9" fmla="*/ 184 h 198"/>
                  <a:gd name="T10" fmla="*/ 41 w 215"/>
                  <a:gd name="T11" fmla="*/ 189 h 198"/>
                  <a:gd name="T12" fmla="*/ 57 w 215"/>
                  <a:gd name="T13" fmla="*/ 192 h 198"/>
                  <a:gd name="T14" fmla="*/ 75 w 215"/>
                  <a:gd name="T15" fmla="*/ 196 h 198"/>
                  <a:gd name="T16" fmla="*/ 95 w 215"/>
                  <a:gd name="T17" fmla="*/ 197 h 198"/>
                  <a:gd name="T18" fmla="*/ 113 w 215"/>
                  <a:gd name="T19" fmla="*/ 197 h 198"/>
                  <a:gd name="T20" fmla="*/ 132 w 215"/>
                  <a:gd name="T21" fmla="*/ 196 h 198"/>
                  <a:gd name="T22" fmla="*/ 152 w 215"/>
                  <a:gd name="T23" fmla="*/ 193 h 198"/>
                  <a:gd name="T24" fmla="*/ 167 w 215"/>
                  <a:gd name="T25" fmla="*/ 190 h 198"/>
                  <a:gd name="T26" fmla="*/ 182 w 215"/>
                  <a:gd name="T27" fmla="*/ 186 h 198"/>
                  <a:gd name="T28" fmla="*/ 197 w 215"/>
                  <a:gd name="T29" fmla="*/ 179 h 198"/>
                  <a:gd name="T30" fmla="*/ 205 w 215"/>
                  <a:gd name="T31" fmla="*/ 174 h 198"/>
                  <a:gd name="T32" fmla="*/ 212 w 215"/>
                  <a:gd name="T33" fmla="*/ 166 h 198"/>
                  <a:gd name="T34" fmla="*/ 214 w 215"/>
                  <a:gd name="T35" fmla="*/ 165 h 198"/>
                  <a:gd name="T36" fmla="*/ 212 w 215"/>
                  <a:gd name="T37" fmla="*/ 4 h 198"/>
                  <a:gd name="T38" fmla="*/ 207 w 215"/>
                  <a:gd name="T39" fmla="*/ 12 h 198"/>
                  <a:gd name="T40" fmla="*/ 201 w 215"/>
                  <a:gd name="T41" fmla="*/ 18 h 198"/>
                  <a:gd name="T42" fmla="*/ 190 w 215"/>
                  <a:gd name="T43" fmla="*/ 25 h 198"/>
                  <a:gd name="T44" fmla="*/ 176 w 215"/>
                  <a:gd name="T45" fmla="*/ 29 h 198"/>
                  <a:gd name="T46" fmla="*/ 159 w 215"/>
                  <a:gd name="T47" fmla="*/ 34 h 198"/>
                  <a:gd name="T48" fmla="*/ 142 w 215"/>
                  <a:gd name="T49" fmla="*/ 37 h 198"/>
                  <a:gd name="T50" fmla="*/ 124 w 215"/>
                  <a:gd name="T51" fmla="*/ 39 h 198"/>
                  <a:gd name="T52" fmla="*/ 105 w 215"/>
                  <a:gd name="T53" fmla="*/ 40 h 198"/>
                  <a:gd name="T54" fmla="*/ 87 w 215"/>
                  <a:gd name="T55" fmla="*/ 38 h 198"/>
                  <a:gd name="T56" fmla="*/ 68 w 215"/>
                  <a:gd name="T57" fmla="*/ 37 h 198"/>
                  <a:gd name="T58" fmla="*/ 50 w 215"/>
                  <a:gd name="T59" fmla="*/ 32 h 198"/>
                  <a:gd name="T60" fmla="*/ 34 w 215"/>
                  <a:gd name="T61" fmla="*/ 29 h 198"/>
                  <a:gd name="T62" fmla="*/ 21 w 215"/>
                  <a:gd name="T63" fmla="*/ 23 h 198"/>
                  <a:gd name="T64" fmla="*/ 14 w 215"/>
                  <a:gd name="T65" fmla="*/ 18 h 198"/>
                  <a:gd name="T66" fmla="*/ 6 w 215"/>
                  <a:gd name="T67" fmla="*/ 13 h 198"/>
                  <a:gd name="T68" fmla="*/ 0 w 215"/>
                  <a:gd name="T69" fmla="*/ 0 h 1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5" h="198">
                    <a:moveTo>
                      <a:pt x="0" y="0"/>
                    </a:moveTo>
                    <a:lnTo>
                      <a:pt x="0" y="0"/>
                    </a:lnTo>
                    <a:lnTo>
                      <a:pt x="0" y="165"/>
                    </a:lnTo>
                    <a:lnTo>
                      <a:pt x="1" y="165"/>
                    </a:lnTo>
                    <a:lnTo>
                      <a:pt x="4" y="169"/>
                    </a:lnTo>
                    <a:lnTo>
                      <a:pt x="6" y="172"/>
                    </a:lnTo>
                    <a:lnTo>
                      <a:pt x="10" y="176"/>
                    </a:lnTo>
                    <a:lnTo>
                      <a:pt x="16" y="179"/>
                    </a:lnTo>
                    <a:lnTo>
                      <a:pt x="21" y="182"/>
                    </a:lnTo>
                    <a:lnTo>
                      <a:pt x="29" y="184"/>
                    </a:lnTo>
                    <a:lnTo>
                      <a:pt x="34" y="186"/>
                    </a:lnTo>
                    <a:lnTo>
                      <a:pt x="41" y="189"/>
                    </a:lnTo>
                    <a:lnTo>
                      <a:pt x="50" y="192"/>
                    </a:lnTo>
                    <a:lnTo>
                      <a:pt x="57" y="192"/>
                    </a:lnTo>
                    <a:lnTo>
                      <a:pt x="68" y="194"/>
                    </a:lnTo>
                    <a:lnTo>
                      <a:pt x="75" y="196"/>
                    </a:lnTo>
                    <a:lnTo>
                      <a:pt x="87" y="197"/>
                    </a:lnTo>
                    <a:lnTo>
                      <a:pt x="95" y="197"/>
                    </a:lnTo>
                    <a:lnTo>
                      <a:pt x="105" y="197"/>
                    </a:lnTo>
                    <a:lnTo>
                      <a:pt x="113" y="197"/>
                    </a:lnTo>
                    <a:lnTo>
                      <a:pt x="124" y="197"/>
                    </a:lnTo>
                    <a:lnTo>
                      <a:pt x="132" y="196"/>
                    </a:lnTo>
                    <a:lnTo>
                      <a:pt x="142" y="194"/>
                    </a:lnTo>
                    <a:lnTo>
                      <a:pt x="152" y="193"/>
                    </a:lnTo>
                    <a:lnTo>
                      <a:pt x="159" y="192"/>
                    </a:lnTo>
                    <a:lnTo>
                      <a:pt x="167" y="190"/>
                    </a:lnTo>
                    <a:lnTo>
                      <a:pt x="176" y="188"/>
                    </a:lnTo>
                    <a:lnTo>
                      <a:pt x="182" y="186"/>
                    </a:lnTo>
                    <a:lnTo>
                      <a:pt x="190" y="182"/>
                    </a:lnTo>
                    <a:lnTo>
                      <a:pt x="197" y="179"/>
                    </a:lnTo>
                    <a:lnTo>
                      <a:pt x="201" y="177"/>
                    </a:lnTo>
                    <a:lnTo>
                      <a:pt x="205" y="174"/>
                    </a:lnTo>
                    <a:lnTo>
                      <a:pt x="209" y="171"/>
                    </a:lnTo>
                    <a:lnTo>
                      <a:pt x="212" y="166"/>
                    </a:lnTo>
                    <a:lnTo>
                      <a:pt x="214" y="166"/>
                    </a:lnTo>
                    <a:lnTo>
                      <a:pt x="214" y="165"/>
                    </a:lnTo>
                    <a:lnTo>
                      <a:pt x="214" y="0"/>
                    </a:lnTo>
                    <a:lnTo>
                      <a:pt x="212" y="4"/>
                    </a:lnTo>
                    <a:lnTo>
                      <a:pt x="210" y="9"/>
                    </a:lnTo>
                    <a:lnTo>
                      <a:pt x="207" y="12"/>
                    </a:lnTo>
                    <a:lnTo>
                      <a:pt x="205" y="15"/>
                    </a:lnTo>
                    <a:lnTo>
                      <a:pt x="201" y="18"/>
                    </a:lnTo>
                    <a:lnTo>
                      <a:pt x="197" y="21"/>
                    </a:lnTo>
                    <a:lnTo>
                      <a:pt x="190" y="25"/>
                    </a:lnTo>
                    <a:lnTo>
                      <a:pt x="184" y="27"/>
                    </a:lnTo>
                    <a:lnTo>
                      <a:pt x="176" y="29"/>
                    </a:lnTo>
                    <a:lnTo>
                      <a:pt x="167" y="32"/>
                    </a:lnTo>
                    <a:lnTo>
                      <a:pt x="159" y="34"/>
                    </a:lnTo>
                    <a:lnTo>
                      <a:pt x="152" y="35"/>
                    </a:lnTo>
                    <a:lnTo>
                      <a:pt x="142" y="37"/>
                    </a:lnTo>
                    <a:lnTo>
                      <a:pt x="132" y="38"/>
                    </a:lnTo>
                    <a:lnTo>
                      <a:pt x="124" y="39"/>
                    </a:lnTo>
                    <a:lnTo>
                      <a:pt x="113" y="40"/>
                    </a:lnTo>
                    <a:lnTo>
                      <a:pt x="105" y="40"/>
                    </a:lnTo>
                    <a:lnTo>
                      <a:pt x="95" y="39"/>
                    </a:lnTo>
                    <a:lnTo>
                      <a:pt x="87" y="38"/>
                    </a:lnTo>
                    <a:lnTo>
                      <a:pt x="75" y="37"/>
                    </a:lnTo>
                    <a:lnTo>
                      <a:pt x="68" y="37"/>
                    </a:lnTo>
                    <a:lnTo>
                      <a:pt x="57" y="35"/>
                    </a:lnTo>
                    <a:lnTo>
                      <a:pt x="50" y="32"/>
                    </a:lnTo>
                    <a:lnTo>
                      <a:pt x="41" y="31"/>
                    </a:lnTo>
                    <a:lnTo>
                      <a:pt x="34" y="29"/>
                    </a:lnTo>
                    <a:lnTo>
                      <a:pt x="30" y="27"/>
                    </a:lnTo>
                    <a:lnTo>
                      <a:pt x="21" y="23"/>
                    </a:lnTo>
                    <a:lnTo>
                      <a:pt x="19" y="21"/>
                    </a:lnTo>
                    <a:lnTo>
                      <a:pt x="14" y="18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7"/>
                    </a:lnTo>
                    <a:lnTo>
                      <a:pt x="0" y="0"/>
                    </a:lnTo>
                  </a:path>
                </a:pathLst>
              </a:cu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kumimoji="0" lang="ja-JP" altLang="en-US" kern="0">
                  <a:solidFill>
                    <a:srgbClr val="1A1718"/>
                  </a:solidFill>
                  <a:latin typeface="Arial" charset="0"/>
                  <a:ea typeface="ＭＳ Ｐゴシック"/>
                </a:endParaRPr>
              </a:p>
            </p:txBody>
          </p:sp>
        </p:grpSp>
        <p:grpSp>
          <p:nvGrpSpPr>
            <p:cNvPr id="94" name="Group 55">
              <a:extLst>
                <a:ext uri="{FF2B5EF4-FFF2-40B4-BE49-F238E27FC236}">
                  <a16:creationId xmlns:a16="http://schemas.microsoft.com/office/drawing/2014/main" id="{B2FC3D0D-DCB0-8043-90AE-4590EC58D8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0" y="3785"/>
              <a:ext cx="213" cy="236"/>
              <a:chOff x="5550" y="3785"/>
              <a:chExt cx="213" cy="236"/>
            </a:xfrm>
          </p:grpSpPr>
          <p:sp>
            <p:nvSpPr>
              <p:cNvPr id="96" name="Oval 56">
                <a:extLst>
                  <a:ext uri="{FF2B5EF4-FFF2-40B4-BE49-F238E27FC236}">
                    <a16:creationId xmlns:a16="http://schemas.microsoft.com/office/drawing/2014/main" id="{929DA4B8-A6F7-D043-844A-E446BEF97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1" y="3785"/>
                <a:ext cx="211" cy="79"/>
              </a:xfrm>
              <a:prstGeom prst="ellipse">
                <a:avLst/>
              </a:pr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9pPr>
              </a:lstStyle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ja-JP" altLang="en-US" kern="0">
                  <a:solidFill>
                    <a:srgbClr val="1A1718"/>
                  </a:solidFill>
                </a:endParaRPr>
              </a:p>
            </p:txBody>
          </p:sp>
          <p:sp>
            <p:nvSpPr>
              <p:cNvPr id="97" name="Freeform 57">
                <a:extLst>
                  <a:ext uri="{FF2B5EF4-FFF2-40B4-BE49-F238E27FC236}">
                    <a16:creationId xmlns:a16="http://schemas.microsoft.com/office/drawing/2014/main" id="{7A4210DD-6379-AE44-BA80-CDC23DAE1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0" y="3823"/>
                <a:ext cx="213" cy="198"/>
              </a:xfrm>
              <a:custGeom>
                <a:avLst/>
                <a:gdLst>
                  <a:gd name="T0" fmla="*/ 0 w 213"/>
                  <a:gd name="T1" fmla="*/ 0 h 198"/>
                  <a:gd name="T2" fmla="*/ 1 w 213"/>
                  <a:gd name="T3" fmla="*/ 165 h 198"/>
                  <a:gd name="T4" fmla="*/ 5 w 213"/>
                  <a:gd name="T5" fmla="*/ 172 h 198"/>
                  <a:gd name="T6" fmla="*/ 14 w 213"/>
                  <a:gd name="T7" fmla="*/ 179 h 198"/>
                  <a:gd name="T8" fmla="*/ 28 w 213"/>
                  <a:gd name="T9" fmla="*/ 184 h 198"/>
                  <a:gd name="T10" fmla="*/ 40 w 213"/>
                  <a:gd name="T11" fmla="*/ 189 h 198"/>
                  <a:gd name="T12" fmla="*/ 55 w 213"/>
                  <a:gd name="T13" fmla="*/ 192 h 198"/>
                  <a:gd name="T14" fmla="*/ 74 w 213"/>
                  <a:gd name="T15" fmla="*/ 196 h 198"/>
                  <a:gd name="T16" fmla="*/ 94 w 213"/>
                  <a:gd name="T17" fmla="*/ 197 h 198"/>
                  <a:gd name="T18" fmla="*/ 113 w 213"/>
                  <a:gd name="T19" fmla="*/ 197 h 198"/>
                  <a:gd name="T20" fmla="*/ 131 w 213"/>
                  <a:gd name="T21" fmla="*/ 196 h 198"/>
                  <a:gd name="T22" fmla="*/ 151 w 213"/>
                  <a:gd name="T23" fmla="*/ 193 h 198"/>
                  <a:gd name="T24" fmla="*/ 166 w 213"/>
                  <a:gd name="T25" fmla="*/ 190 h 198"/>
                  <a:gd name="T26" fmla="*/ 181 w 213"/>
                  <a:gd name="T27" fmla="*/ 186 h 198"/>
                  <a:gd name="T28" fmla="*/ 196 w 213"/>
                  <a:gd name="T29" fmla="*/ 179 h 198"/>
                  <a:gd name="T30" fmla="*/ 205 w 213"/>
                  <a:gd name="T31" fmla="*/ 174 h 198"/>
                  <a:gd name="T32" fmla="*/ 211 w 213"/>
                  <a:gd name="T33" fmla="*/ 166 h 198"/>
                  <a:gd name="T34" fmla="*/ 212 w 213"/>
                  <a:gd name="T35" fmla="*/ 165 h 198"/>
                  <a:gd name="T36" fmla="*/ 211 w 213"/>
                  <a:gd name="T37" fmla="*/ 4 h 198"/>
                  <a:gd name="T38" fmla="*/ 207 w 213"/>
                  <a:gd name="T39" fmla="*/ 12 h 198"/>
                  <a:gd name="T40" fmla="*/ 200 w 213"/>
                  <a:gd name="T41" fmla="*/ 18 h 198"/>
                  <a:gd name="T42" fmla="*/ 189 w 213"/>
                  <a:gd name="T43" fmla="*/ 25 h 198"/>
                  <a:gd name="T44" fmla="*/ 175 w 213"/>
                  <a:gd name="T45" fmla="*/ 29 h 198"/>
                  <a:gd name="T46" fmla="*/ 158 w 213"/>
                  <a:gd name="T47" fmla="*/ 34 h 198"/>
                  <a:gd name="T48" fmla="*/ 141 w 213"/>
                  <a:gd name="T49" fmla="*/ 37 h 198"/>
                  <a:gd name="T50" fmla="*/ 123 w 213"/>
                  <a:gd name="T51" fmla="*/ 39 h 198"/>
                  <a:gd name="T52" fmla="*/ 104 w 213"/>
                  <a:gd name="T53" fmla="*/ 40 h 198"/>
                  <a:gd name="T54" fmla="*/ 86 w 213"/>
                  <a:gd name="T55" fmla="*/ 38 h 198"/>
                  <a:gd name="T56" fmla="*/ 66 w 213"/>
                  <a:gd name="T57" fmla="*/ 37 h 198"/>
                  <a:gd name="T58" fmla="*/ 49 w 213"/>
                  <a:gd name="T59" fmla="*/ 32 h 198"/>
                  <a:gd name="T60" fmla="*/ 33 w 213"/>
                  <a:gd name="T61" fmla="*/ 29 h 198"/>
                  <a:gd name="T62" fmla="*/ 19 w 213"/>
                  <a:gd name="T63" fmla="*/ 23 h 198"/>
                  <a:gd name="T64" fmla="*/ 13 w 213"/>
                  <a:gd name="T65" fmla="*/ 18 h 198"/>
                  <a:gd name="T66" fmla="*/ 5 w 213"/>
                  <a:gd name="T67" fmla="*/ 13 h 198"/>
                  <a:gd name="T68" fmla="*/ 0 w 213"/>
                  <a:gd name="T69" fmla="*/ 0 h 1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3" h="198">
                    <a:moveTo>
                      <a:pt x="0" y="0"/>
                    </a:moveTo>
                    <a:lnTo>
                      <a:pt x="0" y="0"/>
                    </a:lnTo>
                    <a:lnTo>
                      <a:pt x="0" y="165"/>
                    </a:lnTo>
                    <a:lnTo>
                      <a:pt x="1" y="165"/>
                    </a:lnTo>
                    <a:lnTo>
                      <a:pt x="3" y="169"/>
                    </a:lnTo>
                    <a:lnTo>
                      <a:pt x="5" y="172"/>
                    </a:lnTo>
                    <a:lnTo>
                      <a:pt x="10" y="176"/>
                    </a:lnTo>
                    <a:lnTo>
                      <a:pt x="14" y="179"/>
                    </a:lnTo>
                    <a:lnTo>
                      <a:pt x="19" y="182"/>
                    </a:lnTo>
                    <a:lnTo>
                      <a:pt x="28" y="184"/>
                    </a:lnTo>
                    <a:lnTo>
                      <a:pt x="33" y="186"/>
                    </a:lnTo>
                    <a:lnTo>
                      <a:pt x="40" y="189"/>
                    </a:lnTo>
                    <a:lnTo>
                      <a:pt x="49" y="192"/>
                    </a:lnTo>
                    <a:lnTo>
                      <a:pt x="55" y="192"/>
                    </a:lnTo>
                    <a:lnTo>
                      <a:pt x="66" y="194"/>
                    </a:lnTo>
                    <a:lnTo>
                      <a:pt x="74" y="196"/>
                    </a:lnTo>
                    <a:lnTo>
                      <a:pt x="86" y="197"/>
                    </a:lnTo>
                    <a:lnTo>
                      <a:pt x="94" y="197"/>
                    </a:lnTo>
                    <a:lnTo>
                      <a:pt x="104" y="197"/>
                    </a:lnTo>
                    <a:lnTo>
                      <a:pt x="113" y="197"/>
                    </a:lnTo>
                    <a:lnTo>
                      <a:pt x="123" y="197"/>
                    </a:lnTo>
                    <a:lnTo>
                      <a:pt x="131" y="196"/>
                    </a:lnTo>
                    <a:lnTo>
                      <a:pt x="141" y="194"/>
                    </a:lnTo>
                    <a:lnTo>
                      <a:pt x="151" y="193"/>
                    </a:lnTo>
                    <a:lnTo>
                      <a:pt x="158" y="192"/>
                    </a:lnTo>
                    <a:lnTo>
                      <a:pt x="166" y="190"/>
                    </a:lnTo>
                    <a:lnTo>
                      <a:pt x="175" y="188"/>
                    </a:lnTo>
                    <a:lnTo>
                      <a:pt x="181" y="186"/>
                    </a:lnTo>
                    <a:lnTo>
                      <a:pt x="189" y="182"/>
                    </a:lnTo>
                    <a:lnTo>
                      <a:pt x="196" y="179"/>
                    </a:lnTo>
                    <a:lnTo>
                      <a:pt x="200" y="177"/>
                    </a:lnTo>
                    <a:lnTo>
                      <a:pt x="205" y="174"/>
                    </a:lnTo>
                    <a:lnTo>
                      <a:pt x="208" y="171"/>
                    </a:lnTo>
                    <a:lnTo>
                      <a:pt x="211" y="166"/>
                    </a:lnTo>
                    <a:lnTo>
                      <a:pt x="212" y="166"/>
                    </a:lnTo>
                    <a:lnTo>
                      <a:pt x="212" y="165"/>
                    </a:lnTo>
                    <a:lnTo>
                      <a:pt x="212" y="0"/>
                    </a:lnTo>
                    <a:lnTo>
                      <a:pt x="211" y="4"/>
                    </a:lnTo>
                    <a:lnTo>
                      <a:pt x="210" y="9"/>
                    </a:lnTo>
                    <a:lnTo>
                      <a:pt x="207" y="12"/>
                    </a:lnTo>
                    <a:lnTo>
                      <a:pt x="205" y="15"/>
                    </a:lnTo>
                    <a:lnTo>
                      <a:pt x="200" y="18"/>
                    </a:lnTo>
                    <a:lnTo>
                      <a:pt x="196" y="21"/>
                    </a:lnTo>
                    <a:lnTo>
                      <a:pt x="189" y="25"/>
                    </a:lnTo>
                    <a:lnTo>
                      <a:pt x="184" y="27"/>
                    </a:lnTo>
                    <a:lnTo>
                      <a:pt x="175" y="29"/>
                    </a:lnTo>
                    <a:lnTo>
                      <a:pt x="166" y="32"/>
                    </a:lnTo>
                    <a:lnTo>
                      <a:pt x="158" y="34"/>
                    </a:lnTo>
                    <a:lnTo>
                      <a:pt x="151" y="35"/>
                    </a:lnTo>
                    <a:lnTo>
                      <a:pt x="141" y="37"/>
                    </a:lnTo>
                    <a:lnTo>
                      <a:pt x="131" y="38"/>
                    </a:lnTo>
                    <a:lnTo>
                      <a:pt x="123" y="39"/>
                    </a:lnTo>
                    <a:lnTo>
                      <a:pt x="113" y="40"/>
                    </a:lnTo>
                    <a:lnTo>
                      <a:pt x="104" y="40"/>
                    </a:lnTo>
                    <a:lnTo>
                      <a:pt x="94" y="39"/>
                    </a:lnTo>
                    <a:lnTo>
                      <a:pt x="86" y="38"/>
                    </a:lnTo>
                    <a:lnTo>
                      <a:pt x="74" y="37"/>
                    </a:lnTo>
                    <a:lnTo>
                      <a:pt x="66" y="37"/>
                    </a:lnTo>
                    <a:lnTo>
                      <a:pt x="55" y="35"/>
                    </a:lnTo>
                    <a:lnTo>
                      <a:pt x="49" y="32"/>
                    </a:lnTo>
                    <a:lnTo>
                      <a:pt x="40" y="31"/>
                    </a:lnTo>
                    <a:lnTo>
                      <a:pt x="33" y="29"/>
                    </a:lnTo>
                    <a:lnTo>
                      <a:pt x="29" y="27"/>
                    </a:lnTo>
                    <a:lnTo>
                      <a:pt x="19" y="23"/>
                    </a:lnTo>
                    <a:lnTo>
                      <a:pt x="17" y="21"/>
                    </a:lnTo>
                    <a:lnTo>
                      <a:pt x="13" y="18"/>
                    </a:lnTo>
                    <a:lnTo>
                      <a:pt x="10" y="15"/>
                    </a:lnTo>
                    <a:lnTo>
                      <a:pt x="5" y="13"/>
                    </a:lnTo>
                    <a:lnTo>
                      <a:pt x="3" y="7"/>
                    </a:lnTo>
                    <a:lnTo>
                      <a:pt x="0" y="0"/>
                    </a:lnTo>
                  </a:path>
                </a:pathLst>
              </a:cu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kumimoji="0" lang="ja-JP" altLang="en-US" kern="0">
                  <a:solidFill>
                    <a:srgbClr val="1A1718"/>
                  </a:solidFill>
                  <a:latin typeface="Arial" charset="0"/>
                  <a:ea typeface="ＭＳ Ｐゴシック"/>
                </a:endParaRPr>
              </a:p>
            </p:txBody>
          </p:sp>
        </p:grpSp>
        <p:sp>
          <p:nvSpPr>
            <p:cNvPr id="95" name="AutoShape 58">
              <a:extLst>
                <a:ext uri="{FF2B5EF4-FFF2-40B4-BE49-F238E27FC236}">
                  <a16:creationId xmlns:a16="http://schemas.microsoft.com/office/drawing/2014/main" id="{7D94D8C3-87CD-7F47-A760-ECA7111A676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938" y="3426"/>
              <a:ext cx="907" cy="680"/>
            </a:xfrm>
            <a:prstGeom prst="roundRect">
              <a:avLst>
                <a:gd name="adj" fmla="val 0"/>
              </a:avLst>
            </a:prstGeom>
            <a:noFill/>
            <a:ln w="18498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9pPr>
            </a:lstStyle>
            <a:p>
              <a:pPr algn="ctr" defTabSz="685800">
                <a:lnSpc>
                  <a:spcPct val="90000"/>
                </a:lnSpc>
                <a:spcBef>
                  <a:spcPct val="0"/>
                </a:spcBef>
                <a:defRPr/>
              </a:pPr>
              <a:endParaRPr lang="ja-JP" altLang="en-US" kern="0">
                <a:solidFill>
                  <a:srgbClr val="1A1718"/>
                </a:solidFill>
              </a:endParaRPr>
            </a:p>
          </p:txBody>
        </p:sp>
      </p:grpSp>
      <p:sp>
        <p:nvSpPr>
          <p:cNvPr id="16" name="Text Box 59">
            <a:extLst>
              <a:ext uri="{FF2B5EF4-FFF2-40B4-BE49-F238E27FC236}">
                <a16:creationId xmlns:a16="http://schemas.microsoft.com/office/drawing/2014/main" id="{47EF9CD0-FB30-DF4C-85CB-A62FA7B5B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655" y="3430329"/>
            <a:ext cx="679045" cy="10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>
            <a:lvl1pPr defTabSz="417513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107950" indent="320675" defTabSz="417513">
              <a:buClr>
                <a:schemeClr val="tx1"/>
              </a:buClr>
              <a:buFont typeface="Arial" panose="020B0604020202020204" pitchFamily="34" charset="0"/>
              <a:buChar char="–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536575" indent="322263" defTabSz="417513"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289050" indent="-171450" defTabSz="417513">
              <a:spcBef>
                <a:spcPct val="20000"/>
              </a:spcBef>
              <a:buClr>
                <a:schemeClr val="bg1"/>
              </a:buClr>
              <a:buChar char="–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4pPr>
            <a:lvl5pPr marL="1719263" indent="-161925" defTabSz="417513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5pPr>
            <a:lvl6pPr marL="21764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6pPr>
            <a:lvl7pPr marL="26336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7pPr>
            <a:lvl8pPr marL="30908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8pPr>
            <a:lvl9pPr marL="35480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9pPr>
          </a:lstStyle>
          <a:p>
            <a:pPr algn="ctr" defTabSz="313135">
              <a:lnSpc>
                <a:spcPct val="90000"/>
              </a:lnSpc>
              <a:spcBef>
                <a:spcPct val="0"/>
              </a:spcBef>
              <a:buClr>
                <a:srgbClr val="A2A2A2"/>
              </a:buClr>
              <a:buSzPct val="90000"/>
              <a:buNone/>
              <a:defRPr/>
            </a:pPr>
            <a:r>
              <a:rPr lang="en-US" altLang="ja-JP" sz="750" b="1" kern="0" dirty="0">
                <a:solidFill>
                  <a:srgbClr val="000000"/>
                </a:solidFill>
              </a:rPr>
              <a:t>Volume</a:t>
            </a:r>
            <a:endParaRPr lang="ja-JP" altLang="en-US" sz="750" b="1" kern="0" dirty="0">
              <a:solidFill>
                <a:srgbClr val="000000"/>
              </a:solidFill>
            </a:endParaRPr>
          </a:p>
        </p:txBody>
      </p:sp>
      <p:sp>
        <p:nvSpPr>
          <p:cNvPr id="17" name="Text Box 63">
            <a:extLst>
              <a:ext uri="{FF2B5EF4-FFF2-40B4-BE49-F238E27FC236}">
                <a16:creationId xmlns:a16="http://schemas.microsoft.com/office/drawing/2014/main" id="{9A0D3EC4-B249-A94D-B452-C1917CE99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0089" y="2229714"/>
            <a:ext cx="1880592" cy="11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889FB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>
            <a:lvl1pPr defTabSz="417513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107950" indent="320675" defTabSz="417513">
              <a:buClr>
                <a:schemeClr val="tx1"/>
              </a:buClr>
              <a:buFont typeface="Arial" panose="020B0604020202020204" pitchFamily="34" charset="0"/>
              <a:buChar char="–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536575" indent="322263" defTabSz="417513"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289050" indent="-171450" defTabSz="417513">
              <a:spcBef>
                <a:spcPct val="20000"/>
              </a:spcBef>
              <a:buClr>
                <a:schemeClr val="bg1"/>
              </a:buClr>
              <a:buChar char="–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4pPr>
            <a:lvl5pPr marL="1719263" indent="-161925" defTabSz="417513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5pPr>
            <a:lvl6pPr marL="21764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6pPr>
            <a:lvl7pPr marL="26336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7pPr>
            <a:lvl8pPr marL="30908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8pPr>
            <a:lvl9pPr marL="35480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9pPr>
          </a:lstStyle>
          <a:p>
            <a:pPr algn="ctr" defTabSz="313135">
              <a:lnSpc>
                <a:spcPct val="90000"/>
              </a:lnSpc>
              <a:spcBef>
                <a:spcPct val="0"/>
              </a:spcBef>
              <a:buClr>
                <a:srgbClr val="A2A2A2"/>
              </a:buClr>
              <a:buSzPct val="90000"/>
              <a:buNone/>
              <a:defRPr/>
            </a:pPr>
            <a:r>
              <a:rPr lang="ja-JP" altLang="en-US" sz="105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en-US" altLang="ja-JP" sz="105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Current Environment</a:t>
            </a:r>
            <a:endParaRPr lang="ja-JP" altLang="en-US" sz="1350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Text Box 64">
            <a:extLst>
              <a:ext uri="{FF2B5EF4-FFF2-40B4-BE49-F238E27FC236}">
                <a16:creationId xmlns:a16="http://schemas.microsoft.com/office/drawing/2014/main" id="{B8DBCC7A-A8C1-2B4D-877D-7B0374016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292" y="2203342"/>
            <a:ext cx="3257416" cy="38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889FB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417513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107950" indent="320675" defTabSz="417513">
              <a:buClr>
                <a:schemeClr val="tx1"/>
              </a:buClr>
              <a:buFont typeface="Arial" panose="020B0604020202020204" pitchFamily="34" charset="0"/>
              <a:buChar char="–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536575" indent="322263" defTabSz="417513"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289050" indent="-171450" defTabSz="417513">
              <a:spcBef>
                <a:spcPct val="20000"/>
              </a:spcBef>
              <a:buClr>
                <a:schemeClr val="bg1"/>
              </a:buClr>
              <a:buChar char="–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4pPr>
            <a:lvl5pPr marL="1719263" indent="-161925" defTabSz="417513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5pPr>
            <a:lvl6pPr marL="21764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6pPr>
            <a:lvl7pPr marL="26336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7pPr>
            <a:lvl8pPr marL="30908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8pPr>
            <a:lvl9pPr marL="35480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9pPr>
          </a:lstStyle>
          <a:p>
            <a:pPr algn="ctr" defTabSz="313135">
              <a:lnSpc>
                <a:spcPct val="90000"/>
              </a:lnSpc>
              <a:spcBef>
                <a:spcPct val="0"/>
              </a:spcBef>
              <a:buClr>
                <a:srgbClr val="A2A2A2"/>
              </a:buClr>
              <a:buSzPct val="90000"/>
              <a:buNone/>
              <a:defRPr/>
            </a:pPr>
            <a:r>
              <a:rPr lang="ja-JP" altLang="en-US" sz="105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en-US" altLang="ja-JP" sz="105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Change connection of existing A9000 volume via FlashSystem9500</a:t>
            </a:r>
            <a:endParaRPr lang="ja-JP" altLang="en-US" sz="1350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Text Box 65">
            <a:extLst>
              <a:ext uri="{FF2B5EF4-FFF2-40B4-BE49-F238E27FC236}">
                <a16:creationId xmlns:a16="http://schemas.microsoft.com/office/drawing/2014/main" id="{A6389A2B-1F13-0F4B-A680-1D2E5DAC5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2560" y="2217801"/>
            <a:ext cx="2234987" cy="1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889FB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>
            <a:lvl1pPr defTabSz="417513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107950" indent="320675" defTabSz="417513">
              <a:buClr>
                <a:schemeClr val="tx1"/>
              </a:buClr>
              <a:buFont typeface="Arial" panose="020B0604020202020204" pitchFamily="34" charset="0"/>
              <a:buChar char="–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536575" indent="322263" defTabSz="417513"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289050" indent="-171450" defTabSz="417513">
              <a:spcBef>
                <a:spcPct val="20000"/>
              </a:spcBef>
              <a:buClr>
                <a:schemeClr val="bg1"/>
              </a:buClr>
              <a:buChar char="–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4pPr>
            <a:lvl5pPr marL="1719263" indent="-161925" defTabSz="417513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5pPr>
            <a:lvl6pPr marL="21764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6pPr>
            <a:lvl7pPr marL="26336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7pPr>
            <a:lvl8pPr marL="30908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8pPr>
            <a:lvl9pPr marL="35480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9pPr>
          </a:lstStyle>
          <a:p>
            <a:pPr algn="ctr" defTabSz="313135">
              <a:lnSpc>
                <a:spcPct val="90000"/>
              </a:lnSpc>
              <a:spcBef>
                <a:spcPct val="0"/>
              </a:spcBef>
              <a:buClr>
                <a:srgbClr val="A2A2A2"/>
              </a:buClr>
              <a:buSzPct val="90000"/>
              <a:buNone/>
              <a:defRPr/>
            </a:pPr>
            <a:r>
              <a:rPr lang="ja-JP" altLang="en-US" sz="105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en-US" altLang="ja-JP" sz="105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Data migration with system operation</a:t>
            </a:r>
            <a:endParaRPr lang="ja-JP" altLang="en-US" sz="1350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Line 4">
            <a:extLst>
              <a:ext uri="{FF2B5EF4-FFF2-40B4-BE49-F238E27FC236}">
                <a16:creationId xmlns:a16="http://schemas.microsoft.com/office/drawing/2014/main" id="{44B2E04C-8E78-A14C-8503-FA8FC6EC45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8932" y="2754600"/>
            <a:ext cx="15596" cy="1927761"/>
          </a:xfrm>
          <a:prstGeom prst="line">
            <a:avLst/>
          </a:prstGeom>
          <a:noFill/>
          <a:ln w="47477">
            <a:solidFill>
              <a:srgbClr val="7F604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ja-JP" altLang="en-US">
              <a:solidFill>
                <a:srgbClr val="1A1718"/>
              </a:solidFill>
              <a:latin typeface="Arial" charset="0"/>
              <a:ea typeface="ＭＳ Ｐゴシック"/>
            </a:endParaRPr>
          </a:p>
        </p:txBody>
      </p:sp>
      <p:sp>
        <p:nvSpPr>
          <p:cNvPr id="21" name="Line 5">
            <a:extLst>
              <a:ext uri="{FF2B5EF4-FFF2-40B4-BE49-F238E27FC236}">
                <a16:creationId xmlns:a16="http://schemas.microsoft.com/office/drawing/2014/main" id="{9FCDD48D-EF67-C640-A633-50304EDE72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26605" y="2729960"/>
            <a:ext cx="413906" cy="688738"/>
          </a:xfrm>
          <a:prstGeom prst="line">
            <a:avLst/>
          </a:prstGeom>
          <a:noFill/>
          <a:ln w="47477">
            <a:solidFill>
              <a:srgbClr val="7F604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ja-JP" altLang="en-US">
              <a:solidFill>
                <a:srgbClr val="1A1718"/>
              </a:solidFill>
              <a:latin typeface="Arial" charset="0"/>
              <a:ea typeface="ＭＳ Ｐゴシック"/>
            </a:endParaRPr>
          </a:p>
        </p:txBody>
      </p:sp>
      <p:grpSp>
        <p:nvGrpSpPr>
          <p:cNvPr id="22" name="Group 7">
            <a:extLst>
              <a:ext uri="{FF2B5EF4-FFF2-40B4-BE49-F238E27FC236}">
                <a16:creationId xmlns:a16="http://schemas.microsoft.com/office/drawing/2014/main" id="{A203D8A4-DF30-5240-A0FA-BDA41DDB9B65}"/>
              </a:ext>
            </a:extLst>
          </p:cNvPr>
          <p:cNvGrpSpPr>
            <a:grpSpLocks/>
          </p:cNvGrpSpPr>
          <p:nvPr/>
        </p:nvGrpSpPr>
        <p:grpSpPr bwMode="auto">
          <a:xfrm>
            <a:off x="699370" y="4441585"/>
            <a:ext cx="322727" cy="263658"/>
            <a:chOff x="654" y="3590"/>
            <a:chExt cx="296" cy="373"/>
          </a:xfrm>
        </p:grpSpPr>
        <p:sp>
          <p:nvSpPr>
            <p:cNvPr id="87" name="Oval 8">
              <a:extLst>
                <a:ext uri="{FF2B5EF4-FFF2-40B4-BE49-F238E27FC236}">
                  <a16:creationId xmlns:a16="http://schemas.microsoft.com/office/drawing/2014/main" id="{B6169774-5039-CE4A-BF7C-28E997CB0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" y="3590"/>
              <a:ext cx="293" cy="126"/>
            </a:xfrm>
            <a:prstGeom prst="ellipse">
              <a:avLst/>
            </a:prstGeom>
            <a:pattFill prst="zigZag">
              <a:fgClr>
                <a:srgbClr val="00E100"/>
              </a:fgClr>
              <a:bgClr>
                <a:srgbClr val="FFFFFF"/>
              </a:bgClr>
            </a:pattFill>
            <a:ln w="9249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9pPr>
            </a:lstStyle>
            <a:p>
              <a:pPr algn="ctr" defTabSz="685800">
                <a:lnSpc>
                  <a:spcPct val="90000"/>
                </a:lnSpc>
                <a:spcBef>
                  <a:spcPct val="0"/>
                </a:spcBef>
                <a:defRPr/>
              </a:pPr>
              <a:endParaRPr lang="ja-JP" altLang="en-US" kern="0">
                <a:solidFill>
                  <a:srgbClr val="1A1718"/>
                </a:solidFill>
              </a:endParaRPr>
            </a:p>
          </p:txBody>
        </p:sp>
        <p:sp>
          <p:nvSpPr>
            <p:cNvPr id="88" name="Freeform 9">
              <a:extLst>
                <a:ext uri="{FF2B5EF4-FFF2-40B4-BE49-F238E27FC236}">
                  <a16:creationId xmlns:a16="http://schemas.microsoft.com/office/drawing/2014/main" id="{1DB8CE1E-ED09-DE41-B722-96091D7D3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" y="3652"/>
              <a:ext cx="296" cy="311"/>
            </a:xfrm>
            <a:custGeom>
              <a:avLst/>
              <a:gdLst>
                <a:gd name="T0" fmla="*/ 0 w 296"/>
                <a:gd name="T1" fmla="*/ 0 h 311"/>
                <a:gd name="T2" fmla="*/ 1 w 296"/>
                <a:gd name="T3" fmla="*/ 258 h 311"/>
                <a:gd name="T4" fmla="*/ 8 w 296"/>
                <a:gd name="T5" fmla="*/ 269 h 311"/>
                <a:gd name="T6" fmla="*/ 19 w 296"/>
                <a:gd name="T7" fmla="*/ 281 h 311"/>
                <a:gd name="T8" fmla="*/ 39 w 296"/>
                <a:gd name="T9" fmla="*/ 291 h 311"/>
                <a:gd name="T10" fmla="*/ 56 w 296"/>
                <a:gd name="T11" fmla="*/ 296 h 311"/>
                <a:gd name="T12" fmla="*/ 77 w 296"/>
                <a:gd name="T13" fmla="*/ 303 h 311"/>
                <a:gd name="T14" fmla="*/ 104 w 296"/>
                <a:gd name="T15" fmla="*/ 307 h 311"/>
                <a:gd name="T16" fmla="*/ 130 w 296"/>
                <a:gd name="T17" fmla="*/ 310 h 311"/>
                <a:gd name="T18" fmla="*/ 156 w 296"/>
                <a:gd name="T19" fmla="*/ 310 h 311"/>
                <a:gd name="T20" fmla="*/ 183 w 296"/>
                <a:gd name="T21" fmla="*/ 307 h 311"/>
                <a:gd name="T22" fmla="*/ 210 w 296"/>
                <a:gd name="T23" fmla="*/ 304 h 311"/>
                <a:gd name="T24" fmla="*/ 232 w 296"/>
                <a:gd name="T25" fmla="*/ 298 h 311"/>
                <a:gd name="T26" fmla="*/ 251 w 296"/>
                <a:gd name="T27" fmla="*/ 291 h 311"/>
                <a:gd name="T28" fmla="*/ 271 w 296"/>
                <a:gd name="T29" fmla="*/ 282 h 311"/>
                <a:gd name="T30" fmla="*/ 283 w 296"/>
                <a:gd name="T31" fmla="*/ 274 h 311"/>
                <a:gd name="T32" fmla="*/ 293 w 296"/>
                <a:gd name="T33" fmla="*/ 262 h 311"/>
                <a:gd name="T34" fmla="*/ 295 w 296"/>
                <a:gd name="T35" fmla="*/ 258 h 311"/>
                <a:gd name="T36" fmla="*/ 293 w 296"/>
                <a:gd name="T37" fmla="*/ 6 h 311"/>
                <a:gd name="T38" fmla="*/ 288 w 296"/>
                <a:gd name="T39" fmla="*/ 18 h 311"/>
                <a:gd name="T40" fmla="*/ 279 w 296"/>
                <a:gd name="T41" fmla="*/ 28 h 311"/>
                <a:gd name="T42" fmla="*/ 262 w 296"/>
                <a:gd name="T43" fmla="*/ 39 h 311"/>
                <a:gd name="T44" fmla="*/ 243 w 296"/>
                <a:gd name="T45" fmla="*/ 46 h 311"/>
                <a:gd name="T46" fmla="*/ 220 w 296"/>
                <a:gd name="T47" fmla="*/ 53 h 311"/>
                <a:gd name="T48" fmla="*/ 195 w 296"/>
                <a:gd name="T49" fmla="*/ 58 h 311"/>
                <a:gd name="T50" fmla="*/ 171 w 296"/>
                <a:gd name="T51" fmla="*/ 60 h 311"/>
                <a:gd name="T52" fmla="*/ 144 w 296"/>
                <a:gd name="T53" fmla="*/ 62 h 311"/>
                <a:gd name="T54" fmla="*/ 118 w 296"/>
                <a:gd name="T55" fmla="*/ 60 h 311"/>
                <a:gd name="T56" fmla="*/ 92 w 296"/>
                <a:gd name="T57" fmla="*/ 56 h 311"/>
                <a:gd name="T58" fmla="*/ 67 w 296"/>
                <a:gd name="T59" fmla="*/ 51 h 311"/>
                <a:gd name="T60" fmla="*/ 46 w 296"/>
                <a:gd name="T61" fmla="*/ 45 h 311"/>
                <a:gd name="T62" fmla="*/ 27 w 296"/>
                <a:gd name="T63" fmla="*/ 36 h 311"/>
                <a:gd name="T64" fmla="*/ 17 w 296"/>
                <a:gd name="T65" fmla="*/ 28 h 311"/>
                <a:gd name="T66" fmla="*/ 8 w 296"/>
                <a:gd name="T67" fmla="*/ 20 h 311"/>
                <a:gd name="T68" fmla="*/ 0 w 296"/>
                <a:gd name="T69" fmla="*/ 0 h 3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6" h="311">
                  <a:moveTo>
                    <a:pt x="0" y="0"/>
                  </a:moveTo>
                  <a:lnTo>
                    <a:pt x="0" y="0"/>
                  </a:lnTo>
                  <a:lnTo>
                    <a:pt x="0" y="258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8" y="269"/>
                  </a:lnTo>
                  <a:lnTo>
                    <a:pt x="14" y="277"/>
                  </a:lnTo>
                  <a:lnTo>
                    <a:pt x="19" y="281"/>
                  </a:lnTo>
                  <a:lnTo>
                    <a:pt x="27" y="286"/>
                  </a:lnTo>
                  <a:lnTo>
                    <a:pt x="39" y="291"/>
                  </a:lnTo>
                  <a:lnTo>
                    <a:pt x="46" y="293"/>
                  </a:lnTo>
                  <a:lnTo>
                    <a:pt x="56" y="296"/>
                  </a:lnTo>
                  <a:lnTo>
                    <a:pt x="67" y="302"/>
                  </a:lnTo>
                  <a:lnTo>
                    <a:pt x="77" y="303"/>
                  </a:lnTo>
                  <a:lnTo>
                    <a:pt x="92" y="305"/>
                  </a:lnTo>
                  <a:lnTo>
                    <a:pt x="104" y="307"/>
                  </a:lnTo>
                  <a:lnTo>
                    <a:pt x="118" y="310"/>
                  </a:lnTo>
                  <a:lnTo>
                    <a:pt x="130" y="310"/>
                  </a:lnTo>
                  <a:lnTo>
                    <a:pt x="144" y="310"/>
                  </a:lnTo>
                  <a:lnTo>
                    <a:pt x="156" y="310"/>
                  </a:lnTo>
                  <a:lnTo>
                    <a:pt x="171" y="310"/>
                  </a:lnTo>
                  <a:lnTo>
                    <a:pt x="183" y="307"/>
                  </a:lnTo>
                  <a:lnTo>
                    <a:pt x="195" y="305"/>
                  </a:lnTo>
                  <a:lnTo>
                    <a:pt x="210" y="304"/>
                  </a:lnTo>
                  <a:lnTo>
                    <a:pt x="220" y="302"/>
                  </a:lnTo>
                  <a:lnTo>
                    <a:pt x="232" y="298"/>
                  </a:lnTo>
                  <a:lnTo>
                    <a:pt x="243" y="296"/>
                  </a:lnTo>
                  <a:lnTo>
                    <a:pt x="251" y="291"/>
                  </a:lnTo>
                  <a:lnTo>
                    <a:pt x="262" y="286"/>
                  </a:lnTo>
                  <a:lnTo>
                    <a:pt x="271" y="282"/>
                  </a:lnTo>
                  <a:lnTo>
                    <a:pt x="279" y="278"/>
                  </a:lnTo>
                  <a:lnTo>
                    <a:pt x="283" y="274"/>
                  </a:lnTo>
                  <a:lnTo>
                    <a:pt x="290" y="269"/>
                  </a:lnTo>
                  <a:lnTo>
                    <a:pt x="293" y="262"/>
                  </a:lnTo>
                  <a:lnTo>
                    <a:pt x="295" y="262"/>
                  </a:lnTo>
                  <a:lnTo>
                    <a:pt x="295" y="258"/>
                  </a:lnTo>
                  <a:lnTo>
                    <a:pt x="295" y="0"/>
                  </a:lnTo>
                  <a:lnTo>
                    <a:pt x="293" y="6"/>
                  </a:lnTo>
                  <a:lnTo>
                    <a:pt x="291" y="13"/>
                  </a:lnTo>
                  <a:lnTo>
                    <a:pt x="288" y="18"/>
                  </a:lnTo>
                  <a:lnTo>
                    <a:pt x="283" y="23"/>
                  </a:lnTo>
                  <a:lnTo>
                    <a:pt x="279" y="28"/>
                  </a:lnTo>
                  <a:lnTo>
                    <a:pt x="271" y="32"/>
                  </a:lnTo>
                  <a:lnTo>
                    <a:pt x="262" y="39"/>
                  </a:lnTo>
                  <a:lnTo>
                    <a:pt x="254" y="43"/>
                  </a:lnTo>
                  <a:lnTo>
                    <a:pt x="243" y="46"/>
                  </a:lnTo>
                  <a:lnTo>
                    <a:pt x="232" y="51"/>
                  </a:lnTo>
                  <a:lnTo>
                    <a:pt x="220" y="53"/>
                  </a:lnTo>
                  <a:lnTo>
                    <a:pt x="210" y="54"/>
                  </a:lnTo>
                  <a:lnTo>
                    <a:pt x="195" y="58"/>
                  </a:lnTo>
                  <a:lnTo>
                    <a:pt x="183" y="60"/>
                  </a:lnTo>
                  <a:lnTo>
                    <a:pt x="171" y="60"/>
                  </a:lnTo>
                  <a:lnTo>
                    <a:pt x="156" y="62"/>
                  </a:lnTo>
                  <a:lnTo>
                    <a:pt x="144" y="62"/>
                  </a:lnTo>
                  <a:lnTo>
                    <a:pt x="130" y="60"/>
                  </a:lnTo>
                  <a:lnTo>
                    <a:pt x="118" y="60"/>
                  </a:lnTo>
                  <a:lnTo>
                    <a:pt x="104" y="58"/>
                  </a:lnTo>
                  <a:lnTo>
                    <a:pt x="92" y="56"/>
                  </a:lnTo>
                  <a:lnTo>
                    <a:pt x="77" y="54"/>
                  </a:lnTo>
                  <a:lnTo>
                    <a:pt x="67" y="51"/>
                  </a:lnTo>
                  <a:lnTo>
                    <a:pt x="56" y="49"/>
                  </a:lnTo>
                  <a:lnTo>
                    <a:pt x="46" y="45"/>
                  </a:lnTo>
                  <a:lnTo>
                    <a:pt x="39" y="41"/>
                  </a:lnTo>
                  <a:lnTo>
                    <a:pt x="27" y="36"/>
                  </a:lnTo>
                  <a:lnTo>
                    <a:pt x="23" y="32"/>
                  </a:lnTo>
                  <a:lnTo>
                    <a:pt x="17" y="28"/>
                  </a:lnTo>
                  <a:lnTo>
                    <a:pt x="14" y="24"/>
                  </a:lnTo>
                  <a:lnTo>
                    <a:pt x="8" y="20"/>
                  </a:lnTo>
                  <a:lnTo>
                    <a:pt x="3" y="13"/>
                  </a:lnTo>
                  <a:lnTo>
                    <a:pt x="0" y="0"/>
                  </a:lnTo>
                </a:path>
              </a:pathLst>
            </a:custGeom>
            <a:pattFill prst="zigZag">
              <a:fgClr>
                <a:srgbClr val="00E100"/>
              </a:fgClr>
              <a:bgClr>
                <a:srgbClr val="FFFFFF"/>
              </a:bgClr>
            </a:pattFill>
            <a:ln w="9249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Autofit/>
            </a:bodyPr>
            <a:lstStyle/>
            <a:p>
              <a:pPr algn="ctr" defTabSz="685800">
                <a:lnSpc>
                  <a:spcPct val="90000"/>
                </a:lnSpc>
                <a:spcBef>
                  <a:spcPct val="0"/>
                </a:spcBef>
                <a:defRPr/>
              </a:pPr>
              <a:endParaRPr kumimoji="0" lang="ja-JP" altLang="en-US" kern="0">
                <a:solidFill>
                  <a:srgbClr val="1A1718"/>
                </a:solidFill>
                <a:latin typeface="Arial" charset="0"/>
                <a:ea typeface="ＭＳ Ｐゴシック"/>
              </a:endParaRPr>
            </a:p>
          </p:txBody>
        </p:sp>
      </p:grpSp>
      <p:sp>
        <p:nvSpPr>
          <p:cNvPr id="23" name="AutoShape 10">
            <a:extLst>
              <a:ext uri="{FF2B5EF4-FFF2-40B4-BE49-F238E27FC236}">
                <a16:creationId xmlns:a16="http://schemas.microsoft.com/office/drawing/2014/main" id="{D0E38732-6A0A-CE4A-A84C-7DEDE8B0BBA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646109" y="3198209"/>
            <a:ext cx="549475" cy="1582525"/>
          </a:xfrm>
          <a:prstGeom prst="roundRect">
            <a:avLst>
              <a:gd name="adj" fmla="val 8481"/>
            </a:avLst>
          </a:prstGeom>
          <a:noFill/>
          <a:ln w="18498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endParaRPr lang="ja-JP" altLang="en-US" kern="0">
              <a:solidFill>
                <a:srgbClr val="1A1718"/>
              </a:solidFill>
            </a:endParaRPr>
          </a:p>
        </p:txBody>
      </p:sp>
      <p:sp>
        <p:nvSpPr>
          <p:cNvPr id="24" name="Line 11">
            <a:extLst>
              <a:ext uri="{FF2B5EF4-FFF2-40B4-BE49-F238E27FC236}">
                <a16:creationId xmlns:a16="http://schemas.microsoft.com/office/drawing/2014/main" id="{EB22B075-3D92-0D4F-9962-7C375E5FD4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4628" y="3635762"/>
            <a:ext cx="2399" cy="1055986"/>
          </a:xfrm>
          <a:prstGeom prst="line">
            <a:avLst/>
          </a:prstGeom>
          <a:noFill/>
          <a:ln w="47477">
            <a:solidFill>
              <a:srgbClr val="7F604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ja-JP" altLang="en-US">
              <a:solidFill>
                <a:srgbClr val="1A1718"/>
              </a:solidFill>
              <a:latin typeface="Arial" charset="0"/>
              <a:ea typeface="ＭＳ Ｐゴシック"/>
            </a:endParaRPr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id="{6AE06BF2-459D-7644-B6B2-7F145CC4EB8E}"/>
              </a:ext>
            </a:extLst>
          </p:cNvPr>
          <p:cNvGrpSpPr>
            <a:grpSpLocks/>
          </p:cNvGrpSpPr>
          <p:nvPr/>
        </p:nvGrpSpPr>
        <p:grpSpPr bwMode="auto">
          <a:xfrm>
            <a:off x="2748668" y="3212410"/>
            <a:ext cx="322727" cy="384849"/>
            <a:chOff x="1892" y="2354"/>
            <a:chExt cx="296" cy="372"/>
          </a:xfrm>
        </p:grpSpPr>
        <p:sp>
          <p:nvSpPr>
            <p:cNvPr id="85" name="Oval 13">
              <a:extLst>
                <a:ext uri="{FF2B5EF4-FFF2-40B4-BE49-F238E27FC236}">
                  <a16:creationId xmlns:a16="http://schemas.microsoft.com/office/drawing/2014/main" id="{38F735AB-29C4-6042-B8FC-FC6B56A4B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" y="2354"/>
              <a:ext cx="294" cy="125"/>
            </a:xfrm>
            <a:prstGeom prst="ellipse">
              <a:avLst/>
            </a:prstGeom>
            <a:gradFill rotWithShape="0">
              <a:gsLst>
                <a:gs pos="0">
                  <a:srgbClr val="FF8100"/>
                </a:gs>
                <a:gs pos="50000">
                  <a:srgbClr val="FFFFFF"/>
                </a:gs>
                <a:gs pos="100000">
                  <a:srgbClr val="FF8100"/>
                </a:gs>
              </a:gsLst>
              <a:lin ang="2700000" scaled="1"/>
            </a:gradFill>
            <a:ln w="9249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9pPr>
            </a:lstStyle>
            <a:p>
              <a:pPr algn="ctr" defTabSz="685800">
                <a:lnSpc>
                  <a:spcPct val="90000"/>
                </a:lnSpc>
                <a:spcBef>
                  <a:spcPct val="0"/>
                </a:spcBef>
                <a:defRPr/>
              </a:pPr>
              <a:endParaRPr lang="ja-JP" altLang="en-US" kern="0">
                <a:solidFill>
                  <a:srgbClr val="1A1718"/>
                </a:solidFill>
              </a:endParaRPr>
            </a:p>
          </p:txBody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67C3776E-CE16-6B4B-A76F-9DAEB3B8E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" y="2415"/>
              <a:ext cx="296" cy="311"/>
            </a:xfrm>
            <a:custGeom>
              <a:avLst/>
              <a:gdLst>
                <a:gd name="T0" fmla="*/ 0 w 296"/>
                <a:gd name="T1" fmla="*/ 0 h 311"/>
                <a:gd name="T2" fmla="*/ 1 w 296"/>
                <a:gd name="T3" fmla="*/ 259 h 311"/>
                <a:gd name="T4" fmla="*/ 8 w 296"/>
                <a:gd name="T5" fmla="*/ 270 h 311"/>
                <a:gd name="T6" fmla="*/ 19 w 296"/>
                <a:gd name="T7" fmla="*/ 281 h 311"/>
                <a:gd name="T8" fmla="*/ 39 w 296"/>
                <a:gd name="T9" fmla="*/ 291 h 311"/>
                <a:gd name="T10" fmla="*/ 56 w 296"/>
                <a:gd name="T11" fmla="*/ 297 h 311"/>
                <a:gd name="T12" fmla="*/ 77 w 296"/>
                <a:gd name="T13" fmla="*/ 303 h 311"/>
                <a:gd name="T14" fmla="*/ 104 w 296"/>
                <a:gd name="T15" fmla="*/ 308 h 311"/>
                <a:gd name="T16" fmla="*/ 130 w 296"/>
                <a:gd name="T17" fmla="*/ 310 h 311"/>
                <a:gd name="T18" fmla="*/ 156 w 296"/>
                <a:gd name="T19" fmla="*/ 310 h 311"/>
                <a:gd name="T20" fmla="*/ 183 w 296"/>
                <a:gd name="T21" fmla="*/ 308 h 311"/>
                <a:gd name="T22" fmla="*/ 210 w 296"/>
                <a:gd name="T23" fmla="*/ 304 h 311"/>
                <a:gd name="T24" fmla="*/ 231 w 296"/>
                <a:gd name="T25" fmla="*/ 299 h 311"/>
                <a:gd name="T26" fmla="*/ 252 w 296"/>
                <a:gd name="T27" fmla="*/ 291 h 311"/>
                <a:gd name="T28" fmla="*/ 271 w 296"/>
                <a:gd name="T29" fmla="*/ 282 h 311"/>
                <a:gd name="T30" fmla="*/ 283 w 296"/>
                <a:gd name="T31" fmla="*/ 274 h 311"/>
                <a:gd name="T32" fmla="*/ 293 w 296"/>
                <a:gd name="T33" fmla="*/ 262 h 311"/>
                <a:gd name="T34" fmla="*/ 295 w 296"/>
                <a:gd name="T35" fmla="*/ 259 h 311"/>
                <a:gd name="T36" fmla="*/ 293 w 296"/>
                <a:gd name="T37" fmla="*/ 7 h 311"/>
                <a:gd name="T38" fmla="*/ 288 w 296"/>
                <a:gd name="T39" fmla="*/ 19 h 311"/>
                <a:gd name="T40" fmla="*/ 279 w 296"/>
                <a:gd name="T41" fmla="*/ 28 h 311"/>
                <a:gd name="T42" fmla="*/ 262 w 296"/>
                <a:gd name="T43" fmla="*/ 39 h 311"/>
                <a:gd name="T44" fmla="*/ 243 w 296"/>
                <a:gd name="T45" fmla="*/ 46 h 311"/>
                <a:gd name="T46" fmla="*/ 220 w 296"/>
                <a:gd name="T47" fmla="*/ 53 h 311"/>
                <a:gd name="T48" fmla="*/ 196 w 296"/>
                <a:gd name="T49" fmla="*/ 59 h 311"/>
                <a:gd name="T50" fmla="*/ 172 w 296"/>
                <a:gd name="T51" fmla="*/ 61 h 311"/>
                <a:gd name="T52" fmla="*/ 144 w 296"/>
                <a:gd name="T53" fmla="*/ 62 h 311"/>
                <a:gd name="T54" fmla="*/ 119 w 296"/>
                <a:gd name="T55" fmla="*/ 60 h 311"/>
                <a:gd name="T56" fmla="*/ 92 w 296"/>
                <a:gd name="T57" fmla="*/ 57 h 311"/>
                <a:gd name="T58" fmla="*/ 67 w 296"/>
                <a:gd name="T59" fmla="*/ 51 h 311"/>
                <a:gd name="T60" fmla="*/ 46 w 296"/>
                <a:gd name="T61" fmla="*/ 46 h 311"/>
                <a:gd name="T62" fmla="*/ 27 w 296"/>
                <a:gd name="T63" fmla="*/ 36 h 311"/>
                <a:gd name="T64" fmla="*/ 17 w 296"/>
                <a:gd name="T65" fmla="*/ 28 h 311"/>
                <a:gd name="T66" fmla="*/ 8 w 296"/>
                <a:gd name="T67" fmla="*/ 21 h 311"/>
                <a:gd name="T68" fmla="*/ 0 w 296"/>
                <a:gd name="T69" fmla="*/ 0 h 3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6" h="311">
                  <a:moveTo>
                    <a:pt x="0" y="0"/>
                  </a:moveTo>
                  <a:lnTo>
                    <a:pt x="0" y="0"/>
                  </a:lnTo>
                  <a:lnTo>
                    <a:pt x="0" y="259"/>
                  </a:lnTo>
                  <a:lnTo>
                    <a:pt x="1" y="259"/>
                  </a:lnTo>
                  <a:lnTo>
                    <a:pt x="3" y="266"/>
                  </a:lnTo>
                  <a:lnTo>
                    <a:pt x="8" y="270"/>
                  </a:lnTo>
                  <a:lnTo>
                    <a:pt x="14" y="277"/>
                  </a:lnTo>
                  <a:lnTo>
                    <a:pt x="19" y="281"/>
                  </a:lnTo>
                  <a:lnTo>
                    <a:pt x="27" y="286"/>
                  </a:lnTo>
                  <a:lnTo>
                    <a:pt x="39" y="291"/>
                  </a:lnTo>
                  <a:lnTo>
                    <a:pt x="46" y="293"/>
                  </a:lnTo>
                  <a:lnTo>
                    <a:pt x="56" y="297"/>
                  </a:lnTo>
                  <a:lnTo>
                    <a:pt x="67" y="302"/>
                  </a:lnTo>
                  <a:lnTo>
                    <a:pt x="77" y="303"/>
                  </a:lnTo>
                  <a:lnTo>
                    <a:pt x="92" y="305"/>
                  </a:lnTo>
                  <a:lnTo>
                    <a:pt x="104" y="308"/>
                  </a:lnTo>
                  <a:lnTo>
                    <a:pt x="119" y="310"/>
                  </a:lnTo>
                  <a:lnTo>
                    <a:pt x="130" y="310"/>
                  </a:lnTo>
                  <a:lnTo>
                    <a:pt x="144" y="310"/>
                  </a:lnTo>
                  <a:lnTo>
                    <a:pt x="156" y="310"/>
                  </a:lnTo>
                  <a:lnTo>
                    <a:pt x="172" y="310"/>
                  </a:lnTo>
                  <a:lnTo>
                    <a:pt x="183" y="308"/>
                  </a:lnTo>
                  <a:lnTo>
                    <a:pt x="196" y="305"/>
                  </a:lnTo>
                  <a:lnTo>
                    <a:pt x="210" y="304"/>
                  </a:lnTo>
                  <a:lnTo>
                    <a:pt x="220" y="302"/>
                  </a:lnTo>
                  <a:lnTo>
                    <a:pt x="231" y="299"/>
                  </a:lnTo>
                  <a:lnTo>
                    <a:pt x="243" y="296"/>
                  </a:lnTo>
                  <a:lnTo>
                    <a:pt x="252" y="291"/>
                  </a:lnTo>
                  <a:lnTo>
                    <a:pt x="262" y="286"/>
                  </a:lnTo>
                  <a:lnTo>
                    <a:pt x="271" y="282"/>
                  </a:lnTo>
                  <a:lnTo>
                    <a:pt x="279" y="279"/>
                  </a:lnTo>
                  <a:lnTo>
                    <a:pt x="283" y="274"/>
                  </a:lnTo>
                  <a:lnTo>
                    <a:pt x="290" y="269"/>
                  </a:lnTo>
                  <a:lnTo>
                    <a:pt x="293" y="262"/>
                  </a:lnTo>
                  <a:lnTo>
                    <a:pt x="295" y="262"/>
                  </a:lnTo>
                  <a:lnTo>
                    <a:pt x="295" y="259"/>
                  </a:lnTo>
                  <a:lnTo>
                    <a:pt x="295" y="0"/>
                  </a:lnTo>
                  <a:lnTo>
                    <a:pt x="293" y="7"/>
                  </a:lnTo>
                  <a:lnTo>
                    <a:pt x="291" y="13"/>
                  </a:lnTo>
                  <a:lnTo>
                    <a:pt x="288" y="19"/>
                  </a:lnTo>
                  <a:lnTo>
                    <a:pt x="283" y="24"/>
                  </a:lnTo>
                  <a:lnTo>
                    <a:pt x="279" y="28"/>
                  </a:lnTo>
                  <a:lnTo>
                    <a:pt x="271" y="33"/>
                  </a:lnTo>
                  <a:lnTo>
                    <a:pt x="262" y="39"/>
                  </a:lnTo>
                  <a:lnTo>
                    <a:pt x="254" y="44"/>
                  </a:lnTo>
                  <a:lnTo>
                    <a:pt x="243" y="46"/>
                  </a:lnTo>
                  <a:lnTo>
                    <a:pt x="231" y="51"/>
                  </a:lnTo>
                  <a:lnTo>
                    <a:pt x="220" y="53"/>
                  </a:lnTo>
                  <a:lnTo>
                    <a:pt x="210" y="54"/>
                  </a:lnTo>
                  <a:lnTo>
                    <a:pt x="196" y="59"/>
                  </a:lnTo>
                  <a:lnTo>
                    <a:pt x="183" y="60"/>
                  </a:lnTo>
                  <a:lnTo>
                    <a:pt x="172" y="61"/>
                  </a:lnTo>
                  <a:lnTo>
                    <a:pt x="156" y="62"/>
                  </a:lnTo>
                  <a:lnTo>
                    <a:pt x="144" y="62"/>
                  </a:lnTo>
                  <a:lnTo>
                    <a:pt x="130" y="61"/>
                  </a:lnTo>
                  <a:lnTo>
                    <a:pt x="119" y="60"/>
                  </a:lnTo>
                  <a:lnTo>
                    <a:pt x="104" y="59"/>
                  </a:lnTo>
                  <a:lnTo>
                    <a:pt x="92" y="57"/>
                  </a:lnTo>
                  <a:lnTo>
                    <a:pt x="77" y="54"/>
                  </a:lnTo>
                  <a:lnTo>
                    <a:pt x="67" y="51"/>
                  </a:lnTo>
                  <a:lnTo>
                    <a:pt x="56" y="49"/>
                  </a:lnTo>
                  <a:lnTo>
                    <a:pt x="46" y="46"/>
                  </a:lnTo>
                  <a:lnTo>
                    <a:pt x="39" y="42"/>
                  </a:lnTo>
                  <a:lnTo>
                    <a:pt x="27" y="36"/>
                  </a:lnTo>
                  <a:lnTo>
                    <a:pt x="23" y="33"/>
                  </a:lnTo>
                  <a:lnTo>
                    <a:pt x="17" y="28"/>
                  </a:lnTo>
                  <a:lnTo>
                    <a:pt x="14" y="24"/>
                  </a:lnTo>
                  <a:lnTo>
                    <a:pt x="8" y="21"/>
                  </a:lnTo>
                  <a:lnTo>
                    <a:pt x="3" y="1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8100"/>
                </a:gs>
                <a:gs pos="50000">
                  <a:srgbClr val="FFFFFF"/>
                </a:gs>
                <a:gs pos="100000">
                  <a:srgbClr val="FF8100"/>
                </a:gs>
              </a:gsLst>
              <a:lin ang="2700000" scaled="1"/>
            </a:gradFill>
            <a:ln w="9249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Autofit/>
            </a:bodyPr>
            <a:lstStyle/>
            <a:p>
              <a:pPr algn="ctr" defTabSz="685800">
                <a:lnSpc>
                  <a:spcPct val="90000"/>
                </a:lnSpc>
                <a:spcBef>
                  <a:spcPct val="0"/>
                </a:spcBef>
                <a:defRPr/>
              </a:pPr>
              <a:endParaRPr kumimoji="0" lang="ja-JP" altLang="en-US" kern="0" dirty="0">
                <a:solidFill>
                  <a:srgbClr val="1A1718"/>
                </a:solidFill>
                <a:latin typeface="Arial" charset="0"/>
                <a:ea typeface="ＭＳ Ｐゴシック"/>
              </a:endParaRPr>
            </a:p>
          </p:txBody>
        </p:sp>
      </p:grpSp>
      <p:grpSp>
        <p:nvGrpSpPr>
          <p:cNvPr id="26" name="Group 15">
            <a:extLst>
              <a:ext uri="{FF2B5EF4-FFF2-40B4-BE49-F238E27FC236}">
                <a16:creationId xmlns:a16="http://schemas.microsoft.com/office/drawing/2014/main" id="{24F051E7-743D-6F48-95B4-4FB526BD6F95}"/>
              </a:ext>
            </a:extLst>
          </p:cNvPr>
          <p:cNvGrpSpPr>
            <a:grpSpLocks/>
          </p:cNvGrpSpPr>
          <p:nvPr/>
        </p:nvGrpSpPr>
        <p:grpSpPr bwMode="auto">
          <a:xfrm>
            <a:off x="2765064" y="4419785"/>
            <a:ext cx="323926" cy="263658"/>
            <a:chOff x="1893" y="3590"/>
            <a:chExt cx="297" cy="373"/>
          </a:xfrm>
        </p:grpSpPr>
        <p:sp>
          <p:nvSpPr>
            <p:cNvPr id="83" name="Oval 16">
              <a:extLst>
                <a:ext uri="{FF2B5EF4-FFF2-40B4-BE49-F238E27FC236}">
                  <a16:creationId xmlns:a16="http://schemas.microsoft.com/office/drawing/2014/main" id="{B37A6B08-9A36-2640-8F13-FC2281388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4" y="3590"/>
              <a:ext cx="294" cy="126"/>
            </a:xfrm>
            <a:prstGeom prst="ellipse">
              <a:avLst/>
            </a:prstGeom>
            <a:pattFill prst="zigZag">
              <a:fgClr>
                <a:srgbClr val="00E100"/>
              </a:fgClr>
              <a:bgClr>
                <a:srgbClr val="FFFFFF"/>
              </a:bgClr>
            </a:pattFill>
            <a:ln w="9249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9pPr>
            </a:lstStyle>
            <a:p>
              <a:pPr algn="ctr" defTabSz="685800">
                <a:lnSpc>
                  <a:spcPct val="90000"/>
                </a:lnSpc>
                <a:spcBef>
                  <a:spcPct val="0"/>
                </a:spcBef>
                <a:defRPr/>
              </a:pPr>
              <a:endParaRPr lang="ja-JP" altLang="en-US" kern="0">
                <a:solidFill>
                  <a:srgbClr val="1A1718"/>
                </a:solidFill>
              </a:endParaRPr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463CEB56-1852-F044-B73D-11E09AD96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" y="3652"/>
              <a:ext cx="297" cy="311"/>
            </a:xfrm>
            <a:custGeom>
              <a:avLst/>
              <a:gdLst>
                <a:gd name="T0" fmla="*/ 0 w 297"/>
                <a:gd name="T1" fmla="*/ 0 h 311"/>
                <a:gd name="T2" fmla="*/ 1 w 297"/>
                <a:gd name="T3" fmla="*/ 258 h 311"/>
                <a:gd name="T4" fmla="*/ 9 w 297"/>
                <a:gd name="T5" fmla="*/ 269 h 311"/>
                <a:gd name="T6" fmla="*/ 19 w 297"/>
                <a:gd name="T7" fmla="*/ 281 h 311"/>
                <a:gd name="T8" fmla="*/ 39 w 297"/>
                <a:gd name="T9" fmla="*/ 291 h 311"/>
                <a:gd name="T10" fmla="*/ 56 w 297"/>
                <a:gd name="T11" fmla="*/ 296 h 311"/>
                <a:gd name="T12" fmla="*/ 77 w 297"/>
                <a:gd name="T13" fmla="*/ 303 h 311"/>
                <a:gd name="T14" fmla="*/ 105 w 297"/>
                <a:gd name="T15" fmla="*/ 307 h 311"/>
                <a:gd name="T16" fmla="*/ 131 w 297"/>
                <a:gd name="T17" fmla="*/ 310 h 311"/>
                <a:gd name="T18" fmla="*/ 157 w 297"/>
                <a:gd name="T19" fmla="*/ 310 h 311"/>
                <a:gd name="T20" fmla="*/ 183 w 297"/>
                <a:gd name="T21" fmla="*/ 307 h 311"/>
                <a:gd name="T22" fmla="*/ 211 w 297"/>
                <a:gd name="T23" fmla="*/ 304 h 311"/>
                <a:gd name="T24" fmla="*/ 232 w 297"/>
                <a:gd name="T25" fmla="*/ 298 h 311"/>
                <a:gd name="T26" fmla="*/ 252 w 297"/>
                <a:gd name="T27" fmla="*/ 291 h 311"/>
                <a:gd name="T28" fmla="*/ 272 w 297"/>
                <a:gd name="T29" fmla="*/ 282 h 311"/>
                <a:gd name="T30" fmla="*/ 284 w 297"/>
                <a:gd name="T31" fmla="*/ 274 h 311"/>
                <a:gd name="T32" fmla="*/ 293 w 297"/>
                <a:gd name="T33" fmla="*/ 262 h 311"/>
                <a:gd name="T34" fmla="*/ 296 w 297"/>
                <a:gd name="T35" fmla="*/ 258 h 311"/>
                <a:gd name="T36" fmla="*/ 293 w 297"/>
                <a:gd name="T37" fmla="*/ 6 h 311"/>
                <a:gd name="T38" fmla="*/ 288 w 297"/>
                <a:gd name="T39" fmla="*/ 18 h 311"/>
                <a:gd name="T40" fmla="*/ 279 w 297"/>
                <a:gd name="T41" fmla="*/ 28 h 311"/>
                <a:gd name="T42" fmla="*/ 263 w 297"/>
                <a:gd name="T43" fmla="*/ 39 h 311"/>
                <a:gd name="T44" fmla="*/ 243 w 297"/>
                <a:gd name="T45" fmla="*/ 46 h 311"/>
                <a:gd name="T46" fmla="*/ 220 w 297"/>
                <a:gd name="T47" fmla="*/ 53 h 311"/>
                <a:gd name="T48" fmla="*/ 196 w 297"/>
                <a:gd name="T49" fmla="*/ 58 h 311"/>
                <a:gd name="T50" fmla="*/ 172 w 297"/>
                <a:gd name="T51" fmla="*/ 60 h 311"/>
                <a:gd name="T52" fmla="*/ 145 w 297"/>
                <a:gd name="T53" fmla="*/ 62 h 311"/>
                <a:gd name="T54" fmla="*/ 119 w 297"/>
                <a:gd name="T55" fmla="*/ 60 h 311"/>
                <a:gd name="T56" fmla="*/ 92 w 297"/>
                <a:gd name="T57" fmla="*/ 56 h 311"/>
                <a:gd name="T58" fmla="*/ 67 w 297"/>
                <a:gd name="T59" fmla="*/ 51 h 311"/>
                <a:gd name="T60" fmla="*/ 46 w 297"/>
                <a:gd name="T61" fmla="*/ 45 h 311"/>
                <a:gd name="T62" fmla="*/ 27 w 297"/>
                <a:gd name="T63" fmla="*/ 36 h 311"/>
                <a:gd name="T64" fmla="*/ 17 w 297"/>
                <a:gd name="T65" fmla="*/ 28 h 311"/>
                <a:gd name="T66" fmla="*/ 9 w 297"/>
                <a:gd name="T67" fmla="*/ 20 h 311"/>
                <a:gd name="T68" fmla="*/ 0 w 297"/>
                <a:gd name="T69" fmla="*/ 0 h 3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7" h="311">
                  <a:moveTo>
                    <a:pt x="0" y="0"/>
                  </a:moveTo>
                  <a:lnTo>
                    <a:pt x="0" y="0"/>
                  </a:lnTo>
                  <a:lnTo>
                    <a:pt x="0" y="258"/>
                  </a:lnTo>
                  <a:lnTo>
                    <a:pt x="1" y="258"/>
                  </a:lnTo>
                  <a:lnTo>
                    <a:pt x="4" y="266"/>
                  </a:lnTo>
                  <a:lnTo>
                    <a:pt x="9" y="269"/>
                  </a:lnTo>
                  <a:lnTo>
                    <a:pt x="14" y="277"/>
                  </a:lnTo>
                  <a:lnTo>
                    <a:pt x="19" y="281"/>
                  </a:lnTo>
                  <a:lnTo>
                    <a:pt x="27" y="286"/>
                  </a:lnTo>
                  <a:lnTo>
                    <a:pt x="39" y="291"/>
                  </a:lnTo>
                  <a:lnTo>
                    <a:pt x="46" y="293"/>
                  </a:lnTo>
                  <a:lnTo>
                    <a:pt x="56" y="296"/>
                  </a:lnTo>
                  <a:lnTo>
                    <a:pt x="67" y="302"/>
                  </a:lnTo>
                  <a:lnTo>
                    <a:pt x="77" y="303"/>
                  </a:lnTo>
                  <a:lnTo>
                    <a:pt x="92" y="305"/>
                  </a:lnTo>
                  <a:lnTo>
                    <a:pt x="105" y="307"/>
                  </a:lnTo>
                  <a:lnTo>
                    <a:pt x="119" y="310"/>
                  </a:lnTo>
                  <a:lnTo>
                    <a:pt x="131" y="310"/>
                  </a:lnTo>
                  <a:lnTo>
                    <a:pt x="145" y="310"/>
                  </a:lnTo>
                  <a:lnTo>
                    <a:pt x="157" y="310"/>
                  </a:lnTo>
                  <a:lnTo>
                    <a:pt x="172" y="310"/>
                  </a:lnTo>
                  <a:lnTo>
                    <a:pt x="183" y="307"/>
                  </a:lnTo>
                  <a:lnTo>
                    <a:pt x="196" y="305"/>
                  </a:lnTo>
                  <a:lnTo>
                    <a:pt x="211" y="304"/>
                  </a:lnTo>
                  <a:lnTo>
                    <a:pt x="220" y="302"/>
                  </a:lnTo>
                  <a:lnTo>
                    <a:pt x="232" y="298"/>
                  </a:lnTo>
                  <a:lnTo>
                    <a:pt x="243" y="296"/>
                  </a:lnTo>
                  <a:lnTo>
                    <a:pt x="252" y="291"/>
                  </a:lnTo>
                  <a:lnTo>
                    <a:pt x="263" y="286"/>
                  </a:lnTo>
                  <a:lnTo>
                    <a:pt x="272" y="282"/>
                  </a:lnTo>
                  <a:lnTo>
                    <a:pt x="279" y="278"/>
                  </a:lnTo>
                  <a:lnTo>
                    <a:pt x="284" y="274"/>
                  </a:lnTo>
                  <a:lnTo>
                    <a:pt x="290" y="269"/>
                  </a:lnTo>
                  <a:lnTo>
                    <a:pt x="293" y="262"/>
                  </a:lnTo>
                  <a:lnTo>
                    <a:pt x="296" y="262"/>
                  </a:lnTo>
                  <a:lnTo>
                    <a:pt x="296" y="258"/>
                  </a:lnTo>
                  <a:lnTo>
                    <a:pt x="296" y="0"/>
                  </a:lnTo>
                  <a:lnTo>
                    <a:pt x="293" y="6"/>
                  </a:lnTo>
                  <a:lnTo>
                    <a:pt x="291" y="13"/>
                  </a:lnTo>
                  <a:lnTo>
                    <a:pt x="288" y="18"/>
                  </a:lnTo>
                  <a:lnTo>
                    <a:pt x="284" y="23"/>
                  </a:lnTo>
                  <a:lnTo>
                    <a:pt x="279" y="28"/>
                  </a:lnTo>
                  <a:lnTo>
                    <a:pt x="272" y="32"/>
                  </a:lnTo>
                  <a:lnTo>
                    <a:pt x="263" y="39"/>
                  </a:lnTo>
                  <a:lnTo>
                    <a:pt x="255" y="43"/>
                  </a:lnTo>
                  <a:lnTo>
                    <a:pt x="243" y="46"/>
                  </a:lnTo>
                  <a:lnTo>
                    <a:pt x="232" y="51"/>
                  </a:lnTo>
                  <a:lnTo>
                    <a:pt x="220" y="53"/>
                  </a:lnTo>
                  <a:lnTo>
                    <a:pt x="211" y="54"/>
                  </a:lnTo>
                  <a:lnTo>
                    <a:pt x="196" y="58"/>
                  </a:lnTo>
                  <a:lnTo>
                    <a:pt x="183" y="60"/>
                  </a:lnTo>
                  <a:lnTo>
                    <a:pt x="172" y="60"/>
                  </a:lnTo>
                  <a:lnTo>
                    <a:pt x="157" y="62"/>
                  </a:lnTo>
                  <a:lnTo>
                    <a:pt x="145" y="62"/>
                  </a:lnTo>
                  <a:lnTo>
                    <a:pt x="131" y="60"/>
                  </a:lnTo>
                  <a:lnTo>
                    <a:pt x="119" y="60"/>
                  </a:lnTo>
                  <a:lnTo>
                    <a:pt x="105" y="58"/>
                  </a:lnTo>
                  <a:lnTo>
                    <a:pt x="92" y="56"/>
                  </a:lnTo>
                  <a:lnTo>
                    <a:pt x="77" y="54"/>
                  </a:lnTo>
                  <a:lnTo>
                    <a:pt x="67" y="51"/>
                  </a:lnTo>
                  <a:lnTo>
                    <a:pt x="56" y="49"/>
                  </a:lnTo>
                  <a:lnTo>
                    <a:pt x="46" y="45"/>
                  </a:lnTo>
                  <a:lnTo>
                    <a:pt x="39" y="41"/>
                  </a:lnTo>
                  <a:lnTo>
                    <a:pt x="27" y="36"/>
                  </a:lnTo>
                  <a:lnTo>
                    <a:pt x="23" y="32"/>
                  </a:lnTo>
                  <a:lnTo>
                    <a:pt x="17" y="28"/>
                  </a:lnTo>
                  <a:lnTo>
                    <a:pt x="14" y="24"/>
                  </a:lnTo>
                  <a:lnTo>
                    <a:pt x="9" y="20"/>
                  </a:lnTo>
                  <a:lnTo>
                    <a:pt x="4" y="13"/>
                  </a:lnTo>
                  <a:lnTo>
                    <a:pt x="0" y="0"/>
                  </a:lnTo>
                </a:path>
              </a:pathLst>
            </a:custGeom>
            <a:pattFill prst="zigZag">
              <a:fgClr>
                <a:srgbClr val="00E100"/>
              </a:fgClr>
              <a:bgClr>
                <a:srgbClr val="FFFFFF"/>
              </a:bgClr>
            </a:pattFill>
            <a:ln w="9249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Autofit/>
            </a:bodyPr>
            <a:lstStyle/>
            <a:p>
              <a:pPr algn="ctr" defTabSz="685800">
                <a:lnSpc>
                  <a:spcPct val="90000"/>
                </a:lnSpc>
                <a:spcBef>
                  <a:spcPct val="0"/>
                </a:spcBef>
                <a:defRPr/>
              </a:pPr>
              <a:endParaRPr kumimoji="0" lang="ja-JP" altLang="en-US" kern="0">
                <a:solidFill>
                  <a:srgbClr val="1A1718"/>
                </a:solidFill>
                <a:latin typeface="Arial" charset="0"/>
                <a:ea typeface="ＭＳ Ｐゴシック"/>
              </a:endParaRPr>
            </a:p>
          </p:txBody>
        </p:sp>
      </p:grpSp>
      <p:grpSp>
        <p:nvGrpSpPr>
          <p:cNvPr id="27" name="Group 39">
            <a:extLst>
              <a:ext uri="{FF2B5EF4-FFF2-40B4-BE49-F238E27FC236}">
                <a16:creationId xmlns:a16="http://schemas.microsoft.com/office/drawing/2014/main" id="{B6011FDE-EF7C-B04B-B7D1-AFDF5819BDB1}"/>
              </a:ext>
            </a:extLst>
          </p:cNvPr>
          <p:cNvGrpSpPr>
            <a:grpSpLocks/>
          </p:cNvGrpSpPr>
          <p:nvPr/>
        </p:nvGrpSpPr>
        <p:grpSpPr bwMode="auto">
          <a:xfrm>
            <a:off x="3542701" y="3702964"/>
            <a:ext cx="892879" cy="472922"/>
            <a:chOff x="4938" y="3426"/>
            <a:chExt cx="907" cy="680"/>
          </a:xfrm>
        </p:grpSpPr>
        <p:grpSp>
          <p:nvGrpSpPr>
            <p:cNvPr id="64" name="Group 40">
              <a:extLst>
                <a:ext uri="{FF2B5EF4-FFF2-40B4-BE49-F238E27FC236}">
                  <a16:creationId xmlns:a16="http://schemas.microsoft.com/office/drawing/2014/main" id="{57A2BED6-E47E-ED43-B766-BCAF69CB7F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1" y="3517"/>
              <a:ext cx="215" cy="236"/>
              <a:chOff x="5011" y="3517"/>
              <a:chExt cx="215" cy="236"/>
            </a:xfrm>
          </p:grpSpPr>
          <p:sp>
            <p:nvSpPr>
              <p:cNvPr id="81" name="Oval 41">
                <a:extLst>
                  <a:ext uri="{FF2B5EF4-FFF2-40B4-BE49-F238E27FC236}">
                    <a16:creationId xmlns:a16="http://schemas.microsoft.com/office/drawing/2014/main" id="{1454B87D-1A2D-1D43-8B3D-328332791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2" y="3517"/>
                <a:ext cx="213" cy="78"/>
              </a:xfrm>
              <a:prstGeom prst="ellipse">
                <a:avLst/>
              </a:pr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9pPr>
              </a:lstStyle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ja-JP" altLang="en-US" kern="0">
                  <a:solidFill>
                    <a:srgbClr val="1A1718"/>
                  </a:solidFill>
                </a:endParaRPr>
              </a:p>
            </p:txBody>
          </p:sp>
          <p:sp>
            <p:nvSpPr>
              <p:cNvPr id="82" name="Freeform 42">
                <a:extLst>
                  <a:ext uri="{FF2B5EF4-FFF2-40B4-BE49-F238E27FC236}">
                    <a16:creationId xmlns:a16="http://schemas.microsoft.com/office/drawing/2014/main" id="{EEC6BB11-F611-454A-9F2A-6EBF742CB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1" y="3555"/>
                <a:ext cx="215" cy="198"/>
              </a:xfrm>
              <a:custGeom>
                <a:avLst/>
                <a:gdLst>
                  <a:gd name="T0" fmla="*/ 0 w 215"/>
                  <a:gd name="T1" fmla="*/ 0 h 198"/>
                  <a:gd name="T2" fmla="*/ 1 w 215"/>
                  <a:gd name="T3" fmla="*/ 165 h 198"/>
                  <a:gd name="T4" fmla="*/ 7 w 215"/>
                  <a:gd name="T5" fmla="*/ 172 h 198"/>
                  <a:gd name="T6" fmla="*/ 15 w 215"/>
                  <a:gd name="T7" fmla="*/ 179 h 198"/>
                  <a:gd name="T8" fmla="*/ 29 w 215"/>
                  <a:gd name="T9" fmla="*/ 185 h 198"/>
                  <a:gd name="T10" fmla="*/ 41 w 215"/>
                  <a:gd name="T11" fmla="*/ 189 h 198"/>
                  <a:gd name="T12" fmla="*/ 57 w 215"/>
                  <a:gd name="T13" fmla="*/ 192 h 198"/>
                  <a:gd name="T14" fmla="*/ 76 w 215"/>
                  <a:gd name="T15" fmla="*/ 196 h 198"/>
                  <a:gd name="T16" fmla="*/ 95 w 215"/>
                  <a:gd name="T17" fmla="*/ 197 h 198"/>
                  <a:gd name="T18" fmla="*/ 114 w 215"/>
                  <a:gd name="T19" fmla="*/ 197 h 198"/>
                  <a:gd name="T20" fmla="*/ 133 w 215"/>
                  <a:gd name="T21" fmla="*/ 196 h 198"/>
                  <a:gd name="T22" fmla="*/ 152 w 215"/>
                  <a:gd name="T23" fmla="*/ 193 h 198"/>
                  <a:gd name="T24" fmla="*/ 167 w 215"/>
                  <a:gd name="T25" fmla="*/ 190 h 198"/>
                  <a:gd name="T26" fmla="*/ 182 w 215"/>
                  <a:gd name="T27" fmla="*/ 186 h 198"/>
                  <a:gd name="T28" fmla="*/ 197 w 215"/>
                  <a:gd name="T29" fmla="*/ 179 h 198"/>
                  <a:gd name="T30" fmla="*/ 205 w 215"/>
                  <a:gd name="T31" fmla="*/ 174 h 198"/>
                  <a:gd name="T32" fmla="*/ 213 w 215"/>
                  <a:gd name="T33" fmla="*/ 166 h 198"/>
                  <a:gd name="T34" fmla="*/ 214 w 215"/>
                  <a:gd name="T35" fmla="*/ 165 h 198"/>
                  <a:gd name="T36" fmla="*/ 213 w 215"/>
                  <a:gd name="T37" fmla="*/ 4 h 198"/>
                  <a:gd name="T38" fmla="*/ 208 w 215"/>
                  <a:gd name="T39" fmla="*/ 12 h 198"/>
                  <a:gd name="T40" fmla="*/ 201 w 215"/>
                  <a:gd name="T41" fmla="*/ 18 h 198"/>
                  <a:gd name="T42" fmla="*/ 190 w 215"/>
                  <a:gd name="T43" fmla="*/ 25 h 198"/>
                  <a:gd name="T44" fmla="*/ 176 w 215"/>
                  <a:gd name="T45" fmla="*/ 30 h 198"/>
                  <a:gd name="T46" fmla="*/ 159 w 215"/>
                  <a:gd name="T47" fmla="*/ 34 h 198"/>
                  <a:gd name="T48" fmla="*/ 142 w 215"/>
                  <a:gd name="T49" fmla="*/ 37 h 198"/>
                  <a:gd name="T50" fmla="*/ 124 w 215"/>
                  <a:gd name="T51" fmla="*/ 39 h 198"/>
                  <a:gd name="T52" fmla="*/ 105 w 215"/>
                  <a:gd name="T53" fmla="*/ 40 h 198"/>
                  <a:gd name="T54" fmla="*/ 88 w 215"/>
                  <a:gd name="T55" fmla="*/ 38 h 198"/>
                  <a:gd name="T56" fmla="*/ 67 w 215"/>
                  <a:gd name="T57" fmla="*/ 36 h 198"/>
                  <a:gd name="T58" fmla="*/ 50 w 215"/>
                  <a:gd name="T59" fmla="*/ 32 h 198"/>
                  <a:gd name="T60" fmla="*/ 35 w 215"/>
                  <a:gd name="T61" fmla="*/ 29 h 198"/>
                  <a:gd name="T62" fmla="*/ 20 w 215"/>
                  <a:gd name="T63" fmla="*/ 23 h 198"/>
                  <a:gd name="T64" fmla="*/ 13 w 215"/>
                  <a:gd name="T65" fmla="*/ 18 h 198"/>
                  <a:gd name="T66" fmla="*/ 7 w 215"/>
                  <a:gd name="T67" fmla="*/ 13 h 198"/>
                  <a:gd name="T68" fmla="*/ 0 w 215"/>
                  <a:gd name="T69" fmla="*/ 0 h 1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5" h="198">
                    <a:moveTo>
                      <a:pt x="0" y="0"/>
                    </a:moveTo>
                    <a:lnTo>
                      <a:pt x="0" y="0"/>
                    </a:lnTo>
                    <a:lnTo>
                      <a:pt x="0" y="165"/>
                    </a:lnTo>
                    <a:lnTo>
                      <a:pt x="1" y="165"/>
                    </a:lnTo>
                    <a:lnTo>
                      <a:pt x="4" y="169"/>
                    </a:lnTo>
                    <a:lnTo>
                      <a:pt x="7" y="172"/>
                    </a:lnTo>
                    <a:lnTo>
                      <a:pt x="11" y="176"/>
                    </a:lnTo>
                    <a:lnTo>
                      <a:pt x="15" y="179"/>
                    </a:lnTo>
                    <a:lnTo>
                      <a:pt x="20" y="182"/>
                    </a:lnTo>
                    <a:lnTo>
                      <a:pt x="29" y="185"/>
                    </a:lnTo>
                    <a:lnTo>
                      <a:pt x="35" y="186"/>
                    </a:lnTo>
                    <a:lnTo>
                      <a:pt x="41" y="189"/>
                    </a:lnTo>
                    <a:lnTo>
                      <a:pt x="50" y="192"/>
                    </a:lnTo>
                    <a:lnTo>
                      <a:pt x="57" y="192"/>
                    </a:lnTo>
                    <a:lnTo>
                      <a:pt x="67" y="194"/>
                    </a:lnTo>
                    <a:lnTo>
                      <a:pt x="76" y="196"/>
                    </a:lnTo>
                    <a:lnTo>
                      <a:pt x="88" y="197"/>
                    </a:lnTo>
                    <a:lnTo>
                      <a:pt x="95" y="197"/>
                    </a:lnTo>
                    <a:lnTo>
                      <a:pt x="105" y="197"/>
                    </a:lnTo>
                    <a:lnTo>
                      <a:pt x="114" y="197"/>
                    </a:lnTo>
                    <a:lnTo>
                      <a:pt x="124" y="197"/>
                    </a:lnTo>
                    <a:lnTo>
                      <a:pt x="133" y="196"/>
                    </a:lnTo>
                    <a:lnTo>
                      <a:pt x="142" y="194"/>
                    </a:lnTo>
                    <a:lnTo>
                      <a:pt x="152" y="193"/>
                    </a:lnTo>
                    <a:lnTo>
                      <a:pt x="159" y="192"/>
                    </a:lnTo>
                    <a:lnTo>
                      <a:pt x="167" y="190"/>
                    </a:lnTo>
                    <a:lnTo>
                      <a:pt x="176" y="188"/>
                    </a:lnTo>
                    <a:lnTo>
                      <a:pt x="182" y="186"/>
                    </a:lnTo>
                    <a:lnTo>
                      <a:pt x="190" y="182"/>
                    </a:lnTo>
                    <a:lnTo>
                      <a:pt x="197" y="179"/>
                    </a:lnTo>
                    <a:lnTo>
                      <a:pt x="201" y="177"/>
                    </a:lnTo>
                    <a:lnTo>
                      <a:pt x="205" y="174"/>
                    </a:lnTo>
                    <a:lnTo>
                      <a:pt x="210" y="171"/>
                    </a:lnTo>
                    <a:lnTo>
                      <a:pt x="213" y="166"/>
                    </a:lnTo>
                    <a:lnTo>
                      <a:pt x="214" y="166"/>
                    </a:lnTo>
                    <a:lnTo>
                      <a:pt x="214" y="165"/>
                    </a:lnTo>
                    <a:lnTo>
                      <a:pt x="214" y="0"/>
                    </a:lnTo>
                    <a:lnTo>
                      <a:pt x="213" y="4"/>
                    </a:lnTo>
                    <a:lnTo>
                      <a:pt x="211" y="8"/>
                    </a:lnTo>
                    <a:lnTo>
                      <a:pt x="208" y="12"/>
                    </a:lnTo>
                    <a:lnTo>
                      <a:pt x="205" y="15"/>
                    </a:lnTo>
                    <a:lnTo>
                      <a:pt x="201" y="18"/>
                    </a:lnTo>
                    <a:lnTo>
                      <a:pt x="197" y="21"/>
                    </a:lnTo>
                    <a:lnTo>
                      <a:pt x="190" y="25"/>
                    </a:lnTo>
                    <a:lnTo>
                      <a:pt x="185" y="28"/>
                    </a:lnTo>
                    <a:lnTo>
                      <a:pt x="176" y="30"/>
                    </a:lnTo>
                    <a:lnTo>
                      <a:pt x="167" y="32"/>
                    </a:lnTo>
                    <a:lnTo>
                      <a:pt x="159" y="34"/>
                    </a:lnTo>
                    <a:lnTo>
                      <a:pt x="152" y="35"/>
                    </a:lnTo>
                    <a:lnTo>
                      <a:pt x="142" y="37"/>
                    </a:lnTo>
                    <a:lnTo>
                      <a:pt x="133" y="38"/>
                    </a:lnTo>
                    <a:lnTo>
                      <a:pt x="124" y="39"/>
                    </a:lnTo>
                    <a:lnTo>
                      <a:pt x="114" y="40"/>
                    </a:lnTo>
                    <a:lnTo>
                      <a:pt x="105" y="40"/>
                    </a:lnTo>
                    <a:lnTo>
                      <a:pt x="95" y="39"/>
                    </a:lnTo>
                    <a:lnTo>
                      <a:pt x="88" y="38"/>
                    </a:lnTo>
                    <a:lnTo>
                      <a:pt x="76" y="37"/>
                    </a:lnTo>
                    <a:lnTo>
                      <a:pt x="67" y="36"/>
                    </a:lnTo>
                    <a:lnTo>
                      <a:pt x="57" y="35"/>
                    </a:lnTo>
                    <a:lnTo>
                      <a:pt x="50" y="32"/>
                    </a:lnTo>
                    <a:lnTo>
                      <a:pt x="41" y="31"/>
                    </a:lnTo>
                    <a:lnTo>
                      <a:pt x="35" y="29"/>
                    </a:lnTo>
                    <a:lnTo>
                      <a:pt x="30" y="26"/>
                    </a:lnTo>
                    <a:lnTo>
                      <a:pt x="20" y="23"/>
                    </a:lnTo>
                    <a:lnTo>
                      <a:pt x="18" y="21"/>
                    </a:lnTo>
                    <a:lnTo>
                      <a:pt x="13" y="18"/>
                    </a:lnTo>
                    <a:lnTo>
                      <a:pt x="11" y="16"/>
                    </a:lnTo>
                    <a:lnTo>
                      <a:pt x="7" y="13"/>
                    </a:lnTo>
                    <a:lnTo>
                      <a:pt x="4" y="7"/>
                    </a:lnTo>
                    <a:lnTo>
                      <a:pt x="0" y="0"/>
                    </a:lnTo>
                  </a:path>
                </a:pathLst>
              </a:cu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kumimoji="0" lang="ja-JP" altLang="en-US" kern="0">
                  <a:solidFill>
                    <a:srgbClr val="1A1718"/>
                  </a:solidFill>
                  <a:latin typeface="Arial" charset="0"/>
                  <a:ea typeface="ＭＳ Ｐゴシック"/>
                </a:endParaRPr>
              </a:p>
            </p:txBody>
          </p:sp>
        </p:grpSp>
        <p:grpSp>
          <p:nvGrpSpPr>
            <p:cNvPr id="65" name="Group 43">
              <a:extLst>
                <a:ext uri="{FF2B5EF4-FFF2-40B4-BE49-F238E27FC236}">
                  <a16:creationId xmlns:a16="http://schemas.microsoft.com/office/drawing/2014/main" id="{DE60CA71-0739-3F42-92AC-96B6B34DAE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517"/>
              <a:ext cx="215" cy="236"/>
              <a:chOff x="5280" y="3517"/>
              <a:chExt cx="215" cy="236"/>
            </a:xfrm>
          </p:grpSpPr>
          <p:sp>
            <p:nvSpPr>
              <p:cNvPr id="79" name="Oval 44">
                <a:extLst>
                  <a:ext uri="{FF2B5EF4-FFF2-40B4-BE49-F238E27FC236}">
                    <a16:creationId xmlns:a16="http://schemas.microsoft.com/office/drawing/2014/main" id="{4A615B5C-0E27-F14D-8C82-55D0E65AE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1" y="3517"/>
                <a:ext cx="213" cy="78"/>
              </a:xfrm>
              <a:prstGeom prst="ellipse">
                <a:avLst/>
              </a:pr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9pPr>
              </a:lstStyle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ja-JP" altLang="en-US" kern="0">
                  <a:solidFill>
                    <a:srgbClr val="1A1718"/>
                  </a:solidFill>
                </a:endParaRPr>
              </a:p>
            </p:txBody>
          </p:sp>
          <p:sp>
            <p:nvSpPr>
              <p:cNvPr id="80" name="Freeform 45">
                <a:extLst>
                  <a:ext uri="{FF2B5EF4-FFF2-40B4-BE49-F238E27FC236}">
                    <a16:creationId xmlns:a16="http://schemas.microsoft.com/office/drawing/2014/main" id="{0A4B7FE9-7FA8-064F-B1F4-F981391BC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" y="3555"/>
                <a:ext cx="215" cy="198"/>
              </a:xfrm>
              <a:custGeom>
                <a:avLst/>
                <a:gdLst>
                  <a:gd name="T0" fmla="*/ 0 w 215"/>
                  <a:gd name="T1" fmla="*/ 0 h 198"/>
                  <a:gd name="T2" fmla="*/ 1 w 215"/>
                  <a:gd name="T3" fmla="*/ 165 h 198"/>
                  <a:gd name="T4" fmla="*/ 6 w 215"/>
                  <a:gd name="T5" fmla="*/ 172 h 198"/>
                  <a:gd name="T6" fmla="*/ 16 w 215"/>
                  <a:gd name="T7" fmla="*/ 179 h 198"/>
                  <a:gd name="T8" fmla="*/ 29 w 215"/>
                  <a:gd name="T9" fmla="*/ 185 h 198"/>
                  <a:gd name="T10" fmla="*/ 41 w 215"/>
                  <a:gd name="T11" fmla="*/ 189 h 198"/>
                  <a:gd name="T12" fmla="*/ 57 w 215"/>
                  <a:gd name="T13" fmla="*/ 192 h 198"/>
                  <a:gd name="T14" fmla="*/ 75 w 215"/>
                  <a:gd name="T15" fmla="*/ 196 h 198"/>
                  <a:gd name="T16" fmla="*/ 95 w 215"/>
                  <a:gd name="T17" fmla="*/ 197 h 198"/>
                  <a:gd name="T18" fmla="*/ 113 w 215"/>
                  <a:gd name="T19" fmla="*/ 197 h 198"/>
                  <a:gd name="T20" fmla="*/ 132 w 215"/>
                  <a:gd name="T21" fmla="*/ 196 h 198"/>
                  <a:gd name="T22" fmla="*/ 152 w 215"/>
                  <a:gd name="T23" fmla="*/ 193 h 198"/>
                  <a:gd name="T24" fmla="*/ 167 w 215"/>
                  <a:gd name="T25" fmla="*/ 190 h 198"/>
                  <a:gd name="T26" fmla="*/ 182 w 215"/>
                  <a:gd name="T27" fmla="*/ 186 h 198"/>
                  <a:gd name="T28" fmla="*/ 197 w 215"/>
                  <a:gd name="T29" fmla="*/ 179 h 198"/>
                  <a:gd name="T30" fmla="*/ 205 w 215"/>
                  <a:gd name="T31" fmla="*/ 174 h 198"/>
                  <a:gd name="T32" fmla="*/ 212 w 215"/>
                  <a:gd name="T33" fmla="*/ 166 h 198"/>
                  <a:gd name="T34" fmla="*/ 214 w 215"/>
                  <a:gd name="T35" fmla="*/ 165 h 198"/>
                  <a:gd name="T36" fmla="*/ 212 w 215"/>
                  <a:gd name="T37" fmla="*/ 4 h 198"/>
                  <a:gd name="T38" fmla="*/ 207 w 215"/>
                  <a:gd name="T39" fmla="*/ 12 h 198"/>
                  <a:gd name="T40" fmla="*/ 201 w 215"/>
                  <a:gd name="T41" fmla="*/ 18 h 198"/>
                  <a:gd name="T42" fmla="*/ 190 w 215"/>
                  <a:gd name="T43" fmla="*/ 25 h 198"/>
                  <a:gd name="T44" fmla="*/ 176 w 215"/>
                  <a:gd name="T45" fmla="*/ 30 h 198"/>
                  <a:gd name="T46" fmla="*/ 159 w 215"/>
                  <a:gd name="T47" fmla="*/ 34 h 198"/>
                  <a:gd name="T48" fmla="*/ 142 w 215"/>
                  <a:gd name="T49" fmla="*/ 37 h 198"/>
                  <a:gd name="T50" fmla="*/ 124 w 215"/>
                  <a:gd name="T51" fmla="*/ 39 h 198"/>
                  <a:gd name="T52" fmla="*/ 105 w 215"/>
                  <a:gd name="T53" fmla="*/ 40 h 198"/>
                  <a:gd name="T54" fmla="*/ 87 w 215"/>
                  <a:gd name="T55" fmla="*/ 38 h 198"/>
                  <a:gd name="T56" fmla="*/ 68 w 215"/>
                  <a:gd name="T57" fmla="*/ 36 h 198"/>
                  <a:gd name="T58" fmla="*/ 50 w 215"/>
                  <a:gd name="T59" fmla="*/ 32 h 198"/>
                  <a:gd name="T60" fmla="*/ 34 w 215"/>
                  <a:gd name="T61" fmla="*/ 29 h 198"/>
                  <a:gd name="T62" fmla="*/ 21 w 215"/>
                  <a:gd name="T63" fmla="*/ 23 h 198"/>
                  <a:gd name="T64" fmla="*/ 14 w 215"/>
                  <a:gd name="T65" fmla="*/ 18 h 198"/>
                  <a:gd name="T66" fmla="*/ 6 w 215"/>
                  <a:gd name="T67" fmla="*/ 13 h 198"/>
                  <a:gd name="T68" fmla="*/ 0 w 215"/>
                  <a:gd name="T69" fmla="*/ 0 h 1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5" h="198">
                    <a:moveTo>
                      <a:pt x="0" y="0"/>
                    </a:moveTo>
                    <a:lnTo>
                      <a:pt x="0" y="0"/>
                    </a:lnTo>
                    <a:lnTo>
                      <a:pt x="0" y="165"/>
                    </a:lnTo>
                    <a:lnTo>
                      <a:pt x="1" y="165"/>
                    </a:lnTo>
                    <a:lnTo>
                      <a:pt x="4" y="169"/>
                    </a:lnTo>
                    <a:lnTo>
                      <a:pt x="6" y="172"/>
                    </a:lnTo>
                    <a:lnTo>
                      <a:pt x="10" y="176"/>
                    </a:lnTo>
                    <a:lnTo>
                      <a:pt x="16" y="179"/>
                    </a:lnTo>
                    <a:lnTo>
                      <a:pt x="21" y="182"/>
                    </a:lnTo>
                    <a:lnTo>
                      <a:pt x="29" y="185"/>
                    </a:lnTo>
                    <a:lnTo>
                      <a:pt x="34" y="186"/>
                    </a:lnTo>
                    <a:lnTo>
                      <a:pt x="41" y="189"/>
                    </a:lnTo>
                    <a:lnTo>
                      <a:pt x="50" y="192"/>
                    </a:lnTo>
                    <a:lnTo>
                      <a:pt x="57" y="192"/>
                    </a:lnTo>
                    <a:lnTo>
                      <a:pt x="68" y="194"/>
                    </a:lnTo>
                    <a:lnTo>
                      <a:pt x="75" y="196"/>
                    </a:lnTo>
                    <a:lnTo>
                      <a:pt x="87" y="197"/>
                    </a:lnTo>
                    <a:lnTo>
                      <a:pt x="95" y="197"/>
                    </a:lnTo>
                    <a:lnTo>
                      <a:pt x="105" y="197"/>
                    </a:lnTo>
                    <a:lnTo>
                      <a:pt x="113" y="197"/>
                    </a:lnTo>
                    <a:lnTo>
                      <a:pt x="124" y="197"/>
                    </a:lnTo>
                    <a:lnTo>
                      <a:pt x="132" y="196"/>
                    </a:lnTo>
                    <a:lnTo>
                      <a:pt x="142" y="194"/>
                    </a:lnTo>
                    <a:lnTo>
                      <a:pt x="152" y="193"/>
                    </a:lnTo>
                    <a:lnTo>
                      <a:pt x="159" y="192"/>
                    </a:lnTo>
                    <a:lnTo>
                      <a:pt x="167" y="190"/>
                    </a:lnTo>
                    <a:lnTo>
                      <a:pt x="176" y="188"/>
                    </a:lnTo>
                    <a:lnTo>
                      <a:pt x="182" y="186"/>
                    </a:lnTo>
                    <a:lnTo>
                      <a:pt x="190" y="182"/>
                    </a:lnTo>
                    <a:lnTo>
                      <a:pt x="197" y="179"/>
                    </a:lnTo>
                    <a:lnTo>
                      <a:pt x="201" y="177"/>
                    </a:lnTo>
                    <a:lnTo>
                      <a:pt x="205" y="174"/>
                    </a:lnTo>
                    <a:lnTo>
                      <a:pt x="209" y="171"/>
                    </a:lnTo>
                    <a:lnTo>
                      <a:pt x="212" y="166"/>
                    </a:lnTo>
                    <a:lnTo>
                      <a:pt x="214" y="166"/>
                    </a:lnTo>
                    <a:lnTo>
                      <a:pt x="214" y="165"/>
                    </a:lnTo>
                    <a:lnTo>
                      <a:pt x="214" y="0"/>
                    </a:lnTo>
                    <a:lnTo>
                      <a:pt x="212" y="4"/>
                    </a:lnTo>
                    <a:lnTo>
                      <a:pt x="210" y="8"/>
                    </a:lnTo>
                    <a:lnTo>
                      <a:pt x="207" y="12"/>
                    </a:lnTo>
                    <a:lnTo>
                      <a:pt x="205" y="15"/>
                    </a:lnTo>
                    <a:lnTo>
                      <a:pt x="201" y="18"/>
                    </a:lnTo>
                    <a:lnTo>
                      <a:pt x="197" y="21"/>
                    </a:lnTo>
                    <a:lnTo>
                      <a:pt x="190" y="25"/>
                    </a:lnTo>
                    <a:lnTo>
                      <a:pt x="184" y="28"/>
                    </a:lnTo>
                    <a:lnTo>
                      <a:pt x="176" y="30"/>
                    </a:lnTo>
                    <a:lnTo>
                      <a:pt x="167" y="32"/>
                    </a:lnTo>
                    <a:lnTo>
                      <a:pt x="159" y="34"/>
                    </a:lnTo>
                    <a:lnTo>
                      <a:pt x="152" y="35"/>
                    </a:lnTo>
                    <a:lnTo>
                      <a:pt x="142" y="37"/>
                    </a:lnTo>
                    <a:lnTo>
                      <a:pt x="132" y="38"/>
                    </a:lnTo>
                    <a:lnTo>
                      <a:pt x="124" y="39"/>
                    </a:lnTo>
                    <a:lnTo>
                      <a:pt x="113" y="40"/>
                    </a:lnTo>
                    <a:lnTo>
                      <a:pt x="105" y="40"/>
                    </a:lnTo>
                    <a:lnTo>
                      <a:pt x="95" y="39"/>
                    </a:lnTo>
                    <a:lnTo>
                      <a:pt x="87" y="38"/>
                    </a:lnTo>
                    <a:lnTo>
                      <a:pt x="75" y="37"/>
                    </a:lnTo>
                    <a:lnTo>
                      <a:pt x="68" y="36"/>
                    </a:lnTo>
                    <a:lnTo>
                      <a:pt x="57" y="35"/>
                    </a:lnTo>
                    <a:lnTo>
                      <a:pt x="50" y="32"/>
                    </a:lnTo>
                    <a:lnTo>
                      <a:pt x="41" y="31"/>
                    </a:lnTo>
                    <a:lnTo>
                      <a:pt x="34" y="29"/>
                    </a:lnTo>
                    <a:lnTo>
                      <a:pt x="30" y="26"/>
                    </a:lnTo>
                    <a:lnTo>
                      <a:pt x="21" y="23"/>
                    </a:lnTo>
                    <a:lnTo>
                      <a:pt x="19" y="21"/>
                    </a:lnTo>
                    <a:lnTo>
                      <a:pt x="14" y="18"/>
                    </a:lnTo>
                    <a:lnTo>
                      <a:pt x="10" y="16"/>
                    </a:lnTo>
                    <a:lnTo>
                      <a:pt x="6" y="13"/>
                    </a:lnTo>
                    <a:lnTo>
                      <a:pt x="4" y="7"/>
                    </a:lnTo>
                    <a:lnTo>
                      <a:pt x="0" y="0"/>
                    </a:lnTo>
                  </a:path>
                </a:pathLst>
              </a:cu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kumimoji="0" lang="ja-JP" altLang="en-US" kern="0">
                  <a:solidFill>
                    <a:srgbClr val="1A1718"/>
                  </a:solidFill>
                  <a:latin typeface="Arial" charset="0"/>
                  <a:ea typeface="ＭＳ Ｐゴシック"/>
                </a:endParaRPr>
              </a:p>
            </p:txBody>
          </p:sp>
        </p:grpSp>
        <p:grpSp>
          <p:nvGrpSpPr>
            <p:cNvPr id="66" name="Group 46">
              <a:extLst>
                <a:ext uri="{FF2B5EF4-FFF2-40B4-BE49-F238E27FC236}">
                  <a16:creationId xmlns:a16="http://schemas.microsoft.com/office/drawing/2014/main" id="{55E1F15E-4D87-3742-9E66-063ACA3C5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0" y="3517"/>
              <a:ext cx="213" cy="236"/>
              <a:chOff x="5550" y="3517"/>
              <a:chExt cx="213" cy="236"/>
            </a:xfrm>
          </p:grpSpPr>
          <p:sp>
            <p:nvSpPr>
              <p:cNvPr id="77" name="Oval 47">
                <a:extLst>
                  <a:ext uri="{FF2B5EF4-FFF2-40B4-BE49-F238E27FC236}">
                    <a16:creationId xmlns:a16="http://schemas.microsoft.com/office/drawing/2014/main" id="{306D3D84-93DC-7448-AAF3-0091D03B0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1" y="3517"/>
                <a:ext cx="211" cy="78"/>
              </a:xfrm>
              <a:prstGeom prst="ellipse">
                <a:avLst/>
              </a:pr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9pPr>
              </a:lstStyle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ja-JP" altLang="en-US" kern="0">
                  <a:solidFill>
                    <a:srgbClr val="1A1718"/>
                  </a:solidFill>
                </a:endParaRPr>
              </a:p>
            </p:txBody>
          </p:sp>
          <p:sp>
            <p:nvSpPr>
              <p:cNvPr id="78" name="Freeform 48">
                <a:extLst>
                  <a:ext uri="{FF2B5EF4-FFF2-40B4-BE49-F238E27FC236}">
                    <a16:creationId xmlns:a16="http://schemas.microsoft.com/office/drawing/2014/main" id="{157421C8-4E54-774D-98E9-EF0CA53F4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0" y="3555"/>
                <a:ext cx="213" cy="198"/>
              </a:xfrm>
              <a:custGeom>
                <a:avLst/>
                <a:gdLst>
                  <a:gd name="T0" fmla="*/ 0 w 213"/>
                  <a:gd name="T1" fmla="*/ 0 h 198"/>
                  <a:gd name="T2" fmla="*/ 1 w 213"/>
                  <a:gd name="T3" fmla="*/ 165 h 198"/>
                  <a:gd name="T4" fmla="*/ 5 w 213"/>
                  <a:gd name="T5" fmla="*/ 172 h 198"/>
                  <a:gd name="T6" fmla="*/ 14 w 213"/>
                  <a:gd name="T7" fmla="*/ 179 h 198"/>
                  <a:gd name="T8" fmla="*/ 28 w 213"/>
                  <a:gd name="T9" fmla="*/ 185 h 198"/>
                  <a:gd name="T10" fmla="*/ 40 w 213"/>
                  <a:gd name="T11" fmla="*/ 189 h 198"/>
                  <a:gd name="T12" fmla="*/ 55 w 213"/>
                  <a:gd name="T13" fmla="*/ 192 h 198"/>
                  <a:gd name="T14" fmla="*/ 74 w 213"/>
                  <a:gd name="T15" fmla="*/ 196 h 198"/>
                  <a:gd name="T16" fmla="*/ 94 w 213"/>
                  <a:gd name="T17" fmla="*/ 197 h 198"/>
                  <a:gd name="T18" fmla="*/ 113 w 213"/>
                  <a:gd name="T19" fmla="*/ 197 h 198"/>
                  <a:gd name="T20" fmla="*/ 131 w 213"/>
                  <a:gd name="T21" fmla="*/ 196 h 198"/>
                  <a:gd name="T22" fmla="*/ 151 w 213"/>
                  <a:gd name="T23" fmla="*/ 193 h 198"/>
                  <a:gd name="T24" fmla="*/ 166 w 213"/>
                  <a:gd name="T25" fmla="*/ 190 h 198"/>
                  <a:gd name="T26" fmla="*/ 181 w 213"/>
                  <a:gd name="T27" fmla="*/ 186 h 198"/>
                  <a:gd name="T28" fmla="*/ 196 w 213"/>
                  <a:gd name="T29" fmla="*/ 179 h 198"/>
                  <a:gd name="T30" fmla="*/ 205 w 213"/>
                  <a:gd name="T31" fmla="*/ 174 h 198"/>
                  <a:gd name="T32" fmla="*/ 211 w 213"/>
                  <a:gd name="T33" fmla="*/ 166 h 198"/>
                  <a:gd name="T34" fmla="*/ 212 w 213"/>
                  <a:gd name="T35" fmla="*/ 165 h 198"/>
                  <a:gd name="T36" fmla="*/ 211 w 213"/>
                  <a:gd name="T37" fmla="*/ 4 h 198"/>
                  <a:gd name="T38" fmla="*/ 207 w 213"/>
                  <a:gd name="T39" fmla="*/ 12 h 198"/>
                  <a:gd name="T40" fmla="*/ 200 w 213"/>
                  <a:gd name="T41" fmla="*/ 18 h 198"/>
                  <a:gd name="T42" fmla="*/ 189 w 213"/>
                  <a:gd name="T43" fmla="*/ 25 h 198"/>
                  <a:gd name="T44" fmla="*/ 175 w 213"/>
                  <a:gd name="T45" fmla="*/ 30 h 198"/>
                  <a:gd name="T46" fmla="*/ 158 w 213"/>
                  <a:gd name="T47" fmla="*/ 34 h 198"/>
                  <a:gd name="T48" fmla="*/ 141 w 213"/>
                  <a:gd name="T49" fmla="*/ 37 h 198"/>
                  <a:gd name="T50" fmla="*/ 123 w 213"/>
                  <a:gd name="T51" fmla="*/ 39 h 198"/>
                  <a:gd name="T52" fmla="*/ 104 w 213"/>
                  <a:gd name="T53" fmla="*/ 40 h 198"/>
                  <a:gd name="T54" fmla="*/ 86 w 213"/>
                  <a:gd name="T55" fmla="*/ 38 h 198"/>
                  <a:gd name="T56" fmla="*/ 66 w 213"/>
                  <a:gd name="T57" fmla="*/ 36 h 198"/>
                  <a:gd name="T58" fmla="*/ 49 w 213"/>
                  <a:gd name="T59" fmla="*/ 32 h 198"/>
                  <a:gd name="T60" fmla="*/ 33 w 213"/>
                  <a:gd name="T61" fmla="*/ 29 h 198"/>
                  <a:gd name="T62" fmla="*/ 19 w 213"/>
                  <a:gd name="T63" fmla="*/ 23 h 198"/>
                  <a:gd name="T64" fmla="*/ 13 w 213"/>
                  <a:gd name="T65" fmla="*/ 18 h 198"/>
                  <a:gd name="T66" fmla="*/ 5 w 213"/>
                  <a:gd name="T67" fmla="*/ 13 h 198"/>
                  <a:gd name="T68" fmla="*/ 0 w 213"/>
                  <a:gd name="T69" fmla="*/ 0 h 1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3" h="198">
                    <a:moveTo>
                      <a:pt x="0" y="0"/>
                    </a:moveTo>
                    <a:lnTo>
                      <a:pt x="0" y="0"/>
                    </a:lnTo>
                    <a:lnTo>
                      <a:pt x="0" y="165"/>
                    </a:lnTo>
                    <a:lnTo>
                      <a:pt x="1" y="165"/>
                    </a:lnTo>
                    <a:lnTo>
                      <a:pt x="3" y="169"/>
                    </a:lnTo>
                    <a:lnTo>
                      <a:pt x="5" y="172"/>
                    </a:lnTo>
                    <a:lnTo>
                      <a:pt x="10" y="176"/>
                    </a:lnTo>
                    <a:lnTo>
                      <a:pt x="14" y="179"/>
                    </a:lnTo>
                    <a:lnTo>
                      <a:pt x="19" y="182"/>
                    </a:lnTo>
                    <a:lnTo>
                      <a:pt x="28" y="185"/>
                    </a:lnTo>
                    <a:lnTo>
                      <a:pt x="33" y="186"/>
                    </a:lnTo>
                    <a:lnTo>
                      <a:pt x="40" y="189"/>
                    </a:lnTo>
                    <a:lnTo>
                      <a:pt x="49" y="192"/>
                    </a:lnTo>
                    <a:lnTo>
                      <a:pt x="55" y="192"/>
                    </a:lnTo>
                    <a:lnTo>
                      <a:pt x="66" y="194"/>
                    </a:lnTo>
                    <a:lnTo>
                      <a:pt x="74" y="196"/>
                    </a:lnTo>
                    <a:lnTo>
                      <a:pt x="86" y="197"/>
                    </a:lnTo>
                    <a:lnTo>
                      <a:pt x="94" y="197"/>
                    </a:lnTo>
                    <a:lnTo>
                      <a:pt x="104" y="197"/>
                    </a:lnTo>
                    <a:lnTo>
                      <a:pt x="113" y="197"/>
                    </a:lnTo>
                    <a:lnTo>
                      <a:pt x="123" y="197"/>
                    </a:lnTo>
                    <a:lnTo>
                      <a:pt x="131" y="196"/>
                    </a:lnTo>
                    <a:lnTo>
                      <a:pt x="141" y="194"/>
                    </a:lnTo>
                    <a:lnTo>
                      <a:pt x="151" y="193"/>
                    </a:lnTo>
                    <a:lnTo>
                      <a:pt x="158" y="192"/>
                    </a:lnTo>
                    <a:lnTo>
                      <a:pt x="166" y="190"/>
                    </a:lnTo>
                    <a:lnTo>
                      <a:pt x="175" y="188"/>
                    </a:lnTo>
                    <a:lnTo>
                      <a:pt x="181" y="186"/>
                    </a:lnTo>
                    <a:lnTo>
                      <a:pt x="189" y="182"/>
                    </a:lnTo>
                    <a:lnTo>
                      <a:pt x="196" y="179"/>
                    </a:lnTo>
                    <a:lnTo>
                      <a:pt x="200" y="177"/>
                    </a:lnTo>
                    <a:lnTo>
                      <a:pt x="205" y="174"/>
                    </a:lnTo>
                    <a:lnTo>
                      <a:pt x="208" y="171"/>
                    </a:lnTo>
                    <a:lnTo>
                      <a:pt x="211" y="166"/>
                    </a:lnTo>
                    <a:lnTo>
                      <a:pt x="212" y="166"/>
                    </a:lnTo>
                    <a:lnTo>
                      <a:pt x="212" y="165"/>
                    </a:lnTo>
                    <a:lnTo>
                      <a:pt x="212" y="0"/>
                    </a:lnTo>
                    <a:lnTo>
                      <a:pt x="211" y="4"/>
                    </a:lnTo>
                    <a:lnTo>
                      <a:pt x="210" y="8"/>
                    </a:lnTo>
                    <a:lnTo>
                      <a:pt x="207" y="12"/>
                    </a:lnTo>
                    <a:lnTo>
                      <a:pt x="205" y="15"/>
                    </a:lnTo>
                    <a:lnTo>
                      <a:pt x="200" y="18"/>
                    </a:lnTo>
                    <a:lnTo>
                      <a:pt x="196" y="21"/>
                    </a:lnTo>
                    <a:lnTo>
                      <a:pt x="189" y="25"/>
                    </a:lnTo>
                    <a:lnTo>
                      <a:pt x="184" y="28"/>
                    </a:lnTo>
                    <a:lnTo>
                      <a:pt x="175" y="30"/>
                    </a:lnTo>
                    <a:lnTo>
                      <a:pt x="166" y="32"/>
                    </a:lnTo>
                    <a:lnTo>
                      <a:pt x="158" y="34"/>
                    </a:lnTo>
                    <a:lnTo>
                      <a:pt x="151" y="35"/>
                    </a:lnTo>
                    <a:lnTo>
                      <a:pt x="141" y="37"/>
                    </a:lnTo>
                    <a:lnTo>
                      <a:pt x="131" y="38"/>
                    </a:lnTo>
                    <a:lnTo>
                      <a:pt x="123" y="39"/>
                    </a:lnTo>
                    <a:lnTo>
                      <a:pt x="113" y="40"/>
                    </a:lnTo>
                    <a:lnTo>
                      <a:pt x="104" y="40"/>
                    </a:lnTo>
                    <a:lnTo>
                      <a:pt x="94" y="39"/>
                    </a:lnTo>
                    <a:lnTo>
                      <a:pt x="86" y="38"/>
                    </a:lnTo>
                    <a:lnTo>
                      <a:pt x="74" y="37"/>
                    </a:lnTo>
                    <a:lnTo>
                      <a:pt x="66" y="36"/>
                    </a:lnTo>
                    <a:lnTo>
                      <a:pt x="55" y="35"/>
                    </a:lnTo>
                    <a:lnTo>
                      <a:pt x="49" y="32"/>
                    </a:lnTo>
                    <a:lnTo>
                      <a:pt x="40" y="31"/>
                    </a:lnTo>
                    <a:lnTo>
                      <a:pt x="33" y="29"/>
                    </a:lnTo>
                    <a:lnTo>
                      <a:pt x="29" y="26"/>
                    </a:lnTo>
                    <a:lnTo>
                      <a:pt x="19" y="23"/>
                    </a:lnTo>
                    <a:lnTo>
                      <a:pt x="17" y="21"/>
                    </a:lnTo>
                    <a:lnTo>
                      <a:pt x="13" y="18"/>
                    </a:lnTo>
                    <a:lnTo>
                      <a:pt x="10" y="16"/>
                    </a:lnTo>
                    <a:lnTo>
                      <a:pt x="5" y="13"/>
                    </a:lnTo>
                    <a:lnTo>
                      <a:pt x="3" y="7"/>
                    </a:lnTo>
                    <a:lnTo>
                      <a:pt x="0" y="0"/>
                    </a:lnTo>
                  </a:path>
                </a:pathLst>
              </a:cu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kumimoji="0" lang="ja-JP" altLang="en-US" kern="0">
                  <a:solidFill>
                    <a:srgbClr val="1A1718"/>
                  </a:solidFill>
                  <a:latin typeface="Arial" charset="0"/>
                  <a:ea typeface="ＭＳ Ｐゴシック"/>
                </a:endParaRPr>
              </a:p>
            </p:txBody>
          </p:sp>
        </p:grpSp>
        <p:grpSp>
          <p:nvGrpSpPr>
            <p:cNvPr id="67" name="Group 49">
              <a:extLst>
                <a:ext uri="{FF2B5EF4-FFF2-40B4-BE49-F238E27FC236}">
                  <a16:creationId xmlns:a16="http://schemas.microsoft.com/office/drawing/2014/main" id="{89CFB3DC-9CD7-3747-8E6B-6789CCECFA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1" y="3785"/>
              <a:ext cx="215" cy="236"/>
              <a:chOff x="5011" y="3785"/>
              <a:chExt cx="215" cy="236"/>
            </a:xfrm>
          </p:grpSpPr>
          <p:sp>
            <p:nvSpPr>
              <p:cNvPr id="75" name="Oval 50">
                <a:extLst>
                  <a:ext uri="{FF2B5EF4-FFF2-40B4-BE49-F238E27FC236}">
                    <a16:creationId xmlns:a16="http://schemas.microsoft.com/office/drawing/2014/main" id="{80589579-4FB8-AC45-84F1-A4DA8B6C2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2" y="3785"/>
                <a:ext cx="213" cy="79"/>
              </a:xfrm>
              <a:prstGeom prst="ellipse">
                <a:avLst/>
              </a:pr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9pPr>
              </a:lstStyle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ja-JP" altLang="en-US" kern="0">
                  <a:solidFill>
                    <a:srgbClr val="1A1718"/>
                  </a:solidFill>
                </a:endParaRPr>
              </a:p>
            </p:txBody>
          </p:sp>
          <p:sp>
            <p:nvSpPr>
              <p:cNvPr id="76" name="Freeform 51">
                <a:extLst>
                  <a:ext uri="{FF2B5EF4-FFF2-40B4-BE49-F238E27FC236}">
                    <a16:creationId xmlns:a16="http://schemas.microsoft.com/office/drawing/2014/main" id="{E74DD604-EF59-F948-9FB2-03F68F090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1" y="3823"/>
                <a:ext cx="215" cy="198"/>
              </a:xfrm>
              <a:custGeom>
                <a:avLst/>
                <a:gdLst>
                  <a:gd name="T0" fmla="*/ 0 w 215"/>
                  <a:gd name="T1" fmla="*/ 0 h 198"/>
                  <a:gd name="T2" fmla="*/ 1 w 215"/>
                  <a:gd name="T3" fmla="*/ 165 h 198"/>
                  <a:gd name="T4" fmla="*/ 7 w 215"/>
                  <a:gd name="T5" fmla="*/ 172 h 198"/>
                  <a:gd name="T6" fmla="*/ 15 w 215"/>
                  <a:gd name="T7" fmla="*/ 179 h 198"/>
                  <a:gd name="T8" fmla="*/ 29 w 215"/>
                  <a:gd name="T9" fmla="*/ 184 h 198"/>
                  <a:gd name="T10" fmla="*/ 41 w 215"/>
                  <a:gd name="T11" fmla="*/ 189 h 198"/>
                  <a:gd name="T12" fmla="*/ 57 w 215"/>
                  <a:gd name="T13" fmla="*/ 192 h 198"/>
                  <a:gd name="T14" fmla="*/ 76 w 215"/>
                  <a:gd name="T15" fmla="*/ 196 h 198"/>
                  <a:gd name="T16" fmla="*/ 95 w 215"/>
                  <a:gd name="T17" fmla="*/ 197 h 198"/>
                  <a:gd name="T18" fmla="*/ 114 w 215"/>
                  <a:gd name="T19" fmla="*/ 197 h 198"/>
                  <a:gd name="T20" fmla="*/ 133 w 215"/>
                  <a:gd name="T21" fmla="*/ 196 h 198"/>
                  <a:gd name="T22" fmla="*/ 152 w 215"/>
                  <a:gd name="T23" fmla="*/ 193 h 198"/>
                  <a:gd name="T24" fmla="*/ 167 w 215"/>
                  <a:gd name="T25" fmla="*/ 190 h 198"/>
                  <a:gd name="T26" fmla="*/ 182 w 215"/>
                  <a:gd name="T27" fmla="*/ 186 h 198"/>
                  <a:gd name="T28" fmla="*/ 197 w 215"/>
                  <a:gd name="T29" fmla="*/ 179 h 198"/>
                  <a:gd name="T30" fmla="*/ 205 w 215"/>
                  <a:gd name="T31" fmla="*/ 174 h 198"/>
                  <a:gd name="T32" fmla="*/ 213 w 215"/>
                  <a:gd name="T33" fmla="*/ 166 h 198"/>
                  <a:gd name="T34" fmla="*/ 214 w 215"/>
                  <a:gd name="T35" fmla="*/ 165 h 198"/>
                  <a:gd name="T36" fmla="*/ 213 w 215"/>
                  <a:gd name="T37" fmla="*/ 4 h 198"/>
                  <a:gd name="T38" fmla="*/ 208 w 215"/>
                  <a:gd name="T39" fmla="*/ 12 h 198"/>
                  <a:gd name="T40" fmla="*/ 201 w 215"/>
                  <a:gd name="T41" fmla="*/ 18 h 198"/>
                  <a:gd name="T42" fmla="*/ 190 w 215"/>
                  <a:gd name="T43" fmla="*/ 25 h 198"/>
                  <a:gd name="T44" fmla="*/ 176 w 215"/>
                  <a:gd name="T45" fmla="*/ 29 h 198"/>
                  <a:gd name="T46" fmla="*/ 159 w 215"/>
                  <a:gd name="T47" fmla="*/ 34 h 198"/>
                  <a:gd name="T48" fmla="*/ 142 w 215"/>
                  <a:gd name="T49" fmla="*/ 37 h 198"/>
                  <a:gd name="T50" fmla="*/ 124 w 215"/>
                  <a:gd name="T51" fmla="*/ 39 h 198"/>
                  <a:gd name="T52" fmla="*/ 105 w 215"/>
                  <a:gd name="T53" fmla="*/ 40 h 198"/>
                  <a:gd name="T54" fmla="*/ 88 w 215"/>
                  <a:gd name="T55" fmla="*/ 38 h 198"/>
                  <a:gd name="T56" fmla="*/ 67 w 215"/>
                  <a:gd name="T57" fmla="*/ 37 h 198"/>
                  <a:gd name="T58" fmla="*/ 50 w 215"/>
                  <a:gd name="T59" fmla="*/ 32 h 198"/>
                  <a:gd name="T60" fmla="*/ 35 w 215"/>
                  <a:gd name="T61" fmla="*/ 29 h 198"/>
                  <a:gd name="T62" fmla="*/ 20 w 215"/>
                  <a:gd name="T63" fmla="*/ 23 h 198"/>
                  <a:gd name="T64" fmla="*/ 13 w 215"/>
                  <a:gd name="T65" fmla="*/ 18 h 198"/>
                  <a:gd name="T66" fmla="*/ 7 w 215"/>
                  <a:gd name="T67" fmla="*/ 13 h 198"/>
                  <a:gd name="T68" fmla="*/ 0 w 215"/>
                  <a:gd name="T69" fmla="*/ 0 h 1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5" h="198">
                    <a:moveTo>
                      <a:pt x="0" y="0"/>
                    </a:moveTo>
                    <a:lnTo>
                      <a:pt x="0" y="0"/>
                    </a:lnTo>
                    <a:lnTo>
                      <a:pt x="0" y="165"/>
                    </a:lnTo>
                    <a:lnTo>
                      <a:pt x="1" y="165"/>
                    </a:lnTo>
                    <a:lnTo>
                      <a:pt x="4" y="169"/>
                    </a:lnTo>
                    <a:lnTo>
                      <a:pt x="7" y="172"/>
                    </a:lnTo>
                    <a:lnTo>
                      <a:pt x="11" y="176"/>
                    </a:lnTo>
                    <a:lnTo>
                      <a:pt x="15" y="179"/>
                    </a:lnTo>
                    <a:lnTo>
                      <a:pt x="20" y="182"/>
                    </a:lnTo>
                    <a:lnTo>
                      <a:pt x="29" y="184"/>
                    </a:lnTo>
                    <a:lnTo>
                      <a:pt x="35" y="186"/>
                    </a:lnTo>
                    <a:lnTo>
                      <a:pt x="41" y="189"/>
                    </a:lnTo>
                    <a:lnTo>
                      <a:pt x="50" y="192"/>
                    </a:lnTo>
                    <a:lnTo>
                      <a:pt x="57" y="192"/>
                    </a:lnTo>
                    <a:lnTo>
                      <a:pt x="67" y="194"/>
                    </a:lnTo>
                    <a:lnTo>
                      <a:pt x="76" y="196"/>
                    </a:lnTo>
                    <a:lnTo>
                      <a:pt x="88" y="197"/>
                    </a:lnTo>
                    <a:lnTo>
                      <a:pt x="95" y="197"/>
                    </a:lnTo>
                    <a:lnTo>
                      <a:pt x="105" y="197"/>
                    </a:lnTo>
                    <a:lnTo>
                      <a:pt x="114" y="197"/>
                    </a:lnTo>
                    <a:lnTo>
                      <a:pt x="124" y="197"/>
                    </a:lnTo>
                    <a:lnTo>
                      <a:pt x="133" y="196"/>
                    </a:lnTo>
                    <a:lnTo>
                      <a:pt x="142" y="194"/>
                    </a:lnTo>
                    <a:lnTo>
                      <a:pt x="152" y="193"/>
                    </a:lnTo>
                    <a:lnTo>
                      <a:pt x="159" y="192"/>
                    </a:lnTo>
                    <a:lnTo>
                      <a:pt x="167" y="190"/>
                    </a:lnTo>
                    <a:lnTo>
                      <a:pt x="176" y="188"/>
                    </a:lnTo>
                    <a:lnTo>
                      <a:pt x="182" y="186"/>
                    </a:lnTo>
                    <a:lnTo>
                      <a:pt x="190" y="182"/>
                    </a:lnTo>
                    <a:lnTo>
                      <a:pt x="197" y="179"/>
                    </a:lnTo>
                    <a:lnTo>
                      <a:pt x="201" y="177"/>
                    </a:lnTo>
                    <a:lnTo>
                      <a:pt x="205" y="174"/>
                    </a:lnTo>
                    <a:lnTo>
                      <a:pt x="210" y="171"/>
                    </a:lnTo>
                    <a:lnTo>
                      <a:pt x="213" y="166"/>
                    </a:lnTo>
                    <a:lnTo>
                      <a:pt x="214" y="166"/>
                    </a:lnTo>
                    <a:lnTo>
                      <a:pt x="214" y="165"/>
                    </a:lnTo>
                    <a:lnTo>
                      <a:pt x="214" y="0"/>
                    </a:lnTo>
                    <a:lnTo>
                      <a:pt x="213" y="4"/>
                    </a:lnTo>
                    <a:lnTo>
                      <a:pt x="211" y="9"/>
                    </a:lnTo>
                    <a:lnTo>
                      <a:pt x="208" y="12"/>
                    </a:lnTo>
                    <a:lnTo>
                      <a:pt x="205" y="15"/>
                    </a:lnTo>
                    <a:lnTo>
                      <a:pt x="201" y="18"/>
                    </a:lnTo>
                    <a:lnTo>
                      <a:pt x="197" y="21"/>
                    </a:lnTo>
                    <a:lnTo>
                      <a:pt x="190" y="25"/>
                    </a:lnTo>
                    <a:lnTo>
                      <a:pt x="185" y="27"/>
                    </a:lnTo>
                    <a:lnTo>
                      <a:pt x="176" y="29"/>
                    </a:lnTo>
                    <a:lnTo>
                      <a:pt x="167" y="32"/>
                    </a:lnTo>
                    <a:lnTo>
                      <a:pt x="159" y="34"/>
                    </a:lnTo>
                    <a:lnTo>
                      <a:pt x="152" y="35"/>
                    </a:lnTo>
                    <a:lnTo>
                      <a:pt x="142" y="37"/>
                    </a:lnTo>
                    <a:lnTo>
                      <a:pt x="133" y="38"/>
                    </a:lnTo>
                    <a:lnTo>
                      <a:pt x="124" y="39"/>
                    </a:lnTo>
                    <a:lnTo>
                      <a:pt x="114" y="40"/>
                    </a:lnTo>
                    <a:lnTo>
                      <a:pt x="105" y="40"/>
                    </a:lnTo>
                    <a:lnTo>
                      <a:pt x="95" y="39"/>
                    </a:lnTo>
                    <a:lnTo>
                      <a:pt x="88" y="38"/>
                    </a:lnTo>
                    <a:lnTo>
                      <a:pt x="76" y="37"/>
                    </a:lnTo>
                    <a:lnTo>
                      <a:pt x="67" y="37"/>
                    </a:lnTo>
                    <a:lnTo>
                      <a:pt x="57" y="35"/>
                    </a:lnTo>
                    <a:lnTo>
                      <a:pt x="50" y="32"/>
                    </a:lnTo>
                    <a:lnTo>
                      <a:pt x="41" y="31"/>
                    </a:lnTo>
                    <a:lnTo>
                      <a:pt x="35" y="29"/>
                    </a:lnTo>
                    <a:lnTo>
                      <a:pt x="30" y="27"/>
                    </a:lnTo>
                    <a:lnTo>
                      <a:pt x="20" y="23"/>
                    </a:lnTo>
                    <a:lnTo>
                      <a:pt x="18" y="21"/>
                    </a:lnTo>
                    <a:lnTo>
                      <a:pt x="13" y="18"/>
                    </a:lnTo>
                    <a:lnTo>
                      <a:pt x="11" y="15"/>
                    </a:lnTo>
                    <a:lnTo>
                      <a:pt x="7" y="13"/>
                    </a:lnTo>
                    <a:lnTo>
                      <a:pt x="4" y="7"/>
                    </a:lnTo>
                    <a:lnTo>
                      <a:pt x="0" y="0"/>
                    </a:lnTo>
                  </a:path>
                </a:pathLst>
              </a:cu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kumimoji="0" lang="ja-JP" altLang="en-US" kern="0">
                  <a:solidFill>
                    <a:srgbClr val="1A1718"/>
                  </a:solidFill>
                  <a:latin typeface="Arial" charset="0"/>
                  <a:ea typeface="ＭＳ Ｐゴシック"/>
                </a:endParaRPr>
              </a:p>
            </p:txBody>
          </p:sp>
        </p:grpSp>
        <p:grpSp>
          <p:nvGrpSpPr>
            <p:cNvPr id="68" name="Group 52">
              <a:extLst>
                <a:ext uri="{FF2B5EF4-FFF2-40B4-BE49-F238E27FC236}">
                  <a16:creationId xmlns:a16="http://schemas.microsoft.com/office/drawing/2014/main" id="{C873946F-1554-E949-AC13-6E40DC4023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785"/>
              <a:ext cx="215" cy="236"/>
              <a:chOff x="5280" y="3785"/>
              <a:chExt cx="215" cy="236"/>
            </a:xfrm>
          </p:grpSpPr>
          <p:sp>
            <p:nvSpPr>
              <p:cNvPr id="73" name="Oval 53">
                <a:extLst>
                  <a:ext uri="{FF2B5EF4-FFF2-40B4-BE49-F238E27FC236}">
                    <a16:creationId xmlns:a16="http://schemas.microsoft.com/office/drawing/2014/main" id="{2197DA66-F10C-B04D-BA44-2EA8FCFA6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1" y="3785"/>
                <a:ext cx="213" cy="79"/>
              </a:xfrm>
              <a:prstGeom prst="ellipse">
                <a:avLst/>
              </a:pr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9pPr>
              </a:lstStyle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ja-JP" altLang="en-US" kern="0">
                  <a:solidFill>
                    <a:srgbClr val="1A1718"/>
                  </a:solidFill>
                </a:endParaRPr>
              </a:p>
            </p:txBody>
          </p:sp>
          <p:sp>
            <p:nvSpPr>
              <p:cNvPr id="74" name="Freeform 54">
                <a:extLst>
                  <a:ext uri="{FF2B5EF4-FFF2-40B4-BE49-F238E27FC236}">
                    <a16:creationId xmlns:a16="http://schemas.microsoft.com/office/drawing/2014/main" id="{E2B195F7-1BCF-114C-93A0-356CA11C8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" y="3823"/>
                <a:ext cx="215" cy="198"/>
              </a:xfrm>
              <a:custGeom>
                <a:avLst/>
                <a:gdLst>
                  <a:gd name="T0" fmla="*/ 0 w 215"/>
                  <a:gd name="T1" fmla="*/ 0 h 198"/>
                  <a:gd name="T2" fmla="*/ 1 w 215"/>
                  <a:gd name="T3" fmla="*/ 165 h 198"/>
                  <a:gd name="T4" fmla="*/ 6 w 215"/>
                  <a:gd name="T5" fmla="*/ 172 h 198"/>
                  <a:gd name="T6" fmla="*/ 16 w 215"/>
                  <a:gd name="T7" fmla="*/ 179 h 198"/>
                  <a:gd name="T8" fmla="*/ 29 w 215"/>
                  <a:gd name="T9" fmla="*/ 184 h 198"/>
                  <a:gd name="T10" fmla="*/ 41 w 215"/>
                  <a:gd name="T11" fmla="*/ 189 h 198"/>
                  <a:gd name="T12" fmla="*/ 57 w 215"/>
                  <a:gd name="T13" fmla="*/ 192 h 198"/>
                  <a:gd name="T14" fmla="*/ 75 w 215"/>
                  <a:gd name="T15" fmla="*/ 196 h 198"/>
                  <a:gd name="T16" fmla="*/ 95 w 215"/>
                  <a:gd name="T17" fmla="*/ 197 h 198"/>
                  <a:gd name="T18" fmla="*/ 113 w 215"/>
                  <a:gd name="T19" fmla="*/ 197 h 198"/>
                  <a:gd name="T20" fmla="*/ 132 w 215"/>
                  <a:gd name="T21" fmla="*/ 196 h 198"/>
                  <a:gd name="T22" fmla="*/ 152 w 215"/>
                  <a:gd name="T23" fmla="*/ 193 h 198"/>
                  <a:gd name="T24" fmla="*/ 167 w 215"/>
                  <a:gd name="T25" fmla="*/ 190 h 198"/>
                  <a:gd name="T26" fmla="*/ 182 w 215"/>
                  <a:gd name="T27" fmla="*/ 186 h 198"/>
                  <a:gd name="T28" fmla="*/ 197 w 215"/>
                  <a:gd name="T29" fmla="*/ 179 h 198"/>
                  <a:gd name="T30" fmla="*/ 205 w 215"/>
                  <a:gd name="T31" fmla="*/ 174 h 198"/>
                  <a:gd name="T32" fmla="*/ 212 w 215"/>
                  <a:gd name="T33" fmla="*/ 166 h 198"/>
                  <a:gd name="T34" fmla="*/ 214 w 215"/>
                  <a:gd name="T35" fmla="*/ 165 h 198"/>
                  <a:gd name="T36" fmla="*/ 212 w 215"/>
                  <a:gd name="T37" fmla="*/ 4 h 198"/>
                  <a:gd name="T38" fmla="*/ 207 w 215"/>
                  <a:gd name="T39" fmla="*/ 12 h 198"/>
                  <a:gd name="T40" fmla="*/ 201 w 215"/>
                  <a:gd name="T41" fmla="*/ 18 h 198"/>
                  <a:gd name="T42" fmla="*/ 190 w 215"/>
                  <a:gd name="T43" fmla="*/ 25 h 198"/>
                  <a:gd name="T44" fmla="*/ 176 w 215"/>
                  <a:gd name="T45" fmla="*/ 29 h 198"/>
                  <a:gd name="T46" fmla="*/ 159 w 215"/>
                  <a:gd name="T47" fmla="*/ 34 h 198"/>
                  <a:gd name="T48" fmla="*/ 142 w 215"/>
                  <a:gd name="T49" fmla="*/ 37 h 198"/>
                  <a:gd name="T50" fmla="*/ 124 w 215"/>
                  <a:gd name="T51" fmla="*/ 39 h 198"/>
                  <a:gd name="T52" fmla="*/ 105 w 215"/>
                  <a:gd name="T53" fmla="*/ 40 h 198"/>
                  <a:gd name="T54" fmla="*/ 87 w 215"/>
                  <a:gd name="T55" fmla="*/ 38 h 198"/>
                  <a:gd name="T56" fmla="*/ 68 w 215"/>
                  <a:gd name="T57" fmla="*/ 37 h 198"/>
                  <a:gd name="T58" fmla="*/ 50 w 215"/>
                  <a:gd name="T59" fmla="*/ 32 h 198"/>
                  <a:gd name="T60" fmla="*/ 34 w 215"/>
                  <a:gd name="T61" fmla="*/ 29 h 198"/>
                  <a:gd name="T62" fmla="*/ 21 w 215"/>
                  <a:gd name="T63" fmla="*/ 23 h 198"/>
                  <a:gd name="T64" fmla="*/ 14 w 215"/>
                  <a:gd name="T65" fmla="*/ 18 h 198"/>
                  <a:gd name="T66" fmla="*/ 6 w 215"/>
                  <a:gd name="T67" fmla="*/ 13 h 198"/>
                  <a:gd name="T68" fmla="*/ 0 w 215"/>
                  <a:gd name="T69" fmla="*/ 0 h 1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5" h="198">
                    <a:moveTo>
                      <a:pt x="0" y="0"/>
                    </a:moveTo>
                    <a:lnTo>
                      <a:pt x="0" y="0"/>
                    </a:lnTo>
                    <a:lnTo>
                      <a:pt x="0" y="165"/>
                    </a:lnTo>
                    <a:lnTo>
                      <a:pt x="1" y="165"/>
                    </a:lnTo>
                    <a:lnTo>
                      <a:pt x="4" y="169"/>
                    </a:lnTo>
                    <a:lnTo>
                      <a:pt x="6" y="172"/>
                    </a:lnTo>
                    <a:lnTo>
                      <a:pt x="10" y="176"/>
                    </a:lnTo>
                    <a:lnTo>
                      <a:pt x="16" y="179"/>
                    </a:lnTo>
                    <a:lnTo>
                      <a:pt x="21" y="182"/>
                    </a:lnTo>
                    <a:lnTo>
                      <a:pt x="29" y="184"/>
                    </a:lnTo>
                    <a:lnTo>
                      <a:pt x="34" y="186"/>
                    </a:lnTo>
                    <a:lnTo>
                      <a:pt x="41" y="189"/>
                    </a:lnTo>
                    <a:lnTo>
                      <a:pt x="50" y="192"/>
                    </a:lnTo>
                    <a:lnTo>
                      <a:pt x="57" y="192"/>
                    </a:lnTo>
                    <a:lnTo>
                      <a:pt x="68" y="194"/>
                    </a:lnTo>
                    <a:lnTo>
                      <a:pt x="75" y="196"/>
                    </a:lnTo>
                    <a:lnTo>
                      <a:pt x="87" y="197"/>
                    </a:lnTo>
                    <a:lnTo>
                      <a:pt x="95" y="197"/>
                    </a:lnTo>
                    <a:lnTo>
                      <a:pt x="105" y="197"/>
                    </a:lnTo>
                    <a:lnTo>
                      <a:pt x="113" y="197"/>
                    </a:lnTo>
                    <a:lnTo>
                      <a:pt x="124" y="197"/>
                    </a:lnTo>
                    <a:lnTo>
                      <a:pt x="132" y="196"/>
                    </a:lnTo>
                    <a:lnTo>
                      <a:pt x="142" y="194"/>
                    </a:lnTo>
                    <a:lnTo>
                      <a:pt x="152" y="193"/>
                    </a:lnTo>
                    <a:lnTo>
                      <a:pt x="159" y="192"/>
                    </a:lnTo>
                    <a:lnTo>
                      <a:pt x="167" y="190"/>
                    </a:lnTo>
                    <a:lnTo>
                      <a:pt x="176" y="188"/>
                    </a:lnTo>
                    <a:lnTo>
                      <a:pt x="182" y="186"/>
                    </a:lnTo>
                    <a:lnTo>
                      <a:pt x="190" y="182"/>
                    </a:lnTo>
                    <a:lnTo>
                      <a:pt x="197" y="179"/>
                    </a:lnTo>
                    <a:lnTo>
                      <a:pt x="201" y="177"/>
                    </a:lnTo>
                    <a:lnTo>
                      <a:pt x="205" y="174"/>
                    </a:lnTo>
                    <a:lnTo>
                      <a:pt x="209" y="171"/>
                    </a:lnTo>
                    <a:lnTo>
                      <a:pt x="212" y="166"/>
                    </a:lnTo>
                    <a:lnTo>
                      <a:pt x="214" y="166"/>
                    </a:lnTo>
                    <a:lnTo>
                      <a:pt x="214" y="165"/>
                    </a:lnTo>
                    <a:lnTo>
                      <a:pt x="214" y="0"/>
                    </a:lnTo>
                    <a:lnTo>
                      <a:pt x="212" y="4"/>
                    </a:lnTo>
                    <a:lnTo>
                      <a:pt x="210" y="9"/>
                    </a:lnTo>
                    <a:lnTo>
                      <a:pt x="207" y="12"/>
                    </a:lnTo>
                    <a:lnTo>
                      <a:pt x="205" y="15"/>
                    </a:lnTo>
                    <a:lnTo>
                      <a:pt x="201" y="18"/>
                    </a:lnTo>
                    <a:lnTo>
                      <a:pt x="197" y="21"/>
                    </a:lnTo>
                    <a:lnTo>
                      <a:pt x="190" y="25"/>
                    </a:lnTo>
                    <a:lnTo>
                      <a:pt x="184" y="27"/>
                    </a:lnTo>
                    <a:lnTo>
                      <a:pt x="176" y="29"/>
                    </a:lnTo>
                    <a:lnTo>
                      <a:pt x="167" y="32"/>
                    </a:lnTo>
                    <a:lnTo>
                      <a:pt x="159" y="34"/>
                    </a:lnTo>
                    <a:lnTo>
                      <a:pt x="152" y="35"/>
                    </a:lnTo>
                    <a:lnTo>
                      <a:pt x="142" y="37"/>
                    </a:lnTo>
                    <a:lnTo>
                      <a:pt x="132" y="38"/>
                    </a:lnTo>
                    <a:lnTo>
                      <a:pt x="124" y="39"/>
                    </a:lnTo>
                    <a:lnTo>
                      <a:pt x="113" y="40"/>
                    </a:lnTo>
                    <a:lnTo>
                      <a:pt x="105" y="40"/>
                    </a:lnTo>
                    <a:lnTo>
                      <a:pt x="95" y="39"/>
                    </a:lnTo>
                    <a:lnTo>
                      <a:pt x="87" y="38"/>
                    </a:lnTo>
                    <a:lnTo>
                      <a:pt x="75" y="37"/>
                    </a:lnTo>
                    <a:lnTo>
                      <a:pt x="68" y="37"/>
                    </a:lnTo>
                    <a:lnTo>
                      <a:pt x="57" y="35"/>
                    </a:lnTo>
                    <a:lnTo>
                      <a:pt x="50" y="32"/>
                    </a:lnTo>
                    <a:lnTo>
                      <a:pt x="41" y="31"/>
                    </a:lnTo>
                    <a:lnTo>
                      <a:pt x="34" y="29"/>
                    </a:lnTo>
                    <a:lnTo>
                      <a:pt x="30" y="27"/>
                    </a:lnTo>
                    <a:lnTo>
                      <a:pt x="21" y="23"/>
                    </a:lnTo>
                    <a:lnTo>
                      <a:pt x="19" y="21"/>
                    </a:lnTo>
                    <a:lnTo>
                      <a:pt x="14" y="18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7"/>
                    </a:lnTo>
                    <a:lnTo>
                      <a:pt x="0" y="0"/>
                    </a:lnTo>
                  </a:path>
                </a:pathLst>
              </a:cu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kumimoji="0" lang="ja-JP" altLang="en-US" kern="0">
                  <a:solidFill>
                    <a:srgbClr val="1A1718"/>
                  </a:solidFill>
                  <a:latin typeface="Arial" charset="0"/>
                  <a:ea typeface="ＭＳ Ｐゴシック"/>
                </a:endParaRPr>
              </a:p>
            </p:txBody>
          </p:sp>
        </p:grpSp>
        <p:grpSp>
          <p:nvGrpSpPr>
            <p:cNvPr id="69" name="Group 55">
              <a:extLst>
                <a:ext uri="{FF2B5EF4-FFF2-40B4-BE49-F238E27FC236}">
                  <a16:creationId xmlns:a16="http://schemas.microsoft.com/office/drawing/2014/main" id="{2726EB43-A2CA-344E-BFA6-F1A4BD222C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0" y="3785"/>
              <a:ext cx="213" cy="236"/>
              <a:chOff x="5550" y="3785"/>
              <a:chExt cx="213" cy="236"/>
            </a:xfrm>
          </p:grpSpPr>
          <p:sp>
            <p:nvSpPr>
              <p:cNvPr id="71" name="Oval 56">
                <a:extLst>
                  <a:ext uri="{FF2B5EF4-FFF2-40B4-BE49-F238E27FC236}">
                    <a16:creationId xmlns:a16="http://schemas.microsoft.com/office/drawing/2014/main" id="{C485D7BD-3367-FE47-9EBA-1B405FB18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1" y="3785"/>
                <a:ext cx="211" cy="79"/>
              </a:xfrm>
              <a:prstGeom prst="ellipse">
                <a:avLst/>
              </a:pr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9pPr>
              </a:lstStyle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ja-JP" altLang="en-US" kern="0">
                  <a:solidFill>
                    <a:srgbClr val="1A1718"/>
                  </a:solidFill>
                </a:endParaRPr>
              </a:p>
            </p:txBody>
          </p:sp>
          <p:sp>
            <p:nvSpPr>
              <p:cNvPr id="72" name="Freeform 57">
                <a:extLst>
                  <a:ext uri="{FF2B5EF4-FFF2-40B4-BE49-F238E27FC236}">
                    <a16:creationId xmlns:a16="http://schemas.microsoft.com/office/drawing/2014/main" id="{1A04EC7E-424B-6A4B-8CD0-861E038B5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0" y="3823"/>
                <a:ext cx="213" cy="198"/>
              </a:xfrm>
              <a:custGeom>
                <a:avLst/>
                <a:gdLst>
                  <a:gd name="T0" fmla="*/ 0 w 213"/>
                  <a:gd name="T1" fmla="*/ 0 h 198"/>
                  <a:gd name="T2" fmla="*/ 1 w 213"/>
                  <a:gd name="T3" fmla="*/ 165 h 198"/>
                  <a:gd name="T4" fmla="*/ 5 w 213"/>
                  <a:gd name="T5" fmla="*/ 172 h 198"/>
                  <a:gd name="T6" fmla="*/ 14 w 213"/>
                  <a:gd name="T7" fmla="*/ 179 h 198"/>
                  <a:gd name="T8" fmla="*/ 28 w 213"/>
                  <a:gd name="T9" fmla="*/ 184 h 198"/>
                  <a:gd name="T10" fmla="*/ 40 w 213"/>
                  <a:gd name="T11" fmla="*/ 189 h 198"/>
                  <a:gd name="T12" fmla="*/ 55 w 213"/>
                  <a:gd name="T13" fmla="*/ 192 h 198"/>
                  <a:gd name="T14" fmla="*/ 74 w 213"/>
                  <a:gd name="T15" fmla="*/ 196 h 198"/>
                  <a:gd name="T16" fmla="*/ 94 w 213"/>
                  <a:gd name="T17" fmla="*/ 197 h 198"/>
                  <a:gd name="T18" fmla="*/ 113 w 213"/>
                  <a:gd name="T19" fmla="*/ 197 h 198"/>
                  <a:gd name="T20" fmla="*/ 131 w 213"/>
                  <a:gd name="T21" fmla="*/ 196 h 198"/>
                  <a:gd name="T22" fmla="*/ 151 w 213"/>
                  <a:gd name="T23" fmla="*/ 193 h 198"/>
                  <a:gd name="T24" fmla="*/ 166 w 213"/>
                  <a:gd name="T25" fmla="*/ 190 h 198"/>
                  <a:gd name="T26" fmla="*/ 181 w 213"/>
                  <a:gd name="T27" fmla="*/ 186 h 198"/>
                  <a:gd name="T28" fmla="*/ 196 w 213"/>
                  <a:gd name="T29" fmla="*/ 179 h 198"/>
                  <a:gd name="T30" fmla="*/ 205 w 213"/>
                  <a:gd name="T31" fmla="*/ 174 h 198"/>
                  <a:gd name="T32" fmla="*/ 211 w 213"/>
                  <a:gd name="T33" fmla="*/ 166 h 198"/>
                  <a:gd name="T34" fmla="*/ 212 w 213"/>
                  <a:gd name="T35" fmla="*/ 165 h 198"/>
                  <a:gd name="T36" fmla="*/ 211 w 213"/>
                  <a:gd name="T37" fmla="*/ 4 h 198"/>
                  <a:gd name="T38" fmla="*/ 207 w 213"/>
                  <a:gd name="T39" fmla="*/ 12 h 198"/>
                  <a:gd name="T40" fmla="*/ 200 w 213"/>
                  <a:gd name="T41" fmla="*/ 18 h 198"/>
                  <a:gd name="T42" fmla="*/ 189 w 213"/>
                  <a:gd name="T43" fmla="*/ 25 h 198"/>
                  <a:gd name="T44" fmla="*/ 175 w 213"/>
                  <a:gd name="T45" fmla="*/ 29 h 198"/>
                  <a:gd name="T46" fmla="*/ 158 w 213"/>
                  <a:gd name="T47" fmla="*/ 34 h 198"/>
                  <a:gd name="T48" fmla="*/ 141 w 213"/>
                  <a:gd name="T49" fmla="*/ 37 h 198"/>
                  <a:gd name="T50" fmla="*/ 123 w 213"/>
                  <a:gd name="T51" fmla="*/ 39 h 198"/>
                  <a:gd name="T52" fmla="*/ 104 w 213"/>
                  <a:gd name="T53" fmla="*/ 40 h 198"/>
                  <a:gd name="T54" fmla="*/ 86 w 213"/>
                  <a:gd name="T55" fmla="*/ 38 h 198"/>
                  <a:gd name="T56" fmla="*/ 66 w 213"/>
                  <a:gd name="T57" fmla="*/ 37 h 198"/>
                  <a:gd name="T58" fmla="*/ 49 w 213"/>
                  <a:gd name="T59" fmla="*/ 32 h 198"/>
                  <a:gd name="T60" fmla="*/ 33 w 213"/>
                  <a:gd name="T61" fmla="*/ 29 h 198"/>
                  <a:gd name="T62" fmla="*/ 19 w 213"/>
                  <a:gd name="T63" fmla="*/ 23 h 198"/>
                  <a:gd name="T64" fmla="*/ 13 w 213"/>
                  <a:gd name="T65" fmla="*/ 18 h 198"/>
                  <a:gd name="T66" fmla="*/ 5 w 213"/>
                  <a:gd name="T67" fmla="*/ 13 h 198"/>
                  <a:gd name="T68" fmla="*/ 0 w 213"/>
                  <a:gd name="T69" fmla="*/ 0 h 1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3" h="198">
                    <a:moveTo>
                      <a:pt x="0" y="0"/>
                    </a:moveTo>
                    <a:lnTo>
                      <a:pt x="0" y="0"/>
                    </a:lnTo>
                    <a:lnTo>
                      <a:pt x="0" y="165"/>
                    </a:lnTo>
                    <a:lnTo>
                      <a:pt x="1" y="165"/>
                    </a:lnTo>
                    <a:lnTo>
                      <a:pt x="3" y="169"/>
                    </a:lnTo>
                    <a:lnTo>
                      <a:pt x="5" y="172"/>
                    </a:lnTo>
                    <a:lnTo>
                      <a:pt x="10" y="176"/>
                    </a:lnTo>
                    <a:lnTo>
                      <a:pt x="14" y="179"/>
                    </a:lnTo>
                    <a:lnTo>
                      <a:pt x="19" y="182"/>
                    </a:lnTo>
                    <a:lnTo>
                      <a:pt x="28" y="184"/>
                    </a:lnTo>
                    <a:lnTo>
                      <a:pt x="33" y="186"/>
                    </a:lnTo>
                    <a:lnTo>
                      <a:pt x="40" y="189"/>
                    </a:lnTo>
                    <a:lnTo>
                      <a:pt x="49" y="192"/>
                    </a:lnTo>
                    <a:lnTo>
                      <a:pt x="55" y="192"/>
                    </a:lnTo>
                    <a:lnTo>
                      <a:pt x="66" y="194"/>
                    </a:lnTo>
                    <a:lnTo>
                      <a:pt x="74" y="196"/>
                    </a:lnTo>
                    <a:lnTo>
                      <a:pt x="86" y="197"/>
                    </a:lnTo>
                    <a:lnTo>
                      <a:pt x="94" y="197"/>
                    </a:lnTo>
                    <a:lnTo>
                      <a:pt x="104" y="197"/>
                    </a:lnTo>
                    <a:lnTo>
                      <a:pt x="113" y="197"/>
                    </a:lnTo>
                    <a:lnTo>
                      <a:pt x="123" y="197"/>
                    </a:lnTo>
                    <a:lnTo>
                      <a:pt x="131" y="196"/>
                    </a:lnTo>
                    <a:lnTo>
                      <a:pt x="141" y="194"/>
                    </a:lnTo>
                    <a:lnTo>
                      <a:pt x="151" y="193"/>
                    </a:lnTo>
                    <a:lnTo>
                      <a:pt x="158" y="192"/>
                    </a:lnTo>
                    <a:lnTo>
                      <a:pt x="166" y="190"/>
                    </a:lnTo>
                    <a:lnTo>
                      <a:pt x="175" y="188"/>
                    </a:lnTo>
                    <a:lnTo>
                      <a:pt x="181" y="186"/>
                    </a:lnTo>
                    <a:lnTo>
                      <a:pt x="189" y="182"/>
                    </a:lnTo>
                    <a:lnTo>
                      <a:pt x="196" y="179"/>
                    </a:lnTo>
                    <a:lnTo>
                      <a:pt x="200" y="177"/>
                    </a:lnTo>
                    <a:lnTo>
                      <a:pt x="205" y="174"/>
                    </a:lnTo>
                    <a:lnTo>
                      <a:pt x="208" y="171"/>
                    </a:lnTo>
                    <a:lnTo>
                      <a:pt x="211" y="166"/>
                    </a:lnTo>
                    <a:lnTo>
                      <a:pt x="212" y="166"/>
                    </a:lnTo>
                    <a:lnTo>
                      <a:pt x="212" y="165"/>
                    </a:lnTo>
                    <a:lnTo>
                      <a:pt x="212" y="0"/>
                    </a:lnTo>
                    <a:lnTo>
                      <a:pt x="211" y="4"/>
                    </a:lnTo>
                    <a:lnTo>
                      <a:pt x="210" y="9"/>
                    </a:lnTo>
                    <a:lnTo>
                      <a:pt x="207" y="12"/>
                    </a:lnTo>
                    <a:lnTo>
                      <a:pt x="205" y="15"/>
                    </a:lnTo>
                    <a:lnTo>
                      <a:pt x="200" y="18"/>
                    </a:lnTo>
                    <a:lnTo>
                      <a:pt x="196" y="21"/>
                    </a:lnTo>
                    <a:lnTo>
                      <a:pt x="189" y="25"/>
                    </a:lnTo>
                    <a:lnTo>
                      <a:pt x="184" y="27"/>
                    </a:lnTo>
                    <a:lnTo>
                      <a:pt x="175" y="29"/>
                    </a:lnTo>
                    <a:lnTo>
                      <a:pt x="166" y="32"/>
                    </a:lnTo>
                    <a:lnTo>
                      <a:pt x="158" y="34"/>
                    </a:lnTo>
                    <a:lnTo>
                      <a:pt x="151" y="35"/>
                    </a:lnTo>
                    <a:lnTo>
                      <a:pt x="141" y="37"/>
                    </a:lnTo>
                    <a:lnTo>
                      <a:pt x="131" y="38"/>
                    </a:lnTo>
                    <a:lnTo>
                      <a:pt x="123" y="39"/>
                    </a:lnTo>
                    <a:lnTo>
                      <a:pt x="113" y="40"/>
                    </a:lnTo>
                    <a:lnTo>
                      <a:pt x="104" y="40"/>
                    </a:lnTo>
                    <a:lnTo>
                      <a:pt x="94" y="39"/>
                    </a:lnTo>
                    <a:lnTo>
                      <a:pt x="86" y="38"/>
                    </a:lnTo>
                    <a:lnTo>
                      <a:pt x="74" y="37"/>
                    </a:lnTo>
                    <a:lnTo>
                      <a:pt x="66" y="37"/>
                    </a:lnTo>
                    <a:lnTo>
                      <a:pt x="55" y="35"/>
                    </a:lnTo>
                    <a:lnTo>
                      <a:pt x="49" y="32"/>
                    </a:lnTo>
                    <a:lnTo>
                      <a:pt x="40" y="31"/>
                    </a:lnTo>
                    <a:lnTo>
                      <a:pt x="33" y="29"/>
                    </a:lnTo>
                    <a:lnTo>
                      <a:pt x="29" y="27"/>
                    </a:lnTo>
                    <a:lnTo>
                      <a:pt x="19" y="23"/>
                    </a:lnTo>
                    <a:lnTo>
                      <a:pt x="17" y="21"/>
                    </a:lnTo>
                    <a:lnTo>
                      <a:pt x="13" y="18"/>
                    </a:lnTo>
                    <a:lnTo>
                      <a:pt x="10" y="15"/>
                    </a:lnTo>
                    <a:lnTo>
                      <a:pt x="5" y="13"/>
                    </a:lnTo>
                    <a:lnTo>
                      <a:pt x="3" y="7"/>
                    </a:lnTo>
                    <a:lnTo>
                      <a:pt x="0" y="0"/>
                    </a:lnTo>
                  </a:path>
                </a:pathLst>
              </a:custGeom>
              <a:pattFill prst="pct25">
                <a:fgClr>
                  <a:srgbClr val="00FFFF"/>
                </a:fgClr>
                <a:bgClr>
                  <a:srgbClr val="FFFFFF"/>
                </a:bgClr>
              </a:pattFill>
              <a:ln w="9249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 algn="ctr"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kumimoji="0" lang="ja-JP" altLang="en-US" kern="0">
                  <a:solidFill>
                    <a:srgbClr val="1A1718"/>
                  </a:solidFill>
                  <a:latin typeface="Arial" charset="0"/>
                  <a:ea typeface="ＭＳ Ｐゴシック"/>
                </a:endParaRPr>
              </a:p>
            </p:txBody>
          </p:sp>
        </p:grpSp>
        <p:sp>
          <p:nvSpPr>
            <p:cNvPr id="70" name="AutoShape 58">
              <a:extLst>
                <a:ext uri="{FF2B5EF4-FFF2-40B4-BE49-F238E27FC236}">
                  <a16:creationId xmlns:a16="http://schemas.microsoft.com/office/drawing/2014/main" id="{D9C1D164-25ED-4C4F-98B4-34A6658B723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938" y="3426"/>
              <a:ext cx="907" cy="680"/>
            </a:xfrm>
            <a:prstGeom prst="roundRect">
              <a:avLst>
                <a:gd name="adj" fmla="val 0"/>
              </a:avLst>
            </a:prstGeom>
            <a:noFill/>
            <a:ln w="18498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9pPr>
            </a:lstStyle>
            <a:p>
              <a:pPr algn="ctr" defTabSz="685800">
                <a:lnSpc>
                  <a:spcPct val="90000"/>
                </a:lnSpc>
                <a:spcBef>
                  <a:spcPct val="0"/>
                </a:spcBef>
                <a:defRPr/>
              </a:pPr>
              <a:endParaRPr lang="ja-JP" altLang="en-US" kern="0">
                <a:solidFill>
                  <a:srgbClr val="1A1718"/>
                </a:solidFill>
              </a:endParaRPr>
            </a:p>
          </p:txBody>
        </p:sp>
      </p:grpSp>
      <p:sp>
        <p:nvSpPr>
          <p:cNvPr id="28" name="Text Box 59">
            <a:extLst>
              <a:ext uri="{FF2B5EF4-FFF2-40B4-BE49-F238E27FC236}">
                <a16:creationId xmlns:a16="http://schemas.microsoft.com/office/drawing/2014/main" id="{D0D01162-D138-4E4A-83ED-A6B305EA9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033" y="4429327"/>
            <a:ext cx="804197" cy="3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Autofit/>
          </a:bodyPr>
          <a:lstStyle>
            <a:lvl1pPr defTabSz="417513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107950" indent="320675" defTabSz="417513">
              <a:buClr>
                <a:schemeClr val="tx1"/>
              </a:buClr>
              <a:buFont typeface="Arial" panose="020B0604020202020204" pitchFamily="34" charset="0"/>
              <a:buChar char="–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536575" indent="322263" defTabSz="417513"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289050" indent="-171450" defTabSz="417513">
              <a:spcBef>
                <a:spcPct val="20000"/>
              </a:spcBef>
              <a:buClr>
                <a:schemeClr val="bg1"/>
              </a:buClr>
              <a:buChar char="–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4pPr>
            <a:lvl5pPr marL="1719263" indent="-161925" defTabSz="417513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5pPr>
            <a:lvl6pPr marL="21764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6pPr>
            <a:lvl7pPr marL="26336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7pPr>
            <a:lvl8pPr marL="30908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8pPr>
            <a:lvl9pPr marL="35480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9pPr>
          </a:lstStyle>
          <a:p>
            <a:pPr algn="ctr" defTabSz="313135">
              <a:lnSpc>
                <a:spcPct val="90000"/>
              </a:lnSpc>
              <a:spcBef>
                <a:spcPct val="0"/>
              </a:spcBef>
              <a:buClr>
                <a:srgbClr val="A2A2A2"/>
              </a:buClr>
              <a:buSzPct val="90000"/>
              <a:buNone/>
              <a:defRPr/>
            </a:pPr>
            <a:r>
              <a:rPr lang="en-US" altLang="ja-JP" sz="75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Image</a:t>
            </a:r>
          </a:p>
          <a:p>
            <a:pPr algn="ctr" defTabSz="313135">
              <a:lnSpc>
                <a:spcPct val="90000"/>
              </a:lnSpc>
              <a:spcBef>
                <a:spcPct val="0"/>
              </a:spcBef>
              <a:buClr>
                <a:srgbClr val="A2A2A2"/>
              </a:buClr>
              <a:buSzPct val="90000"/>
              <a:buNone/>
              <a:defRPr/>
            </a:pPr>
            <a:r>
              <a:rPr lang="en-US" altLang="ja-JP" sz="75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Mode</a:t>
            </a:r>
            <a:endParaRPr lang="ja-JP" altLang="en-US" sz="900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Line 66">
            <a:extLst>
              <a:ext uri="{FF2B5EF4-FFF2-40B4-BE49-F238E27FC236}">
                <a16:creationId xmlns:a16="http://schemas.microsoft.com/office/drawing/2014/main" id="{5F39DEB6-E756-B640-8DDF-505F884D71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0359" y="2426071"/>
            <a:ext cx="5999" cy="2415861"/>
          </a:xfrm>
          <a:prstGeom prst="line">
            <a:avLst/>
          </a:prstGeom>
          <a:noFill/>
          <a:ln w="18498">
            <a:solidFill>
              <a:srgbClr val="7F604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ja-JP" altLang="en-US">
              <a:solidFill>
                <a:srgbClr val="1A1718"/>
              </a:solidFill>
              <a:latin typeface="Arial" charset="0"/>
              <a:ea typeface="ＭＳ Ｐゴシック"/>
            </a:endParaRPr>
          </a:p>
        </p:txBody>
      </p:sp>
      <p:sp>
        <p:nvSpPr>
          <p:cNvPr id="30" name="Freeform 977">
            <a:extLst>
              <a:ext uri="{FF2B5EF4-FFF2-40B4-BE49-F238E27FC236}">
                <a16:creationId xmlns:a16="http://schemas.microsoft.com/office/drawing/2014/main" id="{8A805E4A-C316-6C41-B663-0980F89CFCE5}"/>
              </a:ext>
            </a:extLst>
          </p:cNvPr>
          <p:cNvSpPr>
            <a:spLocks/>
          </p:cNvSpPr>
          <p:nvPr/>
        </p:nvSpPr>
        <p:spPr bwMode="auto">
          <a:xfrm>
            <a:off x="1516955" y="3331117"/>
            <a:ext cx="405508" cy="309756"/>
          </a:xfrm>
          <a:custGeom>
            <a:avLst/>
            <a:gdLst>
              <a:gd name="T0" fmla="*/ 535133 w 372"/>
              <a:gd name="T1" fmla="*/ 205359 h 300"/>
              <a:gd name="T2" fmla="*/ 535133 w 372"/>
              <a:gd name="T3" fmla="*/ 205359 h 300"/>
              <a:gd name="T4" fmla="*/ 216361 w 372"/>
              <a:gd name="T5" fmla="*/ 0 h 300"/>
              <a:gd name="T6" fmla="*/ 253863 w 372"/>
              <a:gd name="T7" fmla="*/ 100584 h 300"/>
              <a:gd name="T8" fmla="*/ 0 w 372"/>
              <a:gd name="T9" fmla="*/ 100584 h 300"/>
              <a:gd name="T10" fmla="*/ 0 w 372"/>
              <a:gd name="T11" fmla="*/ 321310 h 300"/>
              <a:gd name="T12" fmla="*/ 253863 w 372"/>
              <a:gd name="T13" fmla="*/ 321310 h 300"/>
              <a:gd name="T14" fmla="*/ 216361 w 372"/>
              <a:gd name="T15" fmla="*/ 417703 h 300"/>
              <a:gd name="T16" fmla="*/ 535133 w 372"/>
              <a:gd name="T17" fmla="*/ 205359 h 300"/>
              <a:gd name="T18" fmla="*/ 535133 w 372"/>
              <a:gd name="T19" fmla="*/ 205359 h 3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2" h="300">
                <a:moveTo>
                  <a:pt x="371" y="147"/>
                </a:moveTo>
                <a:lnTo>
                  <a:pt x="371" y="147"/>
                </a:lnTo>
                <a:lnTo>
                  <a:pt x="150" y="0"/>
                </a:lnTo>
                <a:lnTo>
                  <a:pt x="176" y="72"/>
                </a:lnTo>
                <a:lnTo>
                  <a:pt x="0" y="72"/>
                </a:lnTo>
                <a:lnTo>
                  <a:pt x="0" y="230"/>
                </a:lnTo>
                <a:lnTo>
                  <a:pt x="176" y="230"/>
                </a:lnTo>
                <a:lnTo>
                  <a:pt x="150" y="299"/>
                </a:lnTo>
                <a:lnTo>
                  <a:pt x="371" y="147"/>
                </a:lnTo>
              </a:path>
            </a:pathLst>
          </a:custGeom>
          <a:solidFill>
            <a:srgbClr val="0080FF"/>
          </a:solidFill>
          <a:ln w="9249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ja-JP" altLang="en-US">
              <a:solidFill>
                <a:srgbClr val="1A1718"/>
              </a:solidFill>
              <a:latin typeface="Arial" charset="0"/>
              <a:ea typeface="ＭＳ Ｐゴシック"/>
            </a:endParaRPr>
          </a:p>
        </p:txBody>
      </p:sp>
      <p:sp>
        <p:nvSpPr>
          <p:cNvPr id="31" name="Line 68">
            <a:extLst>
              <a:ext uri="{FF2B5EF4-FFF2-40B4-BE49-F238E27FC236}">
                <a16:creationId xmlns:a16="http://schemas.microsoft.com/office/drawing/2014/main" id="{D974BB38-7BEB-BD48-A240-0E0EAD7FAC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8552" y="2428284"/>
            <a:ext cx="0" cy="2425179"/>
          </a:xfrm>
          <a:prstGeom prst="line">
            <a:avLst/>
          </a:prstGeom>
          <a:noFill/>
          <a:ln w="18498">
            <a:solidFill>
              <a:srgbClr val="7F604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ja-JP" altLang="en-US">
              <a:solidFill>
                <a:srgbClr val="1A1718"/>
              </a:solidFill>
              <a:latin typeface="Arial" charset="0"/>
              <a:ea typeface="ＭＳ Ｐゴシック"/>
            </a:endParaRPr>
          </a:p>
        </p:txBody>
      </p:sp>
      <p:sp>
        <p:nvSpPr>
          <p:cNvPr id="32" name="Freeform 979">
            <a:extLst>
              <a:ext uri="{FF2B5EF4-FFF2-40B4-BE49-F238E27FC236}">
                <a16:creationId xmlns:a16="http://schemas.microsoft.com/office/drawing/2014/main" id="{6A894BEC-C83F-EB43-A24D-F0768622969E}"/>
              </a:ext>
            </a:extLst>
          </p:cNvPr>
          <p:cNvSpPr>
            <a:spLocks/>
          </p:cNvSpPr>
          <p:nvPr/>
        </p:nvSpPr>
        <p:spPr bwMode="auto">
          <a:xfrm>
            <a:off x="4760495" y="3331117"/>
            <a:ext cx="406707" cy="309756"/>
          </a:xfrm>
          <a:custGeom>
            <a:avLst/>
            <a:gdLst>
              <a:gd name="T0" fmla="*/ 536720 w 373"/>
              <a:gd name="T1" fmla="*/ 205359 h 300"/>
              <a:gd name="T2" fmla="*/ 536720 w 373"/>
              <a:gd name="T3" fmla="*/ 205359 h 300"/>
              <a:gd name="T4" fmla="*/ 219305 w 373"/>
              <a:gd name="T5" fmla="*/ 0 h 300"/>
              <a:gd name="T6" fmla="*/ 256818 w 373"/>
              <a:gd name="T7" fmla="*/ 100584 h 300"/>
              <a:gd name="T8" fmla="*/ 0 w 373"/>
              <a:gd name="T9" fmla="*/ 100584 h 300"/>
              <a:gd name="T10" fmla="*/ 0 w 373"/>
              <a:gd name="T11" fmla="*/ 321310 h 300"/>
              <a:gd name="T12" fmla="*/ 256818 w 373"/>
              <a:gd name="T13" fmla="*/ 321310 h 300"/>
              <a:gd name="T14" fmla="*/ 219305 w 373"/>
              <a:gd name="T15" fmla="*/ 417703 h 300"/>
              <a:gd name="T16" fmla="*/ 536720 w 373"/>
              <a:gd name="T17" fmla="*/ 205359 h 300"/>
              <a:gd name="T18" fmla="*/ 536720 w 373"/>
              <a:gd name="T19" fmla="*/ 205359 h 3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3" h="300">
                <a:moveTo>
                  <a:pt x="372" y="147"/>
                </a:moveTo>
                <a:lnTo>
                  <a:pt x="372" y="147"/>
                </a:lnTo>
                <a:lnTo>
                  <a:pt x="152" y="0"/>
                </a:lnTo>
                <a:lnTo>
                  <a:pt x="178" y="72"/>
                </a:lnTo>
                <a:lnTo>
                  <a:pt x="0" y="72"/>
                </a:lnTo>
                <a:lnTo>
                  <a:pt x="0" y="230"/>
                </a:lnTo>
                <a:lnTo>
                  <a:pt x="178" y="230"/>
                </a:lnTo>
                <a:lnTo>
                  <a:pt x="152" y="299"/>
                </a:lnTo>
                <a:lnTo>
                  <a:pt x="372" y="147"/>
                </a:lnTo>
              </a:path>
            </a:pathLst>
          </a:custGeom>
          <a:solidFill>
            <a:srgbClr val="0080FF"/>
          </a:solidFill>
          <a:ln w="9249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ja-JP" altLang="en-US">
              <a:solidFill>
                <a:srgbClr val="1A1718"/>
              </a:solidFill>
              <a:latin typeface="Arial" charset="0"/>
              <a:ea typeface="ＭＳ Ｐゴシック"/>
            </a:endParaRPr>
          </a:p>
        </p:txBody>
      </p:sp>
      <p:sp>
        <p:nvSpPr>
          <p:cNvPr id="33" name="Line 75">
            <a:extLst>
              <a:ext uri="{FF2B5EF4-FFF2-40B4-BE49-F238E27FC236}">
                <a16:creationId xmlns:a16="http://schemas.microsoft.com/office/drawing/2014/main" id="{330DDED7-FF29-E84F-89AD-6947E56A6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0882" y="4632201"/>
            <a:ext cx="1565226" cy="0"/>
          </a:xfrm>
          <a:prstGeom prst="line">
            <a:avLst/>
          </a:prstGeom>
          <a:noFill/>
          <a:ln w="47477">
            <a:solidFill>
              <a:srgbClr val="A1009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ja-JP" altLang="en-US">
              <a:solidFill>
                <a:srgbClr val="1A1718"/>
              </a:solidFill>
              <a:latin typeface="Arial" charset="0"/>
              <a:ea typeface="ＭＳ Ｐゴシック"/>
            </a:endParaRPr>
          </a:p>
        </p:txBody>
      </p:sp>
      <p:sp>
        <p:nvSpPr>
          <p:cNvPr id="34" name="Line 654">
            <a:extLst>
              <a:ext uri="{FF2B5EF4-FFF2-40B4-BE49-F238E27FC236}">
                <a16:creationId xmlns:a16="http://schemas.microsoft.com/office/drawing/2014/main" id="{02AF70E7-5512-6B4B-8BAB-044D93B243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87760" y="3645148"/>
            <a:ext cx="455571" cy="776551"/>
          </a:xfrm>
          <a:prstGeom prst="line">
            <a:avLst/>
          </a:prstGeom>
          <a:noFill/>
          <a:ln w="47477">
            <a:solidFill>
              <a:srgbClr val="7F604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ja-JP" altLang="en-US">
              <a:solidFill>
                <a:srgbClr val="1A1718"/>
              </a:solidFill>
              <a:latin typeface="Arial" charset="0"/>
              <a:ea typeface="ＭＳ Ｐゴシック"/>
            </a:endParaRPr>
          </a:p>
        </p:txBody>
      </p:sp>
      <p:grpSp>
        <p:nvGrpSpPr>
          <p:cNvPr id="36" name="Group 659">
            <a:extLst>
              <a:ext uri="{FF2B5EF4-FFF2-40B4-BE49-F238E27FC236}">
                <a16:creationId xmlns:a16="http://schemas.microsoft.com/office/drawing/2014/main" id="{B7352F82-CDEB-3747-984A-52FE7475F58B}"/>
              </a:ext>
            </a:extLst>
          </p:cNvPr>
          <p:cNvGrpSpPr>
            <a:grpSpLocks/>
          </p:cNvGrpSpPr>
          <p:nvPr/>
        </p:nvGrpSpPr>
        <p:grpSpPr bwMode="auto">
          <a:xfrm>
            <a:off x="5482283" y="4363158"/>
            <a:ext cx="322727" cy="264459"/>
            <a:chOff x="4119" y="3515"/>
            <a:chExt cx="297" cy="373"/>
          </a:xfrm>
        </p:grpSpPr>
        <p:sp>
          <p:nvSpPr>
            <p:cNvPr id="62" name="Oval 660">
              <a:extLst>
                <a:ext uri="{FF2B5EF4-FFF2-40B4-BE49-F238E27FC236}">
                  <a16:creationId xmlns:a16="http://schemas.microsoft.com/office/drawing/2014/main" id="{3D6F77D9-18B4-1D4A-A759-D9EA70EFD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3515"/>
              <a:ext cx="295" cy="126"/>
            </a:xfrm>
            <a:prstGeom prst="ellipse">
              <a:avLst/>
            </a:prstGeom>
            <a:pattFill prst="zigZag">
              <a:fgClr>
                <a:srgbClr val="00E100"/>
              </a:fgClr>
              <a:bgClr>
                <a:srgbClr val="FFFFFF"/>
              </a:bgClr>
            </a:pattFill>
            <a:ln w="9249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9pPr>
            </a:lstStyle>
            <a:p>
              <a:pPr algn="ctr" defTabSz="685800">
                <a:lnSpc>
                  <a:spcPct val="90000"/>
                </a:lnSpc>
                <a:spcBef>
                  <a:spcPct val="0"/>
                </a:spcBef>
                <a:defRPr/>
              </a:pPr>
              <a:endParaRPr lang="ja-JP" altLang="en-US" kern="0">
                <a:solidFill>
                  <a:srgbClr val="1A1718"/>
                </a:solidFill>
              </a:endParaRPr>
            </a:p>
          </p:txBody>
        </p:sp>
        <p:sp>
          <p:nvSpPr>
            <p:cNvPr id="63" name="Freeform 661">
              <a:extLst>
                <a:ext uri="{FF2B5EF4-FFF2-40B4-BE49-F238E27FC236}">
                  <a16:creationId xmlns:a16="http://schemas.microsoft.com/office/drawing/2014/main" id="{04D9C5D1-BF5C-5A40-8418-9DA9F5299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" y="3576"/>
              <a:ext cx="297" cy="312"/>
            </a:xfrm>
            <a:custGeom>
              <a:avLst/>
              <a:gdLst>
                <a:gd name="T0" fmla="*/ 0 w 297"/>
                <a:gd name="T1" fmla="*/ 0 h 312"/>
                <a:gd name="T2" fmla="*/ 0 w 297"/>
                <a:gd name="T3" fmla="*/ 259 h 312"/>
                <a:gd name="T4" fmla="*/ 7 w 297"/>
                <a:gd name="T5" fmla="*/ 270 h 312"/>
                <a:gd name="T6" fmla="*/ 20 w 297"/>
                <a:gd name="T7" fmla="*/ 282 h 312"/>
                <a:gd name="T8" fmla="*/ 39 w 297"/>
                <a:gd name="T9" fmla="*/ 292 h 312"/>
                <a:gd name="T10" fmla="*/ 56 w 297"/>
                <a:gd name="T11" fmla="*/ 298 h 312"/>
                <a:gd name="T12" fmla="*/ 77 w 297"/>
                <a:gd name="T13" fmla="*/ 303 h 312"/>
                <a:gd name="T14" fmla="*/ 103 w 297"/>
                <a:gd name="T15" fmla="*/ 308 h 312"/>
                <a:gd name="T16" fmla="*/ 129 w 297"/>
                <a:gd name="T17" fmla="*/ 311 h 312"/>
                <a:gd name="T18" fmla="*/ 155 w 297"/>
                <a:gd name="T19" fmla="*/ 311 h 312"/>
                <a:gd name="T20" fmla="*/ 182 w 297"/>
                <a:gd name="T21" fmla="*/ 308 h 312"/>
                <a:gd name="T22" fmla="*/ 209 w 297"/>
                <a:gd name="T23" fmla="*/ 305 h 312"/>
                <a:gd name="T24" fmla="*/ 231 w 297"/>
                <a:gd name="T25" fmla="*/ 299 h 312"/>
                <a:gd name="T26" fmla="*/ 251 w 297"/>
                <a:gd name="T27" fmla="*/ 292 h 312"/>
                <a:gd name="T28" fmla="*/ 272 w 297"/>
                <a:gd name="T29" fmla="*/ 283 h 312"/>
                <a:gd name="T30" fmla="*/ 283 w 297"/>
                <a:gd name="T31" fmla="*/ 274 h 312"/>
                <a:gd name="T32" fmla="*/ 294 w 297"/>
                <a:gd name="T33" fmla="*/ 263 h 312"/>
                <a:gd name="T34" fmla="*/ 296 w 297"/>
                <a:gd name="T35" fmla="*/ 259 h 312"/>
                <a:gd name="T36" fmla="*/ 294 w 297"/>
                <a:gd name="T37" fmla="*/ 7 h 312"/>
                <a:gd name="T38" fmla="*/ 287 w 297"/>
                <a:gd name="T39" fmla="*/ 19 h 312"/>
                <a:gd name="T40" fmla="*/ 278 w 297"/>
                <a:gd name="T41" fmla="*/ 29 h 312"/>
                <a:gd name="T42" fmla="*/ 261 w 297"/>
                <a:gd name="T43" fmla="*/ 40 h 312"/>
                <a:gd name="T44" fmla="*/ 243 w 297"/>
                <a:gd name="T45" fmla="*/ 47 h 312"/>
                <a:gd name="T46" fmla="*/ 220 w 297"/>
                <a:gd name="T47" fmla="*/ 54 h 312"/>
                <a:gd name="T48" fmla="*/ 196 w 297"/>
                <a:gd name="T49" fmla="*/ 59 h 312"/>
                <a:gd name="T50" fmla="*/ 172 w 297"/>
                <a:gd name="T51" fmla="*/ 61 h 312"/>
                <a:gd name="T52" fmla="*/ 144 w 297"/>
                <a:gd name="T53" fmla="*/ 62 h 312"/>
                <a:gd name="T54" fmla="*/ 119 w 297"/>
                <a:gd name="T55" fmla="*/ 61 h 312"/>
                <a:gd name="T56" fmla="*/ 92 w 297"/>
                <a:gd name="T57" fmla="*/ 57 h 312"/>
                <a:gd name="T58" fmla="*/ 68 w 297"/>
                <a:gd name="T59" fmla="*/ 51 h 312"/>
                <a:gd name="T60" fmla="*/ 46 w 297"/>
                <a:gd name="T61" fmla="*/ 46 h 312"/>
                <a:gd name="T62" fmla="*/ 26 w 297"/>
                <a:gd name="T63" fmla="*/ 37 h 312"/>
                <a:gd name="T64" fmla="*/ 17 w 297"/>
                <a:gd name="T65" fmla="*/ 29 h 312"/>
                <a:gd name="T66" fmla="*/ 7 w 297"/>
                <a:gd name="T67" fmla="*/ 21 h 312"/>
                <a:gd name="T68" fmla="*/ 0 w 297"/>
                <a:gd name="T69" fmla="*/ 0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7" h="312">
                  <a:moveTo>
                    <a:pt x="0" y="0"/>
                  </a:moveTo>
                  <a:lnTo>
                    <a:pt x="0" y="0"/>
                  </a:lnTo>
                  <a:lnTo>
                    <a:pt x="0" y="259"/>
                  </a:lnTo>
                  <a:lnTo>
                    <a:pt x="3" y="266"/>
                  </a:lnTo>
                  <a:lnTo>
                    <a:pt x="7" y="270"/>
                  </a:lnTo>
                  <a:lnTo>
                    <a:pt x="14" y="277"/>
                  </a:lnTo>
                  <a:lnTo>
                    <a:pt x="20" y="282"/>
                  </a:lnTo>
                  <a:lnTo>
                    <a:pt x="26" y="287"/>
                  </a:lnTo>
                  <a:lnTo>
                    <a:pt x="39" y="292"/>
                  </a:lnTo>
                  <a:lnTo>
                    <a:pt x="46" y="294"/>
                  </a:lnTo>
                  <a:lnTo>
                    <a:pt x="56" y="298"/>
                  </a:lnTo>
                  <a:lnTo>
                    <a:pt x="68" y="302"/>
                  </a:lnTo>
                  <a:lnTo>
                    <a:pt x="77" y="303"/>
                  </a:lnTo>
                  <a:lnTo>
                    <a:pt x="92" y="306"/>
                  </a:lnTo>
                  <a:lnTo>
                    <a:pt x="103" y="308"/>
                  </a:lnTo>
                  <a:lnTo>
                    <a:pt x="119" y="311"/>
                  </a:lnTo>
                  <a:lnTo>
                    <a:pt x="129" y="311"/>
                  </a:lnTo>
                  <a:lnTo>
                    <a:pt x="144" y="311"/>
                  </a:lnTo>
                  <a:lnTo>
                    <a:pt x="155" y="311"/>
                  </a:lnTo>
                  <a:lnTo>
                    <a:pt x="172" y="311"/>
                  </a:lnTo>
                  <a:lnTo>
                    <a:pt x="182" y="308"/>
                  </a:lnTo>
                  <a:lnTo>
                    <a:pt x="196" y="306"/>
                  </a:lnTo>
                  <a:lnTo>
                    <a:pt x="209" y="305"/>
                  </a:lnTo>
                  <a:lnTo>
                    <a:pt x="220" y="302"/>
                  </a:lnTo>
                  <a:lnTo>
                    <a:pt x="231" y="299"/>
                  </a:lnTo>
                  <a:lnTo>
                    <a:pt x="243" y="297"/>
                  </a:lnTo>
                  <a:lnTo>
                    <a:pt x="251" y="292"/>
                  </a:lnTo>
                  <a:lnTo>
                    <a:pt x="261" y="287"/>
                  </a:lnTo>
                  <a:lnTo>
                    <a:pt x="272" y="283"/>
                  </a:lnTo>
                  <a:lnTo>
                    <a:pt x="278" y="279"/>
                  </a:lnTo>
                  <a:lnTo>
                    <a:pt x="283" y="274"/>
                  </a:lnTo>
                  <a:lnTo>
                    <a:pt x="290" y="270"/>
                  </a:lnTo>
                  <a:lnTo>
                    <a:pt x="294" y="263"/>
                  </a:lnTo>
                  <a:lnTo>
                    <a:pt x="296" y="263"/>
                  </a:lnTo>
                  <a:lnTo>
                    <a:pt x="296" y="259"/>
                  </a:lnTo>
                  <a:lnTo>
                    <a:pt x="296" y="0"/>
                  </a:lnTo>
                  <a:lnTo>
                    <a:pt x="294" y="7"/>
                  </a:lnTo>
                  <a:lnTo>
                    <a:pt x="291" y="14"/>
                  </a:lnTo>
                  <a:lnTo>
                    <a:pt x="287" y="19"/>
                  </a:lnTo>
                  <a:lnTo>
                    <a:pt x="283" y="24"/>
                  </a:lnTo>
                  <a:lnTo>
                    <a:pt x="278" y="29"/>
                  </a:lnTo>
                  <a:lnTo>
                    <a:pt x="272" y="33"/>
                  </a:lnTo>
                  <a:lnTo>
                    <a:pt x="261" y="40"/>
                  </a:lnTo>
                  <a:lnTo>
                    <a:pt x="254" y="44"/>
                  </a:lnTo>
                  <a:lnTo>
                    <a:pt x="243" y="47"/>
                  </a:lnTo>
                  <a:lnTo>
                    <a:pt x="231" y="51"/>
                  </a:lnTo>
                  <a:lnTo>
                    <a:pt x="220" y="54"/>
                  </a:lnTo>
                  <a:lnTo>
                    <a:pt x="209" y="55"/>
                  </a:lnTo>
                  <a:lnTo>
                    <a:pt x="196" y="59"/>
                  </a:lnTo>
                  <a:lnTo>
                    <a:pt x="182" y="61"/>
                  </a:lnTo>
                  <a:lnTo>
                    <a:pt x="172" y="61"/>
                  </a:lnTo>
                  <a:lnTo>
                    <a:pt x="155" y="62"/>
                  </a:lnTo>
                  <a:lnTo>
                    <a:pt x="144" y="62"/>
                  </a:lnTo>
                  <a:lnTo>
                    <a:pt x="129" y="61"/>
                  </a:lnTo>
                  <a:lnTo>
                    <a:pt x="119" y="61"/>
                  </a:lnTo>
                  <a:lnTo>
                    <a:pt x="103" y="59"/>
                  </a:lnTo>
                  <a:lnTo>
                    <a:pt x="92" y="57"/>
                  </a:lnTo>
                  <a:lnTo>
                    <a:pt x="77" y="55"/>
                  </a:lnTo>
                  <a:lnTo>
                    <a:pt x="68" y="51"/>
                  </a:lnTo>
                  <a:lnTo>
                    <a:pt x="56" y="50"/>
                  </a:lnTo>
                  <a:lnTo>
                    <a:pt x="46" y="46"/>
                  </a:lnTo>
                  <a:lnTo>
                    <a:pt x="39" y="42"/>
                  </a:lnTo>
                  <a:lnTo>
                    <a:pt x="26" y="37"/>
                  </a:lnTo>
                  <a:lnTo>
                    <a:pt x="23" y="33"/>
                  </a:lnTo>
                  <a:lnTo>
                    <a:pt x="17" y="29"/>
                  </a:lnTo>
                  <a:lnTo>
                    <a:pt x="14" y="25"/>
                  </a:lnTo>
                  <a:lnTo>
                    <a:pt x="7" y="21"/>
                  </a:lnTo>
                  <a:lnTo>
                    <a:pt x="3" y="14"/>
                  </a:lnTo>
                  <a:lnTo>
                    <a:pt x="0" y="0"/>
                  </a:lnTo>
                </a:path>
              </a:pathLst>
            </a:custGeom>
            <a:pattFill prst="zigZag">
              <a:fgClr>
                <a:srgbClr val="00E100"/>
              </a:fgClr>
              <a:bgClr>
                <a:srgbClr val="FFFFFF"/>
              </a:bgClr>
            </a:pattFill>
            <a:ln w="9249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Autofit/>
            </a:bodyPr>
            <a:lstStyle/>
            <a:p>
              <a:pPr algn="ctr" defTabSz="685800">
                <a:lnSpc>
                  <a:spcPct val="90000"/>
                </a:lnSpc>
                <a:spcBef>
                  <a:spcPct val="0"/>
                </a:spcBef>
                <a:defRPr/>
              </a:pPr>
              <a:endParaRPr kumimoji="0" lang="ja-JP" altLang="en-US" kern="0">
                <a:solidFill>
                  <a:srgbClr val="1A1718"/>
                </a:solidFill>
                <a:latin typeface="Arial" charset="0"/>
                <a:ea typeface="ＭＳ Ｐゴシック"/>
              </a:endParaRPr>
            </a:p>
          </p:txBody>
        </p:sp>
      </p:grpSp>
      <p:sp>
        <p:nvSpPr>
          <p:cNvPr id="37" name="Text Box 671">
            <a:extLst>
              <a:ext uri="{FF2B5EF4-FFF2-40B4-BE49-F238E27FC236}">
                <a16:creationId xmlns:a16="http://schemas.microsoft.com/office/drawing/2014/main" id="{06C0940C-7260-0843-B650-7009CA3F3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971" y="3016493"/>
            <a:ext cx="578303" cy="3198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defTabSz="417513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107950" indent="320675" defTabSz="417513">
              <a:buClr>
                <a:schemeClr val="tx1"/>
              </a:buClr>
              <a:buFont typeface="Arial" panose="020B0604020202020204" pitchFamily="34" charset="0"/>
              <a:buChar char="–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536575" indent="322263" defTabSz="417513"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289050" indent="-171450" defTabSz="417513">
              <a:spcBef>
                <a:spcPct val="20000"/>
              </a:spcBef>
              <a:buClr>
                <a:schemeClr val="bg1"/>
              </a:buClr>
              <a:buChar char="–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4pPr>
            <a:lvl5pPr marL="1719263" indent="-161925" defTabSz="417513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5pPr>
            <a:lvl6pPr marL="21764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6pPr>
            <a:lvl7pPr marL="26336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7pPr>
            <a:lvl8pPr marL="30908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8pPr>
            <a:lvl9pPr marL="35480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9pPr>
          </a:lstStyle>
          <a:p>
            <a:pPr algn="ctr" defTabSz="313135">
              <a:lnSpc>
                <a:spcPct val="90000"/>
              </a:lnSpc>
              <a:spcBef>
                <a:spcPct val="0"/>
              </a:spcBef>
              <a:buClr>
                <a:srgbClr val="A2A2A2"/>
              </a:buClr>
              <a:buSzPct val="90000"/>
              <a:buNone/>
              <a:defRPr/>
            </a:pPr>
            <a:r>
              <a:rPr lang="en-US" altLang="ja-JP" sz="90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System</a:t>
            </a:r>
          </a:p>
          <a:p>
            <a:pPr algn="ctr" defTabSz="313135">
              <a:lnSpc>
                <a:spcPct val="90000"/>
              </a:lnSpc>
              <a:spcBef>
                <a:spcPct val="0"/>
              </a:spcBef>
              <a:buClr>
                <a:srgbClr val="A2A2A2"/>
              </a:buClr>
              <a:buSzPct val="90000"/>
              <a:buNone/>
              <a:defRPr/>
            </a:pPr>
            <a:r>
              <a:rPr lang="en-US" altLang="ja-JP" sz="90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Stop</a:t>
            </a:r>
            <a:endParaRPr lang="ja-JP" altLang="en-US" sz="1350" b="1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Text Box 59">
            <a:extLst>
              <a:ext uri="{FF2B5EF4-FFF2-40B4-BE49-F238E27FC236}">
                <a16:creationId xmlns:a16="http://schemas.microsoft.com/office/drawing/2014/main" id="{F5C42348-9000-1447-B1DF-2DF18249A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904" y="3405010"/>
            <a:ext cx="679045" cy="10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>
            <a:lvl1pPr defTabSz="417513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107950" indent="320675" defTabSz="417513">
              <a:buClr>
                <a:schemeClr val="tx1"/>
              </a:buClr>
              <a:buFont typeface="Arial" panose="020B0604020202020204" pitchFamily="34" charset="0"/>
              <a:buChar char="–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536575" indent="322263" defTabSz="417513"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289050" indent="-171450" defTabSz="417513">
              <a:spcBef>
                <a:spcPct val="20000"/>
              </a:spcBef>
              <a:buClr>
                <a:schemeClr val="bg1"/>
              </a:buClr>
              <a:buChar char="–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4pPr>
            <a:lvl5pPr marL="1719263" indent="-161925" defTabSz="417513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5pPr>
            <a:lvl6pPr marL="21764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6pPr>
            <a:lvl7pPr marL="26336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7pPr>
            <a:lvl8pPr marL="30908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8pPr>
            <a:lvl9pPr marL="35480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9pPr>
          </a:lstStyle>
          <a:p>
            <a:pPr algn="ctr" defTabSz="313135">
              <a:lnSpc>
                <a:spcPct val="90000"/>
              </a:lnSpc>
              <a:spcBef>
                <a:spcPct val="0"/>
              </a:spcBef>
              <a:buClr>
                <a:srgbClr val="A2A2A2"/>
              </a:buClr>
              <a:buSzPct val="90000"/>
              <a:buNone/>
              <a:defRPr/>
            </a:pPr>
            <a:r>
              <a:rPr lang="en-US" altLang="ja-JP" sz="75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Volume</a:t>
            </a:r>
            <a:endParaRPr lang="ja-JP" altLang="en-US" sz="750" b="1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0" name="Group 659">
            <a:extLst>
              <a:ext uri="{FF2B5EF4-FFF2-40B4-BE49-F238E27FC236}">
                <a16:creationId xmlns:a16="http://schemas.microsoft.com/office/drawing/2014/main" id="{FA736036-AFBD-2042-AFBE-168FD88F293B}"/>
              </a:ext>
            </a:extLst>
          </p:cNvPr>
          <p:cNvGrpSpPr>
            <a:grpSpLocks/>
          </p:cNvGrpSpPr>
          <p:nvPr/>
        </p:nvGrpSpPr>
        <p:grpSpPr bwMode="auto">
          <a:xfrm>
            <a:off x="6804595" y="3799778"/>
            <a:ext cx="322727" cy="264459"/>
            <a:chOff x="4119" y="3515"/>
            <a:chExt cx="297" cy="373"/>
          </a:xfrm>
          <a:pattFill prst="pct60">
            <a:fgClr>
              <a:srgbClr val="7CCD10"/>
            </a:fgClr>
            <a:bgClr>
              <a:srgbClr val="FFFFFF"/>
            </a:bgClr>
          </a:pattFill>
        </p:grpSpPr>
        <p:sp>
          <p:nvSpPr>
            <p:cNvPr id="60" name="Oval 660">
              <a:extLst>
                <a:ext uri="{FF2B5EF4-FFF2-40B4-BE49-F238E27FC236}">
                  <a16:creationId xmlns:a16="http://schemas.microsoft.com/office/drawing/2014/main" id="{17D03404-49FC-3047-98B8-069AD71A9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3515"/>
              <a:ext cx="295" cy="126"/>
            </a:xfrm>
            <a:prstGeom prst="ellipse">
              <a:avLst/>
            </a:prstGeom>
            <a:grpFill/>
            <a:ln w="9249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9pPr>
            </a:lstStyle>
            <a:p>
              <a:pPr algn="ctr" defTabSz="685800">
                <a:lnSpc>
                  <a:spcPct val="90000"/>
                </a:lnSpc>
                <a:spcBef>
                  <a:spcPct val="0"/>
                </a:spcBef>
                <a:defRPr/>
              </a:pPr>
              <a:endParaRPr lang="ja-JP" altLang="en-US" kern="0">
                <a:solidFill>
                  <a:srgbClr val="1A1718"/>
                </a:solidFill>
              </a:endParaRPr>
            </a:p>
          </p:txBody>
        </p:sp>
        <p:sp>
          <p:nvSpPr>
            <p:cNvPr id="61" name="Freeform 661">
              <a:extLst>
                <a:ext uri="{FF2B5EF4-FFF2-40B4-BE49-F238E27FC236}">
                  <a16:creationId xmlns:a16="http://schemas.microsoft.com/office/drawing/2014/main" id="{38626C73-EABC-D847-BFB9-4523897DB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" y="3576"/>
              <a:ext cx="297" cy="312"/>
            </a:xfrm>
            <a:custGeom>
              <a:avLst/>
              <a:gdLst>
                <a:gd name="T0" fmla="*/ 0 w 297"/>
                <a:gd name="T1" fmla="*/ 0 h 312"/>
                <a:gd name="T2" fmla="*/ 0 w 297"/>
                <a:gd name="T3" fmla="*/ 259 h 312"/>
                <a:gd name="T4" fmla="*/ 7 w 297"/>
                <a:gd name="T5" fmla="*/ 270 h 312"/>
                <a:gd name="T6" fmla="*/ 20 w 297"/>
                <a:gd name="T7" fmla="*/ 282 h 312"/>
                <a:gd name="T8" fmla="*/ 39 w 297"/>
                <a:gd name="T9" fmla="*/ 292 h 312"/>
                <a:gd name="T10" fmla="*/ 56 w 297"/>
                <a:gd name="T11" fmla="*/ 298 h 312"/>
                <a:gd name="T12" fmla="*/ 77 w 297"/>
                <a:gd name="T13" fmla="*/ 303 h 312"/>
                <a:gd name="T14" fmla="*/ 103 w 297"/>
                <a:gd name="T15" fmla="*/ 308 h 312"/>
                <a:gd name="T16" fmla="*/ 129 w 297"/>
                <a:gd name="T17" fmla="*/ 311 h 312"/>
                <a:gd name="T18" fmla="*/ 155 w 297"/>
                <a:gd name="T19" fmla="*/ 311 h 312"/>
                <a:gd name="T20" fmla="*/ 182 w 297"/>
                <a:gd name="T21" fmla="*/ 308 h 312"/>
                <a:gd name="T22" fmla="*/ 209 w 297"/>
                <a:gd name="T23" fmla="*/ 305 h 312"/>
                <a:gd name="T24" fmla="*/ 231 w 297"/>
                <a:gd name="T25" fmla="*/ 299 h 312"/>
                <a:gd name="T26" fmla="*/ 251 w 297"/>
                <a:gd name="T27" fmla="*/ 292 h 312"/>
                <a:gd name="T28" fmla="*/ 272 w 297"/>
                <a:gd name="T29" fmla="*/ 283 h 312"/>
                <a:gd name="T30" fmla="*/ 283 w 297"/>
                <a:gd name="T31" fmla="*/ 274 h 312"/>
                <a:gd name="T32" fmla="*/ 294 w 297"/>
                <a:gd name="T33" fmla="*/ 263 h 312"/>
                <a:gd name="T34" fmla="*/ 296 w 297"/>
                <a:gd name="T35" fmla="*/ 259 h 312"/>
                <a:gd name="T36" fmla="*/ 294 w 297"/>
                <a:gd name="T37" fmla="*/ 7 h 312"/>
                <a:gd name="T38" fmla="*/ 287 w 297"/>
                <a:gd name="T39" fmla="*/ 19 h 312"/>
                <a:gd name="T40" fmla="*/ 278 w 297"/>
                <a:gd name="T41" fmla="*/ 29 h 312"/>
                <a:gd name="T42" fmla="*/ 261 w 297"/>
                <a:gd name="T43" fmla="*/ 40 h 312"/>
                <a:gd name="T44" fmla="*/ 243 w 297"/>
                <a:gd name="T45" fmla="*/ 47 h 312"/>
                <a:gd name="T46" fmla="*/ 220 w 297"/>
                <a:gd name="T47" fmla="*/ 54 h 312"/>
                <a:gd name="T48" fmla="*/ 196 w 297"/>
                <a:gd name="T49" fmla="*/ 59 h 312"/>
                <a:gd name="T50" fmla="*/ 172 w 297"/>
                <a:gd name="T51" fmla="*/ 61 h 312"/>
                <a:gd name="T52" fmla="*/ 144 w 297"/>
                <a:gd name="T53" fmla="*/ 62 h 312"/>
                <a:gd name="T54" fmla="*/ 119 w 297"/>
                <a:gd name="T55" fmla="*/ 61 h 312"/>
                <a:gd name="T56" fmla="*/ 92 w 297"/>
                <a:gd name="T57" fmla="*/ 57 h 312"/>
                <a:gd name="T58" fmla="*/ 68 w 297"/>
                <a:gd name="T59" fmla="*/ 51 h 312"/>
                <a:gd name="T60" fmla="*/ 46 w 297"/>
                <a:gd name="T61" fmla="*/ 46 h 312"/>
                <a:gd name="T62" fmla="*/ 26 w 297"/>
                <a:gd name="T63" fmla="*/ 37 h 312"/>
                <a:gd name="T64" fmla="*/ 17 w 297"/>
                <a:gd name="T65" fmla="*/ 29 h 312"/>
                <a:gd name="T66" fmla="*/ 7 w 297"/>
                <a:gd name="T67" fmla="*/ 21 h 312"/>
                <a:gd name="T68" fmla="*/ 0 w 297"/>
                <a:gd name="T69" fmla="*/ 0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7" h="312">
                  <a:moveTo>
                    <a:pt x="0" y="0"/>
                  </a:moveTo>
                  <a:lnTo>
                    <a:pt x="0" y="0"/>
                  </a:lnTo>
                  <a:lnTo>
                    <a:pt x="0" y="259"/>
                  </a:lnTo>
                  <a:lnTo>
                    <a:pt x="3" y="266"/>
                  </a:lnTo>
                  <a:lnTo>
                    <a:pt x="7" y="270"/>
                  </a:lnTo>
                  <a:lnTo>
                    <a:pt x="14" y="277"/>
                  </a:lnTo>
                  <a:lnTo>
                    <a:pt x="20" y="282"/>
                  </a:lnTo>
                  <a:lnTo>
                    <a:pt x="26" y="287"/>
                  </a:lnTo>
                  <a:lnTo>
                    <a:pt x="39" y="292"/>
                  </a:lnTo>
                  <a:lnTo>
                    <a:pt x="46" y="294"/>
                  </a:lnTo>
                  <a:lnTo>
                    <a:pt x="56" y="298"/>
                  </a:lnTo>
                  <a:lnTo>
                    <a:pt x="68" y="302"/>
                  </a:lnTo>
                  <a:lnTo>
                    <a:pt x="77" y="303"/>
                  </a:lnTo>
                  <a:lnTo>
                    <a:pt x="92" y="306"/>
                  </a:lnTo>
                  <a:lnTo>
                    <a:pt x="103" y="308"/>
                  </a:lnTo>
                  <a:lnTo>
                    <a:pt x="119" y="311"/>
                  </a:lnTo>
                  <a:lnTo>
                    <a:pt x="129" y="311"/>
                  </a:lnTo>
                  <a:lnTo>
                    <a:pt x="144" y="311"/>
                  </a:lnTo>
                  <a:lnTo>
                    <a:pt x="155" y="311"/>
                  </a:lnTo>
                  <a:lnTo>
                    <a:pt x="172" y="311"/>
                  </a:lnTo>
                  <a:lnTo>
                    <a:pt x="182" y="308"/>
                  </a:lnTo>
                  <a:lnTo>
                    <a:pt x="196" y="306"/>
                  </a:lnTo>
                  <a:lnTo>
                    <a:pt x="209" y="305"/>
                  </a:lnTo>
                  <a:lnTo>
                    <a:pt x="220" y="302"/>
                  </a:lnTo>
                  <a:lnTo>
                    <a:pt x="231" y="299"/>
                  </a:lnTo>
                  <a:lnTo>
                    <a:pt x="243" y="297"/>
                  </a:lnTo>
                  <a:lnTo>
                    <a:pt x="251" y="292"/>
                  </a:lnTo>
                  <a:lnTo>
                    <a:pt x="261" y="287"/>
                  </a:lnTo>
                  <a:lnTo>
                    <a:pt x="272" y="283"/>
                  </a:lnTo>
                  <a:lnTo>
                    <a:pt x="278" y="279"/>
                  </a:lnTo>
                  <a:lnTo>
                    <a:pt x="283" y="274"/>
                  </a:lnTo>
                  <a:lnTo>
                    <a:pt x="290" y="270"/>
                  </a:lnTo>
                  <a:lnTo>
                    <a:pt x="294" y="263"/>
                  </a:lnTo>
                  <a:lnTo>
                    <a:pt x="296" y="263"/>
                  </a:lnTo>
                  <a:lnTo>
                    <a:pt x="296" y="259"/>
                  </a:lnTo>
                  <a:lnTo>
                    <a:pt x="296" y="0"/>
                  </a:lnTo>
                  <a:lnTo>
                    <a:pt x="294" y="7"/>
                  </a:lnTo>
                  <a:lnTo>
                    <a:pt x="291" y="14"/>
                  </a:lnTo>
                  <a:lnTo>
                    <a:pt x="287" y="19"/>
                  </a:lnTo>
                  <a:lnTo>
                    <a:pt x="283" y="24"/>
                  </a:lnTo>
                  <a:lnTo>
                    <a:pt x="278" y="29"/>
                  </a:lnTo>
                  <a:lnTo>
                    <a:pt x="272" y="33"/>
                  </a:lnTo>
                  <a:lnTo>
                    <a:pt x="261" y="40"/>
                  </a:lnTo>
                  <a:lnTo>
                    <a:pt x="254" y="44"/>
                  </a:lnTo>
                  <a:lnTo>
                    <a:pt x="243" y="47"/>
                  </a:lnTo>
                  <a:lnTo>
                    <a:pt x="231" y="51"/>
                  </a:lnTo>
                  <a:lnTo>
                    <a:pt x="220" y="54"/>
                  </a:lnTo>
                  <a:lnTo>
                    <a:pt x="209" y="55"/>
                  </a:lnTo>
                  <a:lnTo>
                    <a:pt x="196" y="59"/>
                  </a:lnTo>
                  <a:lnTo>
                    <a:pt x="182" y="61"/>
                  </a:lnTo>
                  <a:lnTo>
                    <a:pt x="172" y="61"/>
                  </a:lnTo>
                  <a:lnTo>
                    <a:pt x="155" y="62"/>
                  </a:lnTo>
                  <a:lnTo>
                    <a:pt x="144" y="62"/>
                  </a:lnTo>
                  <a:lnTo>
                    <a:pt x="129" y="61"/>
                  </a:lnTo>
                  <a:lnTo>
                    <a:pt x="119" y="61"/>
                  </a:lnTo>
                  <a:lnTo>
                    <a:pt x="103" y="59"/>
                  </a:lnTo>
                  <a:lnTo>
                    <a:pt x="92" y="57"/>
                  </a:lnTo>
                  <a:lnTo>
                    <a:pt x="77" y="55"/>
                  </a:lnTo>
                  <a:lnTo>
                    <a:pt x="68" y="51"/>
                  </a:lnTo>
                  <a:lnTo>
                    <a:pt x="56" y="50"/>
                  </a:lnTo>
                  <a:lnTo>
                    <a:pt x="46" y="46"/>
                  </a:lnTo>
                  <a:lnTo>
                    <a:pt x="39" y="42"/>
                  </a:lnTo>
                  <a:lnTo>
                    <a:pt x="26" y="37"/>
                  </a:lnTo>
                  <a:lnTo>
                    <a:pt x="23" y="33"/>
                  </a:lnTo>
                  <a:lnTo>
                    <a:pt x="17" y="29"/>
                  </a:lnTo>
                  <a:lnTo>
                    <a:pt x="14" y="25"/>
                  </a:lnTo>
                  <a:lnTo>
                    <a:pt x="7" y="21"/>
                  </a:lnTo>
                  <a:lnTo>
                    <a:pt x="3" y="14"/>
                  </a:lnTo>
                  <a:lnTo>
                    <a:pt x="0" y="0"/>
                  </a:lnTo>
                </a:path>
              </a:pathLst>
            </a:custGeom>
            <a:grpFill/>
            <a:ln w="9249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Autofit/>
            </a:bodyPr>
            <a:lstStyle/>
            <a:p>
              <a:pPr algn="ctr" defTabSz="685800">
                <a:lnSpc>
                  <a:spcPct val="90000"/>
                </a:lnSpc>
                <a:spcBef>
                  <a:spcPct val="0"/>
                </a:spcBef>
                <a:defRPr/>
              </a:pPr>
              <a:endParaRPr kumimoji="0" lang="ja-JP" altLang="en-US" kern="0">
                <a:solidFill>
                  <a:srgbClr val="1A1718"/>
                </a:solidFill>
                <a:latin typeface="Arial" charset="0"/>
                <a:ea typeface="ＭＳ Ｐゴシック"/>
              </a:endParaRPr>
            </a:p>
          </p:txBody>
        </p:sp>
      </p:grpSp>
      <p:sp>
        <p:nvSpPr>
          <p:cNvPr id="41" name="Line 75">
            <a:extLst>
              <a:ext uri="{FF2B5EF4-FFF2-40B4-BE49-F238E27FC236}">
                <a16:creationId xmlns:a16="http://schemas.microsoft.com/office/drawing/2014/main" id="{A4E53210-B6CE-6C4C-9891-56FC5A4A70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4010" y="3610216"/>
            <a:ext cx="1460891" cy="928285"/>
          </a:xfrm>
          <a:custGeom>
            <a:avLst/>
            <a:gdLst>
              <a:gd name="connsiteX0" fmla="*/ 0 w 1756097"/>
              <a:gd name="connsiteY0" fmla="*/ 0 h 763874"/>
              <a:gd name="connsiteX1" fmla="*/ 1756097 w 1756097"/>
              <a:gd name="connsiteY1" fmla="*/ 763874 h 763874"/>
              <a:gd name="connsiteX0" fmla="*/ 0 w 1756097"/>
              <a:gd name="connsiteY0" fmla="*/ 0 h 1293409"/>
              <a:gd name="connsiteX1" fmla="*/ 781030 w 1756097"/>
              <a:gd name="connsiteY1" fmla="*/ 1293409 h 1293409"/>
              <a:gd name="connsiteX2" fmla="*/ 1756097 w 1756097"/>
              <a:gd name="connsiteY2" fmla="*/ 763874 h 1293409"/>
              <a:gd name="connsiteX0" fmla="*/ 0 w 1756097"/>
              <a:gd name="connsiteY0" fmla="*/ 0 h 1344409"/>
              <a:gd name="connsiteX1" fmla="*/ 781030 w 1756097"/>
              <a:gd name="connsiteY1" fmla="*/ 1293409 h 1344409"/>
              <a:gd name="connsiteX2" fmla="*/ 1390630 w 1756097"/>
              <a:gd name="connsiteY2" fmla="*/ 1165588 h 1344409"/>
              <a:gd name="connsiteX3" fmla="*/ 1756097 w 1756097"/>
              <a:gd name="connsiteY3" fmla="*/ 763874 h 1344409"/>
              <a:gd name="connsiteX0" fmla="*/ 0 w 1756097"/>
              <a:gd name="connsiteY0" fmla="*/ 0 h 1270009"/>
              <a:gd name="connsiteX1" fmla="*/ 702372 w 1756097"/>
              <a:gd name="connsiteY1" fmla="*/ 1195086 h 1270009"/>
              <a:gd name="connsiteX2" fmla="*/ 1390630 w 1756097"/>
              <a:gd name="connsiteY2" fmla="*/ 1165588 h 1270009"/>
              <a:gd name="connsiteX3" fmla="*/ 1756097 w 1756097"/>
              <a:gd name="connsiteY3" fmla="*/ 763874 h 1270009"/>
              <a:gd name="connsiteX0" fmla="*/ 0 w 1756097"/>
              <a:gd name="connsiteY0" fmla="*/ 0 h 1237573"/>
              <a:gd name="connsiteX1" fmla="*/ 702372 w 1756097"/>
              <a:gd name="connsiteY1" fmla="*/ 1195086 h 1237573"/>
              <a:gd name="connsiteX2" fmla="*/ 1380797 w 1756097"/>
              <a:gd name="connsiteY2" fmla="*/ 1008272 h 1237573"/>
              <a:gd name="connsiteX3" fmla="*/ 1756097 w 1756097"/>
              <a:gd name="connsiteY3" fmla="*/ 763874 h 1237573"/>
              <a:gd name="connsiteX0" fmla="*/ 0 w 1756097"/>
              <a:gd name="connsiteY0" fmla="*/ 0 h 1291056"/>
              <a:gd name="connsiteX1" fmla="*/ 702372 w 1756097"/>
              <a:gd name="connsiteY1" fmla="*/ 1195086 h 1291056"/>
              <a:gd name="connsiteX2" fmla="*/ 1056333 w 1756097"/>
              <a:gd name="connsiteY2" fmla="*/ 1204917 h 1291056"/>
              <a:gd name="connsiteX3" fmla="*/ 1380797 w 1756097"/>
              <a:gd name="connsiteY3" fmla="*/ 1008272 h 1291056"/>
              <a:gd name="connsiteX4" fmla="*/ 1756097 w 1756097"/>
              <a:gd name="connsiteY4" fmla="*/ 763874 h 1291056"/>
              <a:gd name="connsiteX0" fmla="*/ 0 w 1756097"/>
              <a:gd name="connsiteY0" fmla="*/ 0 h 1271135"/>
              <a:gd name="connsiteX1" fmla="*/ 702372 w 1756097"/>
              <a:gd name="connsiteY1" fmla="*/ 1195086 h 1271135"/>
              <a:gd name="connsiteX2" fmla="*/ 1066165 w 1756097"/>
              <a:gd name="connsiteY2" fmla="*/ 1126259 h 1271135"/>
              <a:gd name="connsiteX3" fmla="*/ 1380797 w 1756097"/>
              <a:gd name="connsiteY3" fmla="*/ 1008272 h 1271135"/>
              <a:gd name="connsiteX4" fmla="*/ 1756097 w 1756097"/>
              <a:gd name="connsiteY4" fmla="*/ 763874 h 1271135"/>
              <a:gd name="connsiteX0" fmla="*/ 0 w 1756097"/>
              <a:gd name="connsiteY0" fmla="*/ 0 h 1205763"/>
              <a:gd name="connsiteX1" fmla="*/ 623714 w 1756097"/>
              <a:gd name="connsiteY1" fmla="*/ 1106595 h 1205763"/>
              <a:gd name="connsiteX2" fmla="*/ 1066165 w 1756097"/>
              <a:gd name="connsiteY2" fmla="*/ 1126259 h 1205763"/>
              <a:gd name="connsiteX3" fmla="*/ 1380797 w 1756097"/>
              <a:gd name="connsiteY3" fmla="*/ 1008272 h 1205763"/>
              <a:gd name="connsiteX4" fmla="*/ 1756097 w 1756097"/>
              <a:gd name="connsiteY4" fmla="*/ 763874 h 1205763"/>
              <a:gd name="connsiteX0" fmla="*/ 0 w 1933078"/>
              <a:gd name="connsiteY0" fmla="*/ 0 h 1245092"/>
              <a:gd name="connsiteX1" fmla="*/ 800695 w 1933078"/>
              <a:gd name="connsiteY1" fmla="*/ 1145924 h 1245092"/>
              <a:gd name="connsiteX2" fmla="*/ 1243146 w 1933078"/>
              <a:gd name="connsiteY2" fmla="*/ 1165588 h 1245092"/>
              <a:gd name="connsiteX3" fmla="*/ 1557778 w 1933078"/>
              <a:gd name="connsiteY3" fmla="*/ 1047601 h 1245092"/>
              <a:gd name="connsiteX4" fmla="*/ 1933078 w 1933078"/>
              <a:gd name="connsiteY4" fmla="*/ 803203 h 1245092"/>
              <a:gd name="connsiteX0" fmla="*/ 0 w 1933078"/>
              <a:gd name="connsiteY0" fmla="*/ 0 h 1245092"/>
              <a:gd name="connsiteX1" fmla="*/ 348411 w 1933078"/>
              <a:gd name="connsiteY1" fmla="*/ 644480 h 1245092"/>
              <a:gd name="connsiteX2" fmla="*/ 800695 w 1933078"/>
              <a:gd name="connsiteY2" fmla="*/ 1145924 h 1245092"/>
              <a:gd name="connsiteX3" fmla="*/ 1243146 w 1933078"/>
              <a:gd name="connsiteY3" fmla="*/ 1165588 h 1245092"/>
              <a:gd name="connsiteX4" fmla="*/ 1557778 w 1933078"/>
              <a:gd name="connsiteY4" fmla="*/ 1047601 h 1245092"/>
              <a:gd name="connsiteX5" fmla="*/ 1933078 w 1933078"/>
              <a:gd name="connsiteY5" fmla="*/ 803203 h 1245092"/>
              <a:gd name="connsiteX0" fmla="*/ 0 w 1933078"/>
              <a:gd name="connsiteY0" fmla="*/ 0 h 1255970"/>
              <a:gd name="connsiteX1" fmla="*/ 348411 w 1933078"/>
              <a:gd name="connsiteY1" fmla="*/ 644480 h 1255970"/>
              <a:gd name="connsiteX2" fmla="*/ 800695 w 1933078"/>
              <a:gd name="connsiteY2" fmla="*/ 1145924 h 1255970"/>
              <a:gd name="connsiteX3" fmla="*/ 1282475 w 1933078"/>
              <a:gd name="connsiteY3" fmla="*/ 1195084 h 1255970"/>
              <a:gd name="connsiteX4" fmla="*/ 1557778 w 1933078"/>
              <a:gd name="connsiteY4" fmla="*/ 1047601 h 1255970"/>
              <a:gd name="connsiteX5" fmla="*/ 1933078 w 1933078"/>
              <a:gd name="connsiteY5" fmla="*/ 803203 h 125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3078" h="1255970">
                <a:moveTo>
                  <a:pt x="0" y="0"/>
                </a:moveTo>
                <a:cubicBezTo>
                  <a:pt x="69539" y="99220"/>
                  <a:pt x="214962" y="453493"/>
                  <a:pt x="348411" y="644480"/>
                </a:cubicBezTo>
                <a:cubicBezTo>
                  <a:pt x="481860" y="835467"/>
                  <a:pt x="663043" y="1050879"/>
                  <a:pt x="800695" y="1145924"/>
                </a:cubicBezTo>
                <a:cubicBezTo>
                  <a:pt x="976750" y="1338550"/>
                  <a:pt x="1169404" y="1226220"/>
                  <a:pt x="1282475" y="1195084"/>
                </a:cubicBezTo>
                <a:cubicBezTo>
                  <a:pt x="1395546" y="1163948"/>
                  <a:pt x="1441151" y="1112915"/>
                  <a:pt x="1557778" y="1047601"/>
                </a:cubicBezTo>
                <a:cubicBezTo>
                  <a:pt x="1720289" y="959345"/>
                  <a:pt x="1808257" y="814439"/>
                  <a:pt x="1933078" y="803203"/>
                </a:cubicBezTo>
              </a:path>
            </a:pathLst>
          </a:cu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endParaRPr kumimoji="0" lang="ja-JP" altLang="en-US" kern="0">
              <a:solidFill>
                <a:srgbClr val="1A1718"/>
              </a:solidFill>
              <a:latin typeface="Arial" charset="0"/>
              <a:ea typeface="ＭＳ Ｐゴシック"/>
            </a:endParaRPr>
          </a:p>
        </p:txBody>
      </p:sp>
      <p:cxnSp>
        <p:nvCxnSpPr>
          <p:cNvPr id="43" name="Straight Arrow Connector 37">
            <a:extLst>
              <a:ext uri="{FF2B5EF4-FFF2-40B4-BE49-F238E27FC236}">
                <a16:creationId xmlns:a16="http://schemas.microsoft.com/office/drawing/2014/main" id="{E7A2D1CE-7276-644B-829F-D9A540B824DA}"/>
              </a:ext>
            </a:extLst>
          </p:cNvPr>
          <p:cNvCxnSpPr/>
          <p:nvPr/>
        </p:nvCxnSpPr>
        <p:spPr>
          <a:xfrm flipH="1">
            <a:off x="2925346" y="2809741"/>
            <a:ext cx="233228" cy="351339"/>
          </a:xfrm>
          <a:prstGeom prst="straightConnector1">
            <a:avLst/>
          </a:prstGeom>
          <a:noFill/>
          <a:ln w="53975" cap="flat" cmpd="sng" algn="ctr">
            <a:solidFill>
              <a:srgbClr val="15A88F">
                <a:lumMod val="75000"/>
              </a:srgb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Straight Arrow Connector 38">
            <a:extLst>
              <a:ext uri="{FF2B5EF4-FFF2-40B4-BE49-F238E27FC236}">
                <a16:creationId xmlns:a16="http://schemas.microsoft.com/office/drawing/2014/main" id="{3178A363-E675-A94C-9DAC-E45342E542E6}"/>
              </a:ext>
            </a:extLst>
          </p:cNvPr>
          <p:cNvCxnSpPr/>
          <p:nvPr/>
        </p:nvCxnSpPr>
        <p:spPr>
          <a:xfrm flipV="1">
            <a:off x="3073292" y="2817632"/>
            <a:ext cx="229768" cy="332088"/>
          </a:xfrm>
          <a:prstGeom prst="straightConnector1">
            <a:avLst/>
          </a:prstGeom>
          <a:noFill/>
          <a:ln w="53975" cap="flat" cmpd="sng" algn="ctr">
            <a:solidFill>
              <a:srgbClr val="EE6129">
                <a:lumMod val="60000"/>
                <a:lumOff val="40000"/>
              </a:srgb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5" name="Straight Arrow Connector 39">
            <a:extLst>
              <a:ext uri="{FF2B5EF4-FFF2-40B4-BE49-F238E27FC236}">
                <a16:creationId xmlns:a16="http://schemas.microsoft.com/office/drawing/2014/main" id="{66202AA0-A797-FA41-A6FB-D3B0265AA94F}"/>
              </a:ext>
            </a:extLst>
          </p:cNvPr>
          <p:cNvCxnSpPr/>
          <p:nvPr/>
        </p:nvCxnSpPr>
        <p:spPr>
          <a:xfrm flipH="1">
            <a:off x="6193451" y="2870343"/>
            <a:ext cx="233228" cy="351339"/>
          </a:xfrm>
          <a:prstGeom prst="straightConnector1">
            <a:avLst/>
          </a:prstGeom>
          <a:noFill/>
          <a:ln w="53975" cap="flat" cmpd="sng" algn="ctr">
            <a:solidFill>
              <a:srgbClr val="15A88F">
                <a:lumMod val="75000"/>
              </a:srgb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Straight Arrow Connector 40">
            <a:extLst>
              <a:ext uri="{FF2B5EF4-FFF2-40B4-BE49-F238E27FC236}">
                <a16:creationId xmlns:a16="http://schemas.microsoft.com/office/drawing/2014/main" id="{787E6888-B1C2-7840-9583-A8B46980A6A9}"/>
              </a:ext>
            </a:extLst>
          </p:cNvPr>
          <p:cNvCxnSpPr/>
          <p:nvPr/>
        </p:nvCxnSpPr>
        <p:spPr>
          <a:xfrm flipV="1">
            <a:off x="6334843" y="2863586"/>
            <a:ext cx="229768" cy="332088"/>
          </a:xfrm>
          <a:prstGeom prst="straightConnector1">
            <a:avLst/>
          </a:prstGeom>
          <a:noFill/>
          <a:ln w="53975" cap="flat" cmpd="sng" algn="ctr">
            <a:solidFill>
              <a:srgbClr val="EE6129">
                <a:lumMod val="60000"/>
                <a:lumOff val="40000"/>
              </a:srgb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9" name="Rounded Rectangular Callout 1576">
            <a:extLst>
              <a:ext uri="{FF2B5EF4-FFF2-40B4-BE49-F238E27FC236}">
                <a16:creationId xmlns:a16="http://schemas.microsoft.com/office/drawing/2014/main" id="{066395D1-55DF-6A43-8218-79D74850D8EE}"/>
              </a:ext>
            </a:extLst>
          </p:cNvPr>
          <p:cNvSpPr/>
          <p:nvPr/>
        </p:nvSpPr>
        <p:spPr>
          <a:xfrm>
            <a:off x="6704940" y="3377272"/>
            <a:ext cx="893723" cy="198890"/>
          </a:xfrm>
          <a:prstGeom prst="wedgeRoundRectCallout">
            <a:avLst>
              <a:gd name="adj1" fmla="val -61967"/>
              <a:gd name="adj2" fmla="val 122091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rgbClr val="3362B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54000" tIns="27000" rIns="0" bIns="0" rtlCol="0" anchor="ctr">
            <a:no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ja-JP" sz="900" kern="0" dirty="0">
                <a:solidFill>
                  <a:srgbClr val="1A171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Data Migration</a:t>
            </a:r>
          </a:p>
        </p:txBody>
      </p:sp>
      <p:grpSp>
        <p:nvGrpSpPr>
          <p:cNvPr id="50" name="Group 253">
            <a:extLst>
              <a:ext uri="{FF2B5EF4-FFF2-40B4-BE49-F238E27FC236}">
                <a16:creationId xmlns:a16="http://schemas.microsoft.com/office/drawing/2014/main" id="{FC010948-78A6-444A-BDAF-B5762C2FEB92}"/>
              </a:ext>
            </a:extLst>
          </p:cNvPr>
          <p:cNvGrpSpPr>
            <a:grpSpLocks/>
          </p:cNvGrpSpPr>
          <p:nvPr/>
        </p:nvGrpSpPr>
        <p:grpSpPr bwMode="auto">
          <a:xfrm>
            <a:off x="748808" y="2555722"/>
            <a:ext cx="348803" cy="457222"/>
            <a:chOff x="3092" y="2604"/>
            <a:chExt cx="342" cy="640"/>
          </a:xfrm>
        </p:grpSpPr>
        <p:sp>
          <p:nvSpPr>
            <p:cNvPr id="58" name="Freeform 254">
              <a:extLst>
                <a:ext uri="{FF2B5EF4-FFF2-40B4-BE49-F238E27FC236}">
                  <a16:creationId xmlns:a16="http://schemas.microsoft.com/office/drawing/2014/main" id="{C4632298-CA3E-C241-A02D-506CA3491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" y="2604"/>
              <a:ext cx="342" cy="640"/>
            </a:xfrm>
            <a:custGeom>
              <a:avLst/>
              <a:gdLst>
                <a:gd name="T0" fmla="*/ 138 w 342"/>
                <a:gd name="T1" fmla="*/ 0 h 640"/>
                <a:gd name="T2" fmla="*/ 0 w 342"/>
                <a:gd name="T3" fmla="*/ 94 h 640"/>
                <a:gd name="T4" fmla="*/ 0 w 342"/>
                <a:gd name="T5" fmla="*/ 600 h 640"/>
                <a:gd name="T6" fmla="*/ 204 w 342"/>
                <a:gd name="T7" fmla="*/ 640 h 640"/>
                <a:gd name="T8" fmla="*/ 204 w 342"/>
                <a:gd name="T9" fmla="*/ 134 h 640"/>
                <a:gd name="T10" fmla="*/ 342 w 342"/>
                <a:gd name="T11" fmla="*/ 40 h 640"/>
                <a:gd name="T12" fmla="*/ 138 w 342"/>
                <a:gd name="T13" fmla="*/ 0 h 6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2"/>
                <a:gd name="T22" fmla="*/ 0 h 640"/>
                <a:gd name="T23" fmla="*/ 342 w 342"/>
                <a:gd name="T24" fmla="*/ 640 h 6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2" h="640">
                  <a:moveTo>
                    <a:pt x="138" y="0"/>
                  </a:moveTo>
                  <a:lnTo>
                    <a:pt x="0" y="94"/>
                  </a:lnTo>
                  <a:lnTo>
                    <a:pt x="0" y="600"/>
                  </a:lnTo>
                  <a:lnTo>
                    <a:pt x="204" y="640"/>
                  </a:lnTo>
                  <a:lnTo>
                    <a:pt x="204" y="134"/>
                  </a:lnTo>
                  <a:lnTo>
                    <a:pt x="342" y="4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ja-JP" altLang="en-US" sz="506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9" name="Freeform 255">
              <a:extLst>
                <a:ext uri="{FF2B5EF4-FFF2-40B4-BE49-F238E27FC236}">
                  <a16:creationId xmlns:a16="http://schemas.microsoft.com/office/drawing/2014/main" id="{BCECFA94-AF6A-D840-A62D-E0408D838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2644"/>
              <a:ext cx="138" cy="600"/>
            </a:xfrm>
            <a:custGeom>
              <a:avLst/>
              <a:gdLst>
                <a:gd name="T0" fmla="*/ 0 w 138"/>
                <a:gd name="T1" fmla="*/ 600 h 600"/>
                <a:gd name="T2" fmla="*/ 138 w 138"/>
                <a:gd name="T3" fmla="*/ 506 h 600"/>
                <a:gd name="T4" fmla="*/ 138 w 138"/>
                <a:gd name="T5" fmla="*/ 0 h 600"/>
                <a:gd name="T6" fmla="*/ 0 w 138"/>
                <a:gd name="T7" fmla="*/ 94 h 600"/>
                <a:gd name="T8" fmla="*/ 0 w 138"/>
                <a:gd name="T9" fmla="*/ 600 h 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600"/>
                <a:gd name="T17" fmla="*/ 138 w 138"/>
                <a:gd name="T18" fmla="*/ 600 h 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600">
                  <a:moveTo>
                    <a:pt x="0" y="600"/>
                  </a:moveTo>
                  <a:lnTo>
                    <a:pt x="138" y="506"/>
                  </a:lnTo>
                  <a:lnTo>
                    <a:pt x="138" y="0"/>
                  </a:lnTo>
                  <a:lnTo>
                    <a:pt x="0" y="94"/>
                  </a:lnTo>
                  <a:lnTo>
                    <a:pt x="0" y="60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ja-JP" altLang="en-US" sz="506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51" name="Group 253">
            <a:extLst>
              <a:ext uri="{FF2B5EF4-FFF2-40B4-BE49-F238E27FC236}">
                <a16:creationId xmlns:a16="http://schemas.microsoft.com/office/drawing/2014/main" id="{A2EDAAFA-C191-FA41-8A0C-74C887864101}"/>
              </a:ext>
            </a:extLst>
          </p:cNvPr>
          <p:cNvGrpSpPr>
            <a:grpSpLocks/>
          </p:cNvGrpSpPr>
          <p:nvPr/>
        </p:nvGrpSpPr>
        <p:grpSpPr bwMode="auto">
          <a:xfrm>
            <a:off x="3334312" y="2500222"/>
            <a:ext cx="348803" cy="457222"/>
            <a:chOff x="3092" y="2604"/>
            <a:chExt cx="342" cy="640"/>
          </a:xfrm>
        </p:grpSpPr>
        <p:sp>
          <p:nvSpPr>
            <p:cNvPr id="56" name="Freeform 254">
              <a:extLst>
                <a:ext uri="{FF2B5EF4-FFF2-40B4-BE49-F238E27FC236}">
                  <a16:creationId xmlns:a16="http://schemas.microsoft.com/office/drawing/2014/main" id="{7D0F05A6-CB24-1641-98BC-145E186B1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" y="2604"/>
              <a:ext cx="342" cy="640"/>
            </a:xfrm>
            <a:custGeom>
              <a:avLst/>
              <a:gdLst>
                <a:gd name="T0" fmla="*/ 138 w 342"/>
                <a:gd name="T1" fmla="*/ 0 h 640"/>
                <a:gd name="T2" fmla="*/ 0 w 342"/>
                <a:gd name="T3" fmla="*/ 94 h 640"/>
                <a:gd name="T4" fmla="*/ 0 w 342"/>
                <a:gd name="T5" fmla="*/ 600 h 640"/>
                <a:gd name="T6" fmla="*/ 204 w 342"/>
                <a:gd name="T7" fmla="*/ 640 h 640"/>
                <a:gd name="T8" fmla="*/ 204 w 342"/>
                <a:gd name="T9" fmla="*/ 134 h 640"/>
                <a:gd name="T10" fmla="*/ 342 w 342"/>
                <a:gd name="T11" fmla="*/ 40 h 640"/>
                <a:gd name="T12" fmla="*/ 138 w 342"/>
                <a:gd name="T13" fmla="*/ 0 h 6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2"/>
                <a:gd name="T22" fmla="*/ 0 h 640"/>
                <a:gd name="T23" fmla="*/ 342 w 342"/>
                <a:gd name="T24" fmla="*/ 640 h 6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2" h="640">
                  <a:moveTo>
                    <a:pt x="138" y="0"/>
                  </a:moveTo>
                  <a:lnTo>
                    <a:pt x="0" y="94"/>
                  </a:lnTo>
                  <a:lnTo>
                    <a:pt x="0" y="600"/>
                  </a:lnTo>
                  <a:lnTo>
                    <a:pt x="204" y="640"/>
                  </a:lnTo>
                  <a:lnTo>
                    <a:pt x="204" y="134"/>
                  </a:lnTo>
                  <a:lnTo>
                    <a:pt x="342" y="4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ja-JP" altLang="en-US" sz="506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7" name="Freeform 255">
              <a:extLst>
                <a:ext uri="{FF2B5EF4-FFF2-40B4-BE49-F238E27FC236}">
                  <a16:creationId xmlns:a16="http://schemas.microsoft.com/office/drawing/2014/main" id="{436DEB45-661F-874C-B5A4-056B94A98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2644"/>
              <a:ext cx="138" cy="600"/>
            </a:xfrm>
            <a:custGeom>
              <a:avLst/>
              <a:gdLst>
                <a:gd name="T0" fmla="*/ 0 w 138"/>
                <a:gd name="T1" fmla="*/ 600 h 600"/>
                <a:gd name="T2" fmla="*/ 138 w 138"/>
                <a:gd name="T3" fmla="*/ 506 h 600"/>
                <a:gd name="T4" fmla="*/ 138 w 138"/>
                <a:gd name="T5" fmla="*/ 0 h 600"/>
                <a:gd name="T6" fmla="*/ 0 w 138"/>
                <a:gd name="T7" fmla="*/ 94 h 600"/>
                <a:gd name="T8" fmla="*/ 0 w 138"/>
                <a:gd name="T9" fmla="*/ 600 h 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600"/>
                <a:gd name="T17" fmla="*/ 138 w 138"/>
                <a:gd name="T18" fmla="*/ 600 h 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600">
                  <a:moveTo>
                    <a:pt x="0" y="600"/>
                  </a:moveTo>
                  <a:lnTo>
                    <a:pt x="138" y="506"/>
                  </a:lnTo>
                  <a:lnTo>
                    <a:pt x="138" y="0"/>
                  </a:lnTo>
                  <a:lnTo>
                    <a:pt x="0" y="94"/>
                  </a:lnTo>
                  <a:lnTo>
                    <a:pt x="0" y="60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ja-JP" altLang="en-US" sz="506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52" name="Group 253">
            <a:extLst>
              <a:ext uri="{FF2B5EF4-FFF2-40B4-BE49-F238E27FC236}">
                <a16:creationId xmlns:a16="http://schemas.microsoft.com/office/drawing/2014/main" id="{44C60AF6-B5D8-2743-8203-E8149693D7C3}"/>
              </a:ext>
            </a:extLst>
          </p:cNvPr>
          <p:cNvGrpSpPr>
            <a:grpSpLocks/>
          </p:cNvGrpSpPr>
          <p:nvPr/>
        </p:nvGrpSpPr>
        <p:grpSpPr bwMode="auto">
          <a:xfrm>
            <a:off x="6523128" y="2537614"/>
            <a:ext cx="348803" cy="457222"/>
            <a:chOff x="3092" y="2604"/>
            <a:chExt cx="342" cy="640"/>
          </a:xfrm>
        </p:grpSpPr>
        <p:sp>
          <p:nvSpPr>
            <p:cNvPr id="54" name="Freeform 254">
              <a:extLst>
                <a:ext uri="{FF2B5EF4-FFF2-40B4-BE49-F238E27FC236}">
                  <a16:creationId xmlns:a16="http://schemas.microsoft.com/office/drawing/2014/main" id="{B118CF14-B28F-714F-8575-020F2ED76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" y="2604"/>
              <a:ext cx="342" cy="640"/>
            </a:xfrm>
            <a:custGeom>
              <a:avLst/>
              <a:gdLst>
                <a:gd name="T0" fmla="*/ 138 w 342"/>
                <a:gd name="T1" fmla="*/ 0 h 640"/>
                <a:gd name="T2" fmla="*/ 0 w 342"/>
                <a:gd name="T3" fmla="*/ 94 h 640"/>
                <a:gd name="T4" fmla="*/ 0 w 342"/>
                <a:gd name="T5" fmla="*/ 600 h 640"/>
                <a:gd name="T6" fmla="*/ 204 w 342"/>
                <a:gd name="T7" fmla="*/ 640 h 640"/>
                <a:gd name="T8" fmla="*/ 204 w 342"/>
                <a:gd name="T9" fmla="*/ 134 h 640"/>
                <a:gd name="T10" fmla="*/ 342 w 342"/>
                <a:gd name="T11" fmla="*/ 40 h 640"/>
                <a:gd name="T12" fmla="*/ 138 w 342"/>
                <a:gd name="T13" fmla="*/ 0 h 6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2"/>
                <a:gd name="T22" fmla="*/ 0 h 640"/>
                <a:gd name="T23" fmla="*/ 342 w 342"/>
                <a:gd name="T24" fmla="*/ 640 h 6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2" h="640">
                  <a:moveTo>
                    <a:pt x="138" y="0"/>
                  </a:moveTo>
                  <a:lnTo>
                    <a:pt x="0" y="94"/>
                  </a:lnTo>
                  <a:lnTo>
                    <a:pt x="0" y="600"/>
                  </a:lnTo>
                  <a:lnTo>
                    <a:pt x="204" y="640"/>
                  </a:lnTo>
                  <a:lnTo>
                    <a:pt x="204" y="134"/>
                  </a:lnTo>
                  <a:lnTo>
                    <a:pt x="342" y="4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ja-JP" altLang="en-US" sz="506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5" name="Freeform 255">
              <a:extLst>
                <a:ext uri="{FF2B5EF4-FFF2-40B4-BE49-F238E27FC236}">
                  <a16:creationId xmlns:a16="http://schemas.microsoft.com/office/drawing/2014/main" id="{2590BC4A-F2DC-8343-BEF0-904EADA4A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2644"/>
              <a:ext cx="138" cy="600"/>
            </a:xfrm>
            <a:custGeom>
              <a:avLst/>
              <a:gdLst>
                <a:gd name="T0" fmla="*/ 0 w 138"/>
                <a:gd name="T1" fmla="*/ 600 h 600"/>
                <a:gd name="T2" fmla="*/ 138 w 138"/>
                <a:gd name="T3" fmla="*/ 506 h 600"/>
                <a:gd name="T4" fmla="*/ 138 w 138"/>
                <a:gd name="T5" fmla="*/ 0 h 600"/>
                <a:gd name="T6" fmla="*/ 0 w 138"/>
                <a:gd name="T7" fmla="*/ 94 h 600"/>
                <a:gd name="T8" fmla="*/ 0 w 138"/>
                <a:gd name="T9" fmla="*/ 600 h 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600"/>
                <a:gd name="T17" fmla="*/ 138 w 138"/>
                <a:gd name="T18" fmla="*/ 600 h 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600">
                  <a:moveTo>
                    <a:pt x="0" y="600"/>
                  </a:moveTo>
                  <a:lnTo>
                    <a:pt x="138" y="506"/>
                  </a:lnTo>
                  <a:lnTo>
                    <a:pt x="138" y="0"/>
                  </a:lnTo>
                  <a:lnTo>
                    <a:pt x="0" y="94"/>
                  </a:lnTo>
                  <a:lnTo>
                    <a:pt x="0" y="60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ja-JP" altLang="en-US" sz="506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" name="Text Box 671">
            <a:extLst>
              <a:ext uri="{FF2B5EF4-FFF2-40B4-BE49-F238E27FC236}">
                <a16:creationId xmlns:a16="http://schemas.microsoft.com/office/drawing/2014/main" id="{9770B58B-F2DC-CA02-6B91-1A1CE487E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699" y="2699782"/>
            <a:ext cx="780233" cy="19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defTabSz="417513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107950" indent="320675" defTabSz="417513">
              <a:buClr>
                <a:schemeClr val="tx1"/>
              </a:buClr>
              <a:buFont typeface="Arial" panose="020B0604020202020204" pitchFamily="34" charset="0"/>
              <a:buChar char="–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536575" indent="322263" defTabSz="417513"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289050" indent="-171450" defTabSz="417513">
              <a:spcBef>
                <a:spcPct val="20000"/>
              </a:spcBef>
              <a:buClr>
                <a:schemeClr val="bg1"/>
              </a:buClr>
              <a:buChar char="–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4pPr>
            <a:lvl5pPr marL="1719263" indent="-161925" defTabSz="417513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5pPr>
            <a:lvl6pPr marL="21764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6pPr>
            <a:lvl7pPr marL="26336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7pPr>
            <a:lvl8pPr marL="30908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8pPr>
            <a:lvl9pPr marL="35480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9pPr>
          </a:lstStyle>
          <a:p>
            <a:pPr algn="ctr" defTabSz="313135">
              <a:lnSpc>
                <a:spcPct val="90000"/>
              </a:lnSpc>
              <a:spcBef>
                <a:spcPct val="0"/>
              </a:spcBef>
              <a:buClr>
                <a:srgbClr val="A2A2A2"/>
              </a:buClr>
              <a:buSzPct val="90000"/>
              <a:buNone/>
              <a:defRPr/>
            </a:pPr>
            <a:r>
              <a:rPr lang="en-US" altLang="ja-JP" sz="90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IBM i</a:t>
            </a:r>
            <a:endParaRPr lang="ja-JP" altLang="en-US" sz="1350" b="1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Text Box 671">
            <a:extLst>
              <a:ext uri="{FF2B5EF4-FFF2-40B4-BE49-F238E27FC236}">
                <a16:creationId xmlns:a16="http://schemas.microsoft.com/office/drawing/2014/main" id="{BC41F398-AF08-79D1-A265-FD8C2662E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39" y="4497298"/>
            <a:ext cx="780233" cy="19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defTabSz="417513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107950" indent="320675" defTabSz="417513">
              <a:buClr>
                <a:schemeClr val="tx1"/>
              </a:buClr>
              <a:buFont typeface="Arial" panose="020B0604020202020204" pitchFamily="34" charset="0"/>
              <a:buChar char="–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536575" indent="322263" defTabSz="417513"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289050" indent="-171450" defTabSz="417513">
              <a:spcBef>
                <a:spcPct val="20000"/>
              </a:spcBef>
              <a:buClr>
                <a:schemeClr val="bg1"/>
              </a:buClr>
              <a:buChar char="–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4pPr>
            <a:lvl5pPr marL="1719263" indent="-161925" defTabSz="417513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5pPr>
            <a:lvl6pPr marL="21764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6pPr>
            <a:lvl7pPr marL="26336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7pPr>
            <a:lvl8pPr marL="30908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8pPr>
            <a:lvl9pPr marL="35480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9pPr>
          </a:lstStyle>
          <a:p>
            <a:pPr algn="ctr" defTabSz="313135">
              <a:lnSpc>
                <a:spcPct val="90000"/>
              </a:lnSpc>
              <a:spcBef>
                <a:spcPct val="0"/>
              </a:spcBef>
              <a:buClr>
                <a:srgbClr val="A2A2A2"/>
              </a:buClr>
              <a:buSzPct val="90000"/>
              <a:buNone/>
              <a:defRPr/>
            </a:pPr>
            <a:r>
              <a:rPr lang="en-US" altLang="ja-JP" sz="90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A9000</a:t>
            </a:r>
          </a:p>
          <a:p>
            <a:pPr algn="ctr" defTabSz="313135">
              <a:lnSpc>
                <a:spcPct val="90000"/>
              </a:lnSpc>
              <a:spcBef>
                <a:spcPct val="0"/>
              </a:spcBef>
              <a:buClr>
                <a:srgbClr val="A2A2A2"/>
              </a:buClr>
              <a:buSzPct val="90000"/>
              <a:buNone/>
              <a:defRPr/>
            </a:pPr>
            <a:r>
              <a:rPr lang="en-US" altLang="ja-JP" sz="90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LUN</a:t>
            </a:r>
            <a:endParaRPr lang="ja-JP" altLang="en-US" sz="1350" b="1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Text Box 671">
            <a:extLst>
              <a:ext uri="{FF2B5EF4-FFF2-40B4-BE49-F238E27FC236}">
                <a16:creationId xmlns:a16="http://schemas.microsoft.com/office/drawing/2014/main" id="{FF2DD289-115A-2979-10B0-EEA19CCB2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245" y="2671728"/>
            <a:ext cx="780233" cy="19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defTabSz="417513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107950" indent="320675" defTabSz="417513">
              <a:buClr>
                <a:schemeClr val="tx1"/>
              </a:buClr>
              <a:buFont typeface="Arial" panose="020B0604020202020204" pitchFamily="34" charset="0"/>
              <a:buChar char="–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536575" indent="322263" defTabSz="417513"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289050" indent="-171450" defTabSz="417513">
              <a:spcBef>
                <a:spcPct val="20000"/>
              </a:spcBef>
              <a:buClr>
                <a:schemeClr val="bg1"/>
              </a:buClr>
              <a:buChar char="–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4pPr>
            <a:lvl5pPr marL="1719263" indent="-161925" defTabSz="417513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5pPr>
            <a:lvl6pPr marL="21764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6pPr>
            <a:lvl7pPr marL="26336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7pPr>
            <a:lvl8pPr marL="30908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8pPr>
            <a:lvl9pPr marL="35480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9pPr>
          </a:lstStyle>
          <a:p>
            <a:pPr algn="ctr" defTabSz="313135">
              <a:lnSpc>
                <a:spcPct val="90000"/>
              </a:lnSpc>
              <a:spcBef>
                <a:spcPct val="0"/>
              </a:spcBef>
              <a:buClr>
                <a:srgbClr val="A2A2A2"/>
              </a:buClr>
              <a:buSzPct val="90000"/>
              <a:buNone/>
              <a:defRPr/>
            </a:pPr>
            <a:r>
              <a:rPr lang="en-US" altLang="ja-JP" sz="90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IBM i</a:t>
            </a:r>
            <a:endParaRPr lang="ja-JP" altLang="en-US" sz="1350" b="1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671">
            <a:extLst>
              <a:ext uri="{FF2B5EF4-FFF2-40B4-BE49-F238E27FC236}">
                <a16:creationId xmlns:a16="http://schemas.microsoft.com/office/drawing/2014/main" id="{BA6700DE-8B2A-97BB-603A-3E2222E70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651" y="2668156"/>
            <a:ext cx="549414" cy="34350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defTabSz="417513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107950" indent="320675" defTabSz="417513">
              <a:buClr>
                <a:schemeClr val="tx1"/>
              </a:buClr>
              <a:buFont typeface="Arial" panose="020B0604020202020204" pitchFamily="34" charset="0"/>
              <a:buChar char="–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536575" indent="322263" defTabSz="417513"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289050" indent="-171450" defTabSz="417513">
              <a:spcBef>
                <a:spcPct val="20000"/>
              </a:spcBef>
              <a:buClr>
                <a:schemeClr val="bg1"/>
              </a:buClr>
              <a:buChar char="–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4pPr>
            <a:lvl5pPr marL="1719263" indent="-161925" defTabSz="417513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5pPr>
            <a:lvl6pPr marL="21764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6pPr>
            <a:lvl7pPr marL="26336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7pPr>
            <a:lvl8pPr marL="30908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8pPr>
            <a:lvl9pPr marL="35480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9pPr>
          </a:lstStyle>
          <a:p>
            <a:pPr algn="ctr" defTabSz="313135">
              <a:lnSpc>
                <a:spcPct val="90000"/>
              </a:lnSpc>
              <a:spcBef>
                <a:spcPct val="0"/>
              </a:spcBef>
              <a:buClr>
                <a:srgbClr val="A2A2A2"/>
              </a:buClr>
              <a:buSzPct val="90000"/>
              <a:buNone/>
              <a:defRPr/>
            </a:pPr>
            <a:r>
              <a:rPr lang="en-US" altLang="ja-JP" sz="90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System</a:t>
            </a:r>
          </a:p>
          <a:p>
            <a:pPr algn="ctr" defTabSz="313135">
              <a:lnSpc>
                <a:spcPct val="90000"/>
              </a:lnSpc>
              <a:spcBef>
                <a:spcPct val="0"/>
              </a:spcBef>
              <a:buClr>
                <a:srgbClr val="A2A2A2"/>
              </a:buClr>
              <a:buSzPct val="90000"/>
              <a:buNone/>
              <a:defRPr/>
            </a:pPr>
            <a:r>
              <a:rPr lang="en-US" altLang="ja-JP" sz="90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Restart</a:t>
            </a:r>
            <a:endParaRPr lang="ja-JP" altLang="en-US" sz="1350" b="1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0" name="Text Box 671">
            <a:extLst>
              <a:ext uri="{FF2B5EF4-FFF2-40B4-BE49-F238E27FC236}">
                <a16:creationId xmlns:a16="http://schemas.microsoft.com/office/drawing/2014/main" id="{1D933DDD-B25B-941F-45CA-8E159EE2C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106" y="3128798"/>
            <a:ext cx="780233" cy="19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defTabSz="417513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107950" indent="320675" defTabSz="417513">
              <a:buClr>
                <a:schemeClr val="tx1"/>
              </a:buClr>
              <a:buFont typeface="Arial" panose="020B0604020202020204" pitchFamily="34" charset="0"/>
              <a:buChar char="–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536575" indent="322263" defTabSz="417513"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289050" indent="-171450" defTabSz="417513">
              <a:spcBef>
                <a:spcPct val="20000"/>
              </a:spcBef>
              <a:buClr>
                <a:schemeClr val="bg1"/>
              </a:buClr>
              <a:buChar char="–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4pPr>
            <a:lvl5pPr marL="1719263" indent="-161925" defTabSz="417513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5pPr>
            <a:lvl6pPr marL="21764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6pPr>
            <a:lvl7pPr marL="26336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7pPr>
            <a:lvl8pPr marL="30908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8pPr>
            <a:lvl9pPr marL="35480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9pPr>
          </a:lstStyle>
          <a:p>
            <a:pPr algn="ctr" defTabSz="313135">
              <a:lnSpc>
                <a:spcPct val="90000"/>
              </a:lnSpc>
              <a:spcBef>
                <a:spcPct val="0"/>
              </a:spcBef>
              <a:buClr>
                <a:srgbClr val="A2A2A2"/>
              </a:buClr>
              <a:buSzPct val="90000"/>
              <a:buNone/>
              <a:defRPr/>
            </a:pPr>
            <a:r>
              <a:rPr lang="en-US" altLang="ja-JP" sz="90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FlashSystem9500</a:t>
            </a:r>
            <a:endParaRPr lang="ja-JP" altLang="en-US" sz="1350" b="1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1" name="Text Box 671">
            <a:extLst>
              <a:ext uri="{FF2B5EF4-FFF2-40B4-BE49-F238E27FC236}">
                <a16:creationId xmlns:a16="http://schemas.microsoft.com/office/drawing/2014/main" id="{ACC07F7D-5FC5-F24D-6756-C7F68711D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11" y="3125702"/>
            <a:ext cx="780233" cy="19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defTabSz="417513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107950" indent="320675" defTabSz="417513">
              <a:buClr>
                <a:schemeClr val="tx1"/>
              </a:buClr>
              <a:buFont typeface="Arial" panose="020B0604020202020204" pitchFamily="34" charset="0"/>
              <a:buChar char="–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536575" indent="322263" defTabSz="417513"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289050" indent="-171450" defTabSz="417513">
              <a:spcBef>
                <a:spcPct val="20000"/>
              </a:spcBef>
              <a:buClr>
                <a:schemeClr val="bg1"/>
              </a:buClr>
              <a:buChar char="–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4pPr>
            <a:lvl5pPr marL="1719263" indent="-161925" defTabSz="417513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5pPr>
            <a:lvl6pPr marL="21764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6pPr>
            <a:lvl7pPr marL="26336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7pPr>
            <a:lvl8pPr marL="30908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8pPr>
            <a:lvl9pPr marL="3548063" indent="-161925" defTabSz="417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メイリオ" panose="020B0604030504040204" pitchFamily="50" charset="-128"/>
              </a:defRPr>
            </a:lvl9pPr>
          </a:lstStyle>
          <a:p>
            <a:pPr algn="ctr" defTabSz="313135">
              <a:lnSpc>
                <a:spcPct val="90000"/>
              </a:lnSpc>
              <a:spcBef>
                <a:spcPct val="0"/>
              </a:spcBef>
              <a:buClr>
                <a:srgbClr val="A2A2A2"/>
              </a:buClr>
              <a:buSzPct val="90000"/>
              <a:buNone/>
              <a:defRPr/>
            </a:pPr>
            <a:r>
              <a:rPr lang="en-US" altLang="ja-JP" sz="90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FlashSystem9500</a:t>
            </a:r>
            <a:endParaRPr lang="ja-JP" altLang="en-US" sz="1350" b="1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9464577"/>
      </p:ext>
    </p:extLst>
  </p:cSld>
  <p:clrMapOvr>
    <a:masterClrMapping/>
  </p:clrMapOvr>
</p:sld>
</file>

<file path=ppt/theme/theme1.xml><?xml version="1.0" encoding="utf-8"?>
<a:theme xmlns:a="http://schemas.openxmlformats.org/drawingml/2006/main" name="IBM-J Storage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BM-J Storage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lnDef>
  </a:objectDefaults>
  <a:extraClrSchemeLst>
    <a:extraClrScheme>
      <a:clrScheme name="10 September 2009 1">
        <a:dk1>
          <a:srgbClr val="6D6E70"/>
        </a:dk1>
        <a:lt1>
          <a:srgbClr val="FFFFFF"/>
        </a:lt1>
        <a:dk2>
          <a:srgbClr val="191919"/>
        </a:dk2>
        <a:lt2>
          <a:srgbClr val="B2B2B2"/>
        </a:lt2>
        <a:accent1>
          <a:srgbClr val="00B0DA"/>
        </a:accent1>
        <a:accent2>
          <a:srgbClr val="00B0DA"/>
        </a:accent2>
        <a:accent3>
          <a:srgbClr val="FFFFFF"/>
        </a:accent3>
        <a:accent4>
          <a:srgbClr val="5C5D5F"/>
        </a:accent4>
        <a:accent5>
          <a:srgbClr val="AAD4EA"/>
        </a:accent5>
        <a:accent6>
          <a:srgbClr val="009FC5"/>
        </a:accent6>
        <a:hlink>
          <a:srgbClr val="00B0DA"/>
        </a:hlink>
        <a:folHlink>
          <a:srgbClr val="AB1A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プレゼンテーション1" id="{690007BB-2D7C-4DB4-B980-84E463B6A192}" vid="{B83FD277-485C-4785-A0DE-D2F9C0835843}"/>
    </a:ext>
  </a:extLst>
</a:theme>
</file>

<file path=ppt/theme/theme2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eme1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10 September 2009">
      <a:majorFont>
        <a:latin typeface="HelvNeue Light for IBM"/>
        <a:ea typeface=""/>
        <a:cs typeface=""/>
      </a:majorFont>
      <a:minorFont>
        <a:latin typeface="HelvNeue Light for IB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accent6"/>
            </a:solidFill>
            <a:effectLst/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lnDef>
  </a:objectDefaults>
  <a:extraClrSchemeLst>
    <a:extraClrScheme>
      <a:clrScheme name="10 September 2009 1">
        <a:dk1>
          <a:srgbClr val="6D6E70"/>
        </a:dk1>
        <a:lt1>
          <a:srgbClr val="FFFFFF"/>
        </a:lt1>
        <a:dk2>
          <a:srgbClr val="191919"/>
        </a:dk2>
        <a:lt2>
          <a:srgbClr val="B2B2B2"/>
        </a:lt2>
        <a:accent1>
          <a:srgbClr val="00B0DA"/>
        </a:accent1>
        <a:accent2>
          <a:srgbClr val="00B0DA"/>
        </a:accent2>
        <a:accent3>
          <a:srgbClr val="FFFFFF"/>
        </a:accent3>
        <a:accent4>
          <a:srgbClr val="5C5D5F"/>
        </a:accent4>
        <a:accent5>
          <a:srgbClr val="AAD4EA"/>
        </a:accent5>
        <a:accent6>
          <a:srgbClr val="009FC5"/>
        </a:accent6>
        <a:hlink>
          <a:srgbClr val="00B0DA"/>
        </a:hlink>
        <a:folHlink>
          <a:srgbClr val="AB1A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.pot [Compatibility Mode]" id="{ABACC427-991C-4337-A882-BC64C55DC7F7}" vid="{EC9619AD-D612-42B8-A1F0-338FCACD5E76}"/>
    </a:ext>
  </a:extLst>
</a:theme>
</file>

<file path=ppt/theme/theme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VariableListDefinition name="System" displayName="System" id="7f3ceb97-4ad7-4462-a876-2691fd958f60" isdomainofvalue="False" dataSourceId="29bfc584-f53a-43ae-913d-b1e7b6bfaaf6"/>
</file>

<file path=customXml/item2.xml><?xml version="1.0" encoding="utf-8"?>
<VariableListDefinition name="Computed" displayName="Computed" id="37eacaf0-9544-4c42-ad69-6136a9968bcd" isdomainofvalue="False" dataSourceId="7f11be94-f9c1-4b1e-8f35-3da01d5bffb2"/>
</file>

<file path=customXml/item3.xml><?xml version="1.0" encoding="utf-8"?>
<AllExternalAdhocVariableMappings/>
</file>

<file path=customXml/item4.xml><?xml version="1.0" encoding="utf-8"?>
<VariableList UniqueId="7f3ceb97-4ad7-4462-a876-2691fd958f60" Name="System" ContentType="XML" MajorVersion="0" MinorVersion="1" isLocalCopy="False" IsBaseObject="False" DataSourceId="29bfc584-f53a-43ae-913d-b1e7b6bfaaf6" DataSourceMajorVersion="0" DataSourceMinorVersion="1"/>
</file>

<file path=customXml/item5.xml><?xml version="1.0" encoding="utf-8"?>
<VariableList UniqueId="fb08b7e3-b83b-42b9-8e95-bb4910eced3d" Name="AD_HOC" ContentType="XML" MajorVersion="0" MinorVersion="1" isLocalCopy="False" IsBaseObject="False" DataSourceId="fd1bffb1-d65e-46ff-a834-0cbc6216ffbb" DataSourceMajorVersion="0" DataSourceMinorVersion="1"/>
</file>

<file path=customXml/item6.xml><?xml version="1.0" encoding="utf-8"?>
<VariableList UniqueId="37eacaf0-9544-4c42-ad69-6136a9968bcd" Name="Computed" ContentType="XML" MajorVersion="0" MinorVersion="1" isLocalCopy="False" IsBaseObject="False" DataSourceId="7f11be94-f9c1-4b1e-8f35-3da01d5bffb2" DataSourceMajorVersion="0" DataSourceMinorVersion="1"/>
</file>

<file path=customXml/item7.xml><?xml version="1.0" encoding="utf-8"?>
<VariableListDefinition name="AD_HOC" displayName="AD_HOC" id="fb08b7e3-b83b-42b9-8e95-bb4910eced3d" isdomainofvalue="False" dataSourceId="fd1bffb1-d65e-46ff-a834-0cbc6216ffbb"/>
</file>

<file path=customXml/itemProps1.xml><?xml version="1.0" encoding="utf-8"?>
<ds:datastoreItem xmlns:ds="http://schemas.openxmlformats.org/officeDocument/2006/customXml" ds:itemID="{C2F625D0-1882-4024-B10E-3F3CF6C121A8}">
  <ds:schemaRefs/>
</ds:datastoreItem>
</file>

<file path=customXml/itemProps2.xml><?xml version="1.0" encoding="utf-8"?>
<ds:datastoreItem xmlns:ds="http://schemas.openxmlformats.org/officeDocument/2006/customXml" ds:itemID="{2E7FEA64-2864-4DB1-B6F6-673323FA744C}">
  <ds:schemaRefs/>
</ds:datastoreItem>
</file>

<file path=customXml/itemProps3.xml><?xml version="1.0" encoding="utf-8"?>
<ds:datastoreItem xmlns:ds="http://schemas.openxmlformats.org/officeDocument/2006/customXml" ds:itemID="{F7F9950B-84F3-42CB-A789-639E4AC1C0DD}">
  <ds:schemaRefs/>
</ds:datastoreItem>
</file>

<file path=customXml/itemProps4.xml><?xml version="1.0" encoding="utf-8"?>
<ds:datastoreItem xmlns:ds="http://schemas.openxmlformats.org/officeDocument/2006/customXml" ds:itemID="{FCB96376-CF54-4405-8896-0F21B1A95A2E}">
  <ds:schemaRefs/>
</ds:datastoreItem>
</file>

<file path=customXml/itemProps5.xml><?xml version="1.0" encoding="utf-8"?>
<ds:datastoreItem xmlns:ds="http://schemas.openxmlformats.org/officeDocument/2006/customXml" ds:itemID="{1F1201B2-8BB4-4BCD-ABCF-8029A2490157}">
  <ds:schemaRefs/>
</ds:datastoreItem>
</file>

<file path=customXml/itemProps6.xml><?xml version="1.0" encoding="utf-8"?>
<ds:datastoreItem xmlns:ds="http://schemas.openxmlformats.org/officeDocument/2006/customXml" ds:itemID="{F1008FE6-8683-4CE1-BA85-5E2A77023D5A}">
  <ds:schemaRefs/>
</ds:datastoreItem>
</file>

<file path=customXml/itemProps7.xml><?xml version="1.0" encoding="utf-8"?>
<ds:datastoreItem xmlns:ds="http://schemas.openxmlformats.org/officeDocument/2006/customXml" ds:itemID="{534043CE-67C9-425D-8408-C426BB0F540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15030</TotalTime>
  <Words>103</Words>
  <Application>Microsoft Office PowerPoint</Application>
  <PresentationFormat>画面に合わせる (16:9)</PresentationFormat>
  <Paragraphs>26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HelvNeue Light for IBM</vt:lpstr>
      <vt:lpstr>IBM Plex Sans JP</vt:lpstr>
      <vt:lpstr>Meiryo UI</vt:lpstr>
      <vt:lpstr>ＭＳ Ｐゴシック</vt:lpstr>
      <vt:lpstr>メイリオ</vt:lpstr>
      <vt:lpstr>游ゴシック</vt:lpstr>
      <vt:lpstr>Arial</vt:lpstr>
      <vt:lpstr>IBM Plex Sans</vt:lpstr>
      <vt:lpstr>Wingdings</vt:lpstr>
      <vt:lpstr>IBM-J Storage</vt:lpstr>
      <vt:lpstr>2_デザインの設定</vt:lpstr>
      <vt:lpstr>1_Theme1</vt:lpstr>
      <vt:lpstr>Storage migration of IBM i using the migration function of FlashSystem</vt:lpstr>
    </vt:vector>
  </TitlesOfParts>
  <Manager/>
  <Company>日本アイ・ビー・エム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KEIGO MATSUBARA</dc:creator>
  <cp:keywords>IBM;Storage</cp:keywords>
  <dc:description/>
  <cp:lastModifiedBy>Atsushi Nakata</cp:lastModifiedBy>
  <cp:revision>218</cp:revision>
  <cp:lastPrinted>2019-10-18T17:19:52Z</cp:lastPrinted>
  <dcterms:created xsi:type="dcterms:W3CDTF">2020-08-03T06:26:00Z</dcterms:created>
  <dcterms:modified xsi:type="dcterms:W3CDTF">2023-01-19T10:08:37Z</dcterms:modified>
  <cp:category/>
</cp:coreProperties>
</file>