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handoutMasterIdLst>
    <p:handoutMasterId r:id="rId5"/>
  </p:handoutMasterIdLst>
  <p:sldIdLst>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9" autoAdjust="0"/>
    <p:restoredTop sz="94660"/>
  </p:normalViewPr>
  <p:slideViewPr>
    <p:cSldViewPr snapToGrid="0">
      <p:cViewPr>
        <p:scale>
          <a:sx n="75" d="100"/>
          <a:sy n="75" d="100"/>
        </p:scale>
        <p:origin x="842" y="2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5906D2-2FB2-47E1-9F67-63CB849207D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B8AAEA2-B4D7-4C65-8526-C639FBCBD39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C5FEEF7-FCA3-4E42-AE89-A5C7FEC0D269}" type="datetimeFigureOut">
              <a:rPr lang="en-US" smtClean="0"/>
              <a:t>10/23/2020</a:t>
            </a:fld>
            <a:endParaRPr lang="en-US"/>
          </a:p>
        </p:txBody>
      </p:sp>
      <p:sp>
        <p:nvSpPr>
          <p:cNvPr id="4" name="Footer Placeholder 3">
            <a:extLst>
              <a:ext uri="{FF2B5EF4-FFF2-40B4-BE49-F238E27FC236}">
                <a16:creationId xmlns:a16="http://schemas.microsoft.com/office/drawing/2014/main" id="{60E8602A-5D25-4B1A-84BF-BC6DD18397A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E187AF-29C7-4A47-A27B-A891BAADAC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C7683D-F039-459C-BA34-A6C22854DE9D}" type="slidenum">
              <a:rPr lang="en-US" smtClean="0"/>
              <a:t>‹#›</a:t>
            </a:fld>
            <a:endParaRPr lang="en-US"/>
          </a:p>
        </p:txBody>
      </p:sp>
    </p:spTree>
    <p:extLst>
      <p:ext uri="{BB962C8B-B14F-4D97-AF65-F5344CB8AC3E}">
        <p14:creationId xmlns:p14="http://schemas.microsoft.com/office/powerpoint/2010/main" val="2472323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F61B7E-8D4D-49D9-BE33-307F676C6247}" type="datetimeFigureOut">
              <a:rPr lang="en-US" smtClean="0"/>
              <a:t>10/23/2020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2B11D4-2836-4FA3-8DF0-48E0850FD416}" type="slidenum">
              <a:rPr lang="en-US" smtClean="0"/>
              <a:t>‹#›</a:t>
            </a:fld>
            <a:endParaRPr lang="en-US"/>
          </a:p>
        </p:txBody>
      </p:sp>
    </p:spTree>
    <p:extLst>
      <p:ext uri="{BB962C8B-B14F-4D97-AF65-F5344CB8AC3E}">
        <p14:creationId xmlns:p14="http://schemas.microsoft.com/office/powerpoint/2010/main" val="2682721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67211-6A26-4982-B5A2-9254F82963F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75CB7B-01EF-40F3-8906-14FA18CBB4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D49EB3-5111-44CD-981C-512247CEB5FE}"/>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5" name="Footer Placeholder 4">
            <a:extLst>
              <a:ext uri="{FF2B5EF4-FFF2-40B4-BE49-F238E27FC236}">
                <a16:creationId xmlns:a16="http://schemas.microsoft.com/office/drawing/2014/main" id="{D33C4BBE-1B0A-419A-81B3-B85E1097FE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9AC7DC-25EF-4198-AF93-FAC6C7C837D7}"/>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319666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B9C4D-D381-45E6-952D-F3FAB04A3B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37E6E2-790C-46DF-B9B1-8C5B0002F83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61C523-71F7-4B1A-8460-F2FDF064C6C2}"/>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5" name="Footer Placeholder 4">
            <a:extLst>
              <a:ext uri="{FF2B5EF4-FFF2-40B4-BE49-F238E27FC236}">
                <a16:creationId xmlns:a16="http://schemas.microsoft.com/office/drawing/2014/main" id="{B222B0D4-6ADC-4CAC-84A0-7AA42B09CA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71FF4D-D599-449D-9CB3-46D9BE2F1F7A}"/>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3744674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FA37F8-AD73-4ED8-84A0-70E6D31152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67B9EC-4D4E-4E4D-A852-331B55332EC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9C226-1E0F-4C4B-A9C8-F40FE978C64B}"/>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5" name="Footer Placeholder 4">
            <a:extLst>
              <a:ext uri="{FF2B5EF4-FFF2-40B4-BE49-F238E27FC236}">
                <a16:creationId xmlns:a16="http://schemas.microsoft.com/office/drawing/2014/main" id="{CA23CCDE-0BDA-42CB-AA90-6329BFCCB5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FEA3FB-B847-47B0-9115-13E68D6E00F8}"/>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1108713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_DB">
    <p:bg>
      <p:bgPr>
        <a:solidFill>
          <a:srgbClr val="161E2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766B2-05B9-4D49-BA3A-99ABF146A407}"/>
              </a:ext>
            </a:extLst>
          </p:cNvPr>
          <p:cNvSpPr>
            <a:spLocks noGrp="1"/>
          </p:cNvSpPr>
          <p:nvPr>
            <p:ph type="ctrTitle"/>
          </p:nvPr>
        </p:nvSpPr>
        <p:spPr>
          <a:xfrm>
            <a:off x="153176" y="1472540"/>
            <a:ext cx="9650116" cy="2595563"/>
          </a:xfrm>
        </p:spPr>
        <p:txBody>
          <a:bodyPr anchor="b"/>
          <a:lstStyle>
            <a:lvl1pPr algn="l">
              <a:defRPr sz="6000"/>
            </a:lvl1pPr>
          </a:lstStyle>
          <a:p>
            <a:endParaRPr lang="en-US" dirty="0"/>
          </a:p>
        </p:txBody>
      </p:sp>
      <p:sp>
        <p:nvSpPr>
          <p:cNvPr id="3" name="Subtitle 2">
            <a:extLst>
              <a:ext uri="{FF2B5EF4-FFF2-40B4-BE49-F238E27FC236}">
                <a16:creationId xmlns:a16="http://schemas.microsoft.com/office/drawing/2014/main" id="{682A6CFD-C467-C34F-84AB-0F24ADA4B65F}"/>
              </a:ext>
            </a:extLst>
          </p:cNvPr>
          <p:cNvSpPr>
            <a:spLocks noGrp="1"/>
          </p:cNvSpPr>
          <p:nvPr>
            <p:ph type="subTitle" idx="1"/>
          </p:nvPr>
        </p:nvSpPr>
        <p:spPr>
          <a:xfrm>
            <a:off x="1090550" y="4289067"/>
            <a:ext cx="8827042" cy="379817"/>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5" name="Straight Arrow Connector 4">
            <a:extLst>
              <a:ext uri="{FF2B5EF4-FFF2-40B4-BE49-F238E27FC236}">
                <a16:creationId xmlns:a16="http://schemas.microsoft.com/office/drawing/2014/main" id="{C6240B59-8B9E-2843-8512-A937C907CFD1}"/>
              </a:ext>
            </a:extLst>
          </p:cNvPr>
          <p:cNvCxnSpPr>
            <a:cxnSpLocks/>
          </p:cNvCxnSpPr>
          <p:nvPr userDrawn="1"/>
        </p:nvCxnSpPr>
        <p:spPr>
          <a:xfrm>
            <a:off x="317770" y="4428736"/>
            <a:ext cx="624339" cy="0"/>
          </a:xfrm>
          <a:prstGeom prst="straightConnector1">
            <a:avLst/>
          </a:prstGeom>
          <a:ln w="25400" cap="sq">
            <a:solidFill>
              <a:srgbClr val="FF9900"/>
            </a:solidFill>
            <a:miter lim="800000"/>
            <a:tailEnd type="arrow" w="lg" len="med"/>
          </a:ln>
        </p:spPr>
        <p:style>
          <a:lnRef idx="1">
            <a:schemeClr val="accent2"/>
          </a:lnRef>
          <a:fillRef idx="0">
            <a:schemeClr val="accent2"/>
          </a:fillRef>
          <a:effectRef idx="0">
            <a:schemeClr val="accent2"/>
          </a:effectRef>
          <a:fontRef idx="minor">
            <a:schemeClr val="tx1"/>
          </a:fontRef>
        </p:style>
      </p:cxnSp>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Tree>
    <p:extLst>
      <p:ext uri="{BB962C8B-B14F-4D97-AF65-F5344CB8AC3E}">
        <p14:creationId xmlns:p14="http://schemas.microsoft.com/office/powerpoint/2010/main" val="19550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sub-three-co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5CA19-9DC3-0948-B147-46516DBE1FFD}"/>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E4D87C6-B356-424E-B3CE-BAFD413E7E34}"/>
              </a:ext>
            </a:extLst>
          </p:cNvPr>
          <p:cNvSpPr>
            <a:spLocks noGrp="1"/>
          </p:cNvSpPr>
          <p:nvPr>
            <p:ph sz="half" idx="1"/>
          </p:nvPr>
        </p:nvSpPr>
        <p:spPr>
          <a:xfrm>
            <a:off x="240943" y="2273593"/>
            <a:ext cx="3602396" cy="35849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9" name="Footer Placeholder 4">
            <a:extLst>
              <a:ext uri="{FF2B5EF4-FFF2-40B4-BE49-F238E27FC236}">
                <a16:creationId xmlns:a16="http://schemas.microsoft.com/office/drawing/2014/main" id="{E6CC552A-B953-914E-ACC2-3232A1B1638E}"/>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C7E57D10-D182-F649-A03B-8985CEAAE756}"/>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8" name="Content Placeholder 2">
            <a:extLst>
              <a:ext uri="{FF2B5EF4-FFF2-40B4-BE49-F238E27FC236}">
                <a16:creationId xmlns:a16="http://schemas.microsoft.com/office/drawing/2014/main" id="{E5B9F079-07D6-E944-8B84-A221C329825D}"/>
              </a:ext>
            </a:extLst>
          </p:cNvPr>
          <p:cNvSpPr>
            <a:spLocks noGrp="1"/>
          </p:cNvSpPr>
          <p:nvPr>
            <p:ph sz="half" idx="10"/>
          </p:nvPr>
        </p:nvSpPr>
        <p:spPr>
          <a:xfrm>
            <a:off x="4294802" y="2273593"/>
            <a:ext cx="3602396" cy="35849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1" name="Content Placeholder 2">
            <a:extLst>
              <a:ext uri="{FF2B5EF4-FFF2-40B4-BE49-F238E27FC236}">
                <a16:creationId xmlns:a16="http://schemas.microsoft.com/office/drawing/2014/main" id="{EAA18462-CDE2-4F4B-A61B-CD6DACFCAE03}"/>
              </a:ext>
            </a:extLst>
          </p:cNvPr>
          <p:cNvSpPr>
            <a:spLocks noGrp="1"/>
          </p:cNvSpPr>
          <p:nvPr>
            <p:ph sz="half" idx="11"/>
          </p:nvPr>
        </p:nvSpPr>
        <p:spPr>
          <a:xfrm>
            <a:off x="8326793" y="2273593"/>
            <a:ext cx="3602396" cy="35849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2" name="Content Placeholder 2">
            <a:extLst>
              <a:ext uri="{FF2B5EF4-FFF2-40B4-BE49-F238E27FC236}">
                <a16:creationId xmlns:a16="http://schemas.microsoft.com/office/drawing/2014/main" id="{F075C3DB-0EE3-BA43-8B55-7C47D3172461}"/>
              </a:ext>
            </a:extLst>
          </p:cNvPr>
          <p:cNvSpPr>
            <a:spLocks noGrp="1"/>
          </p:cNvSpPr>
          <p:nvPr>
            <p:ph sz="half" idx="12"/>
          </p:nvPr>
        </p:nvSpPr>
        <p:spPr>
          <a:xfrm>
            <a:off x="240942" y="1149398"/>
            <a:ext cx="11710116" cy="984201"/>
          </a:xfrm>
        </p:spPr>
        <p:txBody>
          <a:bodyPr>
            <a:normAutofit/>
          </a:bodyPr>
          <a:lstStyle>
            <a:lvl1pPr>
              <a:defRPr sz="1800"/>
            </a:lvl1pPr>
          </a:lstStyle>
          <a:p>
            <a:pPr lvl="0"/>
            <a:endParaRPr lang="en-US" dirty="0"/>
          </a:p>
        </p:txBody>
      </p:sp>
    </p:spTree>
    <p:extLst>
      <p:ext uri="{BB962C8B-B14F-4D97-AF65-F5344CB8AC3E}">
        <p14:creationId xmlns:p14="http://schemas.microsoft.com/office/powerpoint/2010/main" val="230734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_DB">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766B2-05B9-4D49-BA3A-99ABF146A407}"/>
              </a:ext>
            </a:extLst>
          </p:cNvPr>
          <p:cNvSpPr>
            <a:spLocks noGrp="1"/>
          </p:cNvSpPr>
          <p:nvPr>
            <p:ph type="ctrTitle"/>
          </p:nvPr>
        </p:nvSpPr>
        <p:spPr>
          <a:xfrm>
            <a:off x="153176" y="1472540"/>
            <a:ext cx="9650116" cy="2595563"/>
          </a:xfrm>
        </p:spPr>
        <p:txBody>
          <a:bodyPr anchor="b"/>
          <a:lstStyle>
            <a:lvl1pPr algn="l">
              <a:defRPr sz="6000"/>
            </a:lvl1pPr>
          </a:lstStyle>
          <a:p>
            <a:endParaRPr lang="en-US" dirty="0"/>
          </a:p>
        </p:txBody>
      </p:sp>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8" name="Rectangle 7">
            <a:extLst>
              <a:ext uri="{FF2B5EF4-FFF2-40B4-BE49-F238E27FC236}">
                <a16:creationId xmlns:a16="http://schemas.microsoft.com/office/drawing/2014/main" id="{45403470-A184-F041-B0A5-F4466804B872}"/>
              </a:ext>
            </a:extLst>
          </p:cNvPr>
          <p:cNvSpPr/>
          <p:nvPr userDrawn="1"/>
        </p:nvSpPr>
        <p:spPr>
          <a:xfrm>
            <a:off x="0" y="1"/>
            <a:ext cx="12191999" cy="6857999"/>
          </a:xfrm>
          <a:prstGeom prst="rect">
            <a:avLst/>
          </a:prstGeom>
          <a:noFill/>
          <a:ln w="177800">
            <a:gradFill>
              <a:gsLst>
                <a:gs pos="0">
                  <a:srgbClr val="161E2D"/>
                </a:gs>
                <a:gs pos="99000">
                  <a:srgbClr val="232F3E"/>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1124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_DB">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6" name="Rectangle 5">
            <a:extLst>
              <a:ext uri="{FF2B5EF4-FFF2-40B4-BE49-F238E27FC236}">
                <a16:creationId xmlns:a16="http://schemas.microsoft.com/office/drawing/2014/main" id="{F0F3093B-937E-134D-9F7A-A786C79CD531}"/>
              </a:ext>
            </a:extLst>
          </p:cNvPr>
          <p:cNvSpPr/>
          <p:nvPr userDrawn="1"/>
        </p:nvSpPr>
        <p:spPr>
          <a:xfrm>
            <a:off x="0" y="0"/>
            <a:ext cx="12191999" cy="6857999"/>
          </a:xfrm>
          <a:prstGeom prst="rect">
            <a:avLst/>
          </a:prstGeom>
          <a:noFill/>
          <a:ln w="177800">
            <a:gradFill>
              <a:gsLst>
                <a:gs pos="0">
                  <a:srgbClr val="4D27AA"/>
                </a:gs>
                <a:gs pos="100000">
                  <a:srgbClr val="A166FF"/>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1">
            <a:extLst>
              <a:ext uri="{FF2B5EF4-FFF2-40B4-BE49-F238E27FC236}">
                <a16:creationId xmlns:a16="http://schemas.microsoft.com/office/drawing/2014/main" id="{A1CEE998-DD60-8F4E-8C3C-C638B9C4BA50}"/>
              </a:ext>
            </a:extLst>
          </p:cNvPr>
          <p:cNvSpPr>
            <a:spLocks noGrp="1"/>
          </p:cNvSpPr>
          <p:nvPr>
            <p:ph type="ctrTitle"/>
          </p:nvPr>
        </p:nvSpPr>
        <p:spPr>
          <a:xfrm>
            <a:off x="291226" y="2101932"/>
            <a:ext cx="8195549" cy="2251180"/>
          </a:xfrm>
        </p:spPr>
        <p:txBody>
          <a:bodyPr anchor="b"/>
          <a:lstStyle>
            <a:lvl1pPr algn="l">
              <a:defRPr sz="6000"/>
            </a:lvl1pPr>
          </a:lstStyle>
          <a:p>
            <a:endParaRPr lang="en-US" dirty="0"/>
          </a:p>
        </p:txBody>
      </p:sp>
    </p:spTree>
    <p:extLst>
      <p:ext uri="{BB962C8B-B14F-4D97-AF65-F5344CB8AC3E}">
        <p14:creationId xmlns:p14="http://schemas.microsoft.com/office/powerpoint/2010/main" val="2015312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le_DB">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8" name="Title 1">
            <a:extLst>
              <a:ext uri="{FF2B5EF4-FFF2-40B4-BE49-F238E27FC236}">
                <a16:creationId xmlns:a16="http://schemas.microsoft.com/office/drawing/2014/main" id="{A1CEE998-DD60-8F4E-8C3C-C638B9C4BA50}"/>
              </a:ext>
            </a:extLst>
          </p:cNvPr>
          <p:cNvSpPr>
            <a:spLocks noGrp="1"/>
          </p:cNvSpPr>
          <p:nvPr>
            <p:ph type="ctrTitle"/>
          </p:nvPr>
        </p:nvSpPr>
        <p:spPr>
          <a:xfrm>
            <a:off x="291226" y="2101932"/>
            <a:ext cx="8195549" cy="2251180"/>
          </a:xfrm>
        </p:spPr>
        <p:txBody>
          <a:bodyPr anchor="b"/>
          <a:lstStyle>
            <a:lvl1pPr algn="l">
              <a:defRPr sz="6000"/>
            </a:lvl1pPr>
          </a:lstStyle>
          <a:p>
            <a:endParaRPr lang="en-US" dirty="0"/>
          </a:p>
        </p:txBody>
      </p:sp>
      <p:sp>
        <p:nvSpPr>
          <p:cNvPr id="11" name="Rectangle 10">
            <a:extLst>
              <a:ext uri="{FF2B5EF4-FFF2-40B4-BE49-F238E27FC236}">
                <a16:creationId xmlns:a16="http://schemas.microsoft.com/office/drawing/2014/main" id="{6776EADE-D16B-BE44-A124-BEB443FB224B}"/>
              </a:ext>
            </a:extLst>
          </p:cNvPr>
          <p:cNvSpPr/>
          <p:nvPr userDrawn="1"/>
        </p:nvSpPr>
        <p:spPr>
          <a:xfrm>
            <a:off x="0" y="0"/>
            <a:ext cx="12191999" cy="6857999"/>
          </a:xfrm>
          <a:prstGeom prst="rect">
            <a:avLst/>
          </a:prstGeom>
          <a:noFill/>
          <a:ln w="177800">
            <a:gradFill>
              <a:gsLst>
                <a:gs pos="0">
                  <a:srgbClr val="B0084D"/>
                </a:gs>
                <a:gs pos="100000">
                  <a:srgbClr val="FF4F8B"/>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51216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Title_DB">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8" name="Title 1">
            <a:extLst>
              <a:ext uri="{FF2B5EF4-FFF2-40B4-BE49-F238E27FC236}">
                <a16:creationId xmlns:a16="http://schemas.microsoft.com/office/drawing/2014/main" id="{A1CEE998-DD60-8F4E-8C3C-C638B9C4BA50}"/>
              </a:ext>
            </a:extLst>
          </p:cNvPr>
          <p:cNvSpPr>
            <a:spLocks noGrp="1"/>
          </p:cNvSpPr>
          <p:nvPr>
            <p:ph type="ctrTitle"/>
          </p:nvPr>
        </p:nvSpPr>
        <p:spPr>
          <a:xfrm>
            <a:off x="291226" y="2101932"/>
            <a:ext cx="8195549" cy="2251180"/>
          </a:xfrm>
        </p:spPr>
        <p:txBody>
          <a:bodyPr anchor="b"/>
          <a:lstStyle>
            <a:lvl1pPr algn="l">
              <a:defRPr sz="6000"/>
            </a:lvl1pPr>
          </a:lstStyle>
          <a:p>
            <a:endParaRPr lang="en-US" dirty="0"/>
          </a:p>
        </p:txBody>
      </p:sp>
      <p:sp>
        <p:nvSpPr>
          <p:cNvPr id="12" name="Rectangle 11">
            <a:extLst>
              <a:ext uri="{FF2B5EF4-FFF2-40B4-BE49-F238E27FC236}">
                <a16:creationId xmlns:a16="http://schemas.microsoft.com/office/drawing/2014/main" id="{2CEFD7A1-B59A-E74B-987E-4F3A5619B92B}"/>
              </a:ext>
            </a:extLst>
          </p:cNvPr>
          <p:cNvSpPr/>
          <p:nvPr userDrawn="1"/>
        </p:nvSpPr>
        <p:spPr>
          <a:xfrm>
            <a:off x="0" y="0"/>
            <a:ext cx="12191999" cy="6857999"/>
          </a:xfrm>
          <a:prstGeom prst="rect">
            <a:avLst/>
          </a:prstGeom>
          <a:noFill/>
          <a:ln w="177800">
            <a:gradFill>
              <a:gsLst>
                <a:gs pos="0">
                  <a:srgbClr val="1E8900"/>
                </a:gs>
                <a:gs pos="100000">
                  <a:srgbClr val="6AAF35"/>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36944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Title_DB">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8" name="Title 1">
            <a:extLst>
              <a:ext uri="{FF2B5EF4-FFF2-40B4-BE49-F238E27FC236}">
                <a16:creationId xmlns:a16="http://schemas.microsoft.com/office/drawing/2014/main" id="{A1CEE998-DD60-8F4E-8C3C-C638B9C4BA50}"/>
              </a:ext>
            </a:extLst>
          </p:cNvPr>
          <p:cNvSpPr>
            <a:spLocks noGrp="1"/>
          </p:cNvSpPr>
          <p:nvPr>
            <p:ph type="ctrTitle"/>
          </p:nvPr>
        </p:nvSpPr>
        <p:spPr>
          <a:xfrm>
            <a:off x="291226" y="2101932"/>
            <a:ext cx="8195549" cy="2251180"/>
          </a:xfrm>
        </p:spPr>
        <p:txBody>
          <a:bodyPr anchor="b"/>
          <a:lstStyle>
            <a:lvl1pPr algn="l">
              <a:defRPr sz="6000"/>
            </a:lvl1pPr>
          </a:lstStyle>
          <a:p>
            <a:endParaRPr lang="en-US" dirty="0"/>
          </a:p>
        </p:txBody>
      </p:sp>
      <p:sp>
        <p:nvSpPr>
          <p:cNvPr id="11" name="Rectangle 10">
            <a:extLst>
              <a:ext uri="{FF2B5EF4-FFF2-40B4-BE49-F238E27FC236}">
                <a16:creationId xmlns:a16="http://schemas.microsoft.com/office/drawing/2014/main" id="{BA3496EC-284D-9741-BC99-3601E0B77DF8}"/>
              </a:ext>
            </a:extLst>
          </p:cNvPr>
          <p:cNvSpPr/>
          <p:nvPr userDrawn="1"/>
        </p:nvSpPr>
        <p:spPr>
          <a:xfrm>
            <a:off x="0" y="0"/>
            <a:ext cx="12191999" cy="6857999"/>
          </a:xfrm>
          <a:prstGeom prst="rect">
            <a:avLst/>
          </a:prstGeom>
          <a:noFill/>
          <a:ln w="177800">
            <a:gradFill>
              <a:gsLst>
                <a:gs pos="0">
                  <a:srgbClr val="D45B07"/>
                </a:gs>
                <a:gs pos="100000">
                  <a:srgbClr val="FF9900"/>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68938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Title_DB">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8" name="Title 1">
            <a:extLst>
              <a:ext uri="{FF2B5EF4-FFF2-40B4-BE49-F238E27FC236}">
                <a16:creationId xmlns:a16="http://schemas.microsoft.com/office/drawing/2014/main" id="{A1CEE998-DD60-8F4E-8C3C-C638B9C4BA50}"/>
              </a:ext>
            </a:extLst>
          </p:cNvPr>
          <p:cNvSpPr>
            <a:spLocks noGrp="1"/>
          </p:cNvSpPr>
          <p:nvPr>
            <p:ph type="ctrTitle"/>
          </p:nvPr>
        </p:nvSpPr>
        <p:spPr>
          <a:xfrm>
            <a:off x="291226" y="2101932"/>
            <a:ext cx="8195549" cy="2251180"/>
          </a:xfrm>
        </p:spPr>
        <p:txBody>
          <a:bodyPr anchor="b"/>
          <a:lstStyle>
            <a:lvl1pPr algn="l">
              <a:defRPr sz="6000"/>
            </a:lvl1pPr>
          </a:lstStyle>
          <a:p>
            <a:endParaRPr lang="en-US" dirty="0"/>
          </a:p>
        </p:txBody>
      </p:sp>
      <p:sp>
        <p:nvSpPr>
          <p:cNvPr id="12" name="Rectangle 11">
            <a:extLst>
              <a:ext uri="{FF2B5EF4-FFF2-40B4-BE49-F238E27FC236}">
                <a16:creationId xmlns:a16="http://schemas.microsoft.com/office/drawing/2014/main" id="{0AABE0FF-BF8E-FE44-8BDA-8409E07BCCD2}"/>
              </a:ext>
            </a:extLst>
          </p:cNvPr>
          <p:cNvSpPr/>
          <p:nvPr userDrawn="1"/>
        </p:nvSpPr>
        <p:spPr>
          <a:xfrm>
            <a:off x="0" y="0"/>
            <a:ext cx="12191999" cy="6857999"/>
          </a:xfrm>
          <a:prstGeom prst="rect">
            <a:avLst/>
          </a:prstGeom>
          <a:noFill/>
          <a:ln w="177800">
            <a:gradFill>
              <a:gsLst>
                <a:gs pos="100000">
                  <a:srgbClr val="FF5252"/>
                </a:gs>
                <a:gs pos="0">
                  <a:srgbClr val="BF0816"/>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4347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3A7C9-EDB3-4CE5-8FAF-C8E23EFEF7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2B9CFB-FF8C-442A-9F10-1E517E7D60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BABA1D-74BD-4315-A8A4-7A7F3D745ECD}"/>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5" name="Footer Placeholder 4">
            <a:extLst>
              <a:ext uri="{FF2B5EF4-FFF2-40B4-BE49-F238E27FC236}">
                <a16:creationId xmlns:a16="http://schemas.microsoft.com/office/drawing/2014/main" id="{E18A01B2-2E10-4F59-83A0-BC904F1389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F20F7F-73E0-426E-B5D0-BD0E2742C369}"/>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9182405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Title_DB">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8" name="Title 1">
            <a:extLst>
              <a:ext uri="{FF2B5EF4-FFF2-40B4-BE49-F238E27FC236}">
                <a16:creationId xmlns:a16="http://schemas.microsoft.com/office/drawing/2014/main" id="{A1CEE998-DD60-8F4E-8C3C-C638B9C4BA50}"/>
              </a:ext>
            </a:extLst>
          </p:cNvPr>
          <p:cNvSpPr>
            <a:spLocks noGrp="1"/>
          </p:cNvSpPr>
          <p:nvPr>
            <p:ph type="ctrTitle"/>
          </p:nvPr>
        </p:nvSpPr>
        <p:spPr>
          <a:xfrm>
            <a:off x="291226" y="2101932"/>
            <a:ext cx="8195549" cy="2251180"/>
          </a:xfrm>
        </p:spPr>
        <p:txBody>
          <a:bodyPr anchor="b"/>
          <a:lstStyle>
            <a:lvl1pPr algn="l">
              <a:defRPr sz="6000"/>
            </a:lvl1pPr>
          </a:lstStyle>
          <a:p>
            <a:endParaRPr lang="en-US" dirty="0"/>
          </a:p>
        </p:txBody>
      </p:sp>
      <p:sp>
        <p:nvSpPr>
          <p:cNvPr id="11" name="Rectangle 10">
            <a:extLst>
              <a:ext uri="{FF2B5EF4-FFF2-40B4-BE49-F238E27FC236}">
                <a16:creationId xmlns:a16="http://schemas.microsoft.com/office/drawing/2014/main" id="{3250AC82-3443-3549-9942-0C4A203E5D7E}"/>
              </a:ext>
            </a:extLst>
          </p:cNvPr>
          <p:cNvSpPr/>
          <p:nvPr userDrawn="1"/>
        </p:nvSpPr>
        <p:spPr>
          <a:xfrm>
            <a:off x="0" y="0"/>
            <a:ext cx="12191999" cy="6857999"/>
          </a:xfrm>
          <a:prstGeom prst="rect">
            <a:avLst/>
          </a:prstGeom>
          <a:noFill/>
          <a:ln w="177800">
            <a:gradFill>
              <a:gsLst>
                <a:gs pos="0">
                  <a:srgbClr val="2E27AD"/>
                </a:gs>
                <a:gs pos="100000">
                  <a:srgbClr val="527FFF"/>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760814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8_Title_DB">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8" name="Title 1">
            <a:extLst>
              <a:ext uri="{FF2B5EF4-FFF2-40B4-BE49-F238E27FC236}">
                <a16:creationId xmlns:a16="http://schemas.microsoft.com/office/drawing/2014/main" id="{A1CEE998-DD60-8F4E-8C3C-C638B9C4BA50}"/>
              </a:ext>
            </a:extLst>
          </p:cNvPr>
          <p:cNvSpPr>
            <a:spLocks noGrp="1"/>
          </p:cNvSpPr>
          <p:nvPr>
            <p:ph type="ctrTitle"/>
          </p:nvPr>
        </p:nvSpPr>
        <p:spPr>
          <a:xfrm>
            <a:off x="291226" y="2101932"/>
            <a:ext cx="8195549" cy="2251180"/>
          </a:xfrm>
        </p:spPr>
        <p:txBody>
          <a:bodyPr anchor="b"/>
          <a:lstStyle>
            <a:lvl1pPr algn="l">
              <a:defRPr sz="6000"/>
            </a:lvl1pPr>
          </a:lstStyle>
          <a:p>
            <a:endParaRPr lang="en-US" dirty="0"/>
          </a:p>
        </p:txBody>
      </p:sp>
      <p:sp>
        <p:nvSpPr>
          <p:cNvPr id="12" name="Rectangle 11">
            <a:extLst>
              <a:ext uri="{FF2B5EF4-FFF2-40B4-BE49-F238E27FC236}">
                <a16:creationId xmlns:a16="http://schemas.microsoft.com/office/drawing/2014/main" id="{22E7BC8E-AC3C-8144-AA7D-EE13166FF4DA}"/>
              </a:ext>
            </a:extLst>
          </p:cNvPr>
          <p:cNvSpPr/>
          <p:nvPr userDrawn="1"/>
        </p:nvSpPr>
        <p:spPr>
          <a:xfrm>
            <a:off x="0" y="0"/>
            <a:ext cx="12191999" cy="6857999"/>
          </a:xfrm>
          <a:prstGeom prst="rect">
            <a:avLst/>
          </a:prstGeom>
          <a:noFill/>
          <a:ln w="177800">
            <a:gradFill>
              <a:gsLst>
                <a:gs pos="0">
                  <a:srgbClr val="067F68"/>
                </a:gs>
                <a:gs pos="100000">
                  <a:srgbClr val="16BF9F"/>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0126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eneral_DB">
    <p:bg>
      <p:bgPr>
        <a:solidFill>
          <a:srgbClr val="232F3E"/>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7" name="Title Placeholder 1">
            <a:extLst>
              <a:ext uri="{FF2B5EF4-FFF2-40B4-BE49-F238E27FC236}">
                <a16:creationId xmlns:a16="http://schemas.microsoft.com/office/drawing/2014/main" id="{B207C19A-10F2-DC4C-A114-BD06DDA4D067}"/>
              </a:ext>
            </a:extLst>
          </p:cNvPr>
          <p:cNvSpPr>
            <a:spLocks noGrp="1"/>
          </p:cNvSpPr>
          <p:nvPr>
            <p:ph type="title"/>
          </p:nvPr>
        </p:nvSpPr>
        <p:spPr>
          <a:xfrm>
            <a:off x="240941" y="365126"/>
            <a:ext cx="11710118" cy="644278"/>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1881768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0_General_DB_with border">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7" name="Title Placeholder 1">
            <a:extLst>
              <a:ext uri="{FF2B5EF4-FFF2-40B4-BE49-F238E27FC236}">
                <a16:creationId xmlns:a16="http://schemas.microsoft.com/office/drawing/2014/main" id="{B207C19A-10F2-DC4C-A114-BD06DDA4D067}"/>
              </a:ext>
            </a:extLst>
          </p:cNvPr>
          <p:cNvSpPr>
            <a:spLocks noGrp="1"/>
          </p:cNvSpPr>
          <p:nvPr>
            <p:ph type="title"/>
          </p:nvPr>
        </p:nvSpPr>
        <p:spPr>
          <a:xfrm>
            <a:off x="240941" y="365126"/>
            <a:ext cx="11710118" cy="644278"/>
          </a:xfrm>
          <a:prstGeom prst="rect">
            <a:avLst/>
          </a:prstGeom>
        </p:spPr>
        <p:txBody>
          <a:bodyPr vert="horz" lIns="91440" tIns="45720" rIns="91440" bIns="45720" rtlCol="0" anchor="ctr">
            <a:normAutofit/>
          </a:bodyPr>
          <a:lstStyle/>
          <a:p>
            <a:r>
              <a:rPr lang="en-US" dirty="0"/>
              <a:t>Click to edit Master title style</a:t>
            </a:r>
          </a:p>
        </p:txBody>
      </p:sp>
      <p:sp>
        <p:nvSpPr>
          <p:cNvPr id="5" name="Rectangle 4">
            <a:extLst>
              <a:ext uri="{FF2B5EF4-FFF2-40B4-BE49-F238E27FC236}">
                <a16:creationId xmlns:a16="http://schemas.microsoft.com/office/drawing/2014/main" id="{EA166181-F864-C343-A88F-DB7DCD541A87}"/>
              </a:ext>
            </a:extLst>
          </p:cNvPr>
          <p:cNvSpPr/>
          <p:nvPr userDrawn="1"/>
        </p:nvSpPr>
        <p:spPr>
          <a:xfrm>
            <a:off x="0" y="1"/>
            <a:ext cx="12191999" cy="6857999"/>
          </a:xfrm>
          <a:prstGeom prst="rect">
            <a:avLst/>
          </a:prstGeom>
          <a:noFill/>
          <a:ln w="177800">
            <a:gradFill>
              <a:gsLst>
                <a:gs pos="0">
                  <a:srgbClr val="161E2D"/>
                </a:gs>
                <a:gs pos="99000">
                  <a:srgbClr val="232F3E"/>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804111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General_DB">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3B32892E-F211-1F4E-8D65-A657F68C82BB}"/>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2ED40801-EB97-6641-ABEB-4E714443DEFC}"/>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6" name="Title 1">
            <a:extLst>
              <a:ext uri="{FF2B5EF4-FFF2-40B4-BE49-F238E27FC236}">
                <a16:creationId xmlns:a16="http://schemas.microsoft.com/office/drawing/2014/main" id="{887E2AA1-D28E-9D46-A6F6-00A2AED599CE}"/>
              </a:ext>
            </a:extLst>
          </p:cNvPr>
          <p:cNvSpPr>
            <a:spLocks noGrp="1"/>
          </p:cNvSpPr>
          <p:nvPr>
            <p:ph type="title"/>
          </p:nvPr>
        </p:nvSpPr>
        <p:spPr>
          <a:xfrm>
            <a:off x="240941" y="365126"/>
            <a:ext cx="8638016" cy="644278"/>
          </a:xfrm>
        </p:spPr>
        <p:txBody>
          <a:bodyPr/>
          <a:lstStyle/>
          <a:p>
            <a:endParaRPr lang="en-US" dirty="0"/>
          </a:p>
        </p:txBody>
      </p:sp>
      <p:sp>
        <p:nvSpPr>
          <p:cNvPr id="11" name="Rectangle 10">
            <a:extLst>
              <a:ext uri="{FF2B5EF4-FFF2-40B4-BE49-F238E27FC236}">
                <a16:creationId xmlns:a16="http://schemas.microsoft.com/office/drawing/2014/main" id="{076A3C39-7C78-5045-880C-C965591F6342}"/>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5D3CDE21-FCDE-5A4B-96F3-1AFD7A38468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General Services</a:t>
            </a:r>
          </a:p>
        </p:txBody>
      </p:sp>
      <p:sp>
        <p:nvSpPr>
          <p:cNvPr id="13" name="Title 1">
            <a:extLst>
              <a:ext uri="{FF2B5EF4-FFF2-40B4-BE49-F238E27FC236}">
                <a16:creationId xmlns:a16="http://schemas.microsoft.com/office/drawing/2014/main" id="{32623813-1B5B-E74B-8EA6-772F60BAE2EC}"/>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cxnSp>
        <p:nvCxnSpPr>
          <p:cNvPr id="14" name="Straight Connector 13">
            <a:extLst>
              <a:ext uri="{FF2B5EF4-FFF2-40B4-BE49-F238E27FC236}">
                <a16:creationId xmlns:a16="http://schemas.microsoft.com/office/drawing/2014/main" id="{965E8E0D-B7B0-A343-AFAD-10F5D3252BB0}"/>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15" name="Text Placeholder 23">
            <a:extLst>
              <a:ext uri="{FF2B5EF4-FFF2-40B4-BE49-F238E27FC236}">
                <a16:creationId xmlns:a16="http://schemas.microsoft.com/office/drawing/2014/main" id="{0CF80B5E-C510-0141-968B-86F24570A53C}"/>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8" name="Rectangle 7">
            <a:extLst>
              <a:ext uri="{FF2B5EF4-FFF2-40B4-BE49-F238E27FC236}">
                <a16:creationId xmlns:a16="http://schemas.microsoft.com/office/drawing/2014/main" id="{F8307D0B-9AEF-8446-9398-7628B111C4DC}"/>
              </a:ext>
            </a:extLst>
          </p:cNvPr>
          <p:cNvSpPr/>
          <p:nvPr userDrawn="1"/>
        </p:nvSpPr>
        <p:spPr>
          <a:xfrm>
            <a:off x="0" y="1"/>
            <a:ext cx="12191999" cy="6857999"/>
          </a:xfrm>
          <a:prstGeom prst="rect">
            <a:avLst/>
          </a:prstGeom>
          <a:noFill/>
          <a:ln w="177800">
            <a:gradFill>
              <a:gsLst>
                <a:gs pos="0">
                  <a:srgbClr val="161E2D"/>
                </a:gs>
                <a:gs pos="99000">
                  <a:srgbClr val="232F3E"/>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07334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General_DB">
    <p:spTree>
      <p:nvGrpSpPr>
        <p:cNvPr id="1" name=""/>
        <p:cNvGrpSpPr/>
        <p:nvPr/>
      </p:nvGrpSpPr>
      <p:grpSpPr>
        <a:xfrm>
          <a:off x="0" y="0"/>
          <a:ext cx="0" cy="0"/>
          <a:chOff x="0" y="0"/>
          <a:chExt cx="0" cy="0"/>
        </a:xfrm>
      </p:grpSpPr>
      <p:sp>
        <p:nvSpPr>
          <p:cNvPr id="25" name="Footer Placeholder 4">
            <a:extLst>
              <a:ext uri="{FF2B5EF4-FFF2-40B4-BE49-F238E27FC236}">
                <a16:creationId xmlns:a16="http://schemas.microsoft.com/office/drawing/2014/main" id="{B53F9915-2A7D-6B4E-8069-EAE27EA3BC48}"/>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26" name="Slide Number Placeholder 5">
            <a:extLst>
              <a:ext uri="{FF2B5EF4-FFF2-40B4-BE49-F238E27FC236}">
                <a16:creationId xmlns:a16="http://schemas.microsoft.com/office/drawing/2014/main" id="{7F0419D2-0F6E-A94A-A117-4971321D24F4}"/>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27" name="Title 1">
            <a:extLst>
              <a:ext uri="{FF2B5EF4-FFF2-40B4-BE49-F238E27FC236}">
                <a16:creationId xmlns:a16="http://schemas.microsoft.com/office/drawing/2014/main" id="{3A1EA0CD-9ADF-8245-B581-FEF1037B00B3}"/>
              </a:ext>
            </a:extLst>
          </p:cNvPr>
          <p:cNvSpPr>
            <a:spLocks noGrp="1"/>
          </p:cNvSpPr>
          <p:nvPr>
            <p:ph type="title"/>
          </p:nvPr>
        </p:nvSpPr>
        <p:spPr>
          <a:xfrm>
            <a:off x="240941" y="365126"/>
            <a:ext cx="8638016" cy="644278"/>
          </a:xfrm>
        </p:spPr>
        <p:txBody>
          <a:bodyPr/>
          <a:lstStyle/>
          <a:p>
            <a:endParaRPr lang="en-US" dirty="0"/>
          </a:p>
        </p:txBody>
      </p:sp>
      <p:sp>
        <p:nvSpPr>
          <p:cNvPr id="28" name="Rectangle 27">
            <a:extLst>
              <a:ext uri="{FF2B5EF4-FFF2-40B4-BE49-F238E27FC236}">
                <a16:creationId xmlns:a16="http://schemas.microsoft.com/office/drawing/2014/main" id="{519988C6-9039-F34D-9F04-39C99D7C21D7}"/>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C82D076E-96F8-404A-ABEC-021601E90E5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Service Icon</a:t>
            </a:r>
          </a:p>
        </p:txBody>
      </p:sp>
      <p:sp>
        <p:nvSpPr>
          <p:cNvPr id="30" name="Title 1">
            <a:extLst>
              <a:ext uri="{FF2B5EF4-FFF2-40B4-BE49-F238E27FC236}">
                <a16:creationId xmlns:a16="http://schemas.microsoft.com/office/drawing/2014/main" id="{D8991F36-509F-354F-ABF5-B478E61DD022}"/>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cxnSp>
        <p:nvCxnSpPr>
          <p:cNvPr id="31" name="Straight Connector 30">
            <a:extLst>
              <a:ext uri="{FF2B5EF4-FFF2-40B4-BE49-F238E27FC236}">
                <a16:creationId xmlns:a16="http://schemas.microsoft.com/office/drawing/2014/main" id="{52A7A3C0-2823-2145-83B9-0FC2E4B857CF}"/>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32" name="Text Placeholder 23">
            <a:extLst>
              <a:ext uri="{FF2B5EF4-FFF2-40B4-BE49-F238E27FC236}">
                <a16:creationId xmlns:a16="http://schemas.microsoft.com/office/drawing/2014/main" id="{DC349AB7-271C-9F43-B8F8-00A10079686A}"/>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33" name="Rectangle 32">
            <a:extLst>
              <a:ext uri="{FF2B5EF4-FFF2-40B4-BE49-F238E27FC236}">
                <a16:creationId xmlns:a16="http://schemas.microsoft.com/office/drawing/2014/main" id="{509EAC6D-9EC0-2E48-957C-C1BFB92DEF00}"/>
              </a:ext>
            </a:extLst>
          </p:cNvPr>
          <p:cNvSpPr/>
          <p:nvPr userDrawn="1"/>
        </p:nvSpPr>
        <p:spPr>
          <a:xfrm>
            <a:off x="0" y="0"/>
            <a:ext cx="12191999" cy="6857999"/>
          </a:xfrm>
          <a:prstGeom prst="rect">
            <a:avLst/>
          </a:prstGeom>
          <a:noFill/>
          <a:ln w="177800">
            <a:gradFill>
              <a:gsLst>
                <a:gs pos="0">
                  <a:srgbClr val="4D27AA"/>
                </a:gs>
                <a:gs pos="100000">
                  <a:srgbClr val="A166FF"/>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48144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General_DB">
    <p:spTree>
      <p:nvGrpSpPr>
        <p:cNvPr id="1" name=""/>
        <p:cNvGrpSpPr/>
        <p:nvPr/>
      </p:nvGrpSpPr>
      <p:grpSpPr>
        <a:xfrm>
          <a:off x="0" y="0"/>
          <a:ext cx="0" cy="0"/>
          <a:chOff x="0" y="0"/>
          <a:chExt cx="0" cy="0"/>
        </a:xfrm>
      </p:grpSpPr>
      <p:sp>
        <p:nvSpPr>
          <p:cNvPr id="25" name="Footer Placeholder 4">
            <a:extLst>
              <a:ext uri="{FF2B5EF4-FFF2-40B4-BE49-F238E27FC236}">
                <a16:creationId xmlns:a16="http://schemas.microsoft.com/office/drawing/2014/main" id="{B53F9915-2A7D-6B4E-8069-EAE27EA3BC48}"/>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26" name="Slide Number Placeholder 5">
            <a:extLst>
              <a:ext uri="{FF2B5EF4-FFF2-40B4-BE49-F238E27FC236}">
                <a16:creationId xmlns:a16="http://schemas.microsoft.com/office/drawing/2014/main" id="{7F0419D2-0F6E-A94A-A117-4971321D24F4}"/>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27" name="Title 1">
            <a:extLst>
              <a:ext uri="{FF2B5EF4-FFF2-40B4-BE49-F238E27FC236}">
                <a16:creationId xmlns:a16="http://schemas.microsoft.com/office/drawing/2014/main" id="{3A1EA0CD-9ADF-8245-B581-FEF1037B00B3}"/>
              </a:ext>
            </a:extLst>
          </p:cNvPr>
          <p:cNvSpPr>
            <a:spLocks noGrp="1"/>
          </p:cNvSpPr>
          <p:nvPr>
            <p:ph type="title"/>
          </p:nvPr>
        </p:nvSpPr>
        <p:spPr>
          <a:xfrm>
            <a:off x="240941" y="365126"/>
            <a:ext cx="8638016" cy="644278"/>
          </a:xfrm>
        </p:spPr>
        <p:txBody>
          <a:bodyPr/>
          <a:lstStyle/>
          <a:p>
            <a:endParaRPr lang="en-US" dirty="0"/>
          </a:p>
        </p:txBody>
      </p:sp>
      <p:sp>
        <p:nvSpPr>
          <p:cNvPr id="28" name="Rectangle 27">
            <a:extLst>
              <a:ext uri="{FF2B5EF4-FFF2-40B4-BE49-F238E27FC236}">
                <a16:creationId xmlns:a16="http://schemas.microsoft.com/office/drawing/2014/main" id="{519988C6-9039-F34D-9F04-39C99D7C21D7}"/>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C82D076E-96F8-404A-ABEC-021601E90E5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Service Icon</a:t>
            </a:r>
          </a:p>
        </p:txBody>
      </p:sp>
      <p:sp>
        <p:nvSpPr>
          <p:cNvPr id="30" name="Title 1">
            <a:extLst>
              <a:ext uri="{FF2B5EF4-FFF2-40B4-BE49-F238E27FC236}">
                <a16:creationId xmlns:a16="http://schemas.microsoft.com/office/drawing/2014/main" id="{D8991F36-509F-354F-ABF5-B478E61DD022}"/>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cxnSp>
        <p:nvCxnSpPr>
          <p:cNvPr id="31" name="Straight Connector 30">
            <a:extLst>
              <a:ext uri="{FF2B5EF4-FFF2-40B4-BE49-F238E27FC236}">
                <a16:creationId xmlns:a16="http://schemas.microsoft.com/office/drawing/2014/main" id="{52A7A3C0-2823-2145-83B9-0FC2E4B857CF}"/>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32" name="Text Placeholder 23">
            <a:extLst>
              <a:ext uri="{FF2B5EF4-FFF2-40B4-BE49-F238E27FC236}">
                <a16:creationId xmlns:a16="http://schemas.microsoft.com/office/drawing/2014/main" id="{DC349AB7-271C-9F43-B8F8-00A10079686A}"/>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1" name="Rectangle 10">
            <a:extLst>
              <a:ext uri="{FF2B5EF4-FFF2-40B4-BE49-F238E27FC236}">
                <a16:creationId xmlns:a16="http://schemas.microsoft.com/office/drawing/2014/main" id="{04D18860-F447-4748-A7D9-7D14D881878C}"/>
              </a:ext>
            </a:extLst>
          </p:cNvPr>
          <p:cNvSpPr/>
          <p:nvPr userDrawn="1"/>
        </p:nvSpPr>
        <p:spPr>
          <a:xfrm>
            <a:off x="0" y="0"/>
            <a:ext cx="12191999" cy="6857999"/>
          </a:xfrm>
          <a:prstGeom prst="rect">
            <a:avLst/>
          </a:prstGeom>
          <a:noFill/>
          <a:ln w="177800">
            <a:gradFill>
              <a:gsLst>
                <a:gs pos="0">
                  <a:srgbClr val="B0084D"/>
                </a:gs>
                <a:gs pos="100000">
                  <a:srgbClr val="FF4F8B"/>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47401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General_DB">
    <p:spTree>
      <p:nvGrpSpPr>
        <p:cNvPr id="1" name=""/>
        <p:cNvGrpSpPr/>
        <p:nvPr/>
      </p:nvGrpSpPr>
      <p:grpSpPr>
        <a:xfrm>
          <a:off x="0" y="0"/>
          <a:ext cx="0" cy="0"/>
          <a:chOff x="0" y="0"/>
          <a:chExt cx="0" cy="0"/>
        </a:xfrm>
      </p:grpSpPr>
      <p:sp>
        <p:nvSpPr>
          <p:cNvPr id="25" name="Footer Placeholder 4">
            <a:extLst>
              <a:ext uri="{FF2B5EF4-FFF2-40B4-BE49-F238E27FC236}">
                <a16:creationId xmlns:a16="http://schemas.microsoft.com/office/drawing/2014/main" id="{B53F9915-2A7D-6B4E-8069-EAE27EA3BC48}"/>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26" name="Slide Number Placeholder 5">
            <a:extLst>
              <a:ext uri="{FF2B5EF4-FFF2-40B4-BE49-F238E27FC236}">
                <a16:creationId xmlns:a16="http://schemas.microsoft.com/office/drawing/2014/main" id="{7F0419D2-0F6E-A94A-A117-4971321D24F4}"/>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27" name="Title 1">
            <a:extLst>
              <a:ext uri="{FF2B5EF4-FFF2-40B4-BE49-F238E27FC236}">
                <a16:creationId xmlns:a16="http://schemas.microsoft.com/office/drawing/2014/main" id="{3A1EA0CD-9ADF-8245-B581-FEF1037B00B3}"/>
              </a:ext>
            </a:extLst>
          </p:cNvPr>
          <p:cNvSpPr>
            <a:spLocks noGrp="1"/>
          </p:cNvSpPr>
          <p:nvPr>
            <p:ph type="title"/>
          </p:nvPr>
        </p:nvSpPr>
        <p:spPr>
          <a:xfrm>
            <a:off x="240941" y="365126"/>
            <a:ext cx="8638016" cy="644278"/>
          </a:xfrm>
        </p:spPr>
        <p:txBody>
          <a:bodyPr/>
          <a:lstStyle/>
          <a:p>
            <a:endParaRPr lang="en-US" dirty="0"/>
          </a:p>
        </p:txBody>
      </p:sp>
      <p:sp>
        <p:nvSpPr>
          <p:cNvPr id="28" name="Rectangle 27">
            <a:extLst>
              <a:ext uri="{FF2B5EF4-FFF2-40B4-BE49-F238E27FC236}">
                <a16:creationId xmlns:a16="http://schemas.microsoft.com/office/drawing/2014/main" id="{519988C6-9039-F34D-9F04-39C99D7C21D7}"/>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C82D076E-96F8-404A-ABEC-021601E90E5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Service Icon</a:t>
            </a:r>
          </a:p>
        </p:txBody>
      </p:sp>
      <p:sp>
        <p:nvSpPr>
          <p:cNvPr id="30" name="Title 1">
            <a:extLst>
              <a:ext uri="{FF2B5EF4-FFF2-40B4-BE49-F238E27FC236}">
                <a16:creationId xmlns:a16="http://schemas.microsoft.com/office/drawing/2014/main" id="{D8991F36-509F-354F-ABF5-B478E61DD022}"/>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cxnSp>
        <p:nvCxnSpPr>
          <p:cNvPr id="31" name="Straight Connector 30">
            <a:extLst>
              <a:ext uri="{FF2B5EF4-FFF2-40B4-BE49-F238E27FC236}">
                <a16:creationId xmlns:a16="http://schemas.microsoft.com/office/drawing/2014/main" id="{52A7A3C0-2823-2145-83B9-0FC2E4B857CF}"/>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32" name="Text Placeholder 23">
            <a:extLst>
              <a:ext uri="{FF2B5EF4-FFF2-40B4-BE49-F238E27FC236}">
                <a16:creationId xmlns:a16="http://schemas.microsoft.com/office/drawing/2014/main" id="{DC349AB7-271C-9F43-B8F8-00A10079686A}"/>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2" name="Rectangle 11">
            <a:extLst>
              <a:ext uri="{FF2B5EF4-FFF2-40B4-BE49-F238E27FC236}">
                <a16:creationId xmlns:a16="http://schemas.microsoft.com/office/drawing/2014/main" id="{38B360B6-FAE5-C640-A813-D467F2756C1F}"/>
              </a:ext>
            </a:extLst>
          </p:cNvPr>
          <p:cNvSpPr/>
          <p:nvPr userDrawn="1"/>
        </p:nvSpPr>
        <p:spPr>
          <a:xfrm>
            <a:off x="0" y="0"/>
            <a:ext cx="12191999" cy="6857999"/>
          </a:xfrm>
          <a:prstGeom prst="rect">
            <a:avLst/>
          </a:prstGeom>
          <a:noFill/>
          <a:ln w="177800">
            <a:gradFill>
              <a:gsLst>
                <a:gs pos="0">
                  <a:srgbClr val="1E8900"/>
                </a:gs>
                <a:gs pos="100000">
                  <a:srgbClr val="6AAF35"/>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56675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0_General_DB">
    <p:spTree>
      <p:nvGrpSpPr>
        <p:cNvPr id="1" name=""/>
        <p:cNvGrpSpPr/>
        <p:nvPr/>
      </p:nvGrpSpPr>
      <p:grpSpPr>
        <a:xfrm>
          <a:off x="0" y="0"/>
          <a:ext cx="0" cy="0"/>
          <a:chOff x="0" y="0"/>
          <a:chExt cx="0" cy="0"/>
        </a:xfrm>
      </p:grpSpPr>
      <p:sp>
        <p:nvSpPr>
          <p:cNvPr id="25" name="Footer Placeholder 4">
            <a:extLst>
              <a:ext uri="{FF2B5EF4-FFF2-40B4-BE49-F238E27FC236}">
                <a16:creationId xmlns:a16="http://schemas.microsoft.com/office/drawing/2014/main" id="{B53F9915-2A7D-6B4E-8069-EAE27EA3BC48}"/>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26" name="Slide Number Placeholder 5">
            <a:extLst>
              <a:ext uri="{FF2B5EF4-FFF2-40B4-BE49-F238E27FC236}">
                <a16:creationId xmlns:a16="http://schemas.microsoft.com/office/drawing/2014/main" id="{7F0419D2-0F6E-A94A-A117-4971321D24F4}"/>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27" name="Title 1">
            <a:extLst>
              <a:ext uri="{FF2B5EF4-FFF2-40B4-BE49-F238E27FC236}">
                <a16:creationId xmlns:a16="http://schemas.microsoft.com/office/drawing/2014/main" id="{3A1EA0CD-9ADF-8245-B581-FEF1037B00B3}"/>
              </a:ext>
            </a:extLst>
          </p:cNvPr>
          <p:cNvSpPr>
            <a:spLocks noGrp="1"/>
          </p:cNvSpPr>
          <p:nvPr>
            <p:ph type="title"/>
          </p:nvPr>
        </p:nvSpPr>
        <p:spPr>
          <a:xfrm>
            <a:off x="240941" y="365126"/>
            <a:ext cx="8638016" cy="644278"/>
          </a:xfrm>
        </p:spPr>
        <p:txBody>
          <a:bodyPr/>
          <a:lstStyle/>
          <a:p>
            <a:endParaRPr lang="en-US" dirty="0"/>
          </a:p>
        </p:txBody>
      </p:sp>
      <p:sp>
        <p:nvSpPr>
          <p:cNvPr id="28" name="Rectangle 27">
            <a:extLst>
              <a:ext uri="{FF2B5EF4-FFF2-40B4-BE49-F238E27FC236}">
                <a16:creationId xmlns:a16="http://schemas.microsoft.com/office/drawing/2014/main" id="{519988C6-9039-F34D-9F04-39C99D7C21D7}"/>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C82D076E-96F8-404A-ABEC-021601E90E5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Service Icon</a:t>
            </a:r>
          </a:p>
        </p:txBody>
      </p:sp>
      <p:sp>
        <p:nvSpPr>
          <p:cNvPr id="30" name="Title 1">
            <a:extLst>
              <a:ext uri="{FF2B5EF4-FFF2-40B4-BE49-F238E27FC236}">
                <a16:creationId xmlns:a16="http://schemas.microsoft.com/office/drawing/2014/main" id="{D8991F36-509F-354F-ABF5-B478E61DD022}"/>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Storage Classes</a:t>
            </a:r>
          </a:p>
        </p:txBody>
      </p:sp>
      <p:cxnSp>
        <p:nvCxnSpPr>
          <p:cNvPr id="31" name="Straight Connector 30">
            <a:extLst>
              <a:ext uri="{FF2B5EF4-FFF2-40B4-BE49-F238E27FC236}">
                <a16:creationId xmlns:a16="http://schemas.microsoft.com/office/drawing/2014/main" id="{52A7A3C0-2823-2145-83B9-0FC2E4B857CF}"/>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32" name="Text Placeholder 23">
            <a:extLst>
              <a:ext uri="{FF2B5EF4-FFF2-40B4-BE49-F238E27FC236}">
                <a16:creationId xmlns:a16="http://schemas.microsoft.com/office/drawing/2014/main" id="{DC349AB7-271C-9F43-B8F8-00A10079686A}"/>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2" name="Rectangle 11">
            <a:extLst>
              <a:ext uri="{FF2B5EF4-FFF2-40B4-BE49-F238E27FC236}">
                <a16:creationId xmlns:a16="http://schemas.microsoft.com/office/drawing/2014/main" id="{38B360B6-FAE5-C640-A813-D467F2756C1F}"/>
              </a:ext>
            </a:extLst>
          </p:cNvPr>
          <p:cNvSpPr/>
          <p:nvPr userDrawn="1"/>
        </p:nvSpPr>
        <p:spPr>
          <a:xfrm>
            <a:off x="0" y="0"/>
            <a:ext cx="12191999" cy="6857999"/>
          </a:xfrm>
          <a:prstGeom prst="rect">
            <a:avLst/>
          </a:prstGeom>
          <a:noFill/>
          <a:ln w="177800">
            <a:gradFill>
              <a:gsLst>
                <a:gs pos="0">
                  <a:srgbClr val="1E8900"/>
                </a:gs>
                <a:gs pos="100000">
                  <a:srgbClr val="6AAF35"/>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16CC5776-F59B-6D40-BC96-56A9FA66577B}"/>
              </a:ext>
            </a:extLst>
          </p:cNvPr>
          <p:cNvSpPr txBox="1">
            <a:spLocks/>
          </p:cNvSpPr>
          <p:nvPr userDrawn="1"/>
        </p:nvSpPr>
        <p:spPr>
          <a:xfrm>
            <a:off x="240941" y="4370857"/>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spTree>
    <p:extLst>
      <p:ext uri="{BB962C8B-B14F-4D97-AF65-F5344CB8AC3E}">
        <p14:creationId xmlns:p14="http://schemas.microsoft.com/office/powerpoint/2010/main" val="5834112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5_General_DB">
    <p:spTree>
      <p:nvGrpSpPr>
        <p:cNvPr id="1" name=""/>
        <p:cNvGrpSpPr/>
        <p:nvPr/>
      </p:nvGrpSpPr>
      <p:grpSpPr>
        <a:xfrm>
          <a:off x="0" y="0"/>
          <a:ext cx="0" cy="0"/>
          <a:chOff x="0" y="0"/>
          <a:chExt cx="0" cy="0"/>
        </a:xfrm>
      </p:grpSpPr>
      <p:sp>
        <p:nvSpPr>
          <p:cNvPr id="25" name="Footer Placeholder 4">
            <a:extLst>
              <a:ext uri="{FF2B5EF4-FFF2-40B4-BE49-F238E27FC236}">
                <a16:creationId xmlns:a16="http://schemas.microsoft.com/office/drawing/2014/main" id="{B53F9915-2A7D-6B4E-8069-EAE27EA3BC48}"/>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26" name="Slide Number Placeholder 5">
            <a:extLst>
              <a:ext uri="{FF2B5EF4-FFF2-40B4-BE49-F238E27FC236}">
                <a16:creationId xmlns:a16="http://schemas.microsoft.com/office/drawing/2014/main" id="{7F0419D2-0F6E-A94A-A117-4971321D24F4}"/>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27" name="Title 1">
            <a:extLst>
              <a:ext uri="{FF2B5EF4-FFF2-40B4-BE49-F238E27FC236}">
                <a16:creationId xmlns:a16="http://schemas.microsoft.com/office/drawing/2014/main" id="{3A1EA0CD-9ADF-8245-B581-FEF1037B00B3}"/>
              </a:ext>
            </a:extLst>
          </p:cNvPr>
          <p:cNvSpPr>
            <a:spLocks noGrp="1"/>
          </p:cNvSpPr>
          <p:nvPr>
            <p:ph type="title"/>
          </p:nvPr>
        </p:nvSpPr>
        <p:spPr>
          <a:xfrm>
            <a:off x="240941" y="365126"/>
            <a:ext cx="8638016" cy="644278"/>
          </a:xfrm>
        </p:spPr>
        <p:txBody>
          <a:bodyPr/>
          <a:lstStyle/>
          <a:p>
            <a:endParaRPr lang="en-US" dirty="0"/>
          </a:p>
        </p:txBody>
      </p:sp>
      <p:sp>
        <p:nvSpPr>
          <p:cNvPr id="28" name="Rectangle 27">
            <a:extLst>
              <a:ext uri="{FF2B5EF4-FFF2-40B4-BE49-F238E27FC236}">
                <a16:creationId xmlns:a16="http://schemas.microsoft.com/office/drawing/2014/main" id="{519988C6-9039-F34D-9F04-39C99D7C21D7}"/>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C82D076E-96F8-404A-ABEC-021601E90E5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Service Icon</a:t>
            </a:r>
          </a:p>
        </p:txBody>
      </p:sp>
      <p:sp>
        <p:nvSpPr>
          <p:cNvPr id="30" name="Title 1">
            <a:extLst>
              <a:ext uri="{FF2B5EF4-FFF2-40B4-BE49-F238E27FC236}">
                <a16:creationId xmlns:a16="http://schemas.microsoft.com/office/drawing/2014/main" id="{D8991F36-509F-354F-ABF5-B478E61DD022}"/>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cxnSp>
        <p:nvCxnSpPr>
          <p:cNvPr id="31" name="Straight Connector 30">
            <a:extLst>
              <a:ext uri="{FF2B5EF4-FFF2-40B4-BE49-F238E27FC236}">
                <a16:creationId xmlns:a16="http://schemas.microsoft.com/office/drawing/2014/main" id="{52A7A3C0-2823-2145-83B9-0FC2E4B857CF}"/>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32" name="Text Placeholder 23">
            <a:extLst>
              <a:ext uri="{FF2B5EF4-FFF2-40B4-BE49-F238E27FC236}">
                <a16:creationId xmlns:a16="http://schemas.microsoft.com/office/drawing/2014/main" id="{DC349AB7-271C-9F43-B8F8-00A10079686A}"/>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1" name="Rectangle 10">
            <a:extLst>
              <a:ext uri="{FF2B5EF4-FFF2-40B4-BE49-F238E27FC236}">
                <a16:creationId xmlns:a16="http://schemas.microsoft.com/office/drawing/2014/main" id="{B4E0BCC1-6E3C-7B4F-8A75-26A7122040A2}"/>
              </a:ext>
            </a:extLst>
          </p:cNvPr>
          <p:cNvSpPr/>
          <p:nvPr userDrawn="1"/>
        </p:nvSpPr>
        <p:spPr>
          <a:xfrm>
            <a:off x="0" y="0"/>
            <a:ext cx="12191999" cy="6857999"/>
          </a:xfrm>
          <a:prstGeom prst="rect">
            <a:avLst/>
          </a:prstGeom>
          <a:noFill/>
          <a:ln w="177800">
            <a:gradFill>
              <a:gsLst>
                <a:gs pos="0">
                  <a:srgbClr val="D45B07"/>
                </a:gs>
                <a:gs pos="100000">
                  <a:srgbClr val="FF9900"/>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0808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B2D6A-7B11-4BA5-A350-A22922D7AA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87583CB-8285-47A3-B99F-894AABABB9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3D6A6F-D11B-4AFF-803F-5690FF5FCF0A}"/>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5" name="Footer Placeholder 4">
            <a:extLst>
              <a:ext uri="{FF2B5EF4-FFF2-40B4-BE49-F238E27FC236}">
                <a16:creationId xmlns:a16="http://schemas.microsoft.com/office/drawing/2014/main" id="{D1CBA90B-12CC-4015-B0FE-DC9E54D74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C4C85-B598-4C1A-A32A-E5137C4A11FB}"/>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35417335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General_DB">
    <p:spTree>
      <p:nvGrpSpPr>
        <p:cNvPr id="1" name=""/>
        <p:cNvGrpSpPr/>
        <p:nvPr/>
      </p:nvGrpSpPr>
      <p:grpSpPr>
        <a:xfrm>
          <a:off x="0" y="0"/>
          <a:ext cx="0" cy="0"/>
          <a:chOff x="0" y="0"/>
          <a:chExt cx="0" cy="0"/>
        </a:xfrm>
      </p:grpSpPr>
      <p:sp>
        <p:nvSpPr>
          <p:cNvPr id="25" name="Footer Placeholder 4">
            <a:extLst>
              <a:ext uri="{FF2B5EF4-FFF2-40B4-BE49-F238E27FC236}">
                <a16:creationId xmlns:a16="http://schemas.microsoft.com/office/drawing/2014/main" id="{B53F9915-2A7D-6B4E-8069-EAE27EA3BC48}"/>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26" name="Slide Number Placeholder 5">
            <a:extLst>
              <a:ext uri="{FF2B5EF4-FFF2-40B4-BE49-F238E27FC236}">
                <a16:creationId xmlns:a16="http://schemas.microsoft.com/office/drawing/2014/main" id="{7F0419D2-0F6E-A94A-A117-4971321D24F4}"/>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27" name="Title 1">
            <a:extLst>
              <a:ext uri="{FF2B5EF4-FFF2-40B4-BE49-F238E27FC236}">
                <a16:creationId xmlns:a16="http://schemas.microsoft.com/office/drawing/2014/main" id="{3A1EA0CD-9ADF-8245-B581-FEF1037B00B3}"/>
              </a:ext>
            </a:extLst>
          </p:cNvPr>
          <p:cNvSpPr>
            <a:spLocks noGrp="1"/>
          </p:cNvSpPr>
          <p:nvPr>
            <p:ph type="title"/>
          </p:nvPr>
        </p:nvSpPr>
        <p:spPr>
          <a:xfrm>
            <a:off x="240941" y="365126"/>
            <a:ext cx="8638016" cy="644278"/>
          </a:xfrm>
        </p:spPr>
        <p:txBody>
          <a:bodyPr/>
          <a:lstStyle/>
          <a:p>
            <a:endParaRPr lang="en-US" dirty="0"/>
          </a:p>
        </p:txBody>
      </p:sp>
      <p:sp>
        <p:nvSpPr>
          <p:cNvPr id="28" name="Rectangle 27">
            <a:extLst>
              <a:ext uri="{FF2B5EF4-FFF2-40B4-BE49-F238E27FC236}">
                <a16:creationId xmlns:a16="http://schemas.microsoft.com/office/drawing/2014/main" id="{519988C6-9039-F34D-9F04-39C99D7C21D7}"/>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C82D076E-96F8-404A-ABEC-021601E90E5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Service Icon</a:t>
            </a:r>
          </a:p>
        </p:txBody>
      </p:sp>
      <p:sp>
        <p:nvSpPr>
          <p:cNvPr id="30" name="Title 1">
            <a:extLst>
              <a:ext uri="{FF2B5EF4-FFF2-40B4-BE49-F238E27FC236}">
                <a16:creationId xmlns:a16="http://schemas.microsoft.com/office/drawing/2014/main" id="{D8991F36-509F-354F-ABF5-B478E61DD022}"/>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Instances</a:t>
            </a:r>
          </a:p>
        </p:txBody>
      </p:sp>
      <p:cxnSp>
        <p:nvCxnSpPr>
          <p:cNvPr id="31" name="Straight Connector 30">
            <a:extLst>
              <a:ext uri="{FF2B5EF4-FFF2-40B4-BE49-F238E27FC236}">
                <a16:creationId xmlns:a16="http://schemas.microsoft.com/office/drawing/2014/main" id="{52A7A3C0-2823-2145-83B9-0FC2E4B857CF}"/>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32" name="Text Placeholder 23">
            <a:extLst>
              <a:ext uri="{FF2B5EF4-FFF2-40B4-BE49-F238E27FC236}">
                <a16:creationId xmlns:a16="http://schemas.microsoft.com/office/drawing/2014/main" id="{DC349AB7-271C-9F43-B8F8-00A10079686A}"/>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1" name="Rectangle 10">
            <a:extLst>
              <a:ext uri="{FF2B5EF4-FFF2-40B4-BE49-F238E27FC236}">
                <a16:creationId xmlns:a16="http://schemas.microsoft.com/office/drawing/2014/main" id="{B4E0BCC1-6E3C-7B4F-8A75-26A7122040A2}"/>
              </a:ext>
            </a:extLst>
          </p:cNvPr>
          <p:cNvSpPr/>
          <p:nvPr userDrawn="1"/>
        </p:nvSpPr>
        <p:spPr>
          <a:xfrm>
            <a:off x="0" y="0"/>
            <a:ext cx="12191999" cy="6857999"/>
          </a:xfrm>
          <a:prstGeom prst="rect">
            <a:avLst/>
          </a:prstGeom>
          <a:noFill/>
          <a:ln w="177800">
            <a:gradFill>
              <a:gsLst>
                <a:gs pos="0">
                  <a:srgbClr val="D45B07"/>
                </a:gs>
                <a:gs pos="100000">
                  <a:srgbClr val="FF9900"/>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96551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General_DB">
    <p:spTree>
      <p:nvGrpSpPr>
        <p:cNvPr id="1" name=""/>
        <p:cNvGrpSpPr/>
        <p:nvPr/>
      </p:nvGrpSpPr>
      <p:grpSpPr>
        <a:xfrm>
          <a:off x="0" y="0"/>
          <a:ext cx="0" cy="0"/>
          <a:chOff x="0" y="0"/>
          <a:chExt cx="0" cy="0"/>
        </a:xfrm>
      </p:grpSpPr>
      <p:sp>
        <p:nvSpPr>
          <p:cNvPr id="25" name="Footer Placeholder 4">
            <a:extLst>
              <a:ext uri="{FF2B5EF4-FFF2-40B4-BE49-F238E27FC236}">
                <a16:creationId xmlns:a16="http://schemas.microsoft.com/office/drawing/2014/main" id="{B53F9915-2A7D-6B4E-8069-EAE27EA3BC48}"/>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26" name="Slide Number Placeholder 5">
            <a:extLst>
              <a:ext uri="{FF2B5EF4-FFF2-40B4-BE49-F238E27FC236}">
                <a16:creationId xmlns:a16="http://schemas.microsoft.com/office/drawing/2014/main" id="{7F0419D2-0F6E-A94A-A117-4971321D24F4}"/>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27" name="Title 1">
            <a:extLst>
              <a:ext uri="{FF2B5EF4-FFF2-40B4-BE49-F238E27FC236}">
                <a16:creationId xmlns:a16="http://schemas.microsoft.com/office/drawing/2014/main" id="{3A1EA0CD-9ADF-8245-B581-FEF1037B00B3}"/>
              </a:ext>
            </a:extLst>
          </p:cNvPr>
          <p:cNvSpPr>
            <a:spLocks noGrp="1"/>
          </p:cNvSpPr>
          <p:nvPr>
            <p:ph type="title"/>
          </p:nvPr>
        </p:nvSpPr>
        <p:spPr>
          <a:xfrm>
            <a:off x="240941" y="365126"/>
            <a:ext cx="8638016" cy="644278"/>
          </a:xfrm>
        </p:spPr>
        <p:txBody>
          <a:bodyPr/>
          <a:lstStyle/>
          <a:p>
            <a:endParaRPr lang="en-US" dirty="0"/>
          </a:p>
        </p:txBody>
      </p:sp>
      <p:sp>
        <p:nvSpPr>
          <p:cNvPr id="28" name="Rectangle 27">
            <a:extLst>
              <a:ext uri="{FF2B5EF4-FFF2-40B4-BE49-F238E27FC236}">
                <a16:creationId xmlns:a16="http://schemas.microsoft.com/office/drawing/2014/main" id="{519988C6-9039-F34D-9F04-39C99D7C21D7}"/>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C82D076E-96F8-404A-ABEC-021601E90E5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Service Icon</a:t>
            </a:r>
          </a:p>
        </p:txBody>
      </p:sp>
      <p:sp>
        <p:nvSpPr>
          <p:cNvPr id="30" name="Title 1">
            <a:extLst>
              <a:ext uri="{FF2B5EF4-FFF2-40B4-BE49-F238E27FC236}">
                <a16:creationId xmlns:a16="http://schemas.microsoft.com/office/drawing/2014/main" id="{D8991F36-509F-354F-ABF5-B478E61DD022}"/>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cxnSp>
        <p:nvCxnSpPr>
          <p:cNvPr id="31" name="Straight Connector 30">
            <a:extLst>
              <a:ext uri="{FF2B5EF4-FFF2-40B4-BE49-F238E27FC236}">
                <a16:creationId xmlns:a16="http://schemas.microsoft.com/office/drawing/2014/main" id="{52A7A3C0-2823-2145-83B9-0FC2E4B857CF}"/>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32" name="Text Placeholder 23">
            <a:extLst>
              <a:ext uri="{FF2B5EF4-FFF2-40B4-BE49-F238E27FC236}">
                <a16:creationId xmlns:a16="http://schemas.microsoft.com/office/drawing/2014/main" id="{DC349AB7-271C-9F43-B8F8-00A10079686A}"/>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2" name="Rectangle 11">
            <a:extLst>
              <a:ext uri="{FF2B5EF4-FFF2-40B4-BE49-F238E27FC236}">
                <a16:creationId xmlns:a16="http://schemas.microsoft.com/office/drawing/2014/main" id="{B9CF7255-A2E0-BA4C-B1F1-4BC49D6E7ADE}"/>
              </a:ext>
            </a:extLst>
          </p:cNvPr>
          <p:cNvSpPr/>
          <p:nvPr userDrawn="1"/>
        </p:nvSpPr>
        <p:spPr>
          <a:xfrm>
            <a:off x="0" y="0"/>
            <a:ext cx="12191999" cy="6857999"/>
          </a:xfrm>
          <a:prstGeom prst="rect">
            <a:avLst/>
          </a:prstGeom>
          <a:noFill/>
          <a:ln w="177800">
            <a:gradFill>
              <a:gsLst>
                <a:gs pos="100000">
                  <a:srgbClr val="FF5252"/>
                </a:gs>
                <a:gs pos="0">
                  <a:srgbClr val="BF0816"/>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57841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8_General_DB">
    <p:spTree>
      <p:nvGrpSpPr>
        <p:cNvPr id="1" name=""/>
        <p:cNvGrpSpPr/>
        <p:nvPr/>
      </p:nvGrpSpPr>
      <p:grpSpPr>
        <a:xfrm>
          <a:off x="0" y="0"/>
          <a:ext cx="0" cy="0"/>
          <a:chOff x="0" y="0"/>
          <a:chExt cx="0" cy="0"/>
        </a:xfrm>
      </p:grpSpPr>
      <p:sp>
        <p:nvSpPr>
          <p:cNvPr id="25" name="Footer Placeholder 4">
            <a:extLst>
              <a:ext uri="{FF2B5EF4-FFF2-40B4-BE49-F238E27FC236}">
                <a16:creationId xmlns:a16="http://schemas.microsoft.com/office/drawing/2014/main" id="{B53F9915-2A7D-6B4E-8069-EAE27EA3BC48}"/>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26" name="Slide Number Placeholder 5">
            <a:extLst>
              <a:ext uri="{FF2B5EF4-FFF2-40B4-BE49-F238E27FC236}">
                <a16:creationId xmlns:a16="http://schemas.microsoft.com/office/drawing/2014/main" id="{7F0419D2-0F6E-A94A-A117-4971321D24F4}"/>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27" name="Title 1">
            <a:extLst>
              <a:ext uri="{FF2B5EF4-FFF2-40B4-BE49-F238E27FC236}">
                <a16:creationId xmlns:a16="http://schemas.microsoft.com/office/drawing/2014/main" id="{3A1EA0CD-9ADF-8245-B581-FEF1037B00B3}"/>
              </a:ext>
            </a:extLst>
          </p:cNvPr>
          <p:cNvSpPr>
            <a:spLocks noGrp="1"/>
          </p:cNvSpPr>
          <p:nvPr>
            <p:ph type="title"/>
          </p:nvPr>
        </p:nvSpPr>
        <p:spPr>
          <a:xfrm>
            <a:off x="240941" y="365126"/>
            <a:ext cx="8638016" cy="644278"/>
          </a:xfrm>
        </p:spPr>
        <p:txBody>
          <a:bodyPr/>
          <a:lstStyle/>
          <a:p>
            <a:endParaRPr lang="en-US" dirty="0"/>
          </a:p>
        </p:txBody>
      </p:sp>
      <p:sp>
        <p:nvSpPr>
          <p:cNvPr id="28" name="Rectangle 27">
            <a:extLst>
              <a:ext uri="{FF2B5EF4-FFF2-40B4-BE49-F238E27FC236}">
                <a16:creationId xmlns:a16="http://schemas.microsoft.com/office/drawing/2014/main" id="{519988C6-9039-F34D-9F04-39C99D7C21D7}"/>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C82D076E-96F8-404A-ABEC-021601E90E5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Service Icon</a:t>
            </a:r>
          </a:p>
        </p:txBody>
      </p:sp>
      <p:sp>
        <p:nvSpPr>
          <p:cNvPr id="30" name="Title 1">
            <a:extLst>
              <a:ext uri="{FF2B5EF4-FFF2-40B4-BE49-F238E27FC236}">
                <a16:creationId xmlns:a16="http://schemas.microsoft.com/office/drawing/2014/main" id="{D8991F36-509F-354F-ABF5-B478E61DD022}"/>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cxnSp>
        <p:nvCxnSpPr>
          <p:cNvPr id="31" name="Straight Connector 30">
            <a:extLst>
              <a:ext uri="{FF2B5EF4-FFF2-40B4-BE49-F238E27FC236}">
                <a16:creationId xmlns:a16="http://schemas.microsoft.com/office/drawing/2014/main" id="{52A7A3C0-2823-2145-83B9-0FC2E4B857CF}"/>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32" name="Text Placeholder 23">
            <a:extLst>
              <a:ext uri="{FF2B5EF4-FFF2-40B4-BE49-F238E27FC236}">
                <a16:creationId xmlns:a16="http://schemas.microsoft.com/office/drawing/2014/main" id="{DC349AB7-271C-9F43-B8F8-00A10079686A}"/>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1" name="Rectangle 10">
            <a:extLst>
              <a:ext uri="{FF2B5EF4-FFF2-40B4-BE49-F238E27FC236}">
                <a16:creationId xmlns:a16="http://schemas.microsoft.com/office/drawing/2014/main" id="{77BFB82A-8CE3-D544-B627-8F458992E81D}"/>
              </a:ext>
            </a:extLst>
          </p:cNvPr>
          <p:cNvSpPr/>
          <p:nvPr userDrawn="1"/>
        </p:nvSpPr>
        <p:spPr>
          <a:xfrm>
            <a:off x="0" y="0"/>
            <a:ext cx="12191999" cy="6857999"/>
          </a:xfrm>
          <a:prstGeom prst="rect">
            <a:avLst/>
          </a:prstGeom>
          <a:noFill/>
          <a:ln w="177800">
            <a:gradFill>
              <a:gsLst>
                <a:gs pos="0">
                  <a:srgbClr val="2E27AD"/>
                </a:gs>
                <a:gs pos="100000">
                  <a:srgbClr val="527FFF"/>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6654274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9_General_DB">
    <p:spTree>
      <p:nvGrpSpPr>
        <p:cNvPr id="1" name=""/>
        <p:cNvGrpSpPr/>
        <p:nvPr/>
      </p:nvGrpSpPr>
      <p:grpSpPr>
        <a:xfrm>
          <a:off x="0" y="0"/>
          <a:ext cx="0" cy="0"/>
          <a:chOff x="0" y="0"/>
          <a:chExt cx="0" cy="0"/>
        </a:xfrm>
      </p:grpSpPr>
      <p:sp>
        <p:nvSpPr>
          <p:cNvPr id="25" name="Footer Placeholder 4">
            <a:extLst>
              <a:ext uri="{FF2B5EF4-FFF2-40B4-BE49-F238E27FC236}">
                <a16:creationId xmlns:a16="http://schemas.microsoft.com/office/drawing/2014/main" id="{B53F9915-2A7D-6B4E-8069-EAE27EA3BC48}"/>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26" name="Slide Number Placeholder 5">
            <a:extLst>
              <a:ext uri="{FF2B5EF4-FFF2-40B4-BE49-F238E27FC236}">
                <a16:creationId xmlns:a16="http://schemas.microsoft.com/office/drawing/2014/main" id="{7F0419D2-0F6E-A94A-A117-4971321D24F4}"/>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27" name="Title 1">
            <a:extLst>
              <a:ext uri="{FF2B5EF4-FFF2-40B4-BE49-F238E27FC236}">
                <a16:creationId xmlns:a16="http://schemas.microsoft.com/office/drawing/2014/main" id="{3A1EA0CD-9ADF-8245-B581-FEF1037B00B3}"/>
              </a:ext>
            </a:extLst>
          </p:cNvPr>
          <p:cNvSpPr>
            <a:spLocks noGrp="1"/>
          </p:cNvSpPr>
          <p:nvPr>
            <p:ph type="title"/>
          </p:nvPr>
        </p:nvSpPr>
        <p:spPr>
          <a:xfrm>
            <a:off x="240941" y="365126"/>
            <a:ext cx="8638016" cy="644278"/>
          </a:xfrm>
        </p:spPr>
        <p:txBody>
          <a:bodyPr/>
          <a:lstStyle/>
          <a:p>
            <a:endParaRPr lang="en-US" dirty="0"/>
          </a:p>
        </p:txBody>
      </p:sp>
      <p:sp>
        <p:nvSpPr>
          <p:cNvPr id="28" name="Rectangle 27">
            <a:extLst>
              <a:ext uri="{FF2B5EF4-FFF2-40B4-BE49-F238E27FC236}">
                <a16:creationId xmlns:a16="http://schemas.microsoft.com/office/drawing/2014/main" id="{519988C6-9039-F34D-9F04-39C99D7C21D7}"/>
              </a:ext>
            </a:extLst>
          </p:cNvPr>
          <p:cNvSpPr/>
          <p:nvPr userDrawn="1"/>
        </p:nvSpPr>
        <p:spPr>
          <a:xfrm>
            <a:off x="0" y="1009404"/>
            <a:ext cx="12192000" cy="155733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a:extLst>
              <a:ext uri="{FF2B5EF4-FFF2-40B4-BE49-F238E27FC236}">
                <a16:creationId xmlns:a16="http://schemas.microsoft.com/office/drawing/2014/main" id="{C82D076E-96F8-404A-ABEC-021601E90E52}"/>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Service Icon</a:t>
            </a:r>
          </a:p>
        </p:txBody>
      </p:sp>
      <p:sp>
        <p:nvSpPr>
          <p:cNvPr id="30" name="Title 1">
            <a:extLst>
              <a:ext uri="{FF2B5EF4-FFF2-40B4-BE49-F238E27FC236}">
                <a16:creationId xmlns:a16="http://schemas.microsoft.com/office/drawing/2014/main" id="{D8991F36-509F-354F-ABF5-B478E61DD022}"/>
              </a:ext>
            </a:extLst>
          </p:cNvPr>
          <p:cNvSpPr txBox="1">
            <a:spLocks/>
          </p:cNvSpPr>
          <p:nvPr userDrawn="1"/>
        </p:nvSpPr>
        <p:spPr>
          <a:xfrm>
            <a:off x="240941" y="2844160"/>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cxnSp>
        <p:nvCxnSpPr>
          <p:cNvPr id="31" name="Straight Connector 30">
            <a:extLst>
              <a:ext uri="{FF2B5EF4-FFF2-40B4-BE49-F238E27FC236}">
                <a16:creationId xmlns:a16="http://schemas.microsoft.com/office/drawing/2014/main" id="{52A7A3C0-2823-2145-83B9-0FC2E4B857CF}"/>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32" name="Text Placeholder 23">
            <a:extLst>
              <a:ext uri="{FF2B5EF4-FFF2-40B4-BE49-F238E27FC236}">
                <a16:creationId xmlns:a16="http://schemas.microsoft.com/office/drawing/2014/main" id="{DC349AB7-271C-9F43-B8F8-00A10079686A}"/>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2" name="Rectangle 11">
            <a:extLst>
              <a:ext uri="{FF2B5EF4-FFF2-40B4-BE49-F238E27FC236}">
                <a16:creationId xmlns:a16="http://schemas.microsoft.com/office/drawing/2014/main" id="{61AB7422-5BB5-5449-8537-8C172DB748F7}"/>
              </a:ext>
            </a:extLst>
          </p:cNvPr>
          <p:cNvSpPr/>
          <p:nvPr userDrawn="1"/>
        </p:nvSpPr>
        <p:spPr>
          <a:xfrm>
            <a:off x="0" y="0"/>
            <a:ext cx="12191999" cy="6857999"/>
          </a:xfrm>
          <a:prstGeom prst="rect">
            <a:avLst/>
          </a:prstGeom>
          <a:noFill/>
          <a:ln w="177800">
            <a:gradFill>
              <a:gsLst>
                <a:gs pos="0">
                  <a:srgbClr val="067F68"/>
                </a:gs>
                <a:gs pos="100000">
                  <a:srgbClr val="16BF9F"/>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05499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_Icons_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741B9-36A8-7F42-B249-EE338A1BD3A3}"/>
              </a:ext>
            </a:extLst>
          </p:cNvPr>
          <p:cNvSpPr>
            <a:spLocks noGrp="1"/>
          </p:cNvSpPr>
          <p:nvPr>
            <p:ph type="title"/>
          </p:nvPr>
        </p:nvSpPr>
        <p:spPr>
          <a:xfrm>
            <a:off x="240941" y="365126"/>
            <a:ext cx="8638016" cy="644278"/>
          </a:xfrm>
        </p:spPr>
        <p:txBody>
          <a:bodyPr/>
          <a:lstStyle/>
          <a:p>
            <a:endParaRPr lang="en-US" dirty="0"/>
          </a:p>
        </p:txBody>
      </p:sp>
      <p:sp>
        <p:nvSpPr>
          <p:cNvPr id="5" name="Footer Placeholder 4">
            <a:extLst>
              <a:ext uri="{FF2B5EF4-FFF2-40B4-BE49-F238E27FC236}">
                <a16:creationId xmlns:a16="http://schemas.microsoft.com/office/drawing/2014/main" id="{4272EA53-7DF5-3E4A-BE06-C8B6C3210CE3}"/>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8" name="Slide Number Placeholder 5">
            <a:extLst>
              <a:ext uri="{FF2B5EF4-FFF2-40B4-BE49-F238E27FC236}">
                <a16:creationId xmlns:a16="http://schemas.microsoft.com/office/drawing/2014/main" id="{B4D6B4DD-DFB4-3645-8D50-37C465077488}"/>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3" name="Rectangle 2">
            <a:extLst>
              <a:ext uri="{FF2B5EF4-FFF2-40B4-BE49-F238E27FC236}">
                <a16:creationId xmlns:a16="http://schemas.microsoft.com/office/drawing/2014/main" id="{38F1863D-795B-5E44-9A45-6E81D38C9C46}"/>
              </a:ext>
            </a:extLst>
          </p:cNvPr>
          <p:cNvSpPr/>
          <p:nvPr userDrawn="1"/>
        </p:nvSpPr>
        <p:spPr>
          <a:xfrm>
            <a:off x="88135" y="1009404"/>
            <a:ext cx="11999090" cy="491431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9AAB495D-785C-3243-A363-1CB72AD31604}"/>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Resource Icons</a:t>
            </a:r>
          </a:p>
        </p:txBody>
      </p:sp>
      <p:cxnSp>
        <p:nvCxnSpPr>
          <p:cNvPr id="14" name="Straight Connector 13">
            <a:extLst>
              <a:ext uri="{FF2B5EF4-FFF2-40B4-BE49-F238E27FC236}">
                <a16:creationId xmlns:a16="http://schemas.microsoft.com/office/drawing/2014/main" id="{8FFCBB97-E1CB-5C4C-8E87-45FCAB854406}"/>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CB015D20-A832-4E40-B9E4-78869EBFCAB1}"/>
              </a:ext>
            </a:extLst>
          </p:cNvPr>
          <p:cNvSpPr/>
          <p:nvPr userDrawn="1"/>
        </p:nvSpPr>
        <p:spPr>
          <a:xfrm>
            <a:off x="0" y="0"/>
            <a:ext cx="12191999" cy="6857999"/>
          </a:xfrm>
          <a:prstGeom prst="rect">
            <a:avLst/>
          </a:prstGeom>
          <a:noFill/>
          <a:ln w="177800">
            <a:gradFill>
              <a:gsLst>
                <a:gs pos="0">
                  <a:srgbClr val="2E27AD"/>
                </a:gs>
                <a:gs pos="100000">
                  <a:srgbClr val="527FFF"/>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 Placeholder 23">
            <a:extLst>
              <a:ext uri="{FF2B5EF4-FFF2-40B4-BE49-F238E27FC236}">
                <a16:creationId xmlns:a16="http://schemas.microsoft.com/office/drawing/2014/main" id="{ED6FDA10-67FD-9241-9D4E-DBA923DCBE38}"/>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Tree>
    <p:extLst>
      <p:ext uri="{BB962C8B-B14F-4D97-AF65-F5344CB8AC3E}">
        <p14:creationId xmlns:p14="http://schemas.microsoft.com/office/powerpoint/2010/main" val="23639589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3_Icons_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741B9-36A8-7F42-B249-EE338A1BD3A3}"/>
              </a:ext>
            </a:extLst>
          </p:cNvPr>
          <p:cNvSpPr>
            <a:spLocks noGrp="1"/>
          </p:cNvSpPr>
          <p:nvPr>
            <p:ph type="title"/>
          </p:nvPr>
        </p:nvSpPr>
        <p:spPr>
          <a:xfrm>
            <a:off x="240941" y="365126"/>
            <a:ext cx="8638016" cy="644278"/>
          </a:xfrm>
        </p:spPr>
        <p:txBody>
          <a:bodyPr/>
          <a:lstStyle/>
          <a:p>
            <a:endParaRPr lang="en-US" dirty="0"/>
          </a:p>
        </p:txBody>
      </p:sp>
      <p:sp>
        <p:nvSpPr>
          <p:cNvPr id="5" name="Footer Placeholder 4">
            <a:extLst>
              <a:ext uri="{FF2B5EF4-FFF2-40B4-BE49-F238E27FC236}">
                <a16:creationId xmlns:a16="http://schemas.microsoft.com/office/drawing/2014/main" id="{4272EA53-7DF5-3E4A-BE06-C8B6C3210CE3}"/>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8" name="Slide Number Placeholder 5">
            <a:extLst>
              <a:ext uri="{FF2B5EF4-FFF2-40B4-BE49-F238E27FC236}">
                <a16:creationId xmlns:a16="http://schemas.microsoft.com/office/drawing/2014/main" id="{B4D6B4DD-DFB4-3645-8D50-37C465077488}"/>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3" name="Rectangle 2">
            <a:extLst>
              <a:ext uri="{FF2B5EF4-FFF2-40B4-BE49-F238E27FC236}">
                <a16:creationId xmlns:a16="http://schemas.microsoft.com/office/drawing/2014/main" id="{38F1863D-795B-5E44-9A45-6E81D38C9C46}"/>
              </a:ext>
            </a:extLst>
          </p:cNvPr>
          <p:cNvSpPr/>
          <p:nvPr userDrawn="1"/>
        </p:nvSpPr>
        <p:spPr>
          <a:xfrm>
            <a:off x="88135" y="1009404"/>
            <a:ext cx="11999090" cy="491431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9AAB495D-785C-3243-A363-1CB72AD31604}"/>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IoT Resources</a:t>
            </a:r>
          </a:p>
        </p:txBody>
      </p:sp>
      <p:cxnSp>
        <p:nvCxnSpPr>
          <p:cNvPr id="14" name="Straight Connector 13">
            <a:extLst>
              <a:ext uri="{FF2B5EF4-FFF2-40B4-BE49-F238E27FC236}">
                <a16:creationId xmlns:a16="http://schemas.microsoft.com/office/drawing/2014/main" id="{8FFCBB97-E1CB-5C4C-8E87-45FCAB854406}"/>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13" name="Text Placeholder 23">
            <a:extLst>
              <a:ext uri="{FF2B5EF4-FFF2-40B4-BE49-F238E27FC236}">
                <a16:creationId xmlns:a16="http://schemas.microsoft.com/office/drawing/2014/main" id="{ED6FDA10-67FD-9241-9D4E-DBA923DCBE38}"/>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0" name="Rectangle 9">
            <a:extLst>
              <a:ext uri="{FF2B5EF4-FFF2-40B4-BE49-F238E27FC236}">
                <a16:creationId xmlns:a16="http://schemas.microsoft.com/office/drawing/2014/main" id="{26FE91D3-49E5-E249-BDF8-1606470BB9CF}"/>
              </a:ext>
            </a:extLst>
          </p:cNvPr>
          <p:cNvSpPr/>
          <p:nvPr userDrawn="1"/>
        </p:nvSpPr>
        <p:spPr>
          <a:xfrm>
            <a:off x="0" y="0"/>
            <a:ext cx="12191999" cy="6857999"/>
          </a:xfrm>
          <a:prstGeom prst="rect">
            <a:avLst/>
          </a:prstGeom>
          <a:noFill/>
          <a:ln w="177800">
            <a:gradFill>
              <a:gsLst>
                <a:gs pos="0">
                  <a:srgbClr val="1E8900"/>
                </a:gs>
                <a:gs pos="100000">
                  <a:srgbClr val="6AAF35"/>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66191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Icons_B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741B9-36A8-7F42-B249-EE338A1BD3A3}"/>
              </a:ext>
            </a:extLst>
          </p:cNvPr>
          <p:cNvSpPr>
            <a:spLocks noGrp="1"/>
          </p:cNvSpPr>
          <p:nvPr>
            <p:ph type="title"/>
          </p:nvPr>
        </p:nvSpPr>
        <p:spPr>
          <a:xfrm>
            <a:off x="240941" y="365126"/>
            <a:ext cx="8638016" cy="644278"/>
          </a:xfrm>
        </p:spPr>
        <p:txBody>
          <a:bodyPr/>
          <a:lstStyle/>
          <a:p>
            <a:endParaRPr lang="en-US" dirty="0"/>
          </a:p>
        </p:txBody>
      </p:sp>
      <p:sp>
        <p:nvSpPr>
          <p:cNvPr id="5" name="Footer Placeholder 4">
            <a:extLst>
              <a:ext uri="{FF2B5EF4-FFF2-40B4-BE49-F238E27FC236}">
                <a16:creationId xmlns:a16="http://schemas.microsoft.com/office/drawing/2014/main" id="{4272EA53-7DF5-3E4A-BE06-C8B6C3210CE3}"/>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chemeClr val="bg1"/>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8" name="Slide Number Placeholder 5">
            <a:extLst>
              <a:ext uri="{FF2B5EF4-FFF2-40B4-BE49-F238E27FC236}">
                <a16:creationId xmlns:a16="http://schemas.microsoft.com/office/drawing/2014/main" id="{B4D6B4DD-DFB4-3645-8D50-37C465077488}"/>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3" name="Rectangle 2">
            <a:extLst>
              <a:ext uri="{FF2B5EF4-FFF2-40B4-BE49-F238E27FC236}">
                <a16:creationId xmlns:a16="http://schemas.microsoft.com/office/drawing/2014/main" id="{38F1863D-795B-5E44-9A45-6E81D38C9C46}"/>
              </a:ext>
            </a:extLst>
          </p:cNvPr>
          <p:cNvSpPr/>
          <p:nvPr userDrawn="1"/>
        </p:nvSpPr>
        <p:spPr>
          <a:xfrm>
            <a:off x="88135" y="1009404"/>
            <a:ext cx="11999090" cy="4914318"/>
          </a:xfrm>
          <a:prstGeom prst="rect">
            <a:avLst/>
          </a:prstGeom>
          <a:solidFill>
            <a:srgbClr val="444D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9AAB495D-785C-3243-A363-1CB72AD31604}"/>
              </a:ext>
            </a:extLst>
          </p:cNvPr>
          <p:cNvSpPr txBox="1">
            <a:spLocks/>
          </p:cNvSpPr>
          <p:nvPr userDrawn="1"/>
        </p:nvSpPr>
        <p:spPr>
          <a:xfrm>
            <a:off x="240941" y="1465934"/>
            <a:ext cx="1905911" cy="6442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i="0" kern="1200">
                <a:solidFill>
                  <a:srgbClr val="161E2D"/>
                </a:solidFill>
                <a:latin typeface="Arial" panose="020B0604020202020204" pitchFamily="34" charset="0"/>
                <a:ea typeface="+mj-ea"/>
                <a:cs typeface="Arial" panose="020B0604020202020204" pitchFamily="34" charset="0"/>
              </a:defRPr>
            </a:lvl1pPr>
          </a:lstStyle>
          <a:p>
            <a:r>
              <a:rPr lang="en-US" sz="1600" dirty="0">
                <a:solidFill>
                  <a:schemeClr val="bg1"/>
                </a:solidFill>
              </a:rPr>
              <a:t>IoT Things</a:t>
            </a:r>
          </a:p>
        </p:txBody>
      </p:sp>
      <p:cxnSp>
        <p:nvCxnSpPr>
          <p:cNvPr id="14" name="Straight Connector 13">
            <a:extLst>
              <a:ext uri="{FF2B5EF4-FFF2-40B4-BE49-F238E27FC236}">
                <a16:creationId xmlns:a16="http://schemas.microsoft.com/office/drawing/2014/main" id="{8FFCBB97-E1CB-5C4C-8E87-45FCAB854406}"/>
              </a:ext>
            </a:extLst>
          </p:cNvPr>
          <p:cNvCxnSpPr/>
          <p:nvPr userDrawn="1"/>
        </p:nvCxnSpPr>
        <p:spPr>
          <a:xfrm>
            <a:off x="2226366" y="1009404"/>
            <a:ext cx="0" cy="4914318"/>
          </a:xfrm>
          <a:prstGeom prst="line">
            <a:avLst/>
          </a:prstGeom>
          <a:ln w="12700">
            <a:solidFill>
              <a:srgbClr val="D5DBDB"/>
            </a:solidFill>
          </a:ln>
        </p:spPr>
        <p:style>
          <a:lnRef idx="1">
            <a:schemeClr val="accent1"/>
          </a:lnRef>
          <a:fillRef idx="0">
            <a:schemeClr val="accent1"/>
          </a:fillRef>
          <a:effectRef idx="0">
            <a:schemeClr val="accent1"/>
          </a:effectRef>
          <a:fontRef idx="minor">
            <a:schemeClr val="tx1"/>
          </a:fontRef>
        </p:style>
      </p:cxnSp>
      <p:sp>
        <p:nvSpPr>
          <p:cNvPr id="13" name="Text Placeholder 23">
            <a:extLst>
              <a:ext uri="{FF2B5EF4-FFF2-40B4-BE49-F238E27FC236}">
                <a16:creationId xmlns:a16="http://schemas.microsoft.com/office/drawing/2014/main" id="{ED6FDA10-67FD-9241-9D4E-DBA923DCBE38}"/>
              </a:ext>
            </a:extLst>
          </p:cNvPr>
          <p:cNvSpPr>
            <a:spLocks noGrp="1"/>
          </p:cNvSpPr>
          <p:nvPr>
            <p:ph type="body" sz="quarter" idx="10" hasCustomPrompt="1"/>
          </p:nvPr>
        </p:nvSpPr>
        <p:spPr>
          <a:xfrm>
            <a:off x="10322751" y="365125"/>
            <a:ext cx="1628307" cy="644525"/>
          </a:xfrm>
        </p:spPr>
        <p:txBody>
          <a:bodyPr>
            <a:normAutofit/>
          </a:bodyPr>
          <a:lstStyle>
            <a:lvl1pPr algn="r">
              <a:defRPr sz="1800"/>
            </a:lvl1pPr>
          </a:lstStyle>
          <a:p>
            <a:pPr lvl="0"/>
            <a:r>
              <a:rPr lang="en-US" dirty="0"/>
              <a:t>##</a:t>
            </a:r>
          </a:p>
        </p:txBody>
      </p:sp>
      <p:sp>
        <p:nvSpPr>
          <p:cNvPr id="10" name="Rectangle 9">
            <a:extLst>
              <a:ext uri="{FF2B5EF4-FFF2-40B4-BE49-F238E27FC236}">
                <a16:creationId xmlns:a16="http://schemas.microsoft.com/office/drawing/2014/main" id="{26FE91D3-49E5-E249-BDF8-1606470BB9CF}"/>
              </a:ext>
            </a:extLst>
          </p:cNvPr>
          <p:cNvSpPr/>
          <p:nvPr userDrawn="1"/>
        </p:nvSpPr>
        <p:spPr>
          <a:xfrm>
            <a:off x="0" y="0"/>
            <a:ext cx="12191999" cy="6857999"/>
          </a:xfrm>
          <a:prstGeom prst="rect">
            <a:avLst/>
          </a:prstGeom>
          <a:noFill/>
          <a:ln w="177800">
            <a:gradFill>
              <a:gsLst>
                <a:gs pos="0">
                  <a:srgbClr val="1E8900"/>
                </a:gs>
                <a:gs pos="100000">
                  <a:srgbClr val="6AAF35"/>
                </a:gs>
              </a:gsLst>
              <a:lin ang="27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16196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wo-col-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5CA19-9DC3-0948-B147-46516DBE1F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4D87C6-B356-424E-B3CE-BAFD413E7E34}"/>
              </a:ext>
            </a:extLst>
          </p:cNvPr>
          <p:cNvSpPr>
            <a:spLocks noGrp="1"/>
          </p:cNvSpPr>
          <p:nvPr>
            <p:ph sz="half" idx="1"/>
          </p:nvPr>
        </p:nvSpPr>
        <p:spPr>
          <a:xfrm>
            <a:off x="240942" y="2273592"/>
            <a:ext cx="5669528" cy="35849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D7F448A3-D8C1-3340-A6A8-7D6328DF257C}"/>
              </a:ext>
            </a:extLst>
          </p:cNvPr>
          <p:cNvSpPr>
            <a:spLocks noGrp="1"/>
          </p:cNvSpPr>
          <p:nvPr>
            <p:ph sz="half" idx="2"/>
          </p:nvPr>
        </p:nvSpPr>
        <p:spPr>
          <a:xfrm>
            <a:off x="6281530" y="2273592"/>
            <a:ext cx="5669528" cy="358495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9" name="Footer Placeholder 4">
            <a:extLst>
              <a:ext uri="{FF2B5EF4-FFF2-40B4-BE49-F238E27FC236}">
                <a16:creationId xmlns:a16="http://schemas.microsoft.com/office/drawing/2014/main" id="{E6CC552A-B953-914E-ACC2-3232A1B1638E}"/>
              </a:ext>
            </a:extLst>
          </p:cNvPr>
          <p:cNvSpPr>
            <a:spLocks noGrp="1"/>
          </p:cNvSpPr>
          <p:nvPr>
            <p:ph type="ftr" sz="quarter" idx="3"/>
          </p:nvPr>
        </p:nvSpPr>
        <p:spPr>
          <a:xfrm>
            <a:off x="1090550" y="6250334"/>
            <a:ext cx="4463143" cy="365125"/>
          </a:xfrm>
          <a:prstGeom prst="rect">
            <a:avLst/>
          </a:prstGeom>
        </p:spPr>
        <p:txBody>
          <a:bodyPr vert="horz" lIns="91440" tIns="45720" rIns="91440" bIns="45720" rtlCol="0" anchor="ctr"/>
          <a:lstStyle>
            <a:lvl1pPr marL="0" marR="0" indent="0" algn="l" defTabSz="914400" rtl="0" eaLnBrk="1" fontAlgn="auto" latinLnBrk="0" hangingPunct="1">
              <a:lnSpc>
                <a:spcPct val="100000"/>
              </a:lnSpc>
              <a:spcBef>
                <a:spcPts val="0"/>
              </a:spcBef>
              <a:spcAft>
                <a:spcPts val="0"/>
              </a:spcAft>
              <a:buClrTx/>
              <a:buSzTx/>
              <a:buFontTx/>
              <a:buNone/>
              <a:tabLst/>
              <a:defRPr sz="1000">
                <a:solidFill>
                  <a:srgbClr val="161E2D"/>
                </a:solidFill>
                <a:latin typeface="Arial" panose="020B0604020202020204" pitchFamily="34" charset="0"/>
                <a:cs typeface="Arial" panose="020B0604020202020204" pitchFamily="34" charset="0"/>
              </a:defRPr>
            </a:lvl1pPr>
          </a:lstStyle>
          <a:p>
            <a:r>
              <a:rPr lang="en-US" dirty="0"/>
              <a:t>© 2020, Amazon Web Services, Inc. or its affiliates. All rights reserved.</a:t>
            </a:r>
          </a:p>
        </p:txBody>
      </p:sp>
      <p:sp>
        <p:nvSpPr>
          <p:cNvPr id="10" name="Slide Number Placeholder 5">
            <a:extLst>
              <a:ext uri="{FF2B5EF4-FFF2-40B4-BE49-F238E27FC236}">
                <a16:creationId xmlns:a16="http://schemas.microsoft.com/office/drawing/2014/main" id="{C7E57D10-D182-F649-A03B-8985CEAAE756}"/>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rgbClr val="161E2D"/>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sp>
        <p:nvSpPr>
          <p:cNvPr id="7" name="Content Placeholder 2">
            <a:extLst>
              <a:ext uri="{FF2B5EF4-FFF2-40B4-BE49-F238E27FC236}">
                <a16:creationId xmlns:a16="http://schemas.microsoft.com/office/drawing/2014/main" id="{9245D864-C914-0941-B538-011AA5B9A179}"/>
              </a:ext>
            </a:extLst>
          </p:cNvPr>
          <p:cNvSpPr>
            <a:spLocks noGrp="1"/>
          </p:cNvSpPr>
          <p:nvPr>
            <p:ph sz="half" idx="12"/>
          </p:nvPr>
        </p:nvSpPr>
        <p:spPr>
          <a:xfrm>
            <a:off x="240942" y="1149398"/>
            <a:ext cx="11710116" cy="984201"/>
          </a:xfrm>
        </p:spPr>
        <p:txBody>
          <a:bodyPr>
            <a:normAutofit/>
          </a:bodyPr>
          <a:lstStyle>
            <a:lvl1pPr>
              <a:defRPr sz="1800"/>
            </a:lvl1pPr>
          </a:lstStyle>
          <a:p>
            <a:pPr lvl="0"/>
            <a:endParaRPr lang="en-US" dirty="0"/>
          </a:p>
        </p:txBody>
      </p:sp>
    </p:spTree>
    <p:extLst>
      <p:ext uri="{BB962C8B-B14F-4D97-AF65-F5344CB8AC3E}">
        <p14:creationId xmlns:p14="http://schemas.microsoft.com/office/powerpoint/2010/main" val="1306584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F7A8D-7D0C-45E3-9A06-B402E2BD10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59E8E6-CD93-4DA9-A7B2-BA8647F4BE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5927D1-6AA1-47DC-8775-C90C2971B8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510821-C674-4F92-8ACF-21E95CF6E4AF}"/>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6" name="Footer Placeholder 5">
            <a:extLst>
              <a:ext uri="{FF2B5EF4-FFF2-40B4-BE49-F238E27FC236}">
                <a16:creationId xmlns:a16="http://schemas.microsoft.com/office/drawing/2014/main" id="{E46AAB0A-55C9-4309-9535-38BE0CECD1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39E1CE-C2B5-413A-A778-EC2125017EE3}"/>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85407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9371E-4585-4745-99A5-46B163FE7B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58D00C3-8F2C-4D20-8570-E5FCCA11C3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832737-0C19-4BE5-B482-24C6916882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972276-9F64-469C-B187-7770DF832A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566662-9854-4C6B-9D3C-62D6EB5ACC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CC36E4-48CE-477F-9437-62EF42BB50E2}"/>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8" name="Footer Placeholder 7">
            <a:extLst>
              <a:ext uri="{FF2B5EF4-FFF2-40B4-BE49-F238E27FC236}">
                <a16:creationId xmlns:a16="http://schemas.microsoft.com/office/drawing/2014/main" id="{6A95198F-E78F-4BDD-A679-81AC11C7A9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A16DD5-FD8A-4A29-B4AB-3DAFFDEE315C}"/>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3064531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38A7A-D35A-489C-A5ED-4DFFC4E82D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B666C-AE50-4449-99B3-9BC2098914E6}"/>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4" name="Footer Placeholder 3">
            <a:extLst>
              <a:ext uri="{FF2B5EF4-FFF2-40B4-BE49-F238E27FC236}">
                <a16:creationId xmlns:a16="http://schemas.microsoft.com/office/drawing/2014/main" id="{BF10D8B9-BE7C-46F0-AFB7-A19C193695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14E26B-E908-4A4A-A534-3700AAE73461}"/>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1329070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525EC1-3E2E-44AA-BDA8-63012FB69208}"/>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3" name="Footer Placeholder 2">
            <a:extLst>
              <a:ext uri="{FF2B5EF4-FFF2-40B4-BE49-F238E27FC236}">
                <a16:creationId xmlns:a16="http://schemas.microsoft.com/office/drawing/2014/main" id="{EF6A91F9-B19D-4DEC-8AB4-150B9FE2F0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410FB1-4E7F-4207-9CB1-11598508BE1A}"/>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186215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0048A-7B5D-40C6-86D4-2B16B7F2F2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670538-F66F-4398-BDF9-21C89D2E3E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BBA590-1C71-42DE-AB7D-03380C89C9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D4918B-CF2D-4381-87D2-45593CEBF1DB}"/>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6" name="Footer Placeholder 5">
            <a:extLst>
              <a:ext uri="{FF2B5EF4-FFF2-40B4-BE49-F238E27FC236}">
                <a16:creationId xmlns:a16="http://schemas.microsoft.com/office/drawing/2014/main" id="{1658539F-E8E3-4162-AF90-D3BA17B674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E3CF72-6DD0-4655-AEC6-6E96C639C431}"/>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3789424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F0504-E915-499A-AAC2-02BB566B11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A96A8F-3C8B-4DFA-854C-530B5107C7A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41AB79-C572-4AFE-98BA-24681E7126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51EE3F-4A63-4008-BBB9-59EF16259CDB}"/>
              </a:ext>
            </a:extLst>
          </p:cNvPr>
          <p:cNvSpPr>
            <a:spLocks noGrp="1"/>
          </p:cNvSpPr>
          <p:nvPr>
            <p:ph type="dt" sz="half" idx="10"/>
          </p:nvPr>
        </p:nvSpPr>
        <p:spPr/>
        <p:txBody>
          <a:bodyPr/>
          <a:lstStyle/>
          <a:p>
            <a:fld id="{2AF48222-CC0B-434D-9ABB-598AA40D5616}" type="datetimeFigureOut">
              <a:rPr lang="en-US" smtClean="0"/>
              <a:t>10/23/2020</a:t>
            </a:fld>
            <a:endParaRPr lang="en-US"/>
          </a:p>
        </p:txBody>
      </p:sp>
      <p:sp>
        <p:nvSpPr>
          <p:cNvPr id="6" name="Footer Placeholder 5">
            <a:extLst>
              <a:ext uri="{FF2B5EF4-FFF2-40B4-BE49-F238E27FC236}">
                <a16:creationId xmlns:a16="http://schemas.microsoft.com/office/drawing/2014/main" id="{7AF0EBE2-7454-4B31-AB54-655D00EDE8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EB0DFC-36D2-4B8F-960C-A9F39A0D21F4}"/>
              </a:ext>
            </a:extLst>
          </p:cNvPr>
          <p:cNvSpPr>
            <a:spLocks noGrp="1"/>
          </p:cNvSpPr>
          <p:nvPr>
            <p:ph type="sldNum" sz="quarter" idx="12"/>
          </p:nvPr>
        </p:nvSpPr>
        <p:spPr/>
        <p:txBody>
          <a:bodyPr/>
          <a:lstStyle/>
          <a:p>
            <a:fld id="{1F9203E3-0A5D-4B7C-A0A4-3C1FD76D6ED5}" type="slidenum">
              <a:rPr lang="en-US" smtClean="0"/>
              <a:t>‹#›</a:t>
            </a:fld>
            <a:endParaRPr lang="en-US"/>
          </a:p>
        </p:txBody>
      </p:sp>
    </p:spTree>
    <p:extLst>
      <p:ext uri="{BB962C8B-B14F-4D97-AF65-F5344CB8AC3E}">
        <p14:creationId xmlns:p14="http://schemas.microsoft.com/office/powerpoint/2010/main" val="1719209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image" Target="../media/image1.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7399CF-E74C-4F05-B99E-DA914BC782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7AA893-37DC-41D6-802F-6BCDA556E6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593FC6-CE59-4CF5-869B-DDDB8AC863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F48222-CC0B-434D-9ABB-598AA40D5616}" type="datetimeFigureOut">
              <a:rPr lang="en-US" smtClean="0"/>
              <a:t>10/23/2020</a:t>
            </a:fld>
            <a:endParaRPr lang="en-US"/>
          </a:p>
        </p:txBody>
      </p:sp>
      <p:sp>
        <p:nvSpPr>
          <p:cNvPr id="5" name="Footer Placeholder 4">
            <a:extLst>
              <a:ext uri="{FF2B5EF4-FFF2-40B4-BE49-F238E27FC236}">
                <a16:creationId xmlns:a16="http://schemas.microsoft.com/office/drawing/2014/main" id="{FE5684EB-843E-44C1-A593-7CEE683480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07E10C-F3A0-4991-BED4-39CE95DDA8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203E3-0A5D-4B7C-A0A4-3C1FD76D6ED5}" type="slidenum">
              <a:rPr lang="en-US" smtClean="0"/>
              <a:t>‹#›</a:t>
            </a:fld>
            <a:endParaRPr lang="en-US"/>
          </a:p>
        </p:txBody>
      </p:sp>
    </p:spTree>
    <p:extLst>
      <p:ext uri="{BB962C8B-B14F-4D97-AF65-F5344CB8AC3E}">
        <p14:creationId xmlns:p14="http://schemas.microsoft.com/office/powerpoint/2010/main" val="3179061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232F3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EDF12D-761B-1745-A3C1-254733AFF8AE}"/>
              </a:ext>
            </a:extLst>
          </p:cNvPr>
          <p:cNvSpPr>
            <a:spLocks noGrp="1"/>
          </p:cNvSpPr>
          <p:nvPr>
            <p:ph type="title"/>
          </p:nvPr>
        </p:nvSpPr>
        <p:spPr>
          <a:xfrm>
            <a:off x="240941" y="365126"/>
            <a:ext cx="11710118" cy="64427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7EB6200A-1580-7B45-8218-D36A8E361C14}"/>
              </a:ext>
            </a:extLst>
          </p:cNvPr>
          <p:cNvSpPr>
            <a:spLocks noGrp="1"/>
          </p:cNvSpPr>
          <p:nvPr>
            <p:ph type="body" idx="1"/>
          </p:nvPr>
        </p:nvSpPr>
        <p:spPr>
          <a:xfrm>
            <a:off x="240941" y="1175657"/>
            <a:ext cx="11710118" cy="472701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pic>
        <p:nvPicPr>
          <p:cNvPr id="10" name="Picture 9">
            <a:extLst>
              <a:ext uri="{FF2B5EF4-FFF2-40B4-BE49-F238E27FC236}">
                <a16:creationId xmlns:a16="http://schemas.microsoft.com/office/drawing/2014/main" id="{2AFDD636-DBF5-B647-9A38-62855FDA7426}"/>
              </a:ext>
            </a:extLst>
          </p:cNvPr>
          <p:cNvPicPr>
            <a:picLocks noChangeAspect="1"/>
          </p:cNvPicPr>
          <p:nvPr userDrawn="1"/>
        </p:nvPicPr>
        <p:blipFill>
          <a:blip r:embed="rId28"/>
          <a:stretch>
            <a:fillRect/>
          </a:stretch>
        </p:blipFill>
        <p:spPr>
          <a:xfrm>
            <a:off x="280698" y="6236057"/>
            <a:ext cx="585392" cy="351235"/>
          </a:xfrm>
          <a:prstGeom prst="rect">
            <a:avLst/>
          </a:prstGeom>
        </p:spPr>
      </p:pic>
      <p:sp>
        <p:nvSpPr>
          <p:cNvPr id="14" name="Slide Number Placeholder 5">
            <a:extLst>
              <a:ext uri="{FF2B5EF4-FFF2-40B4-BE49-F238E27FC236}">
                <a16:creationId xmlns:a16="http://schemas.microsoft.com/office/drawing/2014/main" id="{2D8E3F11-A3CF-3541-AB3B-A9598B4897E6}"/>
              </a:ext>
            </a:extLst>
          </p:cNvPr>
          <p:cNvSpPr>
            <a:spLocks noGrp="1"/>
          </p:cNvSpPr>
          <p:nvPr>
            <p:ph type="sldNum" sz="quarter" idx="4"/>
          </p:nvPr>
        </p:nvSpPr>
        <p:spPr>
          <a:xfrm>
            <a:off x="9106677" y="6250334"/>
            <a:ext cx="2844381" cy="365125"/>
          </a:xfrm>
          <a:prstGeom prst="rect">
            <a:avLst/>
          </a:prstGeom>
        </p:spPr>
        <p:txBody>
          <a:bodyPr vert="horz" lIns="91440" tIns="45720" rIns="91440" bIns="45720" rtlCol="0" anchor="ctr"/>
          <a:lstStyle>
            <a:lvl1pPr algn="r">
              <a:defRPr sz="1200">
                <a:solidFill>
                  <a:schemeClr val="bg1"/>
                </a:solidFill>
                <a:latin typeface="Arial" panose="020B0604020202020204" pitchFamily="34" charset="0"/>
                <a:cs typeface="Arial" panose="020B0604020202020204" pitchFamily="34" charset="0"/>
              </a:defRPr>
            </a:lvl1pPr>
          </a:lstStyle>
          <a:p>
            <a:fld id="{B1C588C1-1042-BC47-B84D-2032ED7FAC95}" type="slidenum">
              <a:rPr lang="en-US" smtClean="0"/>
              <a:pPr/>
              <a:t>‹#›</a:t>
            </a:fld>
            <a:endParaRPr lang="en-US" dirty="0"/>
          </a:p>
        </p:txBody>
      </p:sp>
      <p:cxnSp>
        <p:nvCxnSpPr>
          <p:cNvPr id="16" name="Straight Connector 15">
            <a:extLst>
              <a:ext uri="{FF2B5EF4-FFF2-40B4-BE49-F238E27FC236}">
                <a16:creationId xmlns:a16="http://schemas.microsoft.com/office/drawing/2014/main" id="{10659FC0-6F4E-4743-AB20-9E5DB79D9BB3}"/>
              </a:ext>
            </a:extLst>
          </p:cNvPr>
          <p:cNvCxnSpPr>
            <a:cxnSpLocks/>
          </p:cNvCxnSpPr>
          <p:nvPr userDrawn="1"/>
        </p:nvCxnSpPr>
        <p:spPr>
          <a:xfrm>
            <a:off x="280698" y="6070947"/>
            <a:ext cx="11670360" cy="0"/>
          </a:xfrm>
          <a:prstGeom prst="line">
            <a:avLst/>
          </a:prstGeom>
          <a:ln w="28575">
            <a:solidFill>
              <a:srgbClr val="272F3D"/>
            </a:soli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13F649ED-92BB-804A-A4D2-48960466F0C9}"/>
              </a:ext>
            </a:extLst>
          </p:cNvPr>
          <p:cNvSpPr>
            <a:spLocks noGrp="1"/>
          </p:cNvSpPr>
          <p:nvPr>
            <p:ph type="ftr" sz="quarter" idx="3"/>
          </p:nvPr>
        </p:nvSpPr>
        <p:spPr>
          <a:xfrm>
            <a:off x="1184563" y="6229111"/>
            <a:ext cx="5728855" cy="365125"/>
          </a:xfrm>
          <a:prstGeom prst="rect">
            <a:avLst/>
          </a:prstGeom>
        </p:spPr>
        <p:txBody>
          <a:bodyPr vert="horz" lIns="91440" tIns="45720" rIns="91440" bIns="45720" rtlCol="0" anchor="ctr"/>
          <a:lstStyle>
            <a:lvl1pPr algn="l">
              <a:defRPr sz="1200">
                <a:solidFill>
                  <a:schemeClr val="bg1"/>
                </a:solidFill>
                <a:latin typeface="Arial" panose="020B0604020202020204" pitchFamily="34" charset="0"/>
                <a:cs typeface="Arial" panose="020B0604020202020204" pitchFamily="34" charset="0"/>
              </a:defRPr>
            </a:lvl1pPr>
          </a:lstStyle>
          <a:p>
            <a:r>
              <a:rPr lang="en-US"/>
              <a:t>© 2020, Amazon Web Services, Inc. or its affiliates. All rights reserved.</a:t>
            </a:r>
            <a:endParaRPr lang="en-US" dirty="0"/>
          </a:p>
        </p:txBody>
      </p:sp>
      <p:cxnSp>
        <p:nvCxnSpPr>
          <p:cNvPr id="9" name="Straight Connector 8">
            <a:extLst>
              <a:ext uri="{FF2B5EF4-FFF2-40B4-BE49-F238E27FC236}">
                <a16:creationId xmlns:a16="http://schemas.microsoft.com/office/drawing/2014/main" id="{AE147241-93E2-9046-8BF0-6F4B9DB09E9E}"/>
              </a:ext>
            </a:extLst>
          </p:cNvPr>
          <p:cNvCxnSpPr>
            <a:cxnSpLocks/>
          </p:cNvCxnSpPr>
          <p:nvPr userDrawn="1"/>
        </p:nvCxnSpPr>
        <p:spPr>
          <a:xfrm>
            <a:off x="284814" y="6062706"/>
            <a:ext cx="11670360" cy="0"/>
          </a:xfrm>
          <a:prstGeom prst="line">
            <a:avLst/>
          </a:prstGeom>
          <a:ln w="28575">
            <a:solidFill>
              <a:srgbClr val="444D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4753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Lst>
  <p:hf hdr="0" dt="0"/>
  <p:txStyles>
    <p:titleStyle>
      <a:lvl1pPr algn="l" defTabSz="914400" rtl="0" eaLnBrk="1" latinLnBrk="0" hangingPunct="1">
        <a:lnSpc>
          <a:spcPct val="90000"/>
        </a:lnSpc>
        <a:spcBef>
          <a:spcPct val="0"/>
        </a:spcBef>
        <a:buNone/>
        <a:defRPr sz="2800" b="1" i="0" kern="1200">
          <a:solidFill>
            <a:schemeClr val="bg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bg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bg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64" name="Picture 63">
            <a:extLst>
              <a:ext uri="{FF2B5EF4-FFF2-40B4-BE49-F238E27FC236}">
                <a16:creationId xmlns:a16="http://schemas.microsoft.com/office/drawing/2014/main" id="{B9D4B76A-80C6-4693-B0C8-F22AFEDD168F}"/>
              </a:ext>
            </a:extLst>
          </p:cNvPr>
          <p:cNvPicPr>
            <a:picLocks noChangeAspect="1"/>
          </p:cNvPicPr>
          <p:nvPr/>
        </p:nvPicPr>
        <p:blipFill>
          <a:blip r:embed="rId2"/>
          <a:stretch>
            <a:fillRect/>
          </a:stretch>
        </p:blipFill>
        <p:spPr>
          <a:xfrm>
            <a:off x="310385" y="-68101"/>
            <a:ext cx="11784589" cy="664522"/>
          </a:xfrm>
          <a:prstGeom prst="rect">
            <a:avLst/>
          </a:prstGeom>
        </p:spPr>
      </p:pic>
      <p:sp>
        <p:nvSpPr>
          <p:cNvPr id="66" name="TextBox 65">
            <a:extLst>
              <a:ext uri="{FF2B5EF4-FFF2-40B4-BE49-F238E27FC236}">
                <a16:creationId xmlns:a16="http://schemas.microsoft.com/office/drawing/2014/main" id="{260B078F-74C7-42D5-B234-34AB89A42EE7}"/>
              </a:ext>
            </a:extLst>
          </p:cNvPr>
          <p:cNvSpPr txBox="1"/>
          <p:nvPr/>
        </p:nvSpPr>
        <p:spPr>
          <a:xfrm>
            <a:off x="174168" y="444296"/>
            <a:ext cx="11920806" cy="1015663"/>
          </a:xfrm>
          <a:prstGeom prst="rect">
            <a:avLst/>
          </a:prstGeom>
          <a:noFill/>
        </p:spPr>
        <p:txBody>
          <a:bodyPr wrap="square" rtlCol="0">
            <a:spAutoFit/>
          </a:bodyPr>
          <a:lstStyle/>
          <a:p>
            <a:r>
              <a:rPr lang="en-US" sz="1200" dirty="0">
                <a:solidFill>
                  <a:schemeClr val="bg1"/>
                </a:solidFill>
              </a:rPr>
              <a:t>One of my colleague and Senior Maximo consultant said Maximo is so flexible we can call it ‘</a:t>
            </a:r>
            <a:r>
              <a:rPr lang="en-US" sz="1200" dirty="0" err="1">
                <a:solidFill>
                  <a:schemeClr val="bg1"/>
                </a:solidFill>
              </a:rPr>
              <a:t>Fleximo</a:t>
            </a:r>
            <a:r>
              <a:rPr lang="en-US" sz="1200" dirty="0">
                <a:solidFill>
                  <a:schemeClr val="bg1"/>
                </a:solidFill>
              </a:rPr>
              <a:t>’ – I agree with him. Having said that the flexibility is leading us into  complex Integration  architecture. Bigger problem is that the same architecture cannot be used for future clients, most of the time. There will be learning but the new project means new Integration design.</a:t>
            </a:r>
          </a:p>
          <a:p>
            <a:r>
              <a:rPr lang="en-US" sz="1200" dirty="0">
                <a:solidFill>
                  <a:schemeClr val="bg1"/>
                </a:solidFill>
              </a:rPr>
              <a:t>MIF customization features will never go out of Maximo implementations and a lot of customers will continue to use them but it’s time we( Maximo Consultant) start designing reusable Maximo integrations architecture. Here Below is a Simple architecture which can be adopted by any project and I believe there will be a number of use cases which will fit to this architecture. I have used AWS services, but similar services are present in all the leading cloud platforms:</a:t>
            </a:r>
          </a:p>
        </p:txBody>
      </p:sp>
      <p:grpSp>
        <p:nvGrpSpPr>
          <p:cNvPr id="71" name="Group 70">
            <a:extLst>
              <a:ext uri="{FF2B5EF4-FFF2-40B4-BE49-F238E27FC236}">
                <a16:creationId xmlns:a16="http://schemas.microsoft.com/office/drawing/2014/main" id="{0C767BD4-EDF2-4F9D-8682-0BAA5D2FEFA4}"/>
              </a:ext>
            </a:extLst>
          </p:cNvPr>
          <p:cNvGrpSpPr/>
          <p:nvPr/>
        </p:nvGrpSpPr>
        <p:grpSpPr>
          <a:xfrm>
            <a:off x="6142462" y="2335164"/>
            <a:ext cx="924491" cy="699050"/>
            <a:chOff x="5364579" y="2968022"/>
            <a:chExt cx="1506552" cy="962188"/>
          </a:xfrm>
        </p:grpSpPr>
        <p:pic>
          <p:nvPicPr>
            <p:cNvPr id="108" name="Graphic 107">
              <a:extLst>
                <a:ext uri="{FF2B5EF4-FFF2-40B4-BE49-F238E27FC236}">
                  <a16:creationId xmlns:a16="http://schemas.microsoft.com/office/drawing/2014/main" id="{CA8CEAE8-918D-425B-BE73-BC11F12A0C8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18967" y="2968022"/>
              <a:ext cx="711200" cy="711200"/>
            </a:xfrm>
            <a:prstGeom prst="rect">
              <a:avLst/>
            </a:prstGeom>
          </p:spPr>
        </p:pic>
        <p:sp>
          <p:nvSpPr>
            <p:cNvPr id="109" name="TextBox 108">
              <a:extLst>
                <a:ext uri="{FF2B5EF4-FFF2-40B4-BE49-F238E27FC236}">
                  <a16:creationId xmlns:a16="http://schemas.microsoft.com/office/drawing/2014/main" id="{7FB4E29D-5B68-432D-9E90-390F3EEAC7E1}"/>
                </a:ext>
              </a:extLst>
            </p:cNvPr>
            <p:cNvSpPr txBox="1"/>
            <p:nvPr/>
          </p:nvSpPr>
          <p:spPr>
            <a:xfrm>
              <a:off x="5364579" y="3665591"/>
              <a:ext cx="1506552" cy="2646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AWS Lambda</a:t>
              </a:r>
            </a:p>
          </p:txBody>
        </p:sp>
      </p:grpSp>
      <p:sp>
        <p:nvSpPr>
          <p:cNvPr id="72" name="Freeform 42">
            <a:extLst>
              <a:ext uri="{FF2B5EF4-FFF2-40B4-BE49-F238E27FC236}">
                <a16:creationId xmlns:a16="http://schemas.microsoft.com/office/drawing/2014/main" id="{51DE91F2-0BFE-4108-AF44-66A8B40BCE46}"/>
              </a:ext>
            </a:extLst>
          </p:cNvPr>
          <p:cNvSpPr/>
          <p:nvPr/>
        </p:nvSpPr>
        <p:spPr>
          <a:xfrm rot="10800000">
            <a:off x="4612704" y="2297636"/>
            <a:ext cx="337721" cy="874790"/>
          </a:xfrm>
          <a:custGeom>
            <a:avLst/>
            <a:gdLst>
              <a:gd name="connsiteX0" fmla="*/ 38637 w 914400"/>
              <a:gd name="connsiteY0" fmla="*/ 0 h 399245"/>
              <a:gd name="connsiteX1" fmla="*/ 914400 w 914400"/>
              <a:gd name="connsiteY1" fmla="*/ 0 h 399245"/>
              <a:gd name="connsiteX2" fmla="*/ 914400 w 914400"/>
              <a:gd name="connsiteY2" fmla="*/ 399245 h 399245"/>
              <a:gd name="connsiteX3" fmla="*/ 0 w 914400"/>
              <a:gd name="connsiteY3" fmla="*/ 399245 h 399245"/>
              <a:gd name="connsiteX0" fmla="*/ 9837 w 914400"/>
              <a:gd name="connsiteY0" fmla="*/ 3600 h 399245"/>
              <a:gd name="connsiteX1" fmla="*/ 914400 w 914400"/>
              <a:gd name="connsiteY1" fmla="*/ 0 h 399245"/>
              <a:gd name="connsiteX2" fmla="*/ 914400 w 914400"/>
              <a:gd name="connsiteY2" fmla="*/ 399245 h 399245"/>
              <a:gd name="connsiteX3" fmla="*/ 0 w 914400"/>
              <a:gd name="connsiteY3" fmla="*/ 399245 h 399245"/>
              <a:gd name="connsiteX0" fmla="*/ 0 w 922563"/>
              <a:gd name="connsiteY0" fmla="*/ 7200 h 399245"/>
              <a:gd name="connsiteX1" fmla="*/ 922563 w 922563"/>
              <a:gd name="connsiteY1" fmla="*/ 0 h 399245"/>
              <a:gd name="connsiteX2" fmla="*/ 922563 w 922563"/>
              <a:gd name="connsiteY2" fmla="*/ 399245 h 399245"/>
              <a:gd name="connsiteX3" fmla="*/ 8163 w 922563"/>
              <a:gd name="connsiteY3" fmla="*/ 399245 h 399245"/>
              <a:gd name="connsiteX0" fmla="*/ 0 w 915363"/>
              <a:gd name="connsiteY0" fmla="*/ 3600 h 399245"/>
              <a:gd name="connsiteX1" fmla="*/ 915363 w 915363"/>
              <a:gd name="connsiteY1" fmla="*/ 0 h 399245"/>
              <a:gd name="connsiteX2" fmla="*/ 915363 w 915363"/>
              <a:gd name="connsiteY2" fmla="*/ 399245 h 399245"/>
              <a:gd name="connsiteX3" fmla="*/ 963 w 915363"/>
              <a:gd name="connsiteY3" fmla="*/ 399245 h 399245"/>
              <a:gd name="connsiteX0" fmla="*/ 0 w 915363"/>
              <a:gd name="connsiteY0" fmla="*/ 0 h 399415"/>
              <a:gd name="connsiteX1" fmla="*/ 915363 w 915363"/>
              <a:gd name="connsiteY1" fmla="*/ 170 h 399415"/>
              <a:gd name="connsiteX2" fmla="*/ 915363 w 915363"/>
              <a:gd name="connsiteY2" fmla="*/ 399415 h 399415"/>
              <a:gd name="connsiteX3" fmla="*/ 963 w 915363"/>
              <a:gd name="connsiteY3" fmla="*/ 399415 h 399415"/>
            </a:gdLst>
            <a:ahLst/>
            <a:cxnLst>
              <a:cxn ang="0">
                <a:pos x="connsiteX0" y="connsiteY0"/>
              </a:cxn>
              <a:cxn ang="0">
                <a:pos x="connsiteX1" y="connsiteY1"/>
              </a:cxn>
              <a:cxn ang="0">
                <a:pos x="connsiteX2" y="connsiteY2"/>
              </a:cxn>
              <a:cxn ang="0">
                <a:pos x="connsiteX3" y="connsiteY3"/>
              </a:cxn>
            </a:cxnLst>
            <a:rect l="l" t="t" r="r" b="b"/>
            <a:pathLst>
              <a:path w="915363" h="399415">
                <a:moveTo>
                  <a:pt x="0" y="0"/>
                </a:moveTo>
                <a:lnTo>
                  <a:pt x="915363" y="170"/>
                </a:lnTo>
                <a:lnTo>
                  <a:pt x="915363" y="399415"/>
                </a:lnTo>
                <a:lnTo>
                  <a:pt x="963" y="399415"/>
                </a:lnTo>
              </a:path>
            </a:pathLst>
          </a:custGeom>
          <a:noFill/>
          <a:ln w="12700">
            <a:solidFill>
              <a:srgbClr val="8FA7C4"/>
            </a:solidFill>
            <a:headEnd type="arrow" w="med" len="sm"/>
            <a:tailEnd type="arrow"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nvGrpSpPr>
          <p:cNvPr id="73" name="Group 72">
            <a:extLst>
              <a:ext uri="{FF2B5EF4-FFF2-40B4-BE49-F238E27FC236}">
                <a16:creationId xmlns:a16="http://schemas.microsoft.com/office/drawing/2014/main" id="{6EC23853-4C92-4ADC-99BE-A6F63606BEBF}"/>
              </a:ext>
            </a:extLst>
          </p:cNvPr>
          <p:cNvGrpSpPr/>
          <p:nvPr/>
        </p:nvGrpSpPr>
        <p:grpSpPr>
          <a:xfrm>
            <a:off x="4655691" y="2023197"/>
            <a:ext cx="1112194" cy="756885"/>
            <a:chOff x="9705716" y="1875550"/>
            <a:chExt cx="1506552" cy="969362"/>
          </a:xfrm>
        </p:grpSpPr>
        <p:sp>
          <p:nvSpPr>
            <p:cNvPr id="106" name="TextBox 105">
              <a:extLst>
                <a:ext uri="{FF2B5EF4-FFF2-40B4-BE49-F238E27FC236}">
                  <a16:creationId xmlns:a16="http://schemas.microsoft.com/office/drawing/2014/main" id="{3BF6578B-094A-45DE-9637-DABF7844BE82}"/>
                </a:ext>
              </a:extLst>
            </p:cNvPr>
            <p:cNvSpPr txBox="1"/>
            <p:nvPr/>
          </p:nvSpPr>
          <p:spPr>
            <a:xfrm>
              <a:off x="9705716" y="2444802"/>
              <a:ext cx="1506552"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Amazon S3 output bucket</a:t>
              </a:r>
            </a:p>
          </p:txBody>
        </p:sp>
        <p:pic>
          <p:nvPicPr>
            <p:cNvPr id="107" name="Graphic 106">
              <a:extLst>
                <a:ext uri="{FF2B5EF4-FFF2-40B4-BE49-F238E27FC236}">
                  <a16:creationId xmlns:a16="http://schemas.microsoft.com/office/drawing/2014/main" id="{D69CE647-6079-4A74-9C1C-8E12499704A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262719" y="1875550"/>
              <a:ext cx="469900" cy="469900"/>
            </a:xfrm>
            <a:prstGeom prst="rect">
              <a:avLst/>
            </a:prstGeom>
          </p:spPr>
        </p:pic>
      </p:grpSp>
      <p:pic>
        <p:nvPicPr>
          <p:cNvPr id="74" name="Graphic 73">
            <a:extLst>
              <a:ext uri="{FF2B5EF4-FFF2-40B4-BE49-F238E27FC236}">
                <a16:creationId xmlns:a16="http://schemas.microsoft.com/office/drawing/2014/main" id="{ED35E402-136B-4B1C-ABA3-FF0703134FF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3548069" y="1697889"/>
            <a:ext cx="243767" cy="257823"/>
          </a:xfrm>
          <a:prstGeom prst="rect">
            <a:avLst/>
          </a:prstGeom>
        </p:spPr>
      </p:pic>
      <p:grpSp>
        <p:nvGrpSpPr>
          <p:cNvPr id="75" name="Group 74">
            <a:extLst>
              <a:ext uri="{FF2B5EF4-FFF2-40B4-BE49-F238E27FC236}">
                <a16:creationId xmlns:a16="http://schemas.microsoft.com/office/drawing/2014/main" id="{D3CB5EF1-1319-4657-82AC-50CB804658A4}"/>
              </a:ext>
            </a:extLst>
          </p:cNvPr>
          <p:cNvGrpSpPr/>
          <p:nvPr/>
        </p:nvGrpSpPr>
        <p:grpSpPr>
          <a:xfrm>
            <a:off x="2279516" y="2562078"/>
            <a:ext cx="1112194" cy="555311"/>
            <a:chOff x="6318933" y="2896963"/>
            <a:chExt cx="2279887" cy="1069777"/>
          </a:xfrm>
        </p:grpSpPr>
        <p:pic>
          <p:nvPicPr>
            <p:cNvPr id="104" name="Graphic 5">
              <a:extLst>
                <a:ext uri="{FF2B5EF4-FFF2-40B4-BE49-F238E27FC236}">
                  <a16:creationId xmlns:a16="http://schemas.microsoft.com/office/drawing/2014/main" id="{A8305A3D-85AD-4188-8FEE-3F28A5A9940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083352" y="2896963"/>
              <a:ext cx="762000" cy="762000"/>
            </a:xfrm>
            <a:prstGeom prst="rect">
              <a:avLst/>
            </a:prstGeom>
          </p:spPr>
        </p:pic>
        <p:sp>
          <p:nvSpPr>
            <p:cNvPr id="105" name="TextBox 6">
              <a:extLst>
                <a:ext uri="{FF2B5EF4-FFF2-40B4-BE49-F238E27FC236}">
                  <a16:creationId xmlns:a16="http://schemas.microsoft.com/office/drawing/2014/main" id="{C6DDF4DB-FD5A-41CC-B923-2DA989718F49}"/>
                </a:ext>
              </a:extLst>
            </p:cNvPr>
            <p:cNvSpPr txBox="1"/>
            <p:nvPr/>
          </p:nvSpPr>
          <p:spPr>
            <a:xfrm>
              <a:off x="6318933" y="3658963"/>
              <a:ext cx="2279887"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dirty="0">
                  <a:solidFill>
                    <a:schemeClr val="bg1"/>
                  </a:solidFill>
                  <a:latin typeface="Arial" panose="020B0604020202020204" pitchFamily="34" charset="0"/>
                  <a:ea typeface="Amazon Ember" panose="020B0603020204020204" pitchFamily="34" charset="0"/>
                  <a:cs typeface="Arial" panose="020B0604020202020204" pitchFamily="34" charset="0"/>
                </a:rPr>
                <a:t>Amazon Kinesis</a:t>
              </a:r>
            </a:p>
          </p:txBody>
        </p:sp>
      </p:grpSp>
      <p:grpSp>
        <p:nvGrpSpPr>
          <p:cNvPr id="76" name="Group 75">
            <a:extLst>
              <a:ext uri="{FF2B5EF4-FFF2-40B4-BE49-F238E27FC236}">
                <a16:creationId xmlns:a16="http://schemas.microsoft.com/office/drawing/2014/main" id="{BCAB37DE-FB1D-4636-8A75-BBFBB7D64B0E}"/>
              </a:ext>
            </a:extLst>
          </p:cNvPr>
          <p:cNvGrpSpPr/>
          <p:nvPr/>
        </p:nvGrpSpPr>
        <p:grpSpPr>
          <a:xfrm>
            <a:off x="4705558" y="2936999"/>
            <a:ext cx="1004615" cy="407902"/>
            <a:chOff x="9068370" y="3117341"/>
            <a:chExt cx="2279887" cy="1008815"/>
          </a:xfrm>
        </p:grpSpPr>
        <p:pic>
          <p:nvPicPr>
            <p:cNvPr id="102" name="Graphic 24">
              <a:extLst>
                <a:ext uri="{FF2B5EF4-FFF2-40B4-BE49-F238E27FC236}">
                  <a16:creationId xmlns:a16="http://schemas.microsoft.com/office/drawing/2014/main" id="{F4E15B10-F1B8-444F-A91C-17E0DA1BE3F5}"/>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9817396" y="3117341"/>
              <a:ext cx="762000" cy="762000"/>
            </a:xfrm>
            <a:prstGeom prst="rect">
              <a:avLst/>
            </a:prstGeom>
          </p:spPr>
        </p:pic>
        <p:sp>
          <p:nvSpPr>
            <p:cNvPr id="103" name="TextBox 29">
              <a:extLst>
                <a:ext uri="{FF2B5EF4-FFF2-40B4-BE49-F238E27FC236}">
                  <a16:creationId xmlns:a16="http://schemas.microsoft.com/office/drawing/2014/main" id="{9D299BE8-6BA1-41CC-B0FF-BB96110EC231}"/>
                </a:ext>
              </a:extLst>
            </p:cNvPr>
            <p:cNvSpPr txBox="1"/>
            <p:nvPr/>
          </p:nvSpPr>
          <p:spPr>
            <a:xfrm>
              <a:off x="9068370" y="3879935"/>
              <a:ext cx="2279887" cy="24622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dirty="0">
                  <a:solidFill>
                    <a:schemeClr val="bg1"/>
                  </a:solidFill>
                  <a:latin typeface="Arial" panose="020B0604020202020204" pitchFamily="34" charset="0"/>
                  <a:ea typeface="Amazon Ember" panose="020B0603020204020204" pitchFamily="34" charset="0"/>
                  <a:cs typeface="Arial" panose="020B0604020202020204" pitchFamily="34" charset="0"/>
                </a:rPr>
                <a:t>Amazon DynamoDB</a:t>
              </a:r>
            </a:p>
          </p:txBody>
        </p:sp>
      </p:grpSp>
      <p:grpSp>
        <p:nvGrpSpPr>
          <p:cNvPr id="77" name="Group 76">
            <a:extLst>
              <a:ext uri="{FF2B5EF4-FFF2-40B4-BE49-F238E27FC236}">
                <a16:creationId xmlns:a16="http://schemas.microsoft.com/office/drawing/2014/main" id="{140A9B56-5D1A-4F34-B50F-904E1E7A3CD3}"/>
              </a:ext>
            </a:extLst>
          </p:cNvPr>
          <p:cNvGrpSpPr/>
          <p:nvPr/>
        </p:nvGrpSpPr>
        <p:grpSpPr>
          <a:xfrm>
            <a:off x="1219853" y="2586637"/>
            <a:ext cx="857548" cy="622983"/>
            <a:chOff x="2463621" y="2667000"/>
            <a:chExt cx="2242658" cy="1530117"/>
          </a:xfrm>
        </p:grpSpPr>
        <p:pic>
          <p:nvPicPr>
            <p:cNvPr id="100" name="Graphic 8">
              <a:extLst>
                <a:ext uri="{FF2B5EF4-FFF2-40B4-BE49-F238E27FC236}">
                  <a16:creationId xmlns:a16="http://schemas.microsoft.com/office/drawing/2014/main" id="{BF00E2F6-57B3-49AD-A624-9F34788702E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201368" y="2667000"/>
              <a:ext cx="762000" cy="762000"/>
            </a:xfrm>
            <a:prstGeom prst="rect">
              <a:avLst/>
            </a:prstGeom>
          </p:spPr>
        </p:pic>
        <p:sp>
          <p:nvSpPr>
            <p:cNvPr id="101" name="TextBox 9">
              <a:extLst>
                <a:ext uri="{FF2B5EF4-FFF2-40B4-BE49-F238E27FC236}">
                  <a16:creationId xmlns:a16="http://schemas.microsoft.com/office/drawing/2014/main" id="{56EF000C-504C-4711-8CA9-CB0B9EED6FB6}"/>
                </a:ext>
              </a:extLst>
            </p:cNvPr>
            <p:cNvSpPr txBox="1"/>
            <p:nvPr/>
          </p:nvSpPr>
          <p:spPr>
            <a:xfrm>
              <a:off x="2463621" y="3429805"/>
              <a:ext cx="2242658" cy="76731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dirty="0">
                  <a:solidFill>
                    <a:schemeClr val="bg1"/>
                  </a:solidFill>
                  <a:latin typeface="Arial" panose="020B0604020202020204" pitchFamily="34" charset="0"/>
                  <a:ea typeface="Amazon Ember" panose="020B0603020204020204" pitchFamily="34" charset="0"/>
                  <a:cs typeface="Arial" panose="020B0604020202020204" pitchFamily="34" charset="0"/>
                </a:rPr>
                <a:t>Amazon API Gateway</a:t>
              </a:r>
            </a:p>
          </p:txBody>
        </p:sp>
      </p:grpSp>
      <p:grpSp>
        <p:nvGrpSpPr>
          <p:cNvPr id="78" name="Group 77">
            <a:extLst>
              <a:ext uri="{FF2B5EF4-FFF2-40B4-BE49-F238E27FC236}">
                <a16:creationId xmlns:a16="http://schemas.microsoft.com/office/drawing/2014/main" id="{CA63EA4C-F9B6-4B11-BE11-87DA3C270BDD}"/>
              </a:ext>
            </a:extLst>
          </p:cNvPr>
          <p:cNvGrpSpPr/>
          <p:nvPr/>
        </p:nvGrpSpPr>
        <p:grpSpPr>
          <a:xfrm>
            <a:off x="214434" y="2442670"/>
            <a:ext cx="837384" cy="835461"/>
            <a:chOff x="586409" y="2499209"/>
            <a:chExt cx="1810811" cy="1777813"/>
          </a:xfrm>
        </p:grpSpPr>
        <p:pic>
          <p:nvPicPr>
            <p:cNvPr id="98" name="Picture 97" descr="Maximo">
              <a:extLst>
                <a:ext uri="{FF2B5EF4-FFF2-40B4-BE49-F238E27FC236}">
                  <a16:creationId xmlns:a16="http://schemas.microsoft.com/office/drawing/2014/main" id="{7F60BCE7-0E1F-4F98-80C5-2E0683D478E2}"/>
                </a:ext>
                <a:ext uri="{C183D7F6-B498-43B3-948B-1728B52AA6E4}">
                  <adec:decorative xmlns:adec="http://schemas.microsoft.com/office/drawing/2017/decorative" val="0"/>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86409" y="2499209"/>
              <a:ext cx="1810811" cy="1380132"/>
            </a:xfrm>
            <a:prstGeom prst="rect">
              <a:avLst/>
            </a:prstGeom>
          </p:spPr>
        </p:pic>
        <p:sp>
          <p:nvSpPr>
            <p:cNvPr id="99" name="TextBox 98">
              <a:extLst>
                <a:ext uri="{FF2B5EF4-FFF2-40B4-BE49-F238E27FC236}">
                  <a16:creationId xmlns:a16="http://schemas.microsoft.com/office/drawing/2014/main" id="{0A213F76-87B2-4699-8F38-DA156CB6E54A}"/>
                </a:ext>
              </a:extLst>
            </p:cNvPr>
            <p:cNvSpPr txBox="1"/>
            <p:nvPr/>
          </p:nvSpPr>
          <p:spPr>
            <a:xfrm>
              <a:off x="974304" y="3782075"/>
              <a:ext cx="1238844" cy="494947"/>
            </a:xfrm>
            <a:prstGeom prst="rect">
              <a:avLst/>
            </a:prstGeom>
            <a:noFill/>
          </p:spPr>
          <p:txBody>
            <a:bodyPr wrap="none" rtlCol="0">
              <a:spAutoFit/>
            </a:bodyPr>
            <a:lstStyle/>
            <a:p>
              <a:r>
                <a:rPr lang="en-US" sz="1000" dirty="0">
                  <a:solidFill>
                    <a:schemeClr val="bg1"/>
                  </a:solidFill>
                </a:rPr>
                <a:t>Maximo</a:t>
              </a:r>
            </a:p>
          </p:txBody>
        </p:sp>
      </p:grpSp>
      <p:cxnSp>
        <p:nvCxnSpPr>
          <p:cNvPr id="79" name="Straight Arrow Connector 78">
            <a:extLst>
              <a:ext uri="{FF2B5EF4-FFF2-40B4-BE49-F238E27FC236}">
                <a16:creationId xmlns:a16="http://schemas.microsoft.com/office/drawing/2014/main" id="{D2EBC07D-E6F4-4BA0-90E4-FC4D0D4BBB32}"/>
              </a:ext>
            </a:extLst>
          </p:cNvPr>
          <p:cNvCxnSpPr>
            <a:cxnSpLocks/>
            <a:stCxn id="98" idx="3"/>
          </p:cNvCxnSpPr>
          <p:nvPr/>
        </p:nvCxnSpPr>
        <p:spPr>
          <a:xfrm flipV="1">
            <a:off x="1051818" y="2757545"/>
            <a:ext cx="405188" cy="9413"/>
          </a:xfrm>
          <a:prstGeom prst="straightConnector1">
            <a:avLst/>
          </a:prstGeom>
          <a:ln w="12700">
            <a:solidFill>
              <a:srgbClr val="8FA7C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72137A45-7D48-42FA-B2DF-7E092F24334C}"/>
              </a:ext>
            </a:extLst>
          </p:cNvPr>
          <p:cNvCxnSpPr>
            <a:cxnSpLocks/>
          </p:cNvCxnSpPr>
          <p:nvPr/>
        </p:nvCxnSpPr>
        <p:spPr>
          <a:xfrm flipV="1">
            <a:off x="1817066" y="2608548"/>
            <a:ext cx="318046" cy="164536"/>
          </a:xfrm>
          <a:prstGeom prst="straightConnector1">
            <a:avLst/>
          </a:prstGeom>
          <a:ln w="12700">
            <a:solidFill>
              <a:srgbClr val="8FA7C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0EFA765-3268-4B55-82AE-674063D4F517}"/>
              </a:ext>
            </a:extLst>
          </p:cNvPr>
          <p:cNvCxnSpPr>
            <a:cxnSpLocks/>
          </p:cNvCxnSpPr>
          <p:nvPr/>
        </p:nvCxnSpPr>
        <p:spPr>
          <a:xfrm>
            <a:off x="2339290" y="2594033"/>
            <a:ext cx="242689" cy="222514"/>
          </a:xfrm>
          <a:prstGeom prst="straightConnector1">
            <a:avLst/>
          </a:prstGeom>
          <a:ln w="12700">
            <a:solidFill>
              <a:srgbClr val="8FA7C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grpSp>
        <p:nvGrpSpPr>
          <p:cNvPr id="82" name="Group 81">
            <a:extLst>
              <a:ext uri="{FF2B5EF4-FFF2-40B4-BE49-F238E27FC236}">
                <a16:creationId xmlns:a16="http://schemas.microsoft.com/office/drawing/2014/main" id="{CF8CA0F7-B833-47AB-828E-2601F65CB655}"/>
              </a:ext>
            </a:extLst>
          </p:cNvPr>
          <p:cNvGrpSpPr/>
          <p:nvPr/>
        </p:nvGrpSpPr>
        <p:grpSpPr>
          <a:xfrm>
            <a:off x="3465851" y="2510534"/>
            <a:ext cx="778709" cy="526974"/>
            <a:chOff x="5364579" y="2968022"/>
            <a:chExt cx="1506552" cy="962188"/>
          </a:xfrm>
        </p:grpSpPr>
        <p:pic>
          <p:nvPicPr>
            <p:cNvPr id="96" name="Graphic 95">
              <a:extLst>
                <a:ext uri="{FF2B5EF4-FFF2-40B4-BE49-F238E27FC236}">
                  <a16:creationId xmlns:a16="http://schemas.microsoft.com/office/drawing/2014/main" id="{6B46CFFA-A050-4F2E-8A2C-D3F89F5CA30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18967" y="2968022"/>
              <a:ext cx="711200" cy="711200"/>
            </a:xfrm>
            <a:prstGeom prst="rect">
              <a:avLst/>
            </a:prstGeom>
          </p:spPr>
        </p:pic>
        <p:sp>
          <p:nvSpPr>
            <p:cNvPr id="97" name="TextBox 96">
              <a:extLst>
                <a:ext uri="{FF2B5EF4-FFF2-40B4-BE49-F238E27FC236}">
                  <a16:creationId xmlns:a16="http://schemas.microsoft.com/office/drawing/2014/main" id="{5695962B-6B28-406C-B85B-124B75D011A3}"/>
                </a:ext>
              </a:extLst>
            </p:cNvPr>
            <p:cNvSpPr txBox="1"/>
            <p:nvPr/>
          </p:nvSpPr>
          <p:spPr>
            <a:xfrm>
              <a:off x="5364579" y="3665591"/>
              <a:ext cx="1506552" cy="2646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AWS Lambda</a:t>
              </a:r>
            </a:p>
          </p:txBody>
        </p:sp>
      </p:grpSp>
      <p:cxnSp>
        <p:nvCxnSpPr>
          <p:cNvPr id="83" name="Straight Arrow Connector 82">
            <a:extLst>
              <a:ext uri="{FF2B5EF4-FFF2-40B4-BE49-F238E27FC236}">
                <a16:creationId xmlns:a16="http://schemas.microsoft.com/office/drawing/2014/main" id="{00EA4118-E02C-4EEC-8AD7-85680EB8D993}"/>
              </a:ext>
            </a:extLst>
          </p:cNvPr>
          <p:cNvCxnSpPr>
            <a:cxnSpLocks/>
          </p:cNvCxnSpPr>
          <p:nvPr/>
        </p:nvCxnSpPr>
        <p:spPr>
          <a:xfrm>
            <a:off x="4078543" y="2696481"/>
            <a:ext cx="479405" cy="0"/>
          </a:xfrm>
          <a:prstGeom prst="straightConnector1">
            <a:avLst/>
          </a:prstGeom>
          <a:ln w="12700">
            <a:solidFill>
              <a:srgbClr val="8FA7C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E2CCFA47-82BA-4657-AA68-09A908DD4DCE}"/>
              </a:ext>
            </a:extLst>
          </p:cNvPr>
          <p:cNvCxnSpPr>
            <a:cxnSpLocks/>
          </p:cNvCxnSpPr>
          <p:nvPr/>
        </p:nvCxnSpPr>
        <p:spPr>
          <a:xfrm>
            <a:off x="3106760" y="2770390"/>
            <a:ext cx="479405" cy="0"/>
          </a:xfrm>
          <a:prstGeom prst="straightConnector1">
            <a:avLst/>
          </a:prstGeom>
          <a:ln w="12700">
            <a:solidFill>
              <a:srgbClr val="8FA7C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grpSp>
        <p:nvGrpSpPr>
          <p:cNvPr id="86" name="Group 85">
            <a:extLst>
              <a:ext uri="{FF2B5EF4-FFF2-40B4-BE49-F238E27FC236}">
                <a16:creationId xmlns:a16="http://schemas.microsoft.com/office/drawing/2014/main" id="{3E0397F6-3EB2-4EB5-BC20-7D10E7E8541E}"/>
              </a:ext>
            </a:extLst>
          </p:cNvPr>
          <p:cNvGrpSpPr/>
          <p:nvPr/>
        </p:nvGrpSpPr>
        <p:grpSpPr>
          <a:xfrm>
            <a:off x="7050928" y="2342866"/>
            <a:ext cx="857548" cy="622983"/>
            <a:chOff x="2463621" y="2667000"/>
            <a:chExt cx="2242658" cy="1530117"/>
          </a:xfrm>
        </p:grpSpPr>
        <p:pic>
          <p:nvPicPr>
            <p:cNvPr id="94" name="Graphic 8">
              <a:extLst>
                <a:ext uri="{FF2B5EF4-FFF2-40B4-BE49-F238E27FC236}">
                  <a16:creationId xmlns:a16="http://schemas.microsoft.com/office/drawing/2014/main" id="{A035F632-6248-41F4-8923-7372BBA27F1C}"/>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3201368" y="2667000"/>
              <a:ext cx="762000" cy="762000"/>
            </a:xfrm>
            <a:prstGeom prst="rect">
              <a:avLst/>
            </a:prstGeom>
          </p:spPr>
        </p:pic>
        <p:sp>
          <p:nvSpPr>
            <p:cNvPr id="95" name="TextBox 9">
              <a:extLst>
                <a:ext uri="{FF2B5EF4-FFF2-40B4-BE49-F238E27FC236}">
                  <a16:creationId xmlns:a16="http://schemas.microsoft.com/office/drawing/2014/main" id="{57805BCA-5974-4841-BEFF-35B4B5BD5334}"/>
                </a:ext>
              </a:extLst>
            </p:cNvPr>
            <p:cNvSpPr txBox="1"/>
            <p:nvPr/>
          </p:nvSpPr>
          <p:spPr>
            <a:xfrm>
              <a:off x="2463621" y="3429805"/>
              <a:ext cx="2242658" cy="76731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000" dirty="0">
                  <a:solidFill>
                    <a:schemeClr val="bg1"/>
                  </a:solidFill>
                  <a:latin typeface="Arial" panose="020B0604020202020204" pitchFamily="34" charset="0"/>
                  <a:ea typeface="Amazon Ember" panose="020B0603020204020204" pitchFamily="34" charset="0"/>
                  <a:cs typeface="Arial" panose="020B0604020202020204" pitchFamily="34" charset="0"/>
                </a:rPr>
                <a:t>Amazon API Gateway</a:t>
              </a:r>
            </a:p>
          </p:txBody>
        </p:sp>
      </p:grpSp>
      <p:grpSp>
        <p:nvGrpSpPr>
          <p:cNvPr id="87" name="Group 86">
            <a:extLst>
              <a:ext uri="{FF2B5EF4-FFF2-40B4-BE49-F238E27FC236}">
                <a16:creationId xmlns:a16="http://schemas.microsoft.com/office/drawing/2014/main" id="{0783159D-358C-4B9E-A5B8-46940D127F2D}"/>
              </a:ext>
            </a:extLst>
          </p:cNvPr>
          <p:cNvGrpSpPr/>
          <p:nvPr/>
        </p:nvGrpSpPr>
        <p:grpSpPr>
          <a:xfrm>
            <a:off x="1817270" y="1728387"/>
            <a:ext cx="924491" cy="699050"/>
            <a:chOff x="5364579" y="2968022"/>
            <a:chExt cx="1506552" cy="962188"/>
          </a:xfrm>
        </p:grpSpPr>
        <p:pic>
          <p:nvPicPr>
            <p:cNvPr id="92" name="Graphic 91">
              <a:extLst>
                <a:ext uri="{FF2B5EF4-FFF2-40B4-BE49-F238E27FC236}">
                  <a16:creationId xmlns:a16="http://schemas.microsoft.com/office/drawing/2014/main" id="{46CFAA49-BCAB-428C-A300-E8428DF5D94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718967" y="2968022"/>
              <a:ext cx="711200" cy="711200"/>
            </a:xfrm>
            <a:prstGeom prst="rect">
              <a:avLst/>
            </a:prstGeom>
          </p:spPr>
        </p:pic>
        <p:sp>
          <p:nvSpPr>
            <p:cNvPr id="93" name="TextBox 92">
              <a:extLst>
                <a:ext uri="{FF2B5EF4-FFF2-40B4-BE49-F238E27FC236}">
                  <a16:creationId xmlns:a16="http://schemas.microsoft.com/office/drawing/2014/main" id="{3FAFB635-DF4B-4B13-858F-D46CE230F8BE}"/>
                </a:ext>
              </a:extLst>
            </p:cNvPr>
            <p:cNvSpPr txBox="1"/>
            <p:nvPr/>
          </p:nvSpPr>
          <p:spPr>
            <a:xfrm>
              <a:off x="5364579" y="3665591"/>
              <a:ext cx="1506552" cy="2646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AWS Lambda</a:t>
              </a:r>
            </a:p>
          </p:txBody>
        </p:sp>
      </p:grpSp>
      <p:sp>
        <p:nvSpPr>
          <p:cNvPr id="88" name="Freeform 42">
            <a:extLst>
              <a:ext uri="{FF2B5EF4-FFF2-40B4-BE49-F238E27FC236}">
                <a16:creationId xmlns:a16="http://schemas.microsoft.com/office/drawing/2014/main" id="{A2F20E84-12E4-4868-8309-0843C6D0CB52}"/>
              </a:ext>
            </a:extLst>
          </p:cNvPr>
          <p:cNvSpPr/>
          <p:nvPr/>
        </p:nvSpPr>
        <p:spPr>
          <a:xfrm>
            <a:off x="5540357" y="2272443"/>
            <a:ext cx="337721" cy="874790"/>
          </a:xfrm>
          <a:custGeom>
            <a:avLst/>
            <a:gdLst>
              <a:gd name="connsiteX0" fmla="*/ 38637 w 914400"/>
              <a:gd name="connsiteY0" fmla="*/ 0 h 399245"/>
              <a:gd name="connsiteX1" fmla="*/ 914400 w 914400"/>
              <a:gd name="connsiteY1" fmla="*/ 0 h 399245"/>
              <a:gd name="connsiteX2" fmla="*/ 914400 w 914400"/>
              <a:gd name="connsiteY2" fmla="*/ 399245 h 399245"/>
              <a:gd name="connsiteX3" fmla="*/ 0 w 914400"/>
              <a:gd name="connsiteY3" fmla="*/ 399245 h 399245"/>
              <a:gd name="connsiteX0" fmla="*/ 9837 w 914400"/>
              <a:gd name="connsiteY0" fmla="*/ 3600 h 399245"/>
              <a:gd name="connsiteX1" fmla="*/ 914400 w 914400"/>
              <a:gd name="connsiteY1" fmla="*/ 0 h 399245"/>
              <a:gd name="connsiteX2" fmla="*/ 914400 w 914400"/>
              <a:gd name="connsiteY2" fmla="*/ 399245 h 399245"/>
              <a:gd name="connsiteX3" fmla="*/ 0 w 914400"/>
              <a:gd name="connsiteY3" fmla="*/ 399245 h 399245"/>
              <a:gd name="connsiteX0" fmla="*/ 0 w 922563"/>
              <a:gd name="connsiteY0" fmla="*/ 7200 h 399245"/>
              <a:gd name="connsiteX1" fmla="*/ 922563 w 922563"/>
              <a:gd name="connsiteY1" fmla="*/ 0 h 399245"/>
              <a:gd name="connsiteX2" fmla="*/ 922563 w 922563"/>
              <a:gd name="connsiteY2" fmla="*/ 399245 h 399245"/>
              <a:gd name="connsiteX3" fmla="*/ 8163 w 922563"/>
              <a:gd name="connsiteY3" fmla="*/ 399245 h 399245"/>
              <a:gd name="connsiteX0" fmla="*/ 0 w 915363"/>
              <a:gd name="connsiteY0" fmla="*/ 3600 h 399245"/>
              <a:gd name="connsiteX1" fmla="*/ 915363 w 915363"/>
              <a:gd name="connsiteY1" fmla="*/ 0 h 399245"/>
              <a:gd name="connsiteX2" fmla="*/ 915363 w 915363"/>
              <a:gd name="connsiteY2" fmla="*/ 399245 h 399245"/>
              <a:gd name="connsiteX3" fmla="*/ 963 w 915363"/>
              <a:gd name="connsiteY3" fmla="*/ 399245 h 399245"/>
              <a:gd name="connsiteX0" fmla="*/ 0 w 915363"/>
              <a:gd name="connsiteY0" fmla="*/ 0 h 399415"/>
              <a:gd name="connsiteX1" fmla="*/ 915363 w 915363"/>
              <a:gd name="connsiteY1" fmla="*/ 170 h 399415"/>
              <a:gd name="connsiteX2" fmla="*/ 915363 w 915363"/>
              <a:gd name="connsiteY2" fmla="*/ 399415 h 399415"/>
              <a:gd name="connsiteX3" fmla="*/ 963 w 915363"/>
              <a:gd name="connsiteY3" fmla="*/ 399415 h 399415"/>
            </a:gdLst>
            <a:ahLst/>
            <a:cxnLst>
              <a:cxn ang="0">
                <a:pos x="connsiteX0" y="connsiteY0"/>
              </a:cxn>
              <a:cxn ang="0">
                <a:pos x="connsiteX1" y="connsiteY1"/>
              </a:cxn>
              <a:cxn ang="0">
                <a:pos x="connsiteX2" y="connsiteY2"/>
              </a:cxn>
              <a:cxn ang="0">
                <a:pos x="connsiteX3" y="connsiteY3"/>
              </a:cxn>
            </a:cxnLst>
            <a:rect l="l" t="t" r="r" b="b"/>
            <a:pathLst>
              <a:path w="915363" h="399415">
                <a:moveTo>
                  <a:pt x="0" y="0"/>
                </a:moveTo>
                <a:lnTo>
                  <a:pt x="915363" y="170"/>
                </a:lnTo>
                <a:lnTo>
                  <a:pt x="915363" y="399415"/>
                </a:lnTo>
                <a:lnTo>
                  <a:pt x="963" y="399415"/>
                </a:lnTo>
              </a:path>
            </a:pathLst>
          </a:custGeom>
          <a:noFill/>
          <a:ln w="12700">
            <a:solidFill>
              <a:srgbClr val="8FA7C4"/>
            </a:solidFill>
            <a:headEnd type="arrow" w="med" len="sm"/>
            <a:tailEnd type="arrow" w="med"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89" name="Straight Arrow Connector 88">
            <a:extLst>
              <a:ext uri="{FF2B5EF4-FFF2-40B4-BE49-F238E27FC236}">
                <a16:creationId xmlns:a16="http://schemas.microsoft.com/office/drawing/2014/main" id="{769A97AA-1526-4848-9E14-1DD555DD30D4}"/>
              </a:ext>
            </a:extLst>
          </p:cNvPr>
          <p:cNvCxnSpPr>
            <a:cxnSpLocks/>
          </p:cNvCxnSpPr>
          <p:nvPr/>
        </p:nvCxnSpPr>
        <p:spPr>
          <a:xfrm>
            <a:off x="5878078" y="2639570"/>
            <a:ext cx="479405" cy="0"/>
          </a:xfrm>
          <a:prstGeom prst="straightConnector1">
            <a:avLst/>
          </a:prstGeom>
          <a:ln w="12700">
            <a:solidFill>
              <a:srgbClr val="8FA7C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31BDCE61-659A-4CA9-BB74-450971B8D1C1}"/>
              </a:ext>
            </a:extLst>
          </p:cNvPr>
          <p:cNvCxnSpPr>
            <a:cxnSpLocks/>
          </p:cNvCxnSpPr>
          <p:nvPr/>
        </p:nvCxnSpPr>
        <p:spPr>
          <a:xfrm>
            <a:off x="6811224" y="2543834"/>
            <a:ext cx="479405" cy="0"/>
          </a:xfrm>
          <a:prstGeom prst="straightConnector1">
            <a:avLst/>
          </a:prstGeom>
          <a:ln w="12700">
            <a:solidFill>
              <a:srgbClr val="8FA7C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grpSp>
        <p:nvGrpSpPr>
          <p:cNvPr id="119" name="Group 118">
            <a:extLst>
              <a:ext uri="{FF2B5EF4-FFF2-40B4-BE49-F238E27FC236}">
                <a16:creationId xmlns:a16="http://schemas.microsoft.com/office/drawing/2014/main" id="{3EEB5500-E1E4-4C9F-B70E-13A369E3F765}"/>
              </a:ext>
            </a:extLst>
          </p:cNvPr>
          <p:cNvGrpSpPr/>
          <p:nvPr/>
        </p:nvGrpSpPr>
        <p:grpSpPr>
          <a:xfrm>
            <a:off x="155730" y="1535464"/>
            <a:ext cx="11880540" cy="2035796"/>
            <a:chOff x="214434" y="1695501"/>
            <a:chExt cx="11880540" cy="2035796"/>
          </a:xfrm>
        </p:grpSpPr>
        <p:sp>
          <p:nvSpPr>
            <p:cNvPr id="70" name="Rectangle 69">
              <a:extLst>
                <a:ext uri="{FF2B5EF4-FFF2-40B4-BE49-F238E27FC236}">
                  <a16:creationId xmlns:a16="http://schemas.microsoft.com/office/drawing/2014/main" id="{DC4868F0-E92A-4950-A51A-A4A81DE29ED4}"/>
                </a:ext>
              </a:extLst>
            </p:cNvPr>
            <p:cNvSpPr/>
            <p:nvPr/>
          </p:nvSpPr>
          <p:spPr>
            <a:xfrm>
              <a:off x="214434" y="1695501"/>
              <a:ext cx="7623600" cy="2035796"/>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AWS Cloud</a:t>
              </a:r>
            </a:p>
          </p:txBody>
        </p:sp>
        <p:sp>
          <p:nvSpPr>
            <p:cNvPr id="85" name="Rectangle 84">
              <a:extLst>
                <a:ext uri="{FF2B5EF4-FFF2-40B4-BE49-F238E27FC236}">
                  <a16:creationId xmlns:a16="http://schemas.microsoft.com/office/drawing/2014/main" id="{7196937D-9C91-4D3C-B59D-A3E4490CE7D6}"/>
                </a:ext>
              </a:extLst>
            </p:cNvPr>
            <p:cNvSpPr/>
            <p:nvPr/>
          </p:nvSpPr>
          <p:spPr>
            <a:xfrm>
              <a:off x="8242305" y="1754968"/>
              <a:ext cx="1008389" cy="1796287"/>
            </a:xfrm>
            <a:prstGeom prst="rect">
              <a:avLst/>
            </a:prstGeom>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External System</a:t>
              </a:r>
            </a:p>
          </p:txBody>
        </p:sp>
        <p:cxnSp>
          <p:nvCxnSpPr>
            <p:cNvPr id="91" name="Straight Arrow Connector 90">
              <a:extLst>
                <a:ext uri="{FF2B5EF4-FFF2-40B4-BE49-F238E27FC236}">
                  <a16:creationId xmlns:a16="http://schemas.microsoft.com/office/drawing/2014/main" id="{1F8F557A-1417-4511-B376-8EFD8BE6A812}"/>
                </a:ext>
              </a:extLst>
            </p:cNvPr>
            <p:cNvCxnSpPr>
              <a:cxnSpLocks/>
            </p:cNvCxnSpPr>
            <p:nvPr/>
          </p:nvCxnSpPr>
          <p:spPr>
            <a:xfrm flipH="1">
              <a:off x="7664461" y="2562078"/>
              <a:ext cx="496612" cy="1"/>
            </a:xfrm>
            <a:prstGeom prst="straightConnector1">
              <a:avLst/>
            </a:prstGeom>
            <a:ln w="12700">
              <a:solidFill>
                <a:srgbClr val="8FA7C4"/>
              </a:solidFill>
              <a:headEnd type="none" w="med" len="sm"/>
              <a:tailEnd type="arrow" w="med" len="sm"/>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4FEC6BB3-8F00-48EA-97D3-205BE8393733}"/>
                </a:ext>
              </a:extLst>
            </p:cNvPr>
            <p:cNvSpPr txBox="1"/>
            <p:nvPr/>
          </p:nvSpPr>
          <p:spPr>
            <a:xfrm>
              <a:off x="9497514" y="1761859"/>
              <a:ext cx="2597460" cy="1600438"/>
            </a:xfrm>
            <a:prstGeom prst="rect">
              <a:avLst/>
            </a:prstGeom>
            <a:noFill/>
          </p:spPr>
          <p:txBody>
            <a:bodyPr wrap="square" rtlCol="0">
              <a:spAutoFit/>
            </a:bodyPr>
            <a:lstStyle/>
            <a:p>
              <a:r>
                <a:rPr lang="en-US" b="1" dirty="0">
                  <a:solidFill>
                    <a:schemeClr val="bg1"/>
                  </a:solidFill>
                </a:rPr>
                <a:t>Components Used:</a:t>
              </a:r>
            </a:p>
            <a:p>
              <a:pPr marL="228600" indent="-228600">
                <a:buAutoNum type="arabicPeriod"/>
              </a:pPr>
              <a:r>
                <a:rPr lang="en-US" sz="1000" dirty="0">
                  <a:solidFill>
                    <a:schemeClr val="bg1"/>
                  </a:solidFill>
                </a:rPr>
                <a:t>API Gateway : Get and post Data into AWS</a:t>
              </a:r>
            </a:p>
            <a:p>
              <a:pPr marL="228600" indent="-228600">
                <a:buAutoNum type="arabicPeriod"/>
              </a:pPr>
              <a:r>
                <a:rPr lang="en-US" sz="1000" dirty="0">
                  <a:solidFill>
                    <a:schemeClr val="bg1"/>
                  </a:solidFill>
                </a:rPr>
                <a:t>AWS Lambda: Easy to configure and code AWS function for Data transformation and storage</a:t>
              </a:r>
            </a:p>
            <a:p>
              <a:pPr marL="228600" indent="-228600">
                <a:buAutoNum type="arabicPeriod"/>
              </a:pPr>
              <a:r>
                <a:rPr lang="en-US" sz="1000" dirty="0">
                  <a:solidFill>
                    <a:schemeClr val="bg1"/>
                  </a:solidFill>
                </a:rPr>
                <a:t>AWS S3:  File based Raw data Storage in AWS used as a data lake</a:t>
              </a:r>
            </a:p>
            <a:p>
              <a:pPr marL="228600" indent="-228600">
                <a:buAutoNum type="arabicPeriod"/>
              </a:pPr>
              <a:r>
                <a:rPr lang="en-US" sz="1000" dirty="0">
                  <a:solidFill>
                    <a:schemeClr val="bg1"/>
                  </a:solidFill>
                </a:rPr>
                <a:t>AWS DynamoDB: NoSQL DB</a:t>
              </a:r>
            </a:p>
            <a:p>
              <a:pPr marL="228600" indent="-228600">
                <a:buAutoNum type="arabicPeriod"/>
              </a:pPr>
              <a:r>
                <a:rPr lang="en-US" sz="1000" dirty="0">
                  <a:solidFill>
                    <a:schemeClr val="bg1"/>
                  </a:solidFill>
                </a:rPr>
                <a:t>AWS Kinesis: Data Streaming service</a:t>
              </a:r>
            </a:p>
          </p:txBody>
        </p:sp>
      </p:grpSp>
      <p:sp>
        <p:nvSpPr>
          <p:cNvPr id="111" name="Rectangle 110">
            <a:extLst>
              <a:ext uri="{FF2B5EF4-FFF2-40B4-BE49-F238E27FC236}">
                <a16:creationId xmlns:a16="http://schemas.microsoft.com/office/drawing/2014/main" id="{BDF90F0E-0313-4060-BA4F-172FD5452A4F}"/>
              </a:ext>
            </a:extLst>
          </p:cNvPr>
          <p:cNvSpPr/>
          <p:nvPr/>
        </p:nvSpPr>
        <p:spPr>
          <a:xfrm>
            <a:off x="149304" y="3693450"/>
            <a:ext cx="7623600" cy="2921948"/>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Benefits of this Architecture( not limited to this)</a:t>
            </a:r>
          </a:p>
        </p:txBody>
      </p:sp>
      <p:sp>
        <p:nvSpPr>
          <p:cNvPr id="113" name="Rectangle 112">
            <a:extLst>
              <a:ext uri="{FF2B5EF4-FFF2-40B4-BE49-F238E27FC236}">
                <a16:creationId xmlns:a16="http://schemas.microsoft.com/office/drawing/2014/main" id="{9A3417C0-0C4D-4263-BDB0-35B5FC2787AB}"/>
              </a:ext>
            </a:extLst>
          </p:cNvPr>
          <p:cNvSpPr/>
          <p:nvPr/>
        </p:nvSpPr>
        <p:spPr>
          <a:xfrm>
            <a:off x="7908476" y="3693450"/>
            <a:ext cx="4146232" cy="2156177"/>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Some Use Cases:</a:t>
            </a:r>
          </a:p>
        </p:txBody>
      </p:sp>
      <p:sp>
        <p:nvSpPr>
          <p:cNvPr id="115" name="TextBox 114">
            <a:extLst>
              <a:ext uri="{FF2B5EF4-FFF2-40B4-BE49-F238E27FC236}">
                <a16:creationId xmlns:a16="http://schemas.microsoft.com/office/drawing/2014/main" id="{989A866F-DE05-4364-A5A5-82F8C053CE55}"/>
              </a:ext>
            </a:extLst>
          </p:cNvPr>
          <p:cNvSpPr txBox="1"/>
          <p:nvPr/>
        </p:nvSpPr>
        <p:spPr>
          <a:xfrm>
            <a:off x="93950" y="3995165"/>
            <a:ext cx="7734308" cy="2631490"/>
          </a:xfrm>
          <a:prstGeom prst="rect">
            <a:avLst/>
          </a:prstGeom>
          <a:noFill/>
        </p:spPr>
        <p:txBody>
          <a:bodyPr wrap="square">
            <a:spAutoFit/>
          </a:bodyPr>
          <a:lstStyle/>
          <a:p>
            <a:pPr marL="342900" indent="-342900">
              <a:buFont typeface="Arial" panose="020B0604020202020204" pitchFamily="34" charset="0"/>
              <a:buChar char="•"/>
            </a:pPr>
            <a:r>
              <a:rPr lang="en-US" sz="1100" dirty="0">
                <a:solidFill>
                  <a:schemeClr val="bg1"/>
                </a:solidFill>
                <a:sym typeface="Wingdings" panose="05000000000000000000" pitchFamily="2" charset="2"/>
              </a:rPr>
              <a:t>More and more customer are moving embarking their cloud journey and I believe this will streamline their cloud investment.</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Same Architecture for all the projects. Maximo Publishes or Reads data from Cloud platform solution.</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No or minimal dependency on external system /middleware team( if the external system still relies on it)</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Technical resources do not have to re-learn new things in each project. As an organization , it would have technical resources who can be fit into other project requiring similar skills and vice-versa.</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The amount ifs, buts and design question marks will be minimal. It will work the same in all the projects.</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One Important criteria and this is always missed in the Maximo Integration projects, Testing team can view the data generated from source and destination system and perform better testing rather than depending on developers to share the generated xml or json or flat file. IAM roles can be created for testing team.</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Better insights, Business intelligence and data analysis when the data is stored in data lake.</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Serverless ETL – No complex enterprise middle products and skillsets specific to the middleware product is required. Rather a good Maximo technical resource can do the ETL for client. </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No need to learn new programming languages to do this data transformation. All the major languages are supported.</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Better tracking and reverting to old data with the help of efficient cloud data engineering solution.</a:t>
            </a:r>
          </a:p>
          <a:p>
            <a:pPr marL="342900" indent="-342900">
              <a:buFont typeface="Arial" panose="020B0604020202020204" pitchFamily="34" charset="0"/>
              <a:buChar char="•"/>
            </a:pPr>
            <a:r>
              <a:rPr lang="en-US" sz="1100" dirty="0">
                <a:solidFill>
                  <a:schemeClr val="bg1"/>
                </a:solidFill>
                <a:sym typeface="Wingdings" panose="05000000000000000000" pitchFamily="2" charset="2"/>
              </a:rPr>
              <a:t>Less Data replication and duplication as this kind of architecture helps to achieve on-demand data post and fetch</a:t>
            </a:r>
            <a:endParaRPr lang="en-US" sz="1100" dirty="0">
              <a:solidFill>
                <a:schemeClr val="bg1"/>
              </a:solidFill>
            </a:endParaRPr>
          </a:p>
        </p:txBody>
      </p:sp>
      <p:sp>
        <p:nvSpPr>
          <p:cNvPr id="116" name="TextBox 115">
            <a:extLst>
              <a:ext uri="{FF2B5EF4-FFF2-40B4-BE49-F238E27FC236}">
                <a16:creationId xmlns:a16="http://schemas.microsoft.com/office/drawing/2014/main" id="{E4B19921-5D9A-4DC6-9379-8E6709B7CC88}"/>
              </a:ext>
            </a:extLst>
          </p:cNvPr>
          <p:cNvSpPr txBox="1"/>
          <p:nvPr/>
        </p:nvSpPr>
        <p:spPr>
          <a:xfrm>
            <a:off x="7997670" y="4012920"/>
            <a:ext cx="4038600" cy="1938992"/>
          </a:xfrm>
          <a:prstGeom prst="rect">
            <a:avLst/>
          </a:prstGeom>
          <a:noFill/>
        </p:spPr>
        <p:txBody>
          <a:bodyPr wrap="square" rtlCol="0">
            <a:spAutoFit/>
          </a:bodyPr>
          <a:lstStyle/>
          <a:p>
            <a:pPr marL="171450" indent="-171450">
              <a:buFont typeface="Arial" panose="020B0604020202020204" pitchFamily="34" charset="0"/>
              <a:buChar char="•"/>
            </a:pPr>
            <a:r>
              <a:rPr lang="en-US" sz="1200" dirty="0">
                <a:solidFill>
                  <a:schemeClr val="bg1"/>
                </a:solidFill>
              </a:rPr>
              <a:t>Exchange Rates Integration</a:t>
            </a:r>
          </a:p>
          <a:p>
            <a:pPr marL="171450" indent="-171450">
              <a:buFont typeface="Arial" panose="020B0604020202020204" pitchFamily="34" charset="0"/>
              <a:buChar char="•"/>
            </a:pPr>
            <a:r>
              <a:rPr lang="en-US" sz="1200" dirty="0">
                <a:solidFill>
                  <a:schemeClr val="bg1"/>
                </a:solidFill>
              </a:rPr>
              <a:t>Vendor catalogue Item and cost Integration.</a:t>
            </a:r>
          </a:p>
          <a:p>
            <a:pPr marL="171450" indent="-171450">
              <a:buFont typeface="Arial" panose="020B0604020202020204" pitchFamily="34" charset="0"/>
              <a:buChar char="•"/>
            </a:pPr>
            <a:r>
              <a:rPr lang="en-US" sz="1200" dirty="0">
                <a:solidFill>
                  <a:schemeClr val="bg1"/>
                </a:solidFill>
              </a:rPr>
              <a:t>Inventory  transactions and reconciliation Integration</a:t>
            </a:r>
          </a:p>
          <a:p>
            <a:pPr marL="171450" indent="-171450">
              <a:buFont typeface="Arial" panose="020B0604020202020204" pitchFamily="34" charset="0"/>
              <a:buChar char="•"/>
            </a:pPr>
            <a:r>
              <a:rPr lang="en-US" sz="1200" dirty="0">
                <a:solidFill>
                  <a:schemeClr val="bg1"/>
                </a:solidFill>
              </a:rPr>
              <a:t>Vendor Invoice Integration</a:t>
            </a:r>
          </a:p>
          <a:p>
            <a:pPr marL="171450" indent="-171450">
              <a:buFont typeface="Arial" panose="020B0604020202020204" pitchFamily="34" charset="0"/>
              <a:buChar char="•"/>
            </a:pPr>
            <a:r>
              <a:rPr lang="en-US" sz="1200" dirty="0">
                <a:solidFill>
                  <a:schemeClr val="bg1"/>
                </a:solidFill>
              </a:rPr>
              <a:t>Alignment of procurement process with Finance System</a:t>
            </a:r>
          </a:p>
          <a:p>
            <a:pPr marL="171450" indent="-171450">
              <a:buFont typeface="Arial" panose="020B0604020202020204" pitchFamily="34" charset="0"/>
              <a:buChar char="•"/>
            </a:pPr>
            <a:r>
              <a:rPr lang="en-US" sz="1200" dirty="0">
                <a:solidFill>
                  <a:schemeClr val="bg1"/>
                </a:solidFill>
              </a:rPr>
              <a:t>Asset Meter reading data</a:t>
            </a:r>
          </a:p>
          <a:p>
            <a:pPr marL="171450" indent="-171450">
              <a:buFont typeface="Arial" panose="020B0604020202020204" pitchFamily="34" charset="0"/>
              <a:buChar char="•"/>
            </a:pPr>
            <a:r>
              <a:rPr lang="en-US" sz="1200" dirty="0">
                <a:solidFill>
                  <a:schemeClr val="bg1"/>
                </a:solidFill>
              </a:rPr>
              <a:t>Weather Data Integration – Event based triggers</a:t>
            </a:r>
          </a:p>
          <a:p>
            <a:pPr marL="171450" indent="-171450">
              <a:buFont typeface="Arial" panose="020B0604020202020204" pitchFamily="34" charset="0"/>
              <a:buChar char="•"/>
            </a:pPr>
            <a:r>
              <a:rPr lang="en-US" sz="1200" dirty="0">
                <a:solidFill>
                  <a:schemeClr val="bg1"/>
                </a:solidFill>
              </a:rPr>
              <a:t>ETL for Data Migration, Analysis and Intelligence</a:t>
            </a:r>
          </a:p>
          <a:p>
            <a:pPr marL="171450" indent="-171450">
              <a:buFont typeface="Arial" panose="020B0604020202020204" pitchFamily="34" charset="0"/>
              <a:buChar char="•"/>
            </a:pPr>
            <a:r>
              <a:rPr lang="en-US" sz="1200" dirty="0">
                <a:solidFill>
                  <a:schemeClr val="bg1"/>
                </a:solidFill>
              </a:rPr>
              <a:t>IOT device data Integration</a:t>
            </a:r>
          </a:p>
          <a:p>
            <a:pPr marL="171450" indent="-171450">
              <a:buFont typeface="Arial" panose="020B0604020202020204" pitchFamily="34" charset="0"/>
              <a:buChar char="•"/>
            </a:pPr>
            <a:endParaRPr lang="en-US" sz="1200" dirty="0">
              <a:solidFill>
                <a:schemeClr val="bg1"/>
              </a:solidFill>
            </a:endParaRPr>
          </a:p>
        </p:txBody>
      </p:sp>
      <p:sp>
        <p:nvSpPr>
          <p:cNvPr id="118" name="Rectangle 117">
            <a:extLst>
              <a:ext uri="{FF2B5EF4-FFF2-40B4-BE49-F238E27FC236}">
                <a16:creationId xmlns:a16="http://schemas.microsoft.com/office/drawing/2014/main" id="{BF740024-86CA-49C3-BFF6-9725460BF94C}"/>
              </a:ext>
            </a:extLst>
          </p:cNvPr>
          <p:cNvSpPr/>
          <p:nvPr/>
        </p:nvSpPr>
        <p:spPr>
          <a:xfrm>
            <a:off x="7908476" y="5912706"/>
            <a:ext cx="4146232" cy="664522"/>
          </a:xfrm>
          <a:prstGeom prst="rect">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200" tIns="9144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Important Note</a:t>
            </a:r>
            <a:r>
              <a:rPr kumimoji="0" lang="en-US" sz="120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This is just an initial thought and I believe it can be designed in N number of ways with more experience in Cloud Data Engineering pipelines</a:t>
            </a:r>
            <a:endParaRPr kumimoji="0" lang="en-US" sz="12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62338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and-content_DB">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596</Words>
  <Application>Microsoft Office PowerPoint</Application>
  <PresentationFormat>Widescreen</PresentationFormat>
  <Paragraphs>42</Paragraphs>
  <Slides>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vt:i4>
      </vt:variant>
    </vt:vector>
  </HeadingPairs>
  <TitlesOfParts>
    <vt:vector size="6" baseType="lpstr">
      <vt:lpstr>Arial</vt:lpstr>
      <vt:lpstr>Calibri</vt:lpstr>
      <vt:lpstr>Calibri Light</vt:lpstr>
      <vt:lpstr>Office Theme</vt:lpstr>
      <vt:lpstr>Title-and-content_DB</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Re-Imagine Maimo Integration with Cloud based Data Engineering Platforms</dc:title>
  <dc:creator>Biplab Das Choudhury(biplab.choudhury@tcs.com)</dc:creator>
  <cp:lastModifiedBy>Biplab Das Choudhury(biplab.choudhury@tcs.com)</cp:lastModifiedBy>
  <cp:revision>20</cp:revision>
  <dcterms:created xsi:type="dcterms:W3CDTF">2020-10-23T00:49:43Z</dcterms:created>
  <dcterms:modified xsi:type="dcterms:W3CDTF">2020-10-23T04:32:32Z</dcterms:modified>
</cp:coreProperties>
</file>