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24" r:id="rId1"/>
    <p:sldMasterId id="2147484026" r:id="rId2"/>
    <p:sldMasterId id="2147484053" r:id="rId3"/>
  </p:sldMasterIdLst>
  <p:notesMasterIdLst>
    <p:notesMasterId r:id="rId24"/>
  </p:notesMasterIdLst>
  <p:handoutMasterIdLst>
    <p:handoutMasterId r:id="rId25"/>
  </p:handoutMasterIdLst>
  <p:sldIdLst>
    <p:sldId id="257" r:id="rId4"/>
    <p:sldId id="10250" r:id="rId5"/>
    <p:sldId id="2142532047" r:id="rId6"/>
    <p:sldId id="141169308" r:id="rId7"/>
    <p:sldId id="10340" r:id="rId8"/>
    <p:sldId id="588" r:id="rId9"/>
    <p:sldId id="2142532045" r:id="rId10"/>
    <p:sldId id="141168454" r:id="rId11"/>
    <p:sldId id="141168438" r:id="rId12"/>
    <p:sldId id="141168421" r:id="rId13"/>
    <p:sldId id="141168422" r:id="rId14"/>
    <p:sldId id="141168423" r:id="rId15"/>
    <p:sldId id="141168439" r:id="rId16"/>
    <p:sldId id="141168440" r:id="rId17"/>
    <p:sldId id="141168441" r:id="rId18"/>
    <p:sldId id="141168442" r:id="rId19"/>
    <p:sldId id="141168443" r:id="rId20"/>
    <p:sldId id="141168417" r:id="rId21"/>
    <p:sldId id="2142532048" r:id="rId22"/>
    <p:sldId id="10275" r:id="rId23"/>
  </p:sldIdLst>
  <p:sldSz cx="9144000" cy="5143500" type="screen16x9"/>
  <p:notesSz cx="6858000" cy="9144000"/>
  <p:defaultTex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61FF"/>
    <a:srgbClr val="33B1FF"/>
    <a:srgbClr val="491D8B"/>
    <a:srgbClr val="8A3FFC"/>
    <a:srgbClr val="30B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59"/>
    <p:restoredTop sz="58257"/>
  </p:normalViewPr>
  <p:slideViewPr>
    <p:cSldViewPr snapToGrid="0" snapToObjects="1">
      <p:cViewPr varScale="1">
        <p:scale>
          <a:sx n="68" d="100"/>
          <a:sy n="68" d="100"/>
        </p:scale>
        <p:origin x="2512" y="192"/>
      </p:cViewPr>
      <p:guideLst/>
    </p:cSldViewPr>
  </p:slideViewPr>
  <p:notesTextViewPr>
    <p:cViewPr>
      <p:scale>
        <a:sx n="1" d="1"/>
        <a:sy n="1" d="1"/>
      </p:scale>
      <p:origin x="0" y="-16"/>
    </p:cViewPr>
  </p:notesTextViewPr>
  <p:sorterViewPr>
    <p:cViewPr>
      <p:scale>
        <a:sx n="66" d="100"/>
        <a:sy n="66" d="100"/>
      </p:scale>
      <p:origin x="0" y="0"/>
    </p:cViewPr>
  </p:sorterViewPr>
  <p:notesViewPr>
    <p:cSldViewPr snapToGrid="0" snapToObjects="1">
      <p:cViewPr varScale="1">
        <p:scale>
          <a:sx n="90" d="100"/>
          <a:sy n="90" d="100"/>
        </p:scale>
        <p:origin x="3720"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630936" y="8705088"/>
            <a:ext cx="1828800" cy="228600"/>
          </a:xfrm>
          <a:prstGeom prst="rect">
            <a:avLst/>
          </a:prstGeom>
        </p:spPr>
        <p:txBody>
          <a:bodyPr vert="horz" lIns="0" tIns="0" rIns="0" bIns="0" rtlCol="0" anchor="b"/>
          <a:lstStyle>
            <a:lvl1pPr algn="l">
              <a:defRPr sz="1200"/>
            </a:lvl1pPr>
          </a:lstStyle>
          <a:p>
            <a:r>
              <a:rPr lang="en-US" sz="600" dirty="0">
                <a:solidFill>
                  <a:srgbClr val="000000"/>
                </a:solidFill>
              </a:rPr>
              <a:t>IBM Security / © 2020 IBM Corporation</a:t>
            </a:r>
          </a:p>
        </p:txBody>
      </p:sp>
      <p:sp>
        <p:nvSpPr>
          <p:cNvPr id="5" name="Slide Number Placeholder 4"/>
          <p:cNvSpPr>
            <a:spLocks noGrp="1"/>
          </p:cNvSpPr>
          <p:nvPr>
            <p:ph type="sldNum" sz="quarter" idx="3"/>
          </p:nvPr>
        </p:nvSpPr>
        <p:spPr>
          <a:xfrm>
            <a:off x="219456" y="8705088"/>
            <a:ext cx="338328" cy="228600"/>
          </a:xfrm>
          <a:prstGeom prst="rect">
            <a:avLst/>
          </a:prstGeom>
        </p:spPr>
        <p:txBody>
          <a:bodyPr vert="horz" lIns="0" tIns="0" rIns="0" bIns="0" rtlCol="0" anchor="b"/>
          <a:lstStyle>
            <a:lvl1pPr algn="r">
              <a:defRPr sz="1200"/>
            </a:lvl1pPr>
          </a:lstStyle>
          <a:p>
            <a:pPr algn="l"/>
            <a:fld id="{614B4878-71CB-8F40-B9DD-F26F1F6CA014}" type="slidenum">
              <a:rPr lang="en-US" sz="600" smtClean="0">
                <a:solidFill>
                  <a:schemeClr val="bg1"/>
                </a:solidFill>
                <a:latin typeface="IBM Plex Sans Light" panose="020B0403050203000203" pitchFamily="34" charset="0"/>
                <a:ea typeface="IBM Plex Sans" charset="0"/>
                <a:cs typeface="IBM Plex Sans" charset="0"/>
              </a:rPr>
              <a:pPr algn="l"/>
              <a:t>‹#›</a:t>
            </a:fld>
            <a:endParaRPr lang="en-US" sz="600" dirty="0">
              <a:solidFill>
                <a:schemeClr val="bg1"/>
              </a:solidFill>
              <a:latin typeface="IBM Plex Sans Light" panose="020B0403050203000203" pitchFamily="34" charset="0"/>
              <a:ea typeface="IBM Plex Sans" charset="0"/>
              <a:cs typeface="IBM Plex Sans" charset="0"/>
            </a:endParaRPr>
          </a:p>
        </p:txBody>
      </p:sp>
    </p:spTree>
    <p:extLst>
      <p:ext uri="{BB962C8B-B14F-4D97-AF65-F5344CB8AC3E}">
        <p14:creationId xmlns:p14="http://schemas.microsoft.com/office/powerpoint/2010/main" val="448027815"/>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5"/>
          </p:nvPr>
        </p:nvSpPr>
        <p:spPr>
          <a:xfrm>
            <a:off x="221976" y="8703030"/>
            <a:ext cx="341241" cy="228600"/>
          </a:xfrm>
          <a:prstGeom prst="rect">
            <a:avLst/>
          </a:prstGeom>
        </p:spPr>
        <p:txBody>
          <a:bodyPr vert="horz" lIns="0" tIns="0" rIns="0" bIns="0" rtlCol="0" anchor="b"/>
          <a:lstStyle>
            <a:lvl1pPr algn="l">
              <a:defRPr sz="600" b="0" i="0">
                <a:solidFill>
                  <a:schemeClr val="bg1"/>
                </a:solidFill>
                <a:latin typeface="+mn-lt"/>
                <a:ea typeface="IBM Plex Sans" panose="020B0503050203000203" pitchFamily="34" charset="0"/>
                <a:cs typeface="IBM Plex Sans" panose="020B0503050203000203" pitchFamily="34" charset="0"/>
              </a:defRPr>
            </a:lvl1pPr>
          </a:lstStyle>
          <a:p>
            <a:fld id="{6E2E38B8-B0B4-AD41-AC6E-B781F46A9FD3}" type="slidenum">
              <a:rPr lang="en-US" smtClean="0"/>
              <a:pPr/>
              <a:t>‹#›</a:t>
            </a:fld>
            <a:endParaRPr lang="en-US" dirty="0"/>
          </a:p>
        </p:txBody>
      </p:sp>
      <p:sp>
        <p:nvSpPr>
          <p:cNvPr id="4" name="Slide Image Placeholder 3"/>
          <p:cNvSpPr>
            <a:spLocks noGrp="1" noRot="1" noChangeAspect="1"/>
          </p:cNvSpPr>
          <p:nvPr>
            <p:ph type="sldImg" idx="2"/>
          </p:nvPr>
        </p:nvSpPr>
        <p:spPr>
          <a:xfrm>
            <a:off x="1803671" y="236262"/>
            <a:ext cx="3250659" cy="1828800"/>
          </a:xfrm>
          <a:prstGeom prst="rect">
            <a:avLst/>
          </a:prstGeom>
          <a:noFill/>
          <a:ln w="12700">
            <a:solidFill>
              <a:prstClr val="black"/>
            </a:solidFill>
          </a:ln>
        </p:spPr>
        <p:txBody>
          <a:bodyPr vert="horz" lIns="91440" tIns="45720" rIns="91440" bIns="45720" rtlCol="0" anchor="ctr"/>
          <a:lstStyle/>
          <a:p>
            <a:endParaRPr lang="en-US" dirty="0"/>
          </a:p>
        </p:txBody>
      </p:sp>
      <p:sp>
        <p:nvSpPr>
          <p:cNvPr id="2" name="Notes Placeholder 1">
            <a:extLst>
              <a:ext uri="{FF2B5EF4-FFF2-40B4-BE49-F238E27FC236}">
                <a16:creationId xmlns:a16="http://schemas.microsoft.com/office/drawing/2014/main" id="{62296507-3127-EA4B-BF08-E54D144DD3A1}"/>
              </a:ext>
            </a:extLst>
          </p:cNvPr>
          <p:cNvSpPr>
            <a:spLocks noGrp="1"/>
          </p:cNvSpPr>
          <p:nvPr>
            <p:ph type="body" sz="quarter" idx="3"/>
          </p:nvPr>
        </p:nvSpPr>
        <p:spPr>
          <a:xfrm>
            <a:off x="218071" y="2188563"/>
            <a:ext cx="6409944" cy="640080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3EB6B9D6-E66A-D94A-8D6D-695857C13FDC}"/>
              </a:ext>
            </a:extLst>
          </p:cNvPr>
          <p:cNvSpPr>
            <a:spLocks noGrp="1"/>
          </p:cNvSpPr>
          <p:nvPr>
            <p:ph type="ftr" sz="quarter" idx="4"/>
          </p:nvPr>
        </p:nvSpPr>
        <p:spPr>
          <a:xfrm>
            <a:off x="630936" y="8705088"/>
            <a:ext cx="1828800" cy="228600"/>
          </a:xfrm>
          <a:prstGeom prst="rect">
            <a:avLst/>
          </a:prstGeom>
        </p:spPr>
        <p:txBody>
          <a:bodyPr vert="horz" lIns="0" tIns="0" rIns="0" bIns="0" rtlCol="0" anchor="b"/>
          <a:lstStyle>
            <a:lvl1pPr marL="0" marR="0" indent="0" algn="l" defTabSz="685983" rtl="0" eaLnBrk="1" fontAlgn="auto" latinLnBrk="0" hangingPunct="1">
              <a:lnSpc>
                <a:spcPct val="100000"/>
              </a:lnSpc>
              <a:spcBef>
                <a:spcPts val="0"/>
              </a:spcBef>
              <a:spcAft>
                <a:spcPts val="0"/>
              </a:spcAft>
              <a:buClrTx/>
              <a:buSzTx/>
              <a:buFontTx/>
              <a:buNone/>
              <a:tabLst/>
              <a:defRPr sz="600">
                <a:solidFill>
                  <a:schemeClr val="bg1"/>
                </a:solidFill>
              </a:defRPr>
            </a:lvl1pPr>
          </a:lstStyle>
          <a:p>
            <a:r>
              <a:rPr lang="en-US" dirty="0"/>
              <a:t>IBM Security / © 2020 IBM Corporation</a:t>
            </a:r>
          </a:p>
        </p:txBody>
      </p:sp>
    </p:spTree>
    <p:extLst>
      <p:ext uri="{BB962C8B-B14F-4D97-AF65-F5344CB8AC3E}">
        <p14:creationId xmlns:p14="http://schemas.microsoft.com/office/powerpoint/2010/main" val="791598581"/>
      </p:ext>
    </p:extLst>
  </p:cSld>
  <p:clrMap bg1="lt1" tx1="dk1" bg2="lt2" tx2="dk2" accent1="accent1" accent2="accent2" accent3="accent3" accent4="accent4" accent5="accent5" accent6="accent6" hlink="hlink" folHlink="folHlink"/>
  <p:hf dt="0"/>
  <p:notesStyle>
    <a:lvl1pPr marL="0" marR="0" indent="0" algn="l" defTabSz="914400" rtl="0" eaLnBrk="1" fontAlgn="base" latinLnBrk="0" hangingPunct="1">
      <a:lnSpc>
        <a:spcPct val="100000"/>
      </a:lnSpc>
      <a:spcBef>
        <a:spcPts val="600"/>
      </a:spcBef>
      <a:spcAft>
        <a:spcPct val="0"/>
      </a:spcAft>
      <a:buClr>
        <a:schemeClr val="bg1"/>
      </a:buClr>
      <a:buSzPct val="90000"/>
      <a:buFont typeface="Wingdings" pitchFamily="2" charset="2"/>
      <a:buNone/>
      <a:tabLst/>
      <a:defRPr sz="1000" b="0" i="0" kern="1200">
        <a:solidFill>
          <a:schemeClr val="bg1"/>
        </a:solidFill>
        <a:latin typeface="IBM Plex Sans" panose="020B0503050203000203" pitchFamily="34" charset="0"/>
        <a:ea typeface="+mn-ea"/>
        <a:cs typeface="+mn-cs"/>
      </a:defRPr>
    </a:lvl1pPr>
    <a:lvl2pPr marL="171450" marR="0" indent="-171450" algn="l" defTabSz="914400" rtl="0" eaLnBrk="1" fontAlgn="base" latinLnBrk="0" hangingPunct="1">
      <a:lnSpc>
        <a:spcPct val="100000"/>
      </a:lnSpc>
      <a:spcBef>
        <a:spcPts val="600"/>
      </a:spcBef>
      <a:spcAft>
        <a:spcPct val="0"/>
      </a:spcAft>
      <a:buClr>
        <a:schemeClr val="bg1"/>
      </a:buClr>
      <a:buSzPct val="100000"/>
      <a:buFont typeface=".AppleSystemUIFont" charset="-120"/>
      <a:buChar char="–"/>
      <a:tabLst/>
      <a:defRPr sz="1000" b="0" i="0" kern="1200">
        <a:solidFill>
          <a:schemeClr val="bg1"/>
        </a:solidFill>
        <a:latin typeface="IBM Plex Sans" panose="020B0503050203000203" pitchFamily="34" charset="0"/>
        <a:ea typeface="+mn-ea"/>
        <a:cs typeface="+mn-cs"/>
      </a:defRPr>
    </a:lvl2pPr>
    <a:lvl3pPr marL="342900" marR="0" indent="-141288" algn="l" defTabSz="914400" rtl="0" eaLnBrk="1" fontAlgn="base" latinLnBrk="0" hangingPunct="1">
      <a:lnSpc>
        <a:spcPct val="100000"/>
      </a:lnSpc>
      <a:spcBef>
        <a:spcPts val="600"/>
      </a:spcBef>
      <a:spcAft>
        <a:spcPct val="0"/>
      </a:spcAft>
      <a:buClr>
        <a:schemeClr val="bg1"/>
      </a:buClr>
      <a:buSzPct val="100000"/>
      <a:buFont typeface="Arial" panose="020B0604020202020204" pitchFamily="34" charset="0"/>
      <a:buChar char="•"/>
      <a:tabLst/>
      <a:defRPr sz="1000" b="0" i="0" kern="1200">
        <a:solidFill>
          <a:schemeClr val="bg1"/>
        </a:solidFill>
        <a:latin typeface="IBM Plex Sans" panose="020B0503050203000203" pitchFamily="34" charset="0"/>
        <a:ea typeface="+mn-ea"/>
        <a:cs typeface="+mn-cs"/>
      </a:defRPr>
    </a:lvl3pPr>
    <a:lvl4pPr marL="628650" marR="0" indent="-193675" algn="l" defTabSz="914400" rtl="0" eaLnBrk="1" fontAlgn="base" latinLnBrk="0" hangingPunct="1">
      <a:lnSpc>
        <a:spcPct val="100000"/>
      </a:lnSpc>
      <a:spcBef>
        <a:spcPts val="600"/>
      </a:spcBef>
      <a:spcAft>
        <a:spcPct val="0"/>
      </a:spcAft>
      <a:buClr>
        <a:schemeClr val="bg1"/>
      </a:buClr>
      <a:buSzPct val="100000"/>
      <a:buFont typeface=".AppleSystemUIFont" charset="-120"/>
      <a:buChar char="–"/>
      <a:tabLst/>
      <a:defRPr sz="1000" b="0" i="0" kern="1200">
        <a:solidFill>
          <a:schemeClr val="bg1"/>
        </a:solidFill>
        <a:latin typeface="IBM Plex Sans" panose="020B0503050203000203" pitchFamily="34" charset="0"/>
        <a:ea typeface="+mn-ea"/>
        <a:cs typeface="+mn-cs"/>
      </a:defRPr>
    </a:lvl4pPr>
    <a:lvl5pPr marL="803275" marR="0" indent="-171450" algn="l" defTabSz="914400" rtl="0" eaLnBrk="1" fontAlgn="base" latinLnBrk="0" hangingPunct="1">
      <a:lnSpc>
        <a:spcPct val="100000"/>
      </a:lnSpc>
      <a:spcBef>
        <a:spcPts val="600"/>
      </a:spcBef>
      <a:spcAft>
        <a:spcPct val="0"/>
      </a:spcAft>
      <a:buClr>
        <a:schemeClr val="bg1"/>
      </a:buClr>
      <a:buSzTx/>
      <a:buFont typeface=".AppleSystemUIFont" charset="-120"/>
      <a:buChar char="»"/>
      <a:tabLst/>
      <a:defRPr sz="1000" b="0" i="0" kern="1200">
        <a:solidFill>
          <a:schemeClr val="bg1"/>
        </a:solidFill>
        <a:latin typeface="IBM Plex Sans" panose="020B050305020300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3400" y="236538"/>
            <a:ext cx="3251200" cy="1828800"/>
          </a:xfrm>
        </p:spPr>
      </p:sp>
      <p:sp>
        <p:nvSpPr>
          <p:cNvPr id="3" name="Notes Placeholder 2"/>
          <p:cNvSpPr>
            <a:spLocks noGrp="1"/>
          </p:cNvSpPr>
          <p:nvPr>
            <p:ph type="body" idx="1"/>
          </p:nvPr>
        </p:nvSpPr>
        <p:spPr/>
        <p:txBody>
          <a:bodyPr/>
          <a:lstStyle/>
          <a:p>
            <a:r>
              <a:rPr lang="en-US" dirty="0"/>
              <a:t>“Hybrid </a:t>
            </a:r>
            <a:r>
              <a:rPr lang="en-US" dirty="0" err="1"/>
              <a:t>multicloud</a:t>
            </a:r>
            <a:r>
              <a:rPr lang="en-US" dirty="0"/>
              <a:t>” means that organizations have their data and workloads in on-premises data centers, public clouds and private clouds (e.g. IBM Cloud, AWS, Azure).</a:t>
            </a:r>
          </a:p>
          <a:p>
            <a:endParaRPr lang="en-US" dirty="0"/>
          </a:p>
          <a:p>
            <a:r>
              <a:rPr lang="en-US" dirty="0"/>
              <a:t>Journey to the cloud confidently with a continuous approach to security</a:t>
            </a:r>
          </a:p>
        </p:txBody>
      </p:sp>
      <p:sp>
        <p:nvSpPr>
          <p:cNvPr id="4" name="Slide Number Placeholder 3"/>
          <p:cNvSpPr>
            <a:spLocks noGrp="1"/>
          </p:cNvSpPr>
          <p:nvPr>
            <p:ph type="sldNum" sz="quarter" idx="5"/>
          </p:nvPr>
        </p:nvSpPr>
        <p:spPr/>
        <p:txBody>
          <a:bodyPr/>
          <a:lstStyle/>
          <a:p>
            <a:fld id="{6E2E38B8-B0B4-AD41-AC6E-B781F46A9FD3}" type="slidenum">
              <a:rPr lang="en-US" smtClean="0"/>
              <a:pPr/>
              <a:t>1</a:t>
            </a:fld>
            <a:endParaRPr lang="en-US" dirty="0"/>
          </a:p>
        </p:txBody>
      </p:sp>
      <p:sp>
        <p:nvSpPr>
          <p:cNvPr id="5" name="Footer Placeholder 4"/>
          <p:cNvSpPr>
            <a:spLocks noGrp="1"/>
          </p:cNvSpPr>
          <p:nvPr>
            <p:ph type="ftr" sz="quarter" idx="4"/>
          </p:nvPr>
        </p:nvSpPr>
        <p:spPr/>
        <p:txBody>
          <a:bodyPr/>
          <a:lstStyle/>
          <a:p>
            <a:r>
              <a:rPr lang="en-US"/>
              <a:t>IBM Security / © 2020 IBM Corporation</a:t>
            </a:r>
            <a:endParaRPr lang="en-US" dirty="0"/>
          </a:p>
        </p:txBody>
      </p:sp>
    </p:spTree>
    <p:extLst>
      <p:ext uri="{BB962C8B-B14F-4D97-AF65-F5344CB8AC3E}">
        <p14:creationId xmlns:p14="http://schemas.microsoft.com/office/powerpoint/2010/main" val="1634595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Success will be difficult if people and culture don’t align with the desired ways of working.</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The team must be given training and helped to be aware of the role security plays and how it can be integrated in a seamless manner. They need to understand how the benefits outweigh any perceived barriers (and in turn it needs to be demonstrated that these barriers either no longer need to exist, are minimised, or are within the gift of the team to reduce).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Teams need autonomy not bureaucracy. They need to be able to own solutions, tool choice and be equipped with knowledge of factors to consider.</a:t>
            </a:r>
          </a:p>
        </p:txBody>
      </p:sp>
      <p:sp>
        <p:nvSpPr>
          <p:cNvPr id="4" name="Slide Number Placeholder 3"/>
          <p:cNvSpPr>
            <a:spLocks noGrp="1"/>
          </p:cNvSpPr>
          <p:nvPr>
            <p:ph type="sldNum" sz="quarter" idx="5"/>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403050203000203" pitchFamily="34" charset="77"/>
              </a:rPr>
              <a:pPr marL="0" marR="0" lvl="0" indent="0" algn="r" defTabSz="685983" rtl="0" eaLnBrk="1" fontAlgn="auto" latinLnBrk="0" hangingPunct="1">
                <a:lnSpc>
                  <a:spcPct val="100000"/>
                </a:lnSpc>
                <a:spcBef>
                  <a:spcPts val="0"/>
                </a:spcBef>
                <a:spcAft>
                  <a:spcPts val="0"/>
                </a:spcAft>
                <a:buClrTx/>
                <a:buSzTx/>
                <a:buFontTx/>
                <a:buNone/>
                <a:tabLst/>
                <a:defRPr/>
              </a:pPr>
              <a:t>11</a:t>
            </a:fld>
            <a:endParaRPr kumimoji="0" lang="en-US" sz="600" b="0" i="0" u="none" strike="noStrike" kern="1200" cap="none" spc="0" normalizeH="0" baseline="0" noProof="0" dirty="0">
              <a:ln>
                <a:noFill/>
              </a:ln>
              <a:solidFill>
                <a:srgbClr val="000000"/>
              </a:solidFill>
              <a:effectLst/>
              <a:uLnTx/>
              <a:uFillTx/>
              <a:latin typeface="IBM Plex Sans Light" panose="020B0403050203000203" pitchFamily="34" charset="77"/>
            </a:endParaRPr>
          </a:p>
        </p:txBody>
      </p:sp>
      <p:sp>
        <p:nvSpPr>
          <p:cNvPr id="5" name="Footer Placeholder 4"/>
          <p:cNvSpPr>
            <a:spLocks noGrp="1"/>
          </p:cNvSpPr>
          <p:nvPr>
            <p:ph type="ftr" sz="quarter" idx="4"/>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Light" panose="020B0403050203000203" pitchFamily="34" charset="77"/>
                <a:ea typeface="+mn-ea"/>
                <a:cs typeface="+mn-cs"/>
              </a:rPr>
              <a:t>IBM Security / © 2019 IBM Corporation</a:t>
            </a:r>
            <a:endParaRPr kumimoji="0" lang="en-US" sz="600" b="0" i="0" u="none" strike="noStrike" kern="1200" cap="none" spc="0" normalizeH="0" baseline="0" noProof="0" dirty="0">
              <a:ln>
                <a:noFill/>
              </a:ln>
              <a:solidFill>
                <a:srgbClr val="000000"/>
              </a:solidFill>
              <a:effectLst/>
              <a:uLnTx/>
              <a:uFillTx/>
              <a:latin typeface="IBM Plex Sans Light" panose="020B0403050203000203" pitchFamily="34" charset="77"/>
              <a:ea typeface="+mn-ea"/>
              <a:cs typeface="+mn-cs"/>
            </a:endParaRPr>
          </a:p>
        </p:txBody>
      </p:sp>
      <p:sp>
        <p:nvSpPr>
          <p:cNvPr id="6" name="Header Placeholder 5"/>
          <p:cNvSpPr>
            <a:spLocks noGrp="1"/>
          </p:cNvSpPr>
          <p:nvPr>
            <p:ph type="hdr" sz="quarter"/>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IBM Plex Sans Light" panose="020B0403050203000203" pitchFamily="34" charset="77"/>
              <a:ea typeface="+mn-ea"/>
              <a:cs typeface="+mn-cs"/>
            </a:endParaRPr>
          </a:p>
        </p:txBody>
      </p:sp>
    </p:spTree>
    <p:extLst>
      <p:ext uri="{BB962C8B-B14F-4D97-AF65-F5344CB8AC3E}">
        <p14:creationId xmlns:p14="http://schemas.microsoft.com/office/powerpoint/2010/main" val="33918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Continuous improvement helps everyone to perform better. We learn from our mistakes and are better for having experienced them.</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Education and opportunity to learn should be provided and seen as part of the system/programme lifecycle.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Collaboration between team members with different skillsets is crucial to increasing autonomy and secure deployments.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When faults do occur, blameless post-mortems are key to enabling lessons to be learned in a non-threatening environment. Everyone is more productive in a trusting, safe environment where they are encouraged to innovate and explore.</a:t>
            </a:r>
          </a:p>
        </p:txBody>
      </p:sp>
      <p:sp>
        <p:nvSpPr>
          <p:cNvPr id="4" name="Slide Number Placeholder 3"/>
          <p:cNvSpPr>
            <a:spLocks noGrp="1"/>
          </p:cNvSpPr>
          <p:nvPr>
            <p:ph type="sldNum" sz="quarter" idx="5"/>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403050203000203" pitchFamily="34" charset="77"/>
              </a:rPr>
              <a:pPr marL="0" marR="0" lvl="0" indent="0" algn="r" defTabSz="685983" rtl="0" eaLnBrk="1" fontAlgn="auto" latinLnBrk="0" hangingPunct="1">
                <a:lnSpc>
                  <a:spcPct val="100000"/>
                </a:lnSpc>
                <a:spcBef>
                  <a:spcPts val="0"/>
                </a:spcBef>
                <a:spcAft>
                  <a:spcPts val="0"/>
                </a:spcAft>
                <a:buClrTx/>
                <a:buSzTx/>
                <a:buFontTx/>
                <a:buNone/>
                <a:tabLst/>
                <a:defRPr/>
              </a:pPr>
              <a:t>12</a:t>
            </a:fld>
            <a:endParaRPr kumimoji="0" lang="en-US" sz="600" b="0" i="0" u="none" strike="noStrike" kern="1200" cap="none" spc="0" normalizeH="0" baseline="0" noProof="0" dirty="0">
              <a:ln>
                <a:noFill/>
              </a:ln>
              <a:solidFill>
                <a:srgbClr val="000000"/>
              </a:solidFill>
              <a:effectLst/>
              <a:uLnTx/>
              <a:uFillTx/>
              <a:latin typeface="IBM Plex Sans Light" panose="020B0403050203000203" pitchFamily="34" charset="77"/>
            </a:endParaRPr>
          </a:p>
        </p:txBody>
      </p:sp>
      <p:sp>
        <p:nvSpPr>
          <p:cNvPr id="5" name="Footer Placeholder 4"/>
          <p:cNvSpPr>
            <a:spLocks noGrp="1"/>
          </p:cNvSpPr>
          <p:nvPr>
            <p:ph type="ftr" sz="quarter" idx="4"/>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Light" panose="020B0403050203000203" pitchFamily="34" charset="77"/>
                <a:ea typeface="+mn-ea"/>
                <a:cs typeface="+mn-cs"/>
              </a:rPr>
              <a:t>IBM Security / © 2019 IBM Corporation</a:t>
            </a:r>
            <a:endParaRPr kumimoji="0" lang="en-US" sz="600" b="0" i="0" u="none" strike="noStrike" kern="1200" cap="none" spc="0" normalizeH="0" baseline="0" noProof="0" dirty="0">
              <a:ln>
                <a:noFill/>
              </a:ln>
              <a:solidFill>
                <a:srgbClr val="000000"/>
              </a:solidFill>
              <a:effectLst/>
              <a:uLnTx/>
              <a:uFillTx/>
              <a:latin typeface="IBM Plex Sans Light" panose="020B0403050203000203" pitchFamily="34" charset="77"/>
              <a:ea typeface="+mn-ea"/>
              <a:cs typeface="+mn-cs"/>
            </a:endParaRPr>
          </a:p>
        </p:txBody>
      </p:sp>
      <p:sp>
        <p:nvSpPr>
          <p:cNvPr id="6" name="Header Placeholder 5"/>
          <p:cNvSpPr>
            <a:spLocks noGrp="1"/>
          </p:cNvSpPr>
          <p:nvPr>
            <p:ph type="hdr" sz="quarter"/>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IBM Plex Sans Light" panose="020B0403050203000203" pitchFamily="34" charset="77"/>
              <a:ea typeface="+mn-ea"/>
              <a:cs typeface="+mn-cs"/>
            </a:endParaRPr>
          </a:p>
        </p:txBody>
      </p:sp>
    </p:spTree>
    <p:extLst>
      <p:ext uri="{BB962C8B-B14F-4D97-AF65-F5344CB8AC3E}">
        <p14:creationId xmlns:p14="http://schemas.microsoft.com/office/powerpoint/2010/main" val="3106537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600"/>
              </a:spcBef>
              <a:spcAft>
                <a:spcPct val="0"/>
              </a:spcAft>
              <a:buClr>
                <a:schemeClr val="bg1"/>
              </a:buClr>
              <a:buSzPct val="90000"/>
              <a:buFont typeface="Wingdings" pitchFamily="2" charset="2"/>
              <a:buNone/>
              <a:tabLst/>
              <a:defRPr/>
            </a:pPr>
            <a:r>
              <a:rPr lang="en-GB" dirty="0"/>
              <a:t>Take time to prepare security requirements, based on understood threats and risks. Build the system in such a way to counter and overcome these.</a:t>
            </a:r>
          </a:p>
          <a:p>
            <a:pPr marL="0" marR="0" lvl="0" indent="0" algn="l" defTabSz="914400" rtl="0" eaLnBrk="1" fontAlgn="base" latinLnBrk="0" hangingPunct="1">
              <a:lnSpc>
                <a:spcPct val="100000"/>
              </a:lnSpc>
              <a:spcBef>
                <a:spcPts val="600"/>
              </a:spcBef>
              <a:spcAft>
                <a:spcPct val="0"/>
              </a:spcAft>
              <a:buClr>
                <a:schemeClr val="bg1"/>
              </a:buClr>
              <a:buSzPct val="90000"/>
              <a:buFont typeface="Wingdings" pitchFamily="2" charset="2"/>
              <a:buNone/>
              <a:tabLst/>
              <a:defRPr/>
            </a:pPr>
            <a:endParaRPr lang="en-GB" dirty="0"/>
          </a:p>
          <a:p>
            <a:pPr marL="0" marR="0" lvl="0" indent="0" algn="l" defTabSz="914400" rtl="0" eaLnBrk="1" fontAlgn="base" latinLnBrk="0" hangingPunct="1">
              <a:lnSpc>
                <a:spcPct val="100000"/>
              </a:lnSpc>
              <a:spcBef>
                <a:spcPts val="600"/>
              </a:spcBef>
              <a:spcAft>
                <a:spcPct val="0"/>
              </a:spcAft>
              <a:buClr>
                <a:schemeClr val="bg1"/>
              </a:buClr>
              <a:buSzPct val="90000"/>
              <a:buFont typeface="Wingdings" pitchFamily="2" charset="2"/>
              <a:buNone/>
              <a:tabLst/>
              <a:defRPr/>
            </a:pPr>
            <a:r>
              <a:rPr lang="en-GB" dirty="0"/>
              <a:t>By considering threats and risks, a system can be architected with them in mind. Checks can then be put in place to measure the success of the design and help ensure compliance and security. With new regulations having come into force regarding data protection (such as GDPR) businesses need to plan to protect themselves (and their subjects’ right to privacy).</a:t>
            </a:r>
          </a:p>
          <a:p>
            <a:pPr marL="0" marR="0" lvl="0" indent="0" algn="l" defTabSz="914400" rtl="0" eaLnBrk="1" fontAlgn="base" latinLnBrk="0" hangingPunct="1">
              <a:lnSpc>
                <a:spcPct val="100000"/>
              </a:lnSpc>
              <a:spcBef>
                <a:spcPts val="600"/>
              </a:spcBef>
              <a:spcAft>
                <a:spcPct val="0"/>
              </a:spcAft>
              <a:buClr>
                <a:schemeClr val="bg1"/>
              </a:buClr>
              <a:buSzPct val="90000"/>
              <a:buFont typeface="Wingdings" pitchFamily="2" charset="2"/>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403050203000203" pitchFamily="34" charset="77"/>
              </a:rPr>
              <a:pPr marL="0" marR="0" lvl="0" indent="0" algn="r" defTabSz="685983" rtl="0" eaLnBrk="1" fontAlgn="auto" latinLnBrk="0" hangingPunct="1">
                <a:lnSpc>
                  <a:spcPct val="100000"/>
                </a:lnSpc>
                <a:spcBef>
                  <a:spcPts val="0"/>
                </a:spcBef>
                <a:spcAft>
                  <a:spcPts val="0"/>
                </a:spcAft>
                <a:buClrTx/>
                <a:buSzTx/>
                <a:buFontTx/>
                <a:buNone/>
                <a:tabLst/>
                <a:defRPr/>
              </a:pPr>
              <a:t>13</a:t>
            </a:fld>
            <a:endParaRPr kumimoji="0" lang="en-US" sz="600" b="0" i="0" u="none" strike="noStrike" kern="1200" cap="none" spc="0" normalizeH="0" baseline="0" noProof="0" dirty="0">
              <a:ln>
                <a:noFill/>
              </a:ln>
              <a:solidFill>
                <a:srgbClr val="000000"/>
              </a:solidFill>
              <a:effectLst/>
              <a:uLnTx/>
              <a:uFillTx/>
              <a:latin typeface="IBM Plex Sans Light" panose="020B0403050203000203" pitchFamily="34" charset="77"/>
            </a:endParaRPr>
          </a:p>
        </p:txBody>
      </p:sp>
      <p:sp>
        <p:nvSpPr>
          <p:cNvPr id="5" name="Footer Placeholder 4"/>
          <p:cNvSpPr>
            <a:spLocks noGrp="1"/>
          </p:cNvSpPr>
          <p:nvPr>
            <p:ph type="ftr" sz="quarter" idx="4"/>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Light" panose="020B0403050203000203" pitchFamily="34" charset="77"/>
                <a:ea typeface="+mn-ea"/>
                <a:cs typeface="+mn-cs"/>
              </a:rPr>
              <a:t>IBM Security / © 2019 IBM Corporation</a:t>
            </a:r>
            <a:endParaRPr kumimoji="0" lang="en-US" sz="600" b="0" i="0" u="none" strike="noStrike" kern="1200" cap="none" spc="0" normalizeH="0" baseline="0" noProof="0" dirty="0">
              <a:ln>
                <a:noFill/>
              </a:ln>
              <a:solidFill>
                <a:srgbClr val="000000"/>
              </a:solidFill>
              <a:effectLst/>
              <a:uLnTx/>
              <a:uFillTx/>
              <a:latin typeface="IBM Plex Sans Light" panose="020B0403050203000203" pitchFamily="34" charset="77"/>
              <a:ea typeface="+mn-ea"/>
              <a:cs typeface="+mn-cs"/>
            </a:endParaRPr>
          </a:p>
        </p:txBody>
      </p:sp>
      <p:sp>
        <p:nvSpPr>
          <p:cNvPr id="6" name="Header Placeholder 5"/>
          <p:cNvSpPr>
            <a:spLocks noGrp="1"/>
          </p:cNvSpPr>
          <p:nvPr>
            <p:ph type="hdr" sz="quarter"/>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IBM Plex Sans Light" panose="020B0403050203000203" pitchFamily="34" charset="77"/>
              <a:ea typeface="+mn-ea"/>
              <a:cs typeface="+mn-cs"/>
            </a:endParaRPr>
          </a:p>
        </p:txBody>
      </p:sp>
    </p:spTree>
    <p:extLst>
      <p:ext uri="{BB962C8B-B14F-4D97-AF65-F5344CB8AC3E}">
        <p14:creationId xmlns:p14="http://schemas.microsoft.com/office/powerpoint/2010/main" val="4080502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600"/>
              </a:spcBef>
              <a:spcAft>
                <a:spcPct val="0"/>
              </a:spcAft>
              <a:buClr>
                <a:schemeClr val="bg1"/>
              </a:buClr>
              <a:buSzPct val="90000"/>
              <a:buFont typeface="Wingdings" pitchFamily="2" charset="2"/>
              <a:buNone/>
              <a:tabLst/>
              <a:defRPr/>
            </a:pPr>
            <a:r>
              <a:rPr lang="en-GB" dirty="0"/>
              <a:t>The Code &amp; Build phase is where security &amp; component creation combine. It’s where the benefits of a shift-left strategy with security-as-code integrations can be truly experienced. Getting real-time feedback on vulnerability and code weakness at development time empowers the developer to make informed decisions and resolve issues before code is committed.</a:t>
            </a:r>
          </a:p>
          <a:p>
            <a:pPr marL="0" marR="0" lvl="0" indent="0" algn="l" defTabSz="914400" rtl="0" eaLnBrk="1" fontAlgn="base" latinLnBrk="0" hangingPunct="1">
              <a:lnSpc>
                <a:spcPct val="100000"/>
              </a:lnSpc>
              <a:spcBef>
                <a:spcPts val="600"/>
              </a:spcBef>
              <a:spcAft>
                <a:spcPct val="0"/>
              </a:spcAft>
              <a:buClr>
                <a:schemeClr val="bg1"/>
              </a:buClr>
              <a:buSzPct val="90000"/>
              <a:buFont typeface="Wingdings" pitchFamily="2" charset="2"/>
              <a:buNone/>
              <a:tabLst/>
              <a:defRPr/>
            </a:pPr>
            <a:endParaRPr lang="en-GB" dirty="0"/>
          </a:p>
          <a:p>
            <a:pPr marL="0" marR="0" lvl="0" indent="0" algn="l" defTabSz="914400" rtl="0" eaLnBrk="1" fontAlgn="base" latinLnBrk="0" hangingPunct="1">
              <a:lnSpc>
                <a:spcPct val="100000"/>
              </a:lnSpc>
              <a:spcBef>
                <a:spcPts val="600"/>
              </a:spcBef>
              <a:spcAft>
                <a:spcPct val="0"/>
              </a:spcAft>
              <a:buClr>
                <a:schemeClr val="bg1"/>
              </a:buClr>
              <a:buSzPct val="90000"/>
              <a:buFont typeface="Wingdings" pitchFamily="2" charset="2"/>
              <a:buNone/>
              <a:tabLst/>
              <a:defRPr/>
            </a:pPr>
            <a:r>
              <a:rPr lang="en-GB" dirty="0"/>
              <a:t>Security Engineers can provide guidance on best practice for application coding and infrastructure configuration can help reduce flaws and take taken on remedial action to fix bugs found in subsequent test phases.</a:t>
            </a:r>
          </a:p>
          <a:p>
            <a:pPr marL="0" marR="0" lvl="0" indent="0" algn="l" defTabSz="914400" rtl="0" eaLnBrk="1" fontAlgn="base" latinLnBrk="0" hangingPunct="1">
              <a:lnSpc>
                <a:spcPct val="100000"/>
              </a:lnSpc>
              <a:spcBef>
                <a:spcPts val="600"/>
              </a:spcBef>
              <a:spcAft>
                <a:spcPct val="0"/>
              </a:spcAft>
              <a:buClr>
                <a:schemeClr val="bg1"/>
              </a:buClr>
              <a:buSzPct val="90000"/>
              <a:buFont typeface="Wingdings" pitchFamily="2" charset="2"/>
              <a:buNone/>
              <a:tabLst/>
              <a:defRPr/>
            </a:pPr>
            <a:endParaRPr lang="en-GB" dirty="0"/>
          </a:p>
          <a:p>
            <a:pPr marL="0" marR="0" lvl="0" indent="0" algn="l" defTabSz="914400" rtl="0" eaLnBrk="1" fontAlgn="base" latinLnBrk="0" hangingPunct="1">
              <a:lnSpc>
                <a:spcPct val="100000"/>
              </a:lnSpc>
              <a:spcBef>
                <a:spcPts val="600"/>
              </a:spcBef>
              <a:spcAft>
                <a:spcPct val="0"/>
              </a:spcAft>
              <a:buClr>
                <a:schemeClr val="bg1"/>
              </a:buClr>
              <a:buSzPct val="90000"/>
              <a:buFont typeface="Wingdings" pitchFamily="2" charset="2"/>
              <a:buNone/>
              <a:tabLst/>
              <a:defRPr/>
            </a:pPr>
            <a:r>
              <a:rPr lang="en-GB" dirty="0"/>
              <a:t>Imported code and components should also be checked for vulnerabilities as early in the lifecycle to enable quick and concise remedial actions to occur.</a:t>
            </a:r>
          </a:p>
          <a:p>
            <a:pPr marL="0" marR="0" lvl="0" indent="0" algn="l" defTabSz="914400" rtl="0" eaLnBrk="1" fontAlgn="base" latinLnBrk="0" hangingPunct="1">
              <a:lnSpc>
                <a:spcPct val="100000"/>
              </a:lnSpc>
              <a:spcBef>
                <a:spcPts val="600"/>
              </a:spcBef>
              <a:spcAft>
                <a:spcPct val="0"/>
              </a:spcAft>
              <a:buClr>
                <a:schemeClr val="bg1"/>
              </a:buClr>
              <a:buSzPct val="90000"/>
              <a:buFont typeface="Wingdings" pitchFamily="2" charset="2"/>
              <a:buNone/>
              <a:tabLst/>
              <a:defRPr/>
            </a:pPr>
            <a:endParaRPr lang="en-GB" dirty="0"/>
          </a:p>
          <a:p>
            <a:pPr marL="0" marR="0" lvl="0" indent="0" algn="l" defTabSz="914400" rtl="0" eaLnBrk="1" fontAlgn="base" latinLnBrk="0" hangingPunct="1">
              <a:lnSpc>
                <a:spcPct val="100000"/>
              </a:lnSpc>
              <a:spcBef>
                <a:spcPts val="600"/>
              </a:spcBef>
              <a:spcAft>
                <a:spcPct val="0"/>
              </a:spcAft>
              <a:buClr>
                <a:schemeClr val="bg1"/>
              </a:buClr>
              <a:buSzPct val="90000"/>
              <a:buFont typeface="Wingdings" pitchFamily="2" charset="2"/>
              <a:buNone/>
              <a:tabLst/>
              <a:defRPr/>
            </a:pPr>
            <a:r>
              <a:rPr lang="en-GB" dirty="0"/>
              <a:t>Shift-left is central to the desire to fix issues earlier and reduce the cost of doing so. Initial vulnerability checks should be performed before committing code, they can be rechecked at build time, with the ability to block use of components with severe vulnerabilities It is also possible to monitor released components that reside within a repository to update the stance on their use.</a:t>
            </a:r>
          </a:p>
          <a:p>
            <a:pPr marL="0" marR="0" lvl="0" indent="0" algn="l" defTabSz="914400" rtl="0" eaLnBrk="1" fontAlgn="base" latinLnBrk="0" hangingPunct="1">
              <a:lnSpc>
                <a:spcPct val="100000"/>
              </a:lnSpc>
              <a:spcBef>
                <a:spcPts val="600"/>
              </a:spcBef>
              <a:spcAft>
                <a:spcPct val="0"/>
              </a:spcAft>
              <a:buClr>
                <a:schemeClr val="bg1"/>
              </a:buClr>
              <a:buSzPct val="90000"/>
              <a:buFont typeface="Wingdings" pitchFamily="2" charset="2"/>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403050203000203" pitchFamily="34" charset="77"/>
              </a:rPr>
              <a:pPr marL="0" marR="0" lvl="0" indent="0" algn="r" defTabSz="685983" rtl="0" eaLnBrk="1" fontAlgn="auto" latinLnBrk="0" hangingPunct="1">
                <a:lnSpc>
                  <a:spcPct val="100000"/>
                </a:lnSpc>
                <a:spcBef>
                  <a:spcPts val="0"/>
                </a:spcBef>
                <a:spcAft>
                  <a:spcPts val="0"/>
                </a:spcAft>
                <a:buClrTx/>
                <a:buSzTx/>
                <a:buFontTx/>
                <a:buNone/>
                <a:tabLst/>
                <a:defRPr/>
              </a:pPr>
              <a:t>14</a:t>
            </a:fld>
            <a:endParaRPr kumimoji="0" lang="en-US" sz="600" b="0" i="0" u="none" strike="noStrike" kern="1200" cap="none" spc="0" normalizeH="0" baseline="0" noProof="0" dirty="0">
              <a:ln>
                <a:noFill/>
              </a:ln>
              <a:solidFill>
                <a:srgbClr val="000000"/>
              </a:solidFill>
              <a:effectLst/>
              <a:uLnTx/>
              <a:uFillTx/>
              <a:latin typeface="IBM Plex Sans Light" panose="020B0403050203000203" pitchFamily="34" charset="77"/>
            </a:endParaRPr>
          </a:p>
        </p:txBody>
      </p:sp>
      <p:sp>
        <p:nvSpPr>
          <p:cNvPr id="5" name="Footer Placeholder 4"/>
          <p:cNvSpPr>
            <a:spLocks noGrp="1"/>
          </p:cNvSpPr>
          <p:nvPr>
            <p:ph type="ftr" sz="quarter" idx="4"/>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Light" panose="020B0403050203000203" pitchFamily="34" charset="77"/>
                <a:ea typeface="+mn-ea"/>
                <a:cs typeface="+mn-cs"/>
              </a:rPr>
              <a:t>IBM Security / © 2019 IBM Corporation</a:t>
            </a:r>
            <a:endParaRPr kumimoji="0" lang="en-US" sz="600" b="0" i="0" u="none" strike="noStrike" kern="1200" cap="none" spc="0" normalizeH="0" baseline="0" noProof="0" dirty="0">
              <a:ln>
                <a:noFill/>
              </a:ln>
              <a:solidFill>
                <a:srgbClr val="000000"/>
              </a:solidFill>
              <a:effectLst/>
              <a:uLnTx/>
              <a:uFillTx/>
              <a:latin typeface="IBM Plex Sans Light" panose="020B0403050203000203" pitchFamily="34" charset="77"/>
              <a:ea typeface="+mn-ea"/>
              <a:cs typeface="+mn-cs"/>
            </a:endParaRPr>
          </a:p>
        </p:txBody>
      </p:sp>
      <p:sp>
        <p:nvSpPr>
          <p:cNvPr id="6" name="Header Placeholder 5"/>
          <p:cNvSpPr>
            <a:spLocks noGrp="1"/>
          </p:cNvSpPr>
          <p:nvPr>
            <p:ph type="hdr" sz="quarter"/>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IBM Plex Sans Light" panose="020B0403050203000203" pitchFamily="34" charset="77"/>
              <a:ea typeface="+mn-ea"/>
              <a:cs typeface="+mn-cs"/>
            </a:endParaRPr>
          </a:p>
        </p:txBody>
      </p:sp>
    </p:spTree>
    <p:extLst>
      <p:ext uri="{BB962C8B-B14F-4D97-AF65-F5344CB8AC3E}">
        <p14:creationId xmlns:p14="http://schemas.microsoft.com/office/powerpoint/2010/main" val="226419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600"/>
              </a:spcBef>
              <a:spcAft>
                <a:spcPct val="0"/>
              </a:spcAft>
              <a:buClr>
                <a:schemeClr val="bg1"/>
              </a:buClr>
              <a:buSzPct val="90000"/>
              <a:buFont typeface="Wingdings" pitchFamily="2" charset="2"/>
              <a:buNone/>
              <a:tabLst/>
              <a:defRPr/>
            </a:pPr>
            <a:r>
              <a:rPr lang="en-GB" dirty="0"/>
              <a:t>Automated security checks should feature during test &amp; compliance checks, with the ability to build upon the statics tests performed locally by developers and during build time.  A comprehensive set of integrated and automated tests can provide a pipeline with Continuous Assurance; facilitating continual confirmation that system changes haven’t impacted the system’s ability to meet its security and compliance requirements. This in turn reduces the risk associated with component changes and deployments; along with providing real-time assurance reports to risk managers (and accreditors where applicable).</a:t>
            </a:r>
          </a:p>
          <a:p>
            <a:pPr marL="0" marR="0" lvl="0" indent="0" algn="l" defTabSz="914400" rtl="0" eaLnBrk="1" fontAlgn="base" latinLnBrk="0" hangingPunct="1">
              <a:lnSpc>
                <a:spcPct val="100000"/>
              </a:lnSpc>
              <a:spcBef>
                <a:spcPts val="600"/>
              </a:spcBef>
              <a:spcAft>
                <a:spcPct val="0"/>
              </a:spcAft>
              <a:buClr>
                <a:schemeClr val="bg1"/>
              </a:buClr>
              <a:buSzPct val="90000"/>
              <a:buFont typeface="Wingdings" pitchFamily="2" charset="2"/>
              <a:buNone/>
              <a:tabLst/>
              <a:defRPr/>
            </a:pPr>
            <a:endParaRPr lang="en-GB" dirty="0"/>
          </a:p>
          <a:p>
            <a:pPr marL="0" marR="0" lvl="0" indent="0" algn="l" defTabSz="914400" rtl="0" eaLnBrk="1" fontAlgn="base" latinLnBrk="0" hangingPunct="1">
              <a:lnSpc>
                <a:spcPct val="100000"/>
              </a:lnSpc>
              <a:spcBef>
                <a:spcPts val="600"/>
              </a:spcBef>
              <a:spcAft>
                <a:spcPct val="0"/>
              </a:spcAft>
              <a:buClr>
                <a:schemeClr val="bg1"/>
              </a:buClr>
              <a:buSzPct val="90000"/>
              <a:buFont typeface="Arial" panose="020B0604020202020204" pitchFamily="34" charset="0"/>
              <a:buNone/>
              <a:tabLst/>
              <a:defRPr/>
            </a:pPr>
            <a:r>
              <a:rPr lang="en-GB" dirty="0"/>
              <a:t>When components are released following successful testing, continuous component scanning in program registries and repositories enables up-to-date assessment of vulnerability and licensing. This information enables decisions based on the current status of the component and limits (blocks) its future deployment. Output from registry/repo scanning will also inform teams remedial action is required, rather than awaiting vulnerability scans taking place in Production.</a:t>
            </a:r>
          </a:p>
          <a:p>
            <a:pPr marL="0" marR="0" lvl="0" indent="0" algn="l" defTabSz="914400" rtl="0" eaLnBrk="1" fontAlgn="base" latinLnBrk="0" hangingPunct="1">
              <a:lnSpc>
                <a:spcPct val="100000"/>
              </a:lnSpc>
              <a:spcBef>
                <a:spcPts val="600"/>
              </a:spcBef>
              <a:spcAft>
                <a:spcPct val="0"/>
              </a:spcAft>
              <a:buClr>
                <a:schemeClr val="bg1"/>
              </a:buClr>
              <a:buSzPct val="90000"/>
              <a:buFont typeface="Arial" panose="020B0604020202020204" pitchFamily="34" charset="0"/>
              <a:buNone/>
              <a:tabLst/>
              <a:defRPr/>
            </a:pPr>
            <a:endParaRPr lang="en-GB" sz="1000" b="0" i="0" u="none" strike="noStrike" kern="1200" baseline="0" dirty="0">
              <a:solidFill>
                <a:schemeClr val="bg1"/>
              </a:solidFill>
              <a:latin typeface="IBM Plex Sans" panose="020B0503050203000203" pitchFamily="34" charset="0"/>
              <a:ea typeface="+mn-ea"/>
              <a:cs typeface="+mn-cs"/>
            </a:endParaRPr>
          </a:p>
          <a:p>
            <a:pPr marL="0" marR="0" lvl="0" indent="0" algn="l" defTabSz="914400" rtl="0" eaLnBrk="1" fontAlgn="base" latinLnBrk="0" hangingPunct="1">
              <a:lnSpc>
                <a:spcPct val="100000"/>
              </a:lnSpc>
              <a:spcBef>
                <a:spcPts val="600"/>
              </a:spcBef>
              <a:spcAft>
                <a:spcPct val="0"/>
              </a:spcAft>
              <a:buClr>
                <a:schemeClr val="bg1"/>
              </a:buClr>
              <a:buSzPct val="90000"/>
              <a:buFont typeface="Arial" panose="020B0604020202020204" pitchFamily="34" charset="0"/>
              <a:buNone/>
              <a:tabLst/>
              <a:defRPr/>
            </a:pPr>
            <a:r>
              <a:rPr lang="en-GB" sz="1000" b="0" i="0" u="none" strike="noStrike" kern="1200" baseline="0" dirty="0">
                <a:solidFill>
                  <a:schemeClr val="bg1"/>
                </a:solidFill>
                <a:latin typeface="IBM Plex Sans" panose="020B0503050203000203" pitchFamily="34" charset="0"/>
                <a:ea typeface="+mn-ea"/>
                <a:cs typeface="+mn-cs"/>
              </a:rPr>
              <a:t>Release components are versioned and this detail is stored in a Component Management Database (CMDB) to keep record of current environment state. This in turn can be used in reporting and security auditing.</a:t>
            </a:r>
          </a:p>
          <a:p>
            <a:pPr marL="0" marR="0" lvl="0" indent="0" algn="l" defTabSz="914400" rtl="0" eaLnBrk="1" fontAlgn="base" latinLnBrk="0" hangingPunct="1">
              <a:lnSpc>
                <a:spcPct val="100000"/>
              </a:lnSpc>
              <a:spcBef>
                <a:spcPts val="600"/>
              </a:spcBef>
              <a:spcAft>
                <a:spcPct val="0"/>
              </a:spcAft>
              <a:buClr>
                <a:schemeClr val="bg1"/>
              </a:buClr>
              <a:buSzPct val="90000"/>
              <a:buFont typeface="Arial" panose="020B0604020202020204" pitchFamily="34" charset="0"/>
              <a:buNone/>
              <a:tabLst/>
              <a:defRPr/>
            </a:pPr>
            <a:endParaRPr lang="en-US" sz="1000" b="0" i="0" u="none" strike="noStrike" kern="1200" baseline="0" dirty="0">
              <a:solidFill>
                <a:schemeClr val="bg1"/>
              </a:solidFill>
              <a:latin typeface="IBM Plex Sans" panose="020B0503050203000203" pitchFamily="34" charset="0"/>
              <a:ea typeface="+mn-ea"/>
              <a:cs typeface="+mn-cs"/>
            </a:endParaRPr>
          </a:p>
          <a:p>
            <a:pPr marL="171450" indent="-171450">
              <a:buFont typeface="Arial" panose="020B0604020202020204" pitchFamily="34" charset="0"/>
              <a:buChar char="•"/>
            </a:pPr>
            <a:r>
              <a:rPr lang="en-US" sz="1000" b="0" i="0" u="none" strike="noStrike" kern="1200" baseline="0" dirty="0">
                <a:solidFill>
                  <a:schemeClr val="bg1"/>
                </a:solidFill>
                <a:latin typeface="IBM Plex Sans" panose="020B0503050203000203" pitchFamily="34" charset="0"/>
                <a:ea typeface="+mn-ea"/>
                <a:cs typeface="+mn-cs"/>
              </a:rPr>
              <a:t>Without an inventory you cannot secure anything. You have to know what is in the estate.</a:t>
            </a:r>
            <a:endParaRPr lang="en-GB" dirty="0"/>
          </a:p>
          <a:p>
            <a:pPr marL="171450" indent="-171450">
              <a:buFont typeface="Arial" panose="020B0604020202020204" pitchFamily="34" charset="0"/>
              <a:buChar char="•"/>
            </a:pPr>
            <a:r>
              <a:rPr lang="en-GB" dirty="0"/>
              <a:t>Gain full control over the deployment process by using CI/CD toolchain as the sole deployment mechanism</a:t>
            </a:r>
          </a:p>
          <a:p>
            <a:pPr marL="171450" indent="-171450">
              <a:buFont typeface="Arial" panose="020B0604020202020204" pitchFamily="34" charset="0"/>
              <a:buChar char="•"/>
            </a:pPr>
            <a:r>
              <a:rPr lang="en-GB" dirty="0"/>
              <a:t>Ensure a repeatable process for creation and destruction through the use of parameterised infrastructure-as-code patterns using centralised KV and Secret stores.</a:t>
            </a:r>
          </a:p>
          <a:p>
            <a:pPr marL="171450" indent="-171450">
              <a:buFont typeface="Arial" panose="020B0604020202020204" pitchFamily="34" charset="0"/>
              <a:buChar char="•"/>
            </a:pPr>
            <a:r>
              <a:rPr lang="en-GB" dirty="0"/>
              <a:t>In the era of cloud, components should be treated as cattle not pets. We destroy and create immutable images to meet our needs.</a:t>
            </a:r>
          </a:p>
          <a:p>
            <a:pPr marL="171450" indent="-171450">
              <a:buFont typeface="Arial" panose="020B0604020202020204" pitchFamily="34" charset="0"/>
              <a:buChar char="•"/>
            </a:pPr>
            <a:r>
              <a:rPr lang="en-GB" dirty="0"/>
              <a:t>IAM controls help control who (or what) can control/instruct services in a regulated manner.</a:t>
            </a:r>
          </a:p>
          <a:p>
            <a:pPr marL="171450" indent="-171450">
              <a:buFont typeface="Arial" panose="020B0604020202020204" pitchFamily="34" charset="0"/>
              <a:buChar char="•"/>
            </a:pPr>
            <a:r>
              <a:rPr lang="en-GB" dirty="0"/>
              <a:t>SaaS offerings that store data will likely have different procedures to be considered with regards to data disposal.</a:t>
            </a:r>
          </a:p>
          <a:p>
            <a:pPr marL="0" marR="0" lvl="0" indent="0" algn="l" defTabSz="914400" rtl="0" eaLnBrk="1" fontAlgn="base" latinLnBrk="0" hangingPunct="1">
              <a:lnSpc>
                <a:spcPct val="100000"/>
              </a:lnSpc>
              <a:spcBef>
                <a:spcPts val="600"/>
              </a:spcBef>
              <a:spcAft>
                <a:spcPct val="0"/>
              </a:spcAft>
              <a:buClr>
                <a:schemeClr val="bg1"/>
              </a:buClr>
              <a:buSzPct val="90000"/>
              <a:buFont typeface="Wingdings" pitchFamily="2" charset="2"/>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403050203000203" pitchFamily="34" charset="77"/>
              </a:rPr>
              <a:pPr marL="0" marR="0" lvl="0" indent="0" algn="r" defTabSz="685983" rtl="0" eaLnBrk="1" fontAlgn="auto" latinLnBrk="0" hangingPunct="1">
                <a:lnSpc>
                  <a:spcPct val="100000"/>
                </a:lnSpc>
                <a:spcBef>
                  <a:spcPts val="0"/>
                </a:spcBef>
                <a:spcAft>
                  <a:spcPts val="0"/>
                </a:spcAft>
                <a:buClrTx/>
                <a:buSzTx/>
                <a:buFontTx/>
                <a:buNone/>
                <a:tabLst/>
                <a:defRPr/>
              </a:pPr>
              <a:t>15</a:t>
            </a:fld>
            <a:endParaRPr kumimoji="0" lang="en-US" sz="600" b="0" i="0" u="none" strike="noStrike" kern="1200" cap="none" spc="0" normalizeH="0" baseline="0" noProof="0" dirty="0">
              <a:ln>
                <a:noFill/>
              </a:ln>
              <a:solidFill>
                <a:srgbClr val="000000"/>
              </a:solidFill>
              <a:effectLst/>
              <a:uLnTx/>
              <a:uFillTx/>
              <a:latin typeface="IBM Plex Sans Light" panose="020B0403050203000203" pitchFamily="34" charset="77"/>
            </a:endParaRPr>
          </a:p>
        </p:txBody>
      </p:sp>
      <p:sp>
        <p:nvSpPr>
          <p:cNvPr id="5" name="Footer Placeholder 4"/>
          <p:cNvSpPr>
            <a:spLocks noGrp="1"/>
          </p:cNvSpPr>
          <p:nvPr>
            <p:ph type="ftr" sz="quarter" idx="4"/>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Light" panose="020B0403050203000203" pitchFamily="34" charset="77"/>
                <a:ea typeface="+mn-ea"/>
                <a:cs typeface="+mn-cs"/>
              </a:rPr>
              <a:t>IBM Security / © 2019 IBM Corporation</a:t>
            </a:r>
            <a:endParaRPr kumimoji="0" lang="en-US" sz="600" b="0" i="0" u="none" strike="noStrike" kern="1200" cap="none" spc="0" normalizeH="0" baseline="0" noProof="0" dirty="0">
              <a:ln>
                <a:noFill/>
              </a:ln>
              <a:solidFill>
                <a:srgbClr val="000000"/>
              </a:solidFill>
              <a:effectLst/>
              <a:uLnTx/>
              <a:uFillTx/>
              <a:latin typeface="IBM Plex Sans Light" panose="020B0403050203000203" pitchFamily="34" charset="77"/>
              <a:ea typeface="+mn-ea"/>
              <a:cs typeface="+mn-cs"/>
            </a:endParaRPr>
          </a:p>
        </p:txBody>
      </p:sp>
      <p:sp>
        <p:nvSpPr>
          <p:cNvPr id="6" name="Header Placeholder 5"/>
          <p:cNvSpPr>
            <a:spLocks noGrp="1"/>
          </p:cNvSpPr>
          <p:nvPr>
            <p:ph type="hdr" sz="quarter"/>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IBM Plex Sans Light" panose="020B0403050203000203" pitchFamily="34" charset="77"/>
              <a:ea typeface="+mn-ea"/>
              <a:cs typeface="+mn-cs"/>
            </a:endParaRPr>
          </a:p>
        </p:txBody>
      </p:sp>
    </p:spTree>
    <p:extLst>
      <p:ext uri="{BB962C8B-B14F-4D97-AF65-F5344CB8AC3E}">
        <p14:creationId xmlns:p14="http://schemas.microsoft.com/office/powerpoint/2010/main" val="2164030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Component security status can change after release. Continuous monitoring enables the program to respond to changes and enforce policies on future deployment</a:t>
            </a:r>
          </a:p>
          <a:p>
            <a:pPr marL="171450" indent="-171450">
              <a:buFont typeface="Arial" panose="020B0604020202020204" pitchFamily="34" charset="0"/>
              <a:buChar char="•"/>
            </a:pPr>
            <a:r>
              <a:rPr lang="en-GB" dirty="0"/>
              <a:t>The dynamic nature of cloud changes the way in which deployments occur, as well as their frequency and the frequency of decommissioning. Whole environments can be created and destroyed numerous times within a day.</a:t>
            </a:r>
          </a:p>
          <a:p>
            <a:pPr marL="171450" indent="-171450">
              <a:buFont typeface="Arial" panose="020B0604020202020204" pitchFamily="34" charset="0"/>
              <a:buChar char="•"/>
            </a:pPr>
            <a:r>
              <a:rPr lang="en-GB" dirty="0"/>
              <a:t>They need to be both created and destroyed in a controlled, secure manner. This process must factor in data cleansing and retention.</a:t>
            </a:r>
          </a:p>
          <a:p>
            <a:pPr marL="171450" indent="-171450">
              <a:buFont typeface="Arial" panose="020B0604020202020204" pitchFamily="34" charset="0"/>
              <a:buChar char="•"/>
            </a:pPr>
            <a:r>
              <a:rPr lang="en-GB" dirty="0"/>
              <a:t>Asset destruction needs to hold up to scrutiny and should be certified.</a:t>
            </a:r>
          </a:p>
          <a:p>
            <a:pPr marL="171450" indent="-171450">
              <a:buFont typeface="Arial" panose="020B0604020202020204" pitchFamily="34" charset="0"/>
              <a:buChar char="•"/>
            </a:pPr>
            <a:endParaRPr lang="en-GB" dirty="0"/>
          </a:p>
          <a:p>
            <a:pPr marL="0" marR="0" lvl="0" indent="0" algn="l" defTabSz="914400" rtl="0" eaLnBrk="1" fontAlgn="base" latinLnBrk="0" hangingPunct="1">
              <a:lnSpc>
                <a:spcPct val="100000"/>
              </a:lnSpc>
              <a:spcBef>
                <a:spcPts val="600"/>
              </a:spcBef>
              <a:spcAft>
                <a:spcPct val="0"/>
              </a:spcAft>
              <a:buClr>
                <a:schemeClr val="bg1"/>
              </a:buClr>
              <a:buSzPct val="90000"/>
              <a:buFont typeface="Arial" panose="020B0604020202020204" pitchFamily="34" charset="0"/>
              <a:buNone/>
              <a:tabLst/>
              <a:defRPr/>
            </a:pPr>
            <a:r>
              <a:rPr lang="en-GB" dirty="0"/>
              <a:t>When components are released following successful testing, continuous component scanning in program registries and repositories enables up-to-date assessment of vulnerability and licensing. This information enables decisions based on the current status of the component and limits (blocks) its future deployment. Output from registry/repo scanning will also inform teams remedial action is required, rather than awaiting vulnerability scans taking place in Production.</a:t>
            </a:r>
          </a:p>
          <a:p>
            <a:pPr marL="0" marR="0" lvl="0" indent="0" algn="l" defTabSz="914400" rtl="0" eaLnBrk="1" fontAlgn="base" latinLnBrk="0" hangingPunct="1">
              <a:lnSpc>
                <a:spcPct val="100000"/>
              </a:lnSpc>
              <a:spcBef>
                <a:spcPts val="600"/>
              </a:spcBef>
              <a:spcAft>
                <a:spcPct val="0"/>
              </a:spcAft>
              <a:buClr>
                <a:schemeClr val="bg1"/>
              </a:buClr>
              <a:buSzPct val="90000"/>
              <a:buFont typeface="Arial" panose="020B0604020202020204" pitchFamily="34" charset="0"/>
              <a:buNone/>
              <a:tabLst/>
              <a:defRPr/>
            </a:pPr>
            <a:endParaRPr lang="en-GB" sz="1000" b="0" i="0" u="none" strike="noStrike" kern="1200" baseline="0" dirty="0">
              <a:solidFill>
                <a:schemeClr val="bg1"/>
              </a:solidFill>
              <a:latin typeface="IBM Plex Sans" panose="020B0503050203000203" pitchFamily="34" charset="0"/>
              <a:ea typeface="+mn-ea"/>
              <a:cs typeface="+mn-cs"/>
            </a:endParaRPr>
          </a:p>
          <a:p>
            <a:pPr marL="0" marR="0" lvl="0" indent="0" algn="l" defTabSz="914400" rtl="0" eaLnBrk="1" fontAlgn="base" latinLnBrk="0" hangingPunct="1">
              <a:lnSpc>
                <a:spcPct val="100000"/>
              </a:lnSpc>
              <a:spcBef>
                <a:spcPts val="600"/>
              </a:spcBef>
              <a:spcAft>
                <a:spcPct val="0"/>
              </a:spcAft>
              <a:buClr>
                <a:schemeClr val="bg1"/>
              </a:buClr>
              <a:buSzPct val="90000"/>
              <a:buFont typeface="Arial" panose="020B0604020202020204" pitchFamily="34" charset="0"/>
              <a:buNone/>
              <a:tabLst/>
              <a:defRPr/>
            </a:pPr>
            <a:r>
              <a:rPr lang="en-GB" sz="1000" b="0" i="0" u="none" strike="noStrike" kern="1200" baseline="0" dirty="0">
                <a:solidFill>
                  <a:schemeClr val="bg1"/>
                </a:solidFill>
                <a:latin typeface="IBM Plex Sans" panose="020B0503050203000203" pitchFamily="34" charset="0"/>
                <a:ea typeface="+mn-ea"/>
                <a:cs typeface="+mn-cs"/>
              </a:rPr>
              <a:t>Release components are versioned and this detail is stored in a Component Management Database (CMDB) to keep record of current environment state. This in turn can be used in reporting and security auditing.</a:t>
            </a:r>
          </a:p>
          <a:p>
            <a:pPr marL="0" marR="0" lvl="0" indent="0" algn="l" defTabSz="914400" rtl="0" eaLnBrk="1" fontAlgn="base" latinLnBrk="0" hangingPunct="1">
              <a:lnSpc>
                <a:spcPct val="100000"/>
              </a:lnSpc>
              <a:spcBef>
                <a:spcPts val="600"/>
              </a:spcBef>
              <a:spcAft>
                <a:spcPct val="0"/>
              </a:spcAft>
              <a:buClr>
                <a:schemeClr val="bg1"/>
              </a:buClr>
              <a:buSzPct val="90000"/>
              <a:buFont typeface="Arial" panose="020B0604020202020204" pitchFamily="34" charset="0"/>
              <a:buNone/>
              <a:tabLst/>
              <a:defRPr/>
            </a:pPr>
            <a:endParaRPr lang="en-US" sz="1000" b="0" i="0" u="none" strike="noStrike" kern="1200" baseline="0" dirty="0">
              <a:solidFill>
                <a:schemeClr val="bg1"/>
              </a:solidFill>
              <a:latin typeface="IBM Plex Sans" panose="020B0503050203000203" pitchFamily="34" charset="0"/>
              <a:ea typeface="+mn-ea"/>
              <a:cs typeface="+mn-cs"/>
            </a:endParaRPr>
          </a:p>
          <a:p>
            <a:pPr marL="171450" indent="-171450">
              <a:buFont typeface="Arial" panose="020B0604020202020204" pitchFamily="34" charset="0"/>
              <a:buChar char="•"/>
            </a:pPr>
            <a:r>
              <a:rPr lang="en-US" sz="1000" b="0" i="0" u="none" strike="noStrike" kern="1200" baseline="0" dirty="0">
                <a:solidFill>
                  <a:schemeClr val="bg1"/>
                </a:solidFill>
                <a:latin typeface="IBM Plex Sans" panose="020B0503050203000203" pitchFamily="34" charset="0"/>
                <a:ea typeface="+mn-ea"/>
                <a:cs typeface="+mn-cs"/>
              </a:rPr>
              <a:t>Without an inventory you cannot secure anything. You have to know what is in the estate.</a:t>
            </a:r>
            <a:endParaRPr lang="en-GB" dirty="0"/>
          </a:p>
          <a:p>
            <a:pPr marL="171450" indent="-171450">
              <a:buFont typeface="Arial" panose="020B0604020202020204" pitchFamily="34" charset="0"/>
              <a:buChar char="•"/>
            </a:pPr>
            <a:r>
              <a:rPr lang="en-GB" dirty="0"/>
              <a:t>Gain full control over the deployment process by using CI/CD toolchain as the sole deployment mechanism</a:t>
            </a:r>
          </a:p>
          <a:p>
            <a:pPr marL="171450" indent="-171450">
              <a:buFont typeface="Arial" panose="020B0604020202020204" pitchFamily="34" charset="0"/>
              <a:buChar char="•"/>
            </a:pPr>
            <a:r>
              <a:rPr lang="en-GB" dirty="0"/>
              <a:t>Ensure a repeatable process for creation and destruction through the use of parameterised infrastructure-as-code patterns using centralised KV and Secret stores.</a:t>
            </a:r>
          </a:p>
          <a:p>
            <a:pPr marL="171450" indent="-171450">
              <a:buFont typeface="Arial" panose="020B0604020202020204" pitchFamily="34" charset="0"/>
              <a:buChar char="•"/>
            </a:pPr>
            <a:r>
              <a:rPr lang="en-GB" dirty="0"/>
              <a:t>In the era of cloud, components should be treated as cattle not pets. We destroy and create immutable images to meet our needs.</a:t>
            </a:r>
          </a:p>
          <a:p>
            <a:pPr marL="171450" indent="-171450">
              <a:buFont typeface="Arial" panose="020B0604020202020204" pitchFamily="34" charset="0"/>
              <a:buChar char="•"/>
            </a:pPr>
            <a:r>
              <a:rPr lang="en-GB" dirty="0"/>
              <a:t>IAM controls help control who (or what) can control/instruct services in a regulated manner.</a:t>
            </a:r>
          </a:p>
          <a:p>
            <a:pPr marL="171450" indent="-171450">
              <a:buFont typeface="Arial" panose="020B0604020202020204" pitchFamily="34" charset="0"/>
              <a:buChar char="•"/>
            </a:pPr>
            <a:r>
              <a:rPr lang="en-GB" dirty="0"/>
              <a:t>SaaS offerings that store data will likely have different procedures to be considered with regards to data disposal.</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403050203000203" pitchFamily="34" charset="77"/>
              </a:rPr>
              <a:pPr marL="0" marR="0" lvl="0" indent="0" algn="r" defTabSz="685983" rtl="0" eaLnBrk="1" fontAlgn="auto" latinLnBrk="0" hangingPunct="1">
                <a:lnSpc>
                  <a:spcPct val="100000"/>
                </a:lnSpc>
                <a:spcBef>
                  <a:spcPts val="0"/>
                </a:spcBef>
                <a:spcAft>
                  <a:spcPts val="0"/>
                </a:spcAft>
                <a:buClrTx/>
                <a:buSzTx/>
                <a:buFontTx/>
                <a:buNone/>
                <a:tabLst/>
                <a:defRPr/>
              </a:pPr>
              <a:t>16</a:t>
            </a:fld>
            <a:endParaRPr kumimoji="0" lang="en-US" sz="600" b="0" i="0" u="none" strike="noStrike" kern="1200" cap="none" spc="0" normalizeH="0" baseline="0" noProof="0" dirty="0">
              <a:ln>
                <a:noFill/>
              </a:ln>
              <a:solidFill>
                <a:srgbClr val="000000"/>
              </a:solidFill>
              <a:effectLst/>
              <a:uLnTx/>
              <a:uFillTx/>
              <a:latin typeface="IBM Plex Sans Light" panose="020B0403050203000203" pitchFamily="34" charset="77"/>
            </a:endParaRPr>
          </a:p>
        </p:txBody>
      </p:sp>
      <p:sp>
        <p:nvSpPr>
          <p:cNvPr id="5" name="Footer Placeholder 4"/>
          <p:cNvSpPr>
            <a:spLocks noGrp="1"/>
          </p:cNvSpPr>
          <p:nvPr>
            <p:ph type="ftr" sz="quarter" idx="4"/>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Light" panose="020B0403050203000203" pitchFamily="34" charset="77"/>
                <a:ea typeface="+mn-ea"/>
                <a:cs typeface="+mn-cs"/>
              </a:rPr>
              <a:t>IBM Security / © 2019 IBM Corporation</a:t>
            </a:r>
            <a:endParaRPr kumimoji="0" lang="en-US" sz="600" b="0" i="0" u="none" strike="noStrike" kern="1200" cap="none" spc="0" normalizeH="0" baseline="0" noProof="0" dirty="0">
              <a:ln>
                <a:noFill/>
              </a:ln>
              <a:solidFill>
                <a:srgbClr val="000000"/>
              </a:solidFill>
              <a:effectLst/>
              <a:uLnTx/>
              <a:uFillTx/>
              <a:latin typeface="IBM Plex Sans Light" panose="020B0403050203000203" pitchFamily="34" charset="77"/>
              <a:ea typeface="+mn-ea"/>
              <a:cs typeface="+mn-cs"/>
            </a:endParaRPr>
          </a:p>
        </p:txBody>
      </p:sp>
      <p:sp>
        <p:nvSpPr>
          <p:cNvPr id="6" name="Header Placeholder 5"/>
          <p:cNvSpPr>
            <a:spLocks noGrp="1"/>
          </p:cNvSpPr>
          <p:nvPr>
            <p:ph type="hdr" sz="quarter"/>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IBM Plex Sans Light" panose="020B0403050203000203" pitchFamily="34" charset="77"/>
              <a:ea typeface="+mn-ea"/>
              <a:cs typeface="+mn-cs"/>
            </a:endParaRPr>
          </a:p>
        </p:txBody>
      </p:sp>
    </p:spTree>
    <p:extLst>
      <p:ext uri="{BB962C8B-B14F-4D97-AF65-F5344CB8AC3E}">
        <p14:creationId xmlns:p14="http://schemas.microsoft.com/office/powerpoint/2010/main" val="19866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r>
              <a:rPr lang="en-GB" dirty="0"/>
              <a:t>Security &amp; Operations are combined throughout the Operate and Monitor Phases.</a:t>
            </a:r>
          </a:p>
          <a:p>
            <a:pPr marL="171450" indent="-171450">
              <a:buFont typeface="Arial" panose="020B0604020202020204" pitchFamily="34" charset="0"/>
              <a:buChar char="•"/>
            </a:pPr>
            <a:r>
              <a:rPr lang="en-GB" dirty="0"/>
              <a:t>Visualisation of the estate and components within adds context and clarity. It helps with detection. If you don’t detect it, you can’t fix it.</a:t>
            </a:r>
          </a:p>
          <a:p>
            <a:pPr marL="171450" indent="-171450">
              <a:buFont typeface="Arial" panose="020B0604020202020204" pitchFamily="34" charset="0"/>
              <a:buChar char="•"/>
            </a:pPr>
            <a:r>
              <a:rPr lang="en-GB" dirty="0"/>
              <a:t>Operational security, integrated with the system will help to ensure the security health of the system is as good as it can be, with up to date information</a:t>
            </a:r>
          </a:p>
          <a:p>
            <a:pPr marL="171450" indent="-171450">
              <a:buFont typeface="Arial" panose="020B0604020202020204" pitchFamily="34" charset="0"/>
              <a:buChar char="•"/>
            </a:pPr>
            <a:r>
              <a:rPr lang="en-GB" dirty="0"/>
              <a:t>Playbooks-as-code can be utilised to remediate and report on issues as they are detected. They can be run manually, with a goal to automating their response to an issue.</a:t>
            </a:r>
          </a:p>
          <a:p>
            <a:pPr marL="171450" indent="-171450">
              <a:buFont typeface="Arial" panose="020B0604020202020204" pitchFamily="34" charset="0"/>
              <a:buChar char="•"/>
            </a:pPr>
            <a:r>
              <a:rPr lang="en-GB" dirty="0"/>
              <a:t>Standardised playbooks drive response and recovery efforts in a controlled, measured manner, to reduce collateral damage and dormant attack vectors.</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An effective Secure Operation will also include the rotation</a:t>
            </a:r>
            <a:r>
              <a:rPr lang="en-US" sz="1000" b="0" i="0" u="none" strike="noStrike" kern="1200" baseline="0" dirty="0">
                <a:solidFill>
                  <a:schemeClr val="bg1"/>
                </a:solidFill>
                <a:latin typeface="IBM Plex Sans" panose="020B0503050203000203" pitchFamily="34" charset="0"/>
                <a:ea typeface="+mn-ea"/>
                <a:cs typeface="+mn-cs"/>
              </a:rPr>
              <a:t> of secrets, revalidation and inventory maintenance.</a:t>
            </a:r>
          </a:p>
          <a:p>
            <a:pPr marL="0" indent="0">
              <a:buFont typeface="Arial" panose="020B0604020202020204" pitchFamily="34" charset="0"/>
              <a:buNone/>
            </a:pPr>
            <a:endParaRPr lang="en-US" sz="1000" b="0" i="0" u="none" strike="noStrike" kern="1200" baseline="0" dirty="0">
              <a:solidFill>
                <a:schemeClr val="bg1"/>
              </a:solidFill>
              <a:latin typeface="IBM Plex Sans" panose="020B0503050203000203" pitchFamily="34" charset="0"/>
              <a:ea typeface="+mn-ea"/>
              <a:cs typeface="+mn-cs"/>
            </a:endParaRPr>
          </a:p>
          <a:p>
            <a:pPr marL="0" marR="0" lvl="0" indent="0" algn="l" defTabSz="914400" rtl="0" eaLnBrk="1" fontAlgn="base" latinLnBrk="0" hangingPunct="1">
              <a:lnSpc>
                <a:spcPct val="100000"/>
              </a:lnSpc>
              <a:spcBef>
                <a:spcPts val="600"/>
              </a:spcBef>
              <a:spcAft>
                <a:spcPct val="0"/>
              </a:spcAft>
              <a:buClr>
                <a:schemeClr val="bg1"/>
              </a:buClr>
              <a:buSzPct val="90000"/>
              <a:buFont typeface="Arial" panose="020B0604020202020204" pitchFamily="34" charset="0"/>
              <a:buNone/>
              <a:tabLst/>
              <a:defRPr/>
            </a:pPr>
            <a:r>
              <a:rPr lang="en-GB" dirty="0"/>
              <a:t>RASP = runtime application self-protection: A security technology that uses runtime instrumentation to detect and block computer attacks.</a:t>
            </a:r>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403050203000203" pitchFamily="34" charset="77"/>
              </a:rPr>
              <a:pPr marL="0" marR="0" lvl="0" indent="0" algn="r" defTabSz="685983" rtl="0" eaLnBrk="1" fontAlgn="auto" latinLnBrk="0" hangingPunct="1">
                <a:lnSpc>
                  <a:spcPct val="100000"/>
                </a:lnSpc>
                <a:spcBef>
                  <a:spcPts val="0"/>
                </a:spcBef>
                <a:spcAft>
                  <a:spcPts val="0"/>
                </a:spcAft>
                <a:buClrTx/>
                <a:buSzTx/>
                <a:buFontTx/>
                <a:buNone/>
                <a:tabLst/>
                <a:defRPr/>
              </a:pPr>
              <a:t>17</a:t>
            </a:fld>
            <a:endParaRPr kumimoji="0" lang="en-US" sz="600" b="0" i="0" u="none" strike="noStrike" kern="1200" cap="none" spc="0" normalizeH="0" baseline="0" noProof="0" dirty="0">
              <a:ln>
                <a:noFill/>
              </a:ln>
              <a:solidFill>
                <a:srgbClr val="000000"/>
              </a:solidFill>
              <a:effectLst/>
              <a:uLnTx/>
              <a:uFillTx/>
              <a:latin typeface="IBM Plex Sans Light" panose="020B0403050203000203" pitchFamily="34" charset="77"/>
            </a:endParaRPr>
          </a:p>
        </p:txBody>
      </p:sp>
      <p:sp>
        <p:nvSpPr>
          <p:cNvPr id="5" name="Footer Placeholder 4"/>
          <p:cNvSpPr>
            <a:spLocks noGrp="1"/>
          </p:cNvSpPr>
          <p:nvPr>
            <p:ph type="ftr" sz="quarter" idx="4"/>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Light" panose="020B0403050203000203" pitchFamily="34" charset="77"/>
                <a:ea typeface="+mn-ea"/>
                <a:cs typeface="+mn-cs"/>
              </a:rPr>
              <a:t>IBM Security / © 2019 IBM Corporation</a:t>
            </a:r>
            <a:endParaRPr kumimoji="0" lang="en-US" sz="600" b="0" i="0" u="none" strike="noStrike" kern="1200" cap="none" spc="0" normalizeH="0" baseline="0" noProof="0" dirty="0">
              <a:ln>
                <a:noFill/>
              </a:ln>
              <a:solidFill>
                <a:srgbClr val="000000"/>
              </a:solidFill>
              <a:effectLst/>
              <a:uLnTx/>
              <a:uFillTx/>
              <a:latin typeface="IBM Plex Sans Light" panose="020B0403050203000203" pitchFamily="34" charset="77"/>
              <a:ea typeface="+mn-ea"/>
              <a:cs typeface="+mn-cs"/>
            </a:endParaRPr>
          </a:p>
        </p:txBody>
      </p:sp>
      <p:sp>
        <p:nvSpPr>
          <p:cNvPr id="6" name="Header Placeholder 5"/>
          <p:cNvSpPr>
            <a:spLocks noGrp="1"/>
          </p:cNvSpPr>
          <p:nvPr>
            <p:ph type="hdr" sz="quarter"/>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IBM Plex Sans Light" panose="020B0403050203000203" pitchFamily="34" charset="77"/>
              <a:ea typeface="+mn-ea"/>
              <a:cs typeface="+mn-cs"/>
            </a:endParaRPr>
          </a:p>
        </p:txBody>
      </p:sp>
    </p:spTree>
    <p:extLst>
      <p:ext uri="{BB962C8B-B14F-4D97-AF65-F5344CB8AC3E}">
        <p14:creationId xmlns:p14="http://schemas.microsoft.com/office/powerpoint/2010/main" val="2892845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r>
              <a:rPr lang="en-GB" dirty="0"/>
              <a:t>DevSecOps can…</a:t>
            </a:r>
          </a:p>
        </p:txBody>
      </p:sp>
      <p:sp>
        <p:nvSpPr>
          <p:cNvPr id="4" name="Slide Number Placeholder 3"/>
          <p:cNvSpPr>
            <a:spLocks noGrp="1"/>
          </p:cNvSpPr>
          <p:nvPr>
            <p:ph type="sldNum" sz="quarter" idx="5"/>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403050203000203" pitchFamily="34" charset="77"/>
              </a:rPr>
              <a:pPr marL="0" marR="0" lvl="0" indent="0" algn="r" defTabSz="685983" rtl="0" eaLnBrk="1" fontAlgn="auto" latinLnBrk="0" hangingPunct="1">
                <a:lnSpc>
                  <a:spcPct val="100000"/>
                </a:lnSpc>
                <a:spcBef>
                  <a:spcPts val="0"/>
                </a:spcBef>
                <a:spcAft>
                  <a:spcPts val="0"/>
                </a:spcAft>
                <a:buClrTx/>
                <a:buSzTx/>
                <a:buFontTx/>
                <a:buNone/>
                <a:tabLst/>
                <a:defRPr/>
              </a:pPr>
              <a:t>18</a:t>
            </a:fld>
            <a:endParaRPr kumimoji="0" lang="en-US" sz="600" b="0" i="0" u="none" strike="noStrike" kern="1200" cap="none" spc="0" normalizeH="0" baseline="0" noProof="0" dirty="0">
              <a:ln>
                <a:noFill/>
              </a:ln>
              <a:solidFill>
                <a:srgbClr val="000000"/>
              </a:solidFill>
              <a:effectLst/>
              <a:uLnTx/>
              <a:uFillTx/>
              <a:latin typeface="IBM Plex Sans Light" panose="020B0403050203000203" pitchFamily="34" charset="77"/>
            </a:endParaRPr>
          </a:p>
        </p:txBody>
      </p:sp>
      <p:sp>
        <p:nvSpPr>
          <p:cNvPr id="5" name="Footer Placeholder 4"/>
          <p:cNvSpPr>
            <a:spLocks noGrp="1"/>
          </p:cNvSpPr>
          <p:nvPr>
            <p:ph type="ftr" sz="quarter" idx="4"/>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Light" panose="020B0403050203000203" pitchFamily="34" charset="77"/>
                <a:ea typeface="+mn-ea"/>
                <a:cs typeface="+mn-cs"/>
              </a:rPr>
              <a:t>IBM Security / © 2019 IBM Corporation</a:t>
            </a:r>
            <a:endParaRPr kumimoji="0" lang="en-US" sz="600" b="0" i="0" u="none" strike="noStrike" kern="1200" cap="none" spc="0" normalizeH="0" baseline="0" noProof="0" dirty="0">
              <a:ln>
                <a:noFill/>
              </a:ln>
              <a:solidFill>
                <a:srgbClr val="000000"/>
              </a:solidFill>
              <a:effectLst/>
              <a:uLnTx/>
              <a:uFillTx/>
              <a:latin typeface="IBM Plex Sans Light" panose="020B0403050203000203" pitchFamily="34" charset="77"/>
              <a:ea typeface="+mn-ea"/>
              <a:cs typeface="+mn-cs"/>
            </a:endParaRPr>
          </a:p>
        </p:txBody>
      </p:sp>
      <p:sp>
        <p:nvSpPr>
          <p:cNvPr id="6" name="Header Placeholder 5"/>
          <p:cNvSpPr>
            <a:spLocks noGrp="1"/>
          </p:cNvSpPr>
          <p:nvPr>
            <p:ph type="hdr" sz="quarter"/>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IBM Plex Sans Light" panose="020B0403050203000203" pitchFamily="34" charset="77"/>
              <a:ea typeface="+mn-ea"/>
              <a:cs typeface="+mn-cs"/>
            </a:endParaRPr>
          </a:p>
        </p:txBody>
      </p:sp>
    </p:spTree>
    <p:extLst>
      <p:ext uri="{BB962C8B-B14F-4D97-AF65-F5344CB8AC3E}">
        <p14:creationId xmlns:p14="http://schemas.microsoft.com/office/powerpoint/2010/main" val="539402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3400" y="236538"/>
            <a:ext cx="3251200" cy="1828800"/>
          </a:xfrm>
        </p:spPr>
      </p:sp>
      <p:sp>
        <p:nvSpPr>
          <p:cNvPr id="3" name="Notes Placeholder 2"/>
          <p:cNvSpPr>
            <a:spLocks noGrp="1"/>
          </p:cNvSpPr>
          <p:nvPr>
            <p:ph type="body" idx="1"/>
          </p:nvPr>
        </p:nvSpPr>
        <p:spPr/>
        <p:txBody>
          <a:bodyPr/>
          <a:lstStyle/>
          <a:p>
            <a:r>
              <a:rPr lang="en-US" dirty="0"/>
              <a:t>Mandatory closing slide. </a:t>
            </a:r>
          </a:p>
        </p:txBody>
      </p:sp>
      <p:sp>
        <p:nvSpPr>
          <p:cNvPr id="4" name="Footer Placeholder 3"/>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795693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Because cloud not only creates all these new opportunities, it also creates a new reality for IT leaders.  A hybrid, </a:t>
            </a:r>
            <a:r>
              <a:rPr lang="en-US" dirty="0" err="1"/>
              <a:t>multicloud</a:t>
            </a:r>
            <a:r>
              <a:rPr lang="en-US" dirty="0"/>
              <a:t> world.</a:t>
            </a:r>
          </a:p>
          <a:p>
            <a:endParaRPr lang="en-US" dirty="0"/>
          </a:p>
          <a:p>
            <a:r>
              <a:rPr lang="en-US" dirty="0"/>
              <a:t>In fact, 94% of enterprises today have multiple clouds – mixing public, private, dedicated and countless SaaS applications, and that trend will continue, with rapid growth in all three flavors of cloud through at least 2020.  All while continuing to make significant investments in traditional IT.</a:t>
            </a:r>
          </a:p>
          <a:p>
            <a:endParaRPr lang="en-US" dirty="0"/>
          </a:p>
          <a:p>
            <a:r>
              <a:rPr lang="en-US" dirty="0"/>
              <a:t>This presents some new challenges and concerns for IT leaders, that must operate and maintain business as usual, even with more complex, hybrid and </a:t>
            </a:r>
            <a:r>
              <a:rPr lang="en-US" dirty="0" err="1"/>
              <a:t>multicloud</a:t>
            </a:r>
            <a:r>
              <a:rPr lang="en-US" dirty="0"/>
              <a:t> environments.</a:t>
            </a:r>
          </a:p>
          <a:p>
            <a:r>
              <a:rPr lang="en-US" dirty="0"/>
              <a:t>73% need better ways to move apps, workloads and data between these clouds more effectively.</a:t>
            </a:r>
          </a:p>
          <a:p>
            <a:r>
              <a:rPr lang="en-US" dirty="0"/>
              <a:t>67% worry about how they will manage this new mix of cloud and environments in a consistent way, across vendors, without introducing new security and compliance risks.</a:t>
            </a:r>
          </a:p>
          <a:p>
            <a:endParaRPr lang="en-US" dirty="0"/>
          </a:p>
          <a:p>
            <a:r>
              <a:rPr lang="en-US" dirty="0"/>
              <a:t>Even for those looking to aggressively move more to the cloud today, it will be a journey.</a:t>
            </a:r>
          </a:p>
          <a:p>
            <a:endParaRPr lang="en-US" dirty="0"/>
          </a:p>
          <a:p>
            <a:r>
              <a:rPr lang="fr" dirty="0"/>
              <a:t>Source: https://</a:t>
            </a:r>
            <a:r>
              <a:rPr lang="fr" dirty="0" err="1"/>
              <a:t>www.mckinsey.com</a:t>
            </a:r>
            <a:r>
              <a:rPr lang="fr" dirty="0"/>
              <a:t>/business-</a:t>
            </a:r>
            <a:r>
              <a:rPr lang="fr" dirty="0" err="1"/>
              <a:t>functions</a:t>
            </a:r>
            <a:r>
              <a:rPr lang="fr" dirty="0"/>
              <a:t>/digital-</a:t>
            </a:r>
            <a:r>
              <a:rPr lang="fr" dirty="0" err="1"/>
              <a:t>mckinsey</a:t>
            </a:r>
            <a:r>
              <a:rPr lang="fr" dirty="0"/>
              <a:t>/</a:t>
            </a:r>
            <a:r>
              <a:rPr lang="fr" dirty="0" err="1"/>
              <a:t>our</a:t>
            </a:r>
            <a:r>
              <a:rPr lang="fr" dirty="0"/>
              <a:t>-insights/cloud-adoption-to-</a:t>
            </a:r>
            <a:r>
              <a:rPr lang="fr" dirty="0" err="1"/>
              <a:t>accelerate</a:t>
            </a:r>
            <a:r>
              <a:rPr lang="fr" dirty="0"/>
              <a:t>-</a:t>
            </a:r>
            <a:r>
              <a:rPr lang="fr" dirty="0" err="1"/>
              <a:t>it-modernization</a:t>
            </a:r>
            <a:endParaRPr lang="fr" dirty="0"/>
          </a:p>
          <a:p>
            <a:endParaRPr lang="fr" dirty="0"/>
          </a:p>
          <a:p>
            <a:r>
              <a:rPr lang="fr" dirty="0"/>
              <a:t>There are a </a:t>
            </a:r>
            <a:r>
              <a:rPr lang="fr" dirty="0" err="1"/>
              <a:t>number</a:t>
            </a:r>
            <a:r>
              <a:rPr lang="fr" dirty="0"/>
              <a:t> of challenges and </a:t>
            </a:r>
            <a:r>
              <a:rPr lang="fr" dirty="0" err="1"/>
              <a:t>concerns</a:t>
            </a:r>
            <a:r>
              <a:rPr lang="fr" dirty="0"/>
              <a:t> </a:t>
            </a:r>
            <a:r>
              <a:rPr lang="fr" dirty="0" err="1"/>
              <a:t>that</a:t>
            </a:r>
            <a:r>
              <a:rPr lang="fr" dirty="0"/>
              <a:t> </a:t>
            </a:r>
            <a:r>
              <a:rPr lang="fr" dirty="0" err="1"/>
              <a:t>we’ve</a:t>
            </a:r>
            <a:r>
              <a:rPr lang="fr" dirty="0"/>
              <a:t> </a:t>
            </a:r>
            <a:r>
              <a:rPr lang="fr" dirty="0" err="1"/>
              <a:t>heard</a:t>
            </a:r>
            <a:r>
              <a:rPr lang="fr" dirty="0"/>
              <a:t> </a:t>
            </a:r>
            <a:r>
              <a:rPr lang="fr" dirty="0" err="1"/>
              <a:t>from</a:t>
            </a:r>
            <a:r>
              <a:rPr lang="fr" dirty="0"/>
              <a:t> </a:t>
            </a:r>
            <a:r>
              <a:rPr lang="fr" dirty="0" err="1"/>
              <a:t>our</a:t>
            </a:r>
            <a:r>
              <a:rPr lang="fr" dirty="0"/>
              <a:t> clients to help </a:t>
            </a:r>
            <a:r>
              <a:rPr lang="fr" dirty="0" err="1"/>
              <a:t>secure</a:t>
            </a:r>
            <a:r>
              <a:rPr lang="fr" dirty="0"/>
              <a:t> </a:t>
            </a:r>
            <a:r>
              <a:rPr lang="fr" dirty="0" err="1"/>
              <a:t>their</a:t>
            </a:r>
            <a:r>
              <a:rPr lang="fr" dirty="0"/>
              <a:t> </a:t>
            </a:r>
            <a:r>
              <a:rPr lang="fr" dirty="0" err="1"/>
              <a:t>hybrid</a:t>
            </a:r>
            <a:r>
              <a:rPr lang="fr" dirty="0"/>
              <a:t> multicloud. </a:t>
            </a:r>
            <a:r>
              <a:rPr lang="fr" dirty="0" err="1"/>
              <a:t>They</a:t>
            </a:r>
            <a:r>
              <a:rPr lang="fr" dirty="0"/>
              <a:t> </a:t>
            </a:r>
            <a:r>
              <a:rPr lang="fr" dirty="0" err="1"/>
              <a:t>need</a:t>
            </a:r>
            <a:r>
              <a:rPr lang="fr" dirty="0"/>
              <a:t> help </a:t>
            </a:r>
            <a:r>
              <a:rPr lang="fr" dirty="0" err="1"/>
              <a:t>with</a:t>
            </a:r>
            <a:r>
              <a:rPr lang="fr" dirty="0"/>
              <a:t>… [</a:t>
            </a:r>
            <a:r>
              <a:rPr lang="fr" dirty="0" err="1"/>
              <a:t>see</a:t>
            </a:r>
            <a:r>
              <a:rPr lang="fr" dirty="0"/>
              <a:t> </a:t>
            </a:r>
            <a:r>
              <a:rPr lang="fr" dirty="0" err="1"/>
              <a:t>list</a:t>
            </a:r>
            <a:r>
              <a:rPr lang="fr" dirty="0"/>
              <a:t> of </a:t>
            </a:r>
            <a:r>
              <a:rPr lang="fr" dirty="0" err="1"/>
              <a:t>concerns</a:t>
            </a:r>
            <a:r>
              <a:rPr lang="fr" dirty="0"/>
              <a:t> on the slide].</a:t>
            </a: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18D02FFD-07D4-5C4F-BD77-921008177348}" type="slidenum">
              <a:rPr kumimoji="0" lang="en-US" sz="1800" b="0" i="0" u="none" strike="noStrike" kern="0" cap="none" spc="0" normalizeH="0" baseline="0" noProof="0" smtClean="0">
                <a:ln>
                  <a:noFill/>
                </a:ln>
                <a:solidFill>
                  <a:srgbClr val="000000"/>
                </a:solidFill>
                <a:effectLst/>
                <a:uLnTx/>
                <a:uFillTx/>
                <a:latin typeface="Calibri"/>
                <a:ea typeface="MS PGothic" panose="020B0600070205080204" pitchFamily="34" charset="-128"/>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2</a:t>
            </a:fld>
            <a:endParaRPr kumimoji="0" lang="en-US" sz="1800" b="0" i="0" u="none" strike="noStrike" kern="0" cap="none" spc="0" normalizeH="0" baseline="0" noProof="0">
              <a:ln>
                <a:noFill/>
              </a:ln>
              <a:solidFill>
                <a:srgbClr val="000000"/>
              </a:solidFill>
              <a:effectLst/>
              <a:uLnTx/>
              <a:uFillTx/>
              <a:latin typeface="Calibri"/>
              <a:ea typeface="MS PGothic" panose="020B0600070205080204" pitchFamily="34" charset="-128"/>
              <a:cs typeface="Calibri"/>
              <a:sym typeface="Calibri"/>
            </a:endParaRPr>
          </a:p>
        </p:txBody>
      </p:sp>
    </p:spTree>
    <p:extLst>
      <p:ext uri="{BB962C8B-B14F-4D97-AF65-F5344CB8AC3E}">
        <p14:creationId xmlns:p14="http://schemas.microsoft.com/office/powerpoint/2010/main" val="4278927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3400" y="236538"/>
            <a:ext cx="3251200" cy="18288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3</a:t>
            </a:fld>
            <a:endParaRPr lang="en-US" dirty="0"/>
          </a:p>
        </p:txBody>
      </p:sp>
      <p:sp>
        <p:nvSpPr>
          <p:cNvPr id="5" name="Footer Placeholder 4"/>
          <p:cNvSpPr>
            <a:spLocks noGrp="1"/>
          </p:cNvSpPr>
          <p:nvPr>
            <p:ph type="ftr" sz="quarter" idx="4"/>
          </p:nvPr>
        </p:nvSpPr>
        <p:spPr/>
        <p:txBody>
          <a:bodyPr/>
          <a:lstStyle/>
          <a:p>
            <a:r>
              <a:rPr lang="en-US"/>
              <a:t>IBM Security / © 2020 IBM Corporation</a:t>
            </a:r>
            <a:endParaRPr lang="en-US" dirty="0"/>
          </a:p>
        </p:txBody>
      </p:sp>
    </p:spTree>
    <p:extLst>
      <p:ext uri="{BB962C8B-B14F-4D97-AF65-F5344CB8AC3E}">
        <p14:creationId xmlns:p14="http://schemas.microsoft.com/office/powerpoint/2010/main" val="2369627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3400" y="236538"/>
            <a:ext cx="3251200" cy="18288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4</a:t>
            </a:fld>
            <a:endParaRPr lang="en-US" dirty="0"/>
          </a:p>
        </p:txBody>
      </p:sp>
      <p:sp>
        <p:nvSpPr>
          <p:cNvPr id="5" name="Footer Placeholder 4"/>
          <p:cNvSpPr>
            <a:spLocks noGrp="1"/>
          </p:cNvSpPr>
          <p:nvPr>
            <p:ph type="ftr" sz="quarter" idx="4"/>
          </p:nvPr>
        </p:nvSpPr>
        <p:spPr/>
        <p:txBody>
          <a:bodyPr/>
          <a:lstStyle/>
          <a:p>
            <a:r>
              <a:rPr lang="en-US"/>
              <a:t>IBM Security / © 2020 IBM Corporation</a:t>
            </a:r>
            <a:endParaRPr lang="en-US" dirty="0"/>
          </a:p>
        </p:txBody>
      </p:sp>
    </p:spTree>
    <p:extLst>
      <p:ext uri="{BB962C8B-B14F-4D97-AF65-F5344CB8AC3E}">
        <p14:creationId xmlns:p14="http://schemas.microsoft.com/office/powerpoint/2010/main" val="4084409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403050203000203" pitchFamily="34" charset="77"/>
              </a:rPr>
              <a:pPr marL="0" marR="0" lvl="0" indent="0" algn="r" defTabSz="685983" rtl="0" eaLnBrk="1" fontAlgn="auto" latinLnBrk="0" hangingPunct="1">
                <a:lnSpc>
                  <a:spcPct val="100000"/>
                </a:lnSpc>
                <a:spcBef>
                  <a:spcPts val="0"/>
                </a:spcBef>
                <a:spcAft>
                  <a:spcPts val="0"/>
                </a:spcAft>
                <a:buClrTx/>
                <a:buSzTx/>
                <a:buFontTx/>
                <a:buNone/>
                <a:tabLst/>
                <a:defRPr/>
              </a:pPr>
              <a:t>5</a:t>
            </a:fld>
            <a:endParaRPr kumimoji="0" lang="en-US" sz="600" b="0" i="0" u="none" strike="noStrike" kern="1200" cap="none" spc="0" normalizeH="0" baseline="0" noProof="0" dirty="0">
              <a:ln>
                <a:noFill/>
              </a:ln>
              <a:solidFill>
                <a:srgbClr val="000000"/>
              </a:solidFill>
              <a:effectLst/>
              <a:uLnTx/>
              <a:uFillTx/>
              <a:latin typeface="IBM Plex Sans Light" panose="020B0403050203000203" pitchFamily="34" charset="77"/>
            </a:endParaRPr>
          </a:p>
        </p:txBody>
      </p:sp>
      <p:sp>
        <p:nvSpPr>
          <p:cNvPr id="5" name="Footer Placeholder 4"/>
          <p:cNvSpPr>
            <a:spLocks noGrp="1"/>
          </p:cNvSpPr>
          <p:nvPr>
            <p:ph type="ftr" sz="quarter" idx="4"/>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Light" panose="020B0403050203000203" pitchFamily="34" charset="77"/>
                <a:ea typeface="+mn-ea"/>
                <a:cs typeface="+mn-cs"/>
              </a:rPr>
              <a:t>IBM Security / © 2019 IBM Corporation</a:t>
            </a:r>
            <a:endParaRPr kumimoji="0" lang="en-US" sz="600" b="0" i="0" u="none" strike="noStrike" kern="1200" cap="none" spc="0" normalizeH="0" baseline="0" noProof="0" dirty="0">
              <a:ln>
                <a:noFill/>
              </a:ln>
              <a:solidFill>
                <a:srgbClr val="000000"/>
              </a:solidFill>
              <a:effectLst/>
              <a:uLnTx/>
              <a:uFillTx/>
              <a:latin typeface="IBM Plex Sans Light" panose="020B0403050203000203" pitchFamily="34" charset="77"/>
              <a:ea typeface="+mn-ea"/>
              <a:cs typeface="+mn-cs"/>
            </a:endParaRPr>
          </a:p>
        </p:txBody>
      </p:sp>
      <p:sp>
        <p:nvSpPr>
          <p:cNvPr id="6" name="Header Placeholder 5"/>
          <p:cNvSpPr>
            <a:spLocks noGrp="1"/>
          </p:cNvSpPr>
          <p:nvPr>
            <p:ph type="hdr" sz="quarter"/>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IBM Plex Sans Light" panose="020B0403050203000203" pitchFamily="34" charset="77"/>
              <a:ea typeface="+mn-ea"/>
              <a:cs typeface="+mn-cs"/>
            </a:endParaRPr>
          </a:p>
        </p:txBody>
      </p:sp>
    </p:spTree>
    <p:extLst>
      <p:ext uri="{BB962C8B-B14F-4D97-AF65-F5344CB8AC3E}">
        <p14:creationId xmlns:p14="http://schemas.microsoft.com/office/powerpoint/2010/main" val="1524495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600"/>
              </a:spcBef>
              <a:spcAft>
                <a:spcPct val="0"/>
              </a:spcAft>
              <a:buClr>
                <a:schemeClr val="bg1"/>
              </a:buClr>
              <a:buSzPct val="90000"/>
              <a:buFont typeface="Wingdings" pitchFamily="2" charset="2"/>
              <a:buNone/>
              <a:tabLst/>
              <a:defRPr/>
            </a:pPr>
            <a:r>
              <a:rPr lang="en-US" sz="1000" dirty="0"/>
              <a:t>Which picture is a better example of security for business? On of gates? Or one of guardrails?</a:t>
            </a:r>
          </a:p>
          <a:p>
            <a:endParaRPr lang="en-US" dirty="0"/>
          </a:p>
        </p:txBody>
      </p:sp>
      <p:sp>
        <p:nvSpPr>
          <p:cNvPr id="4" name="Slide Number Placeholder 3"/>
          <p:cNvSpPr>
            <a:spLocks noGrp="1"/>
          </p:cNvSpPr>
          <p:nvPr>
            <p:ph type="sldNum" sz="quarter" idx="5"/>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403050203000203" pitchFamily="34" charset="77"/>
              </a:rPr>
              <a:pPr marL="0" marR="0" lvl="0" indent="0" algn="r" defTabSz="685983" rtl="0" eaLnBrk="1" fontAlgn="auto" latinLnBrk="0" hangingPunct="1">
                <a:lnSpc>
                  <a:spcPct val="100000"/>
                </a:lnSpc>
                <a:spcBef>
                  <a:spcPts val="0"/>
                </a:spcBef>
                <a:spcAft>
                  <a:spcPts val="0"/>
                </a:spcAft>
                <a:buClrTx/>
                <a:buSzTx/>
                <a:buFontTx/>
                <a:buNone/>
                <a:tabLst/>
                <a:defRPr/>
              </a:pPr>
              <a:t>6</a:t>
            </a:fld>
            <a:endParaRPr kumimoji="0" lang="en-US" sz="600" b="0" i="0" u="none" strike="noStrike" kern="1200" cap="none" spc="0" normalizeH="0" baseline="0" noProof="0" dirty="0">
              <a:ln>
                <a:noFill/>
              </a:ln>
              <a:solidFill>
                <a:srgbClr val="000000"/>
              </a:solidFill>
              <a:effectLst/>
              <a:uLnTx/>
              <a:uFillTx/>
              <a:latin typeface="IBM Plex Sans Light" panose="020B0403050203000203" pitchFamily="34" charset="77"/>
            </a:endParaRPr>
          </a:p>
        </p:txBody>
      </p:sp>
      <p:sp>
        <p:nvSpPr>
          <p:cNvPr id="5" name="Footer Placeholder 4"/>
          <p:cNvSpPr>
            <a:spLocks noGrp="1"/>
          </p:cNvSpPr>
          <p:nvPr>
            <p:ph type="ftr" sz="quarter" idx="4"/>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Light" panose="020B0403050203000203" pitchFamily="34" charset="77"/>
                <a:ea typeface="+mn-ea"/>
                <a:cs typeface="+mn-cs"/>
              </a:rPr>
              <a:t>IBM Security / © 2019 IBM Corporation</a:t>
            </a:r>
            <a:endParaRPr kumimoji="0" lang="en-US" sz="600" b="0" i="0" u="none" strike="noStrike" kern="1200" cap="none" spc="0" normalizeH="0" baseline="0" noProof="0" dirty="0">
              <a:ln>
                <a:noFill/>
              </a:ln>
              <a:solidFill>
                <a:srgbClr val="000000"/>
              </a:solidFill>
              <a:effectLst/>
              <a:uLnTx/>
              <a:uFillTx/>
              <a:latin typeface="IBM Plex Sans Light" panose="020B0403050203000203" pitchFamily="34" charset="77"/>
              <a:ea typeface="+mn-ea"/>
              <a:cs typeface="+mn-cs"/>
            </a:endParaRPr>
          </a:p>
        </p:txBody>
      </p:sp>
      <p:sp>
        <p:nvSpPr>
          <p:cNvPr id="6" name="Header Placeholder 5"/>
          <p:cNvSpPr>
            <a:spLocks noGrp="1"/>
          </p:cNvSpPr>
          <p:nvPr>
            <p:ph type="hdr" sz="quarter"/>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IBM Plex Sans Light" panose="020B0403050203000203" pitchFamily="34" charset="77"/>
              <a:ea typeface="+mn-ea"/>
              <a:cs typeface="+mn-cs"/>
            </a:endParaRPr>
          </a:p>
        </p:txBody>
      </p:sp>
    </p:spTree>
    <p:extLst>
      <p:ext uri="{BB962C8B-B14F-4D97-AF65-F5344CB8AC3E}">
        <p14:creationId xmlns:p14="http://schemas.microsoft.com/office/powerpoint/2010/main" val="14203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6738" y="750888"/>
            <a:ext cx="3182937" cy="1790700"/>
          </a:xfrm>
        </p:spPr>
      </p:sp>
      <p:sp>
        <p:nvSpPr>
          <p:cNvPr id="3" name="Notes Placeholder 2"/>
          <p:cNvSpPr>
            <a:spLocks noGrp="1"/>
          </p:cNvSpPr>
          <p:nvPr>
            <p:ph type="body" idx="1"/>
          </p:nvPr>
        </p:nvSpPr>
        <p:spPr>
          <a:xfrm>
            <a:off x="224591" y="2220686"/>
            <a:ext cx="6407235" cy="6170925"/>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8</a:t>
            </a:fld>
            <a:endParaRPr lang="en-US" dirty="0"/>
          </a:p>
        </p:txBody>
      </p:sp>
      <p:sp>
        <p:nvSpPr>
          <p:cNvPr id="5" name="Footer Placeholder 4">
            <a:extLst>
              <a:ext uri="{FF2B5EF4-FFF2-40B4-BE49-F238E27FC236}">
                <a16:creationId xmlns:a16="http://schemas.microsoft.com/office/drawing/2014/main" id="{4327FAA9-06D0-CF45-823D-BF0CDA0F9AA5}"/>
              </a:ext>
            </a:extLst>
          </p:cNvPr>
          <p:cNvSpPr>
            <a:spLocks noGrp="1"/>
          </p:cNvSpPr>
          <p:nvPr>
            <p:ph type="ftr" sz="quarter" idx="4"/>
          </p:nvPr>
        </p:nvSpPr>
        <p:spPr/>
        <p:txBody>
          <a:bodyPr/>
          <a:lstStyle/>
          <a:p>
            <a:r>
              <a:rPr lang="en-US"/>
              <a:t>IBM Security / © 2019 IBM Corporation</a:t>
            </a:r>
            <a:endParaRPr lang="en-US" dirty="0"/>
          </a:p>
        </p:txBody>
      </p:sp>
    </p:spTree>
    <p:extLst>
      <p:ext uri="{BB962C8B-B14F-4D97-AF65-F5344CB8AC3E}">
        <p14:creationId xmlns:p14="http://schemas.microsoft.com/office/powerpoint/2010/main" val="220143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r>
              <a:rPr lang="en-GB" dirty="0"/>
              <a:t>The IBM DevSecOps Reference Architecture isn’t just a technical framework; encompassing people’s mindset &amp; culture (CLICK) and alignment with strategy, governance, risk and compliance. (CLICK)</a:t>
            </a:r>
          </a:p>
          <a:p>
            <a:endParaRPr lang="en-GB" dirty="0"/>
          </a:p>
          <a:p>
            <a:r>
              <a:rPr lang="en-GB" dirty="0"/>
              <a:t>(CLICK) The framework guides how to Develop Securely (CLICK) and run Secure Operations, embedding Security and (CLICK) continuous learning to transform DevOps into DevSecOps.</a:t>
            </a:r>
          </a:p>
          <a:p>
            <a:endParaRPr lang="en-GB" dirty="0"/>
          </a:p>
          <a:p>
            <a:r>
              <a:rPr lang="en-GB" dirty="0"/>
              <a:t>We shall consider each of the framework elements in more depth over the coming slides.</a:t>
            </a:r>
          </a:p>
        </p:txBody>
      </p:sp>
      <p:sp>
        <p:nvSpPr>
          <p:cNvPr id="4" name="Slide Number Placeholder 3"/>
          <p:cNvSpPr>
            <a:spLocks noGrp="1"/>
          </p:cNvSpPr>
          <p:nvPr>
            <p:ph type="sldNum" sz="quarter" idx="5"/>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403050203000203" pitchFamily="34" charset="77"/>
              </a:rPr>
              <a:pPr marL="0" marR="0" lvl="0" indent="0" algn="r" defTabSz="685983" rtl="0" eaLnBrk="1" fontAlgn="auto" latinLnBrk="0" hangingPunct="1">
                <a:lnSpc>
                  <a:spcPct val="100000"/>
                </a:lnSpc>
                <a:spcBef>
                  <a:spcPts val="0"/>
                </a:spcBef>
                <a:spcAft>
                  <a:spcPts val="0"/>
                </a:spcAft>
                <a:buClrTx/>
                <a:buSzTx/>
                <a:buFontTx/>
                <a:buNone/>
                <a:tabLst/>
                <a:defRPr/>
              </a:pPr>
              <a:t>9</a:t>
            </a:fld>
            <a:endParaRPr kumimoji="0" lang="en-US" sz="600" b="0" i="0" u="none" strike="noStrike" kern="1200" cap="none" spc="0" normalizeH="0" baseline="0" noProof="0" dirty="0">
              <a:ln>
                <a:noFill/>
              </a:ln>
              <a:solidFill>
                <a:srgbClr val="000000"/>
              </a:solidFill>
              <a:effectLst/>
              <a:uLnTx/>
              <a:uFillTx/>
              <a:latin typeface="IBM Plex Sans Light" panose="020B0403050203000203" pitchFamily="34" charset="77"/>
            </a:endParaRPr>
          </a:p>
        </p:txBody>
      </p:sp>
      <p:sp>
        <p:nvSpPr>
          <p:cNvPr id="5" name="Footer Placeholder 4"/>
          <p:cNvSpPr>
            <a:spLocks noGrp="1"/>
          </p:cNvSpPr>
          <p:nvPr>
            <p:ph type="ftr" sz="quarter" idx="4"/>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Light" panose="020B0403050203000203" pitchFamily="34" charset="77"/>
                <a:ea typeface="+mn-ea"/>
                <a:cs typeface="+mn-cs"/>
              </a:rPr>
              <a:t>IBM Security / © 2019 IBM Corporation</a:t>
            </a:r>
            <a:endParaRPr kumimoji="0" lang="en-US" sz="600" b="0" i="0" u="none" strike="noStrike" kern="1200" cap="none" spc="0" normalizeH="0" baseline="0" noProof="0" dirty="0">
              <a:ln>
                <a:noFill/>
              </a:ln>
              <a:solidFill>
                <a:srgbClr val="000000"/>
              </a:solidFill>
              <a:effectLst/>
              <a:uLnTx/>
              <a:uFillTx/>
              <a:latin typeface="IBM Plex Sans Light" panose="020B0403050203000203" pitchFamily="34" charset="77"/>
              <a:ea typeface="+mn-ea"/>
              <a:cs typeface="+mn-cs"/>
            </a:endParaRPr>
          </a:p>
        </p:txBody>
      </p:sp>
      <p:sp>
        <p:nvSpPr>
          <p:cNvPr id="6" name="Header Placeholder 5"/>
          <p:cNvSpPr>
            <a:spLocks noGrp="1"/>
          </p:cNvSpPr>
          <p:nvPr>
            <p:ph type="hdr" sz="quarter"/>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IBM Plex Sans Light" panose="020B0403050203000203" pitchFamily="34" charset="77"/>
              <a:ea typeface="+mn-ea"/>
              <a:cs typeface="+mn-cs"/>
            </a:endParaRPr>
          </a:p>
        </p:txBody>
      </p:sp>
    </p:spTree>
    <p:extLst>
      <p:ext uri="{BB962C8B-B14F-4D97-AF65-F5344CB8AC3E}">
        <p14:creationId xmlns:p14="http://schemas.microsoft.com/office/powerpoint/2010/main" val="3134965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209550"/>
            <a:ext cx="3298825" cy="1855788"/>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600"/>
              </a:spcBef>
              <a:spcAft>
                <a:spcPct val="0"/>
              </a:spcAft>
              <a:buClr>
                <a:schemeClr val="bg1"/>
              </a:buClr>
              <a:buSzPct val="90000"/>
              <a:buFont typeface="Wingdings" pitchFamily="2" charset="2"/>
              <a:buNone/>
              <a:tabLst/>
              <a:defRPr/>
            </a:pPr>
            <a:r>
              <a:rPr lang="en-GB" dirty="0"/>
              <a:t>Alignment with strategy and governance plays a central role in the design of systems and their components. Checks can be put in place to continually assure requirements are being adhered to. Risk is a continual factor in any IT system’s management and as such a process to manage it needs to be established and integrated into </a:t>
            </a:r>
            <a:r>
              <a:rPr lang="en-GB" dirty="0" err="1"/>
              <a:t>operationl</a:t>
            </a:r>
            <a:r>
              <a:rPr lang="en-GB" dirty="0"/>
              <a:t> processes.</a:t>
            </a:r>
          </a:p>
        </p:txBody>
      </p:sp>
      <p:sp>
        <p:nvSpPr>
          <p:cNvPr id="4" name="Slide Number Placeholder 3"/>
          <p:cNvSpPr>
            <a:spLocks noGrp="1"/>
          </p:cNvSpPr>
          <p:nvPr>
            <p:ph type="sldNum" sz="quarter" idx="5"/>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403050203000203" pitchFamily="34" charset="77"/>
              </a:rPr>
              <a:pPr marL="0" marR="0" lvl="0" indent="0" algn="r" defTabSz="685983" rtl="0" eaLnBrk="1" fontAlgn="auto" latinLnBrk="0" hangingPunct="1">
                <a:lnSpc>
                  <a:spcPct val="100000"/>
                </a:lnSpc>
                <a:spcBef>
                  <a:spcPts val="0"/>
                </a:spcBef>
                <a:spcAft>
                  <a:spcPts val="0"/>
                </a:spcAft>
                <a:buClrTx/>
                <a:buSzTx/>
                <a:buFontTx/>
                <a:buNone/>
                <a:tabLst/>
                <a:defRPr/>
              </a:pPr>
              <a:t>10</a:t>
            </a:fld>
            <a:endParaRPr kumimoji="0" lang="en-US" sz="600" b="0" i="0" u="none" strike="noStrike" kern="1200" cap="none" spc="0" normalizeH="0" baseline="0" noProof="0" dirty="0">
              <a:ln>
                <a:noFill/>
              </a:ln>
              <a:solidFill>
                <a:srgbClr val="000000"/>
              </a:solidFill>
              <a:effectLst/>
              <a:uLnTx/>
              <a:uFillTx/>
              <a:latin typeface="IBM Plex Sans Light" panose="020B0403050203000203" pitchFamily="34" charset="77"/>
            </a:endParaRPr>
          </a:p>
        </p:txBody>
      </p:sp>
      <p:sp>
        <p:nvSpPr>
          <p:cNvPr id="5" name="Footer Placeholder 4"/>
          <p:cNvSpPr>
            <a:spLocks noGrp="1"/>
          </p:cNvSpPr>
          <p:nvPr>
            <p:ph type="ftr" sz="quarter" idx="4"/>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Light" panose="020B0403050203000203" pitchFamily="34" charset="77"/>
                <a:ea typeface="+mn-ea"/>
                <a:cs typeface="+mn-cs"/>
              </a:rPr>
              <a:t>IBM Security / © 2019 IBM Corporation</a:t>
            </a:r>
            <a:endParaRPr kumimoji="0" lang="en-US" sz="600" b="0" i="0" u="none" strike="noStrike" kern="1200" cap="none" spc="0" normalizeH="0" baseline="0" noProof="0" dirty="0">
              <a:ln>
                <a:noFill/>
              </a:ln>
              <a:solidFill>
                <a:srgbClr val="000000"/>
              </a:solidFill>
              <a:effectLst/>
              <a:uLnTx/>
              <a:uFillTx/>
              <a:latin typeface="IBM Plex Sans Light" panose="020B0403050203000203" pitchFamily="34" charset="77"/>
              <a:ea typeface="+mn-ea"/>
              <a:cs typeface="+mn-cs"/>
            </a:endParaRPr>
          </a:p>
        </p:txBody>
      </p:sp>
      <p:sp>
        <p:nvSpPr>
          <p:cNvPr id="6" name="Header Placeholder 5"/>
          <p:cNvSpPr>
            <a:spLocks noGrp="1"/>
          </p:cNvSpPr>
          <p:nvPr>
            <p:ph type="hdr" sz="quarter"/>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IBM Plex Sans Light" panose="020B0403050203000203" pitchFamily="34" charset="77"/>
              <a:ea typeface="+mn-ea"/>
              <a:cs typeface="+mn-cs"/>
            </a:endParaRPr>
          </a:p>
        </p:txBody>
      </p:sp>
    </p:spTree>
    <p:extLst>
      <p:ext uri="{BB962C8B-B14F-4D97-AF65-F5344CB8AC3E}">
        <p14:creationId xmlns:p14="http://schemas.microsoft.com/office/powerpoint/2010/main" val="2980171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8" Type="http://schemas.openxmlformats.org/officeDocument/2006/relationships/hyperlink" Target="https://twitter.com/IBMSecurity?ref_src=twsrc%5Egoogle%7Ctwcamp%5Eserp%7Ctwgr%5Eauthor" TargetMode="External"/><Relationship Id="rId3" Type="http://schemas.openxmlformats.org/officeDocument/2006/relationships/image" Target="../media/image20.png"/><Relationship Id="rId7" Type="http://schemas.openxmlformats.org/officeDocument/2006/relationships/hyperlink" Target="https://exchange.xforce.ibmcloud.com/" TargetMode="External"/><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hyperlink" Target="https://www.ibm.com/security/community" TargetMode="External"/><Relationship Id="rId5" Type="http://schemas.openxmlformats.org/officeDocument/2006/relationships/hyperlink" Target="https://securityintelligence.com/" TargetMode="External"/><Relationship Id="rId4" Type="http://schemas.openxmlformats.org/officeDocument/2006/relationships/hyperlink" Target="https://www.ibm.com/security" TargetMode="External"/><Relationship Id="rId9" Type="http://schemas.openxmlformats.org/officeDocument/2006/relationships/hyperlink" Target="https://www.youtube.com/ibmsecurity" TargetMode="Externa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8" Type="http://schemas.openxmlformats.org/officeDocument/2006/relationships/hyperlink" Target="https://www.youtube.com/ibmsecurity" TargetMode="External"/><Relationship Id="rId3" Type="http://schemas.openxmlformats.org/officeDocument/2006/relationships/hyperlink" Target="https://www.ibm.com/security" TargetMode="External"/><Relationship Id="rId7" Type="http://schemas.openxmlformats.org/officeDocument/2006/relationships/hyperlink" Target="https://twitter.com/IBMSecurity?ref_src=twsrc%5Egoogle%7Ctwcamp%5Eserp%7Ctwgr%5Eauthor" TargetMode="External"/><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hyperlink" Target="https://exchange.xforce.ibmcloud.com/" TargetMode="External"/><Relationship Id="rId5" Type="http://schemas.openxmlformats.org/officeDocument/2006/relationships/hyperlink" Target="https://www.ibm.com/security/community" TargetMode="External"/><Relationship Id="rId4" Type="http://schemas.openxmlformats.org/officeDocument/2006/relationships/hyperlink" Target="https://securityintelligence.com/" TargetMode="External"/><Relationship Id="rId9"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x Grid">
    <p:bg>
      <p:bgPr>
        <a:solidFill>
          <a:schemeClr val="bg2"/>
        </a:solidFill>
        <a:effectLst/>
      </p:bgPr>
    </p:bg>
    <p:spTree>
      <p:nvGrpSpPr>
        <p:cNvPr id="1" name=""/>
        <p:cNvGrpSpPr/>
        <p:nvPr/>
      </p:nvGrpSpPr>
      <p:grpSpPr>
        <a:xfrm>
          <a:off x="0" y="0"/>
          <a:ext cx="0" cy="0"/>
          <a:chOff x="0" y="0"/>
          <a:chExt cx="0" cy="0"/>
        </a:xfrm>
      </p:grpSpPr>
      <p:sp>
        <p:nvSpPr>
          <p:cNvPr id="139" name="Rectangle">
            <a:extLst>
              <a:ext uri="{FF2B5EF4-FFF2-40B4-BE49-F238E27FC236}">
                <a16:creationId xmlns:a16="http://schemas.microsoft.com/office/drawing/2014/main" id="{04DDC756-4ADD-194E-B930-1C9EB5A2EABF}"/>
              </a:ext>
            </a:extLst>
          </p:cNvPr>
          <p:cNvSpPr/>
          <p:nvPr/>
        </p:nvSpPr>
        <p:spPr>
          <a:xfrm>
            <a:off x="205346" y="197981"/>
            <a:ext cx="8741664" cy="594360"/>
          </a:xfrm>
          <a:prstGeom prst="rect">
            <a:avLst/>
          </a:prstGeom>
          <a:solidFill>
            <a:srgbClr val="2D61F6"/>
          </a:solidFill>
          <a:ln w="12700" cap="flat">
            <a:noFill/>
            <a:miter lim="400000"/>
          </a:ln>
          <a:effectLst/>
        </p:spPr>
        <p:txBody>
          <a:bodyPr wrap="square" lIns="91439" tIns="91439" rIns="91439" bIns="91439" numCol="1" anchor="t">
            <a:noAutofit/>
          </a:bodyPr>
          <a:lstStyle/>
          <a:p>
            <a:pPr>
              <a:lnSpc>
                <a:spcPct val="90000"/>
              </a:lnSpc>
              <a:tabLst/>
              <a:defRPr>
                <a:solidFill>
                  <a:srgbClr val="000000"/>
                </a:solidFill>
                <a:latin typeface="IBM Plex Sans ExtraLight"/>
                <a:ea typeface="IBM Plex Sans ExtraLight"/>
                <a:cs typeface="IBM Plex Sans ExtraLight"/>
                <a:sym typeface="IBM Plex Sans ExtraLight"/>
              </a:defRPr>
            </a:pPr>
            <a:endParaRPr dirty="0"/>
          </a:p>
        </p:txBody>
      </p:sp>
      <p:sp>
        <p:nvSpPr>
          <p:cNvPr id="140" name="Rectangle">
            <a:extLst>
              <a:ext uri="{FF2B5EF4-FFF2-40B4-BE49-F238E27FC236}">
                <a16:creationId xmlns:a16="http://schemas.microsoft.com/office/drawing/2014/main" id="{C129029C-221C-3542-98BD-9B8762D56C52}"/>
              </a:ext>
            </a:extLst>
          </p:cNvPr>
          <p:cNvSpPr/>
          <p:nvPr/>
        </p:nvSpPr>
        <p:spPr>
          <a:xfrm>
            <a:off x="205346" y="792007"/>
            <a:ext cx="8741664" cy="594360"/>
          </a:xfrm>
          <a:prstGeom prst="rect">
            <a:avLst/>
          </a:prstGeom>
          <a:solidFill>
            <a:srgbClr val="164FE2"/>
          </a:solidFill>
          <a:ln w="12700" cap="flat">
            <a:noFill/>
            <a:miter lim="400000"/>
          </a:ln>
          <a:effectLst/>
        </p:spPr>
        <p:txBody>
          <a:bodyPr wrap="square" lIns="91439" tIns="91439" rIns="91439" bIns="91439" numCol="1" anchor="t">
            <a:noAutofit/>
          </a:bodyPr>
          <a:lstStyle/>
          <a:p>
            <a:pPr>
              <a:lnSpc>
                <a:spcPct val="90000"/>
              </a:lnSpc>
              <a:tabLst/>
              <a:defRPr>
                <a:solidFill>
                  <a:srgbClr val="000000"/>
                </a:solidFill>
                <a:latin typeface="IBM Plex Sans ExtraLight"/>
                <a:ea typeface="IBM Plex Sans ExtraLight"/>
                <a:cs typeface="IBM Plex Sans ExtraLight"/>
                <a:sym typeface="IBM Plex Sans ExtraLight"/>
              </a:defRPr>
            </a:pPr>
            <a:endParaRPr dirty="0"/>
          </a:p>
        </p:txBody>
      </p:sp>
      <p:sp>
        <p:nvSpPr>
          <p:cNvPr id="141" name="Rectangle">
            <a:extLst>
              <a:ext uri="{FF2B5EF4-FFF2-40B4-BE49-F238E27FC236}">
                <a16:creationId xmlns:a16="http://schemas.microsoft.com/office/drawing/2014/main" id="{29395FF0-F4C1-F34F-8A39-705FB8BF6A51}"/>
              </a:ext>
            </a:extLst>
          </p:cNvPr>
          <p:cNvSpPr/>
          <p:nvPr/>
        </p:nvSpPr>
        <p:spPr>
          <a:xfrm>
            <a:off x="205346" y="1386033"/>
            <a:ext cx="8741664" cy="594360"/>
          </a:xfrm>
          <a:prstGeom prst="rect">
            <a:avLst/>
          </a:prstGeom>
          <a:solidFill>
            <a:srgbClr val="0E40D2"/>
          </a:solidFill>
          <a:ln w="12700" cap="flat">
            <a:noFill/>
            <a:miter lim="400000"/>
          </a:ln>
          <a:effectLst/>
        </p:spPr>
        <p:txBody>
          <a:bodyPr wrap="square" lIns="91439" tIns="91439" rIns="91439" bIns="91439" numCol="1" anchor="t">
            <a:noAutofit/>
          </a:bodyPr>
          <a:lstStyle/>
          <a:p>
            <a:pPr>
              <a:lnSpc>
                <a:spcPct val="90000"/>
              </a:lnSpc>
              <a:tabLst/>
              <a:defRPr>
                <a:solidFill>
                  <a:srgbClr val="000000"/>
                </a:solidFill>
                <a:latin typeface="IBM Plex Sans ExtraLight"/>
                <a:ea typeface="IBM Plex Sans ExtraLight"/>
                <a:cs typeface="IBM Plex Sans ExtraLight"/>
                <a:sym typeface="IBM Plex Sans ExtraLight"/>
              </a:defRPr>
            </a:pPr>
            <a:endParaRPr dirty="0"/>
          </a:p>
        </p:txBody>
      </p:sp>
      <p:sp>
        <p:nvSpPr>
          <p:cNvPr id="142" name="Rectangle">
            <a:extLst>
              <a:ext uri="{FF2B5EF4-FFF2-40B4-BE49-F238E27FC236}">
                <a16:creationId xmlns:a16="http://schemas.microsoft.com/office/drawing/2014/main" id="{53E9D0E6-5EFC-F74F-A56D-443A411576B8}"/>
              </a:ext>
            </a:extLst>
          </p:cNvPr>
          <p:cNvSpPr/>
          <p:nvPr/>
        </p:nvSpPr>
        <p:spPr>
          <a:xfrm>
            <a:off x="205346" y="1980059"/>
            <a:ext cx="8741664" cy="594360"/>
          </a:xfrm>
          <a:prstGeom prst="rect">
            <a:avLst/>
          </a:prstGeom>
          <a:solidFill>
            <a:srgbClr val="0637B8"/>
          </a:solidFill>
          <a:ln w="12700" cap="flat">
            <a:noFill/>
            <a:miter lim="400000"/>
          </a:ln>
          <a:effectLst/>
        </p:spPr>
        <p:txBody>
          <a:bodyPr wrap="square" lIns="91439" tIns="91439" rIns="91439" bIns="91439" numCol="1" anchor="t">
            <a:noAutofit/>
          </a:bodyPr>
          <a:lstStyle/>
          <a:p>
            <a:pPr>
              <a:lnSpc>
                <a:spcPct val="90000"/>
              </a:lnSpc>
              <a:tabLst/>
              <a:defRPr>
                <a:solidFill>
                  <a:srgbClr val="000000"/>
                </a:solidFill>
                <a:latin typeface="IBM Plex Sans ExtraLight"/>
                <a:ea typeface="IBM Plex Sans ExtraLight"/>
                <a:cs typeface="IBM Plex Sans ExtraLight"/>
                <a:sym typeface="IBM Plex Sans ExtraLight"/>
              </a:defRPr>
            </a:pPr>
            <a:endParaRPr dirty="0"/>
          </a:p>
        </p:txBody>
      </p:sp>
      <p:sp>
        <p:nvSpPr>
          <p:cNvPr id="143" name="Rectangle">
            <a:extLst>
              <a:ext uri="{FF2B5EF4-FFF2-40B4-BE49-F238E27FC236}">
                <a16:creationId xmlns:a16="http://schemas.microsoft.com/office/drawing/2014/main" id="{AA4280F8-CAD4-E74B-A312-7D5C33AE1B9F}"/>
              </a:ext>
            </a:extLst>
          </p:cNvPr>
          <p:cNvSpPr/>
          <p:nvPr/>
        </p:nvSpPr>
        <p:spPr>
          <a:xfrm>
            <a:off x="205346" y="2574085"/>
            <a:ext cx="8741664" cy="594360"/>
          </a:xfrm>
          <a:prstGeom prst="rect">
            <a:avLst/>
          </a:prstGeom>
          <a:solidFill>
            <a:srgbClr val="012A9C"/>
          </a:solidFill>
          <a:ln w="12700" cap="flat">
            <a:noFill/>
            <a:miter lim="400000"/>
          </a:ln>
          <a:effectLst/>
        </p:spPr>
        <p:txBody>
          <a:bodyPr wrap="square" lIns="91439" tIns="91439" rIns="91439" bIns="91439" numCol="1" anchor="t">
            <a:noAutofit/>
          </a:bodyPr>
          <a:lstStyle/>
          <a:p>
            <a:pPr>
              <a:lnSpc>
                <a:spcPct val="90000"/>
              </a:lnSpc>
              <a:tabLst/>
              <a:defRPr>
                <a:solidFill>
                  <a:srgbClr val="000000"/>
                </a:solidFill>
                <a:latin typeface="IBM Plex Sans ExtraLight"/>
                <a:ea typeface="IBM Plex Sans ExtraLight"/>
                <a:cs typeface="IBM Plex Sans ExtraLight"/>
                <a:sym typeface="IBM Plex Sans ExtraLight"/>
              </a:defRPr>
            </a:pPr>
            <a:endParaRPr dirty="0"/>
          </a:p>
        </p:txBody>
      </p:sp>
      <p:sp>
        <p:nvSpPr>
          <p:cNvPr id="144" name="Rectangle">
            <a:extLst>
              <a:ext uri="{FF2B5EF4-FFF2-40B4-BE49-F238E27FC236}">
                <a16:creationId xmlns:a16="http://schemas.microsoft.com/office/drawing/2014/main" id="{39F01D1B-57C4-0840-8032-A458F0271B46}"/>
              </a:ext>
            </a:extLst>
          </p:cNvPr>
          <p:cNvSpPr/>
          <p:nvPr/>
        </p:nvSpPr>
        <p:spPr>
          <a:xfrm>
            <a:off x="205346" y="3168111"/>
            <a:ext cx="8741664" cy="594360"/>
          </a:xfrm>
          <a:prstGeom prst="rect">
            <a:avLst/>
          </a:prstGeom>
          <a:solidFill>
            <a:srgbClr val="012382"/>
          </a:solidFill>
          <a:ln w="12700" cap="flat">
            <a:noFill/>
            <a:miter lim="400000"/>
          </a:ln>
          <a:effectLst/>
        </p:spPr>
        <p:txBody>
          <a:bodyPr wrap="square" lIns="91439" tIns="91439" rIns="91439" bIns="91439" numCol="1" anchor="t">
            <a:noAutofit/>
          </a:bodyPr>
          <a:lstStyle/>
          <a:p>
            <a:pPr>
              <a:lnSpc>
                <a:spcPct val="90000"/>
              </a:lnSpc>
              <a:tabLst/>
              <a:defRPr>
                <a:solidFill>
                  <a:srgbClr val="000000"/>
                </a:solidFill>
                <a:latin typeface="IBM Plex Sans ExtraLight"/>
                <a:ea typeface="IBM Plex Sans ExtraLight"/>
                <a:cs typeface="IBM Plex Sans ExtraLight"/>
                <a:sym typeface="IBM Plex Sans ExtraLight"/>
              </a:defRPr>
            </a:pPr>
            <a:endParaRPr dirty="0"/>
          </a:p>
        </p:txBody>
      </p:sp>
      <p:sp>
        <p:nvSpPr>
          <p:cNvPr id="145" name="Rectangle">
            <a:extLst>
              <a:ext uri="{FF2B5EF4-FFF2-40B4-BE49-F238E27FC236}">
                <a16:creationId xmlns:a16="http://schemas.microsoft.com/office/drawing/2014/main" id="{9BCF126B-5208-8345-A6CA-4D76E5E3D8A4}"/>
              </a:ext>
            </a:extLst>
          </p:cNvPr>
          <p:cNvSpPr/>
          <p:nvPr/>
        </p:nvSpPr>
        <p:spPr>
          <a:xfrm>
            <a:off x="205346" y="3762137"/>
            <a:ext cx="8741664" cy="594360"/>
          </a:xfrm>
          <a:prstGeom prst="rect">
            <a:avLst/>
          </a:prstGeom>
          <a:solidFill>
            <a:srgbClr val="011D6A"/>
          </a:solidFill>
          <a:ln w="12700" cap="flat">
            <a:noFill/>
            <a:miter lim="400000"/>
          </a:ln>
          <a:effectLst/>
        </p:spPr>
        <p:txBody>
          <a:bodyPr wrap="square" lIns="91439" tIns="91439" rIns="91439" bIns="91439" numCol="1" anchor="t">
            <a:noAutofit/>
          </a:bodyPr>
          <a:lstStyle/>
          <a:p>
            <a:pPr>
              <a:lnSpc>
                <a:spcPct val="90000"/>
              </a:lnSpc>
              <a:tabLst/>
              <a:defRPr>
                <a:solidFill>
                  <a:srgbClr val="000000"/>
                </a:solidFill>
                <a:latin typeface="IBM Plex Sans ExtraLight"/>
                <a:ea typeface="IBM Plex Sans ExtraLight"/>
                <a:cs typeface="IBM Plex Sans ExtraLight"/>
                <a:sym typeface="IBM Plex Sans ExtraLight"/>
              </a:defRPr>
            </a:pPr>
            <a:endParaRPr dirty="0"/>
          </a:p>
        </p:txBody>
      </p:sp>
      <p:sp>
        <p:nvSpPr>
          <p:cNvPr id="146" name="Rectangle">
            <a:extLst>
              <a:ext uri="{FF2B5EF4-FFF2-40B4-BE49-F238E27FC236}">
                <a16:creationId xmlns:a16="http://schemas.microsoft.com/office/drawing/2014/main" id="{D4EC577D-EBE5-7548-B07F-873A549EFA1C}"/>
              </a:ext>
            </a:extLst>
          </p:cNvPr>
          <p:cNvSpPr/>
          <p:nvPr/>
        </p:nvSpPr>
        <p:spPr>
          <a:xfrm>
            <a:off x="205346" y="4356164"/>
            <a:ext cx="8741664" cy="594360"/>
          </a:xfrm>
          <a:prstGeom prst="rect">
            <a:avLst/>
          </a:prstGeom>
          <a:solidFill>
            <a:srgbClr val="001654"/>
          </a:solidFill>
          <a:ln w="12700" cap="flat">
            <a:noFill/>
            <a:miter lim="400000"/>
          </a:ln>
          <a:effectLst/>
        </p:spPr>
        <p:txBody>
          <a:bodyPr wrap="square" lIns="91439" tIns="91439" rIns="91439" bIns="91439" numCol="1" anchor="t">
            <a:noAutofit/>
          </a:bodyPr>
          <a:lstStyle/>
          <a:p>
            <a:pPr>
              <a:lnSpc>
                <a:spcPct val="90000"/>
              </a:lnSpc>
              <a:tabLst/>
              <a:defRPr>
                <a:solidFill>
                  <a:srgbClr val="000000"/>
                </a:solidFill>
                <a:latin typeface="IBM Plex Sans ExtraLight"/>
                <a:ea typeface="IBM Plex Sans ExtraLight"/>
                <a:cs typeface="IBM Plex Sans ExtraLight"/>
                <a:sym typeface="IBM Plex Sans ExtraLight"/>
              </a:defRPr>
            </a:pPr>
            <a:endParaRPr dirty="0"/>
          </a:p>
        </p:txBody>
      </p:sp>
      <p:grpSp>
        <p:nvGrpSpPr>
          <p:cNvPr id="132" name="Group 131">
            <a:extLst>
              <a:ext uri="{FF2B5EF4-FFF2-40B4-BE49-F238E27FC236}">
                <a16:creationId xmlns:a16="http://schemas.microsoft.com/office/drawing/2014/main" id="{1419E28D-7C5F-994F-8966-2EB6E119642E}"/>
              </a:ext>
            </a:extLst>
          </p:cNvPr>
          <p:cNvGrpSpPr/>
          <p:nvPr userDrawn="1"/>
        </p:nvGrpSpPr>
        <p:grpSpPr>
          <a:xfrm>
            <a:off x="2085367" y="200867"/>
            <a:ext cx="4978394" cy="4749070"/>
            <a:chOff x="2090364" y="193205"/>
            <a:chExt cx="4978394" cy="4737103"/>
          </a:xfrm>
        </p:grpSpPr>
        <p:sp>
          <p:nvSpPr>
            <p:cNvPr id="133" name="Rectangle">
              <a:extLst>
                <a:ext uri="{FF2B5EF4-FFF2-40B4-BE49-F238E27FC236}">
                  <a16:creationId xmlns:a16="http://schemas.microsoft.com/office/drawing/2014/main" id="{A8C5E148-1EAF-8F42-BAE1-0E7C1775DF45}"/>
                </a:ext>
              </a:extLst>
            </p:cNvPr>
            <p:cNvSpPr/>
            <p:nvPr/>
          </p:nvSpPr>
          <p:spPr>
            <a:xfrm>
              <a:off x="2090364" y="193205"/>
              <a:ext cx="406401" cy="4737103"/>
            </a:xfrm>
            <a:prstGeom prst="rect">
              <a:avLst/>
            </a:prstGeom>
            <a:solidFill>
              <a:srgbClr val="3E3D3E"/>
            </a:solidFill>
            <a:ln w="12700" cap="flat">
              <a:noFill/>
              <a:miter lim="400000"/>
            </a:ln>
            <a:effectLst/>
          </p:spPr>
          <p:txBody>
            <a:bodyPr wrap="square" lIns="91439" tIns="91439" rIns="91439" bIns="91439" numCol="1" anchor="t">
              <a:noAutofit/>
            </a:bodyPr>
            <a:lstStyle/>
            <a:p>
              <a:pPr>
                <a:lnSpc>
                  <a:spcPct val="90000"/>
                </a:lnSpc>
                <a:tabLst/>
                <a:defRPr>
                  <a:solidFill>
                    <a:srgbClr val="000000"/>
                  </a:solidFill>
                  <a:latin typeface="IBM Plex Sans ExtraLight"/>
                  <a:ea typeface="IBM Plex Sans ExtraLight"/>
                  <a:cs typeface="IBM Plex Sans ExtraLight"/>
                  <a:sym typeface="IBM Plex Sans ExtraLight"/>
                </a:defRPr>
              </a:pPr>
              <a:endParaRPr dirty="0"/>
            </a:p>
          </p:txBody>
        </p:sp>
        <p:sp>
          <p:nvSpPr>
            <p:cNvPr id="134" name="Rectangle">
              <a:extLst>
                <a:ext uri="{FF2B5EF4-FFF2-40B4-BE49-F238E27FC236}">
                  <a16:creationId xmlns:a16="http://schemas.microsoft.com/office/drawing/2014/main" id="{29C73BC1-A5DB-4F4A-BDF0-14C7F5798A7D}"/>
                </a:ext>
              </a:extLst>
            </p:cNvPr>
            <p:cNvSpPr/>
            <p:nvPr/>
          </p:nvSpPr>
          <p:spPr>
            <a:xfrm>
              <a:off x="4375943" y="193205"/>
              <a:ext cx="406401" cy="4737103"/>
            </a:xfrm>
            <a:prstGeom prst="rect">
              <a:avLst/>
            </a:prstGeom>
            <a:solidFill>
              <a:srgbClr val="3E3D3E"/>
            </a:solidFill>
            <a:ln w="12700" cap="flat">
              <a:noFill/>
              <a:miter lim="400000"/>
            </a:ln>
            <a:effectLst/>
          </p:spPr>
          <p:txBody>
            <a:bodyPr wrap="square" lIns="91439" tIns="91439" rIns="91439" bIns="91439" numCol="1" anchor="t">
              <a:noAutofit/>
            </a:bodyPr>
            <a:lstStyle/>
            <a:p>
              <a:pPr>
                <a:lnSpc>
                  <a:spcPct val="90000"/>
                </a:lnSpc>
                <a:tabLst/>
                <a:defRPr>
                  <a:solidFill>
                    <a:srgbClr val="000000"/>
                  </a:solidFill>
                  <a:latin typeface="IBM Plex Sans ExtraLight"/>
                  <a:ea typeface="IBM Plex Sans ExtraLight"/>
                  <a:cs typeface="IBM Plex Sans ExtraLight"/>
                  <a:sym typeface="IBM Plex Sans ExtraLight"/>
                </a:defRPr>
              </a:pPr>
              <a:endParaRPr dirty="0"/>
            </a:p>
          </p:txBody>
        </p:sp>
        <p:sp>
          <p:nvSpPr>
            <p:cNvPr id="135" name="Rectangle">
              <a:extLst>
                <a:ext uri="{FF2B5EF4-FFF2-40B4-BE49-F238E27FC236}">
                  <a16:creationId xmlns:a16="http://schemas.microsoft.com/office/drawing/2014/main" id="{7DB847C7-4B3D-5643-AF29-58D6CAC1D635}"/>
                </a:ext>
              </a:extLst>
            </p:cNvPr>
            <p:cNvSpPr/>
            <p:nvPr/>
          </p:nvSpPr>
          <p:spPr>
            <a:xfrm>
              <a:off x="6662357" y="193205"/>
              <a:ext cx="406401" cy="4737103"/>
            </a:xfrm>
            <a:prstGeom prst="rect">
              <a:avLst/>
            </a:prstGeom>
            <a:solidFill>
              <a:srgbClr val="3E3D3E"/>
            </a:solidFill>
            <a:ln w="12700" cap="flat">
              <a:noFill/>
              <a:miter lim="400000"/>
            </a:ln>
            <a:effectLst/>
          </p:spPr>
          <p:txBody>
            <a:bodyPr wrap="square" lIns="91439" tIns="91439" rIns="91439" bIns="91439" numCol="1" anchor="t">
              <a:noAutofit/>
            </a:bodyPr>
            <a:lstStyle/>
            <a:p>
              <a:pPr>
                <a:lnSpc>
                  <a:spcPct val="90000"/>
                </a:lnSpc>
                <a:tabLst/>
                <a:defRPr>
                  <a:solidFill>
                    <a:srgbClr val="000000"/>
                  </a:solidFill>
                  <a:latin typeface="IBM Plex Sans ExtraLight"/>
                  <a:ea typeface="IBM Plex Sans ExtraLight"/>
                  <a:cs typeface="IBM Plex Sans ExtraLight"/>
                  <a:sym typeface="IBM Plex Sans ExtraLight"/>
                </a:defRPr>
              </a:pPr>
              <a:endParaRPr dirty="0"/>
            </a:p>
          </p:txBody>
        </p:sp>
        <p:sp>
          <p:nvSpPr>
            <p:cNvPr id="136" name="Rectangle">
              <a:extLst>
                <a:ext uri="{FF2B5EF4-FFF2-40B4-BE49-F238E27FC236}">
                  <a16:creationId xmlns:a16="http://schemas.microsoft.com/office/drawing/2014/main" id="{75B70238-4DD4-5640-A46E-703DEE3CC6E4}"/>
                </a:ext>
              </a:extLst>
            </p:cNvPr>
            <p:cNvSpPr/>
            <p:nvPr/>
          </p:nvSpPr>
          <p:spPr>
            <a:xfrm>
              <a:off x="4375943" y="193205"/>
              <a:ext cx="203201" cy="4737103"/>
            </a:xfrm>
            <a:prstGeom prst="rect">
              <a:avLst/>
            </a:prstGeom>
            <a:solidFill>
              <a:srgbClr val="4C4D4E"/>
            </a:solidFill>
            <a:ln w="12700" cap="flat">
              <a:noFill/>
              <a:miter lim="400000"/>
            </a:ln>
            <a:effectLst/>
          </p:spPr>
          <p:txBody>
            <a:bodyPr wrap="square" lIns="91439" tIns="91439" rIns="91439" bIns="91439" numCol="1" anchor="t">
              <a:noAutofit/>
            </a:bodyPr>
            <a:lstStyle/>
            <a:p>
              <a:pPr>
                <a:lnSpc>
                  <a:spcPct val="90000"/>
                </a:lnSpc>
                <a:tabLst/>
                <a:defRPr>
                  <a:solidFill>
                    <a:srgbClr val="000000"/>
                  </a:solidFill>
                  <a:latin typeface="IBM Plex Sans ExtraLight"/>
                  <a:ea typeface="IBM Plex Sans ExtraLight"/>
                  <a:cs typeface="IBM Plex Sans ExtraLight"/>
                  <a:sym typeface="IBM Plex Sans ExtraLight"/>
                </a:defRPr>
              </a:pPr>
              <a:endParaRPr dirty="0"/>
            </a:p>
          </p:txBody>
        </p:sp>
        <p:sp>
          <p:nvSpPr>
            <p:cNvPr id="137" name="Rectangle">
              <a:extLst>
                <a:ext uri="{FF2B5EF4-FFF2-40B4-BE49-F238E27FC236}">
                  <a16:creationId xmlns:a16="http://schemas.microsoft.com/office/drawing/2014/main" id="{41458003-E13B-7042-919D-043B5C3F2582}"/>
                </a:ext>
              </a:extLst>
            </p:cNvPr>
            <p:cNvSpPr/>
            <p:nvPr/>
          </p:nvSpPr>
          <p:spPr>
            <a:xfrm>
              <a:off x="2090364" y="193205"/>
              <a:ext cx="203201" cy="4737103"/>
            </a:xfrm>
            <a:prstGeom prst="rect">
              <a:avLst/>
            </a:prstGeom>
            <a:solidFill>
              <a:srgbClr val="4C4D4E"/>
            </a:solidFill>
            <a:ln w="12700" cap="flat">
              <a:noFill/>
              <a:miter lim="400000"/>
            </a:ln>
            <a:effectLst/>
          </p:spPr>
          <p:txBody>
            <a:bodyPr wrap="square" lIns="91439" tIns="91439" rIns="91439" bIns="91439" numCol="1" anchor="t">
              <a:noAutofit/>
            </a:bodyPr>
            <a:lstStyle/>
            <a:p>
              <a:pPr>
                <a:lnSpc>
                  <a:spcPct val="90000"/>
                </a:lnSpc>
                <a:tabLst/>
                <a:defRPr>
                  <a:solidFill>
                    <a:srgbClr val="000000"/>
                  </a:solidFill>
                  <a:latin typeface="IBM Plex Sans ExtraLight"/>
                  <a:ea typeface="IBM Plex Sans ExtraLight"/>
                  <a:cs typeface="IBM Plex Sans ExtraLight"/>
                  <a:sym typeface="IBM Plex Sans ExtraLight"/>
                </a:defRPr>
              </a:pPr>
              <a:endParaRPr dirty="0"/>
            </a:p>
          </p:txBody>
        </p:sp>
        <p:sp>
          <p:nvSpPr>
            <p:cNvPr id="138" name="Rectangle">
              <a:extLst>
                <a:ext uri="{FF2B5EF4-FFF2-40B4-BE49-F238E27FC236}">
                  <a16:creationId xmlns:a16="http://schemas.microsoft.com/office/drawing/2014/main" id="{E99F8947-211B-DD4C-9ACB-053FB8B6315A}"/>
                </a:ext>
              </a:extLst>
            </p:cNvPr>
            <p:cNvSpPr/>
            <p:nvPr/>
          </p:nvSpPr>
          <p:spPr>
            <a:xfrm>
              <a:off x="6662357" y="193205"/>
              <a:ext cx="203201" cy="4737103"/>
            </a:xfrm>
            <a:prstGeom prst="rect">
              <a:avLst/>
            </a:prstGeom>
            <a:solidFill>
              <a:srgbClr val="4C4D4E"/>
            </a:solidFill>
            <a:ln w="12700" cap="flat">
              <a:noFill/>
              <a:miter lim="400000"/>
            </a:ln>
            <a:effectLst/>
          </p:spPr>
          <p:txBody>
            <a:bodyPr wrap="square" lIns="91439" tIns="91439" rIns="91439" bIns="91439" numCol="1" anchor="t">
              <a:noAutofit/>
            </a:bodyPr>
            <a:lstStyle/>
            <a:p>
              <a:pPr>
                <a:lnSpc>
                  <a:spcPct val="90000"/>
                </a:lnSpc>
                <a:tabLst/>
                <a:defRPr>
                  <a:solidFill>
                    <a:srgbClr val="000000"/>
                  </a:solidFill>
                  <a:latin typeface="IBM Plex Sans ExtraLight"/>
                  <a:ea typeface="IBM Plex Sans ExtraLight"/>
                  <a:cs typeface="IBM Plex Sans ExtraLight"/>
                  <a:sym typeface="IBM Plex Sans ExtraLight"/>
                </a:defRPr>
              </a:pPr>
              <a:endParaRPr dirty="0"/>
            </a:p>
          </p:txBody>
        </p:sp>
      </p:grpSp>
    </p:spTree>
    <p:extLst>
      <p:ext uri="{BB962C8B-B14F-4D97-AF65-F5344CB8AC3E}">
        <p14:creationId xmlns:p14="http://schemas.microsoft.com/office/powerpoint/2010/main" val="3053009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text (three columns), picture">
    <p:bg>
      <p:bgRef idx="1001">
        <a:schemeClr val="bg2"/>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AC14971-AC4B-CC4E-AB05-8DB4A139077A}"/>
              </a:ext>
            </a:extLst>
          </p:cNvPr>
          <p:cNvSpPr>
            <a:spLocks noGrp="1"/>
          </p:cNvSpPr>
          <p:nvPr>
            <p:ph type="pic" sz="quarter" idx="15"/>
          </p:nvPr>
        </p:nvSpPr>
        <p:spPr>
          <a:xfrm>
            <a:off x="6858000" y="0"/>
            <a:ext cx="2286000" cy="5143500"/>
          </a:xfrm>
        </p:spPr>
        <p:txBody>
          <a:bodyPr/>
          <a:lstStyle>
            <a:lvl1pPr>
              <a:defRPr sz="1200">
                <a:solidFill>
                  <a:schemeClr val="tx1"/>
                </a:solidFill>
              </a:defRPr>
            </a:lvl1pPr>
          </a:lstStyle>
          <a:p>
            <a:r>
              <a:rPr lang="en-US"/>
              <a:t>Click icon to add picture</a:t>
            </a:r>
            <a:endParaRPr lang="en-US" dirty="0"/>
          </a:p>
        </p:txBody>
      </p:sp>
      <p:sp>
        <p:nvSpPr>
          <p:cNvPr id="2" name="Title 1"/>
          <p:cNvSpPr>
            <a:spLocks noGrp="1"/>
          </p:cNvSpPr>
          <p:nvPr>
            <p:ph type="title"/>
          </p:nvPr>
        </p:nvSpPr>
        <p:spPr>
          <a:xfrm>
            <a:off x="177660" y="168516"/>
            <a:ext cx="6473952" cy="630936"/>
          </a:xfrm>
        </p:spPr>
        <p:txBody>
          <a:bodyPr/>
          <a:lstStyle>
            <a:lvl1pPr>
              <a:defRPr>
                <a:solidFill>
                  <a:schemeClr val="tx1"/>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lvl1pPr>
              <a:defRPr>
                <a:solidFill>
                  <a:schemeClr val="tx1"/>
                </a:solidFill>
              </a:defRPr>
            </a:lvl1pPr>
          </a:lstStyle>
          <a:p>
            <a:r>
              <a:rPr lang="en-US" dirty="0"/>
              <a:t>IBM Security / © 2020 IBM Corporation</a:t>
            </a: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95200" y="1357559"/>
            <a:ext cx="1887600" cy="2998541"/>
          </a:xfrm>
        </p:spPr>
        <p:txBody>
          <a:bodyPr/>
          <a:lstStyle>
            <a:lvl1pPr>
              <a:buClr>
                <a:schemeClr val="tx1"/>
              </a:buClr>
              <a:defRPr sz="1200">
                <a:solidFill>
                  <a:schemeClr val="tx1"/>
                </a:solidFill>
              </a:defRPr>
            </a:lvl1pPr>
            <a:lvl2pPr>
              <a:buClr>
                <a:schemeClr val="tx1"/>
              </a:buClr>
              <a:defRPr sz="1200">
                <a:solidFill>
                  <a:schemeClr val="tx1"/>
                </a:solidFill>
              </a:defRPr>
            </a:lvl2pPr>
            <a:lvl3pPr>
              <a:buClr>
                <a:schemeClr val="tx1"/>
              </a:buClr>
              <a:defRPr sz="1200">
                <a:solidFill>
                  <a:schemeClr val="tx1"/>
                </a:solidFill>
              </a:defRPr>
            </a:lvl3pPr>
            <a:lvl4pPr>
              <a:buClr>
                <a:schemeClr val="tx1"/>
              </a:buClr>
              <a:defRPr sz="1200">
                <a:solidFill>
                  <a:schemeClr val="tx1"/>
                </a:solidFill>
              </a:defRPr>
            </a:lvl4pPr>
            <a:lvl5pPr>
              <a:buClr>
                <a:schemeClr val="tx1"/>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2481163" y="1357559"/>
            <a:ext cx="1887638" cy="2998541"/>
          </a:xfrm>
        </p:spPr>
        <p:txBody>
          <a:bodyPr/>
          <a:lstStyle>
            <a:lvl1pPr>
              <a:buClr>
                <a:schemeClr val="tx1"/>
              </a:buClr>
              <a:defRPr sz="1200">
                <a:solidFill>
                  <a:schemeClr val="tx1"/>
                </a:solidFill>
              </a:defRPr>
            </a:lvl1pPr>
            <a:lvl2pPr>
              <a:buClr>
                <a:schemeClr val="tx1"/>
              </a:buClr>
              <a:defRPr sz="1200">
                <a:solidFill>
                  <a:schemeClr val="tx1"/>
                </a:solidFill>
              </a:defRPr>
            </a:lvl2pPr>
            <a:lvl3pPr>
              <a:buClr>
                <a:schemeClr val="tx1"/>
              </a:buClr>
              <a:defRPr sz="1200">
                <a:solidFill>
                  <a:schemeClr val="tx1"/>
                </a:solidFill>
              </a:defRPr>
            </a:lvl3pPr>
            <a:lvl4pPr>
              <a:buClr>
                <a:schemeClr val="tx1"/>
              </a:buClr>
              <a:defRPr sz="1200">
                <a:solidFill>
                  <a:schemeClr val="tx1"/>
                </a:solidFill>
              </a:defRPr>
            </a:lvl4pPr>
            <a:lvl5pPr>
              <a:buClr>
                <a:schemeClr val="tx1"/>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4"/>
          </p:nvPr>
        </p:nvSpPr>
        <p:spPr>
          <a:xfrm>
            <a:off x="4767163" y="1357559"/>
            <a:ext cx="1882892" cy="2998541"/>
          </a:xfrm>
        </p:spPr>
        <p:txBody>
          <a:bodyPr/>
          <a:lstStyle>
            <a:lvl1pPr>
              <a:buClr>
                <a:schemeClr val="tx1"/>
              </a:buClr>
              <a:defRPr sz="1200">
                <a:solidFill>
                  <a:schemeClr val="tx1"/>
                </a:solidFill>
              </a:defRPr>
            </a:lvl1pPr>
            <a:lvl2pPr>
              <a:buClr>
                <a:schemeClr val="tx1"/>
              </a:buClr>
              <a:defRPr sz="1200">
                <a:solidFill>
                  <a:schemeClr val="tx1"/>
                </a:solidFill>
              </a:defRPr>
            </a:lvl2pPr>
            <a:lvl3pPr>
              <a:buClr>
                <a:schemeClr val="tx1"/>
              </a:buClr>
              <a:defRPr sz="1200">
                <a:solidFill>
                  <a:schemeClr val="tx1"/>
                </a:solidFill>
              </a:defRPr>
            </a:lvl3pPr>
            <a:lvl4pPr>
              <a:buClr>
                <a:schemeClr val="tx1"/>
              </a:buClr>
              <a:defRPr sz="1200">
                <a:solidFill>
                  <a:schemeClr val="tx1"/>
                </a:solidFill>
              </a:defRPr>
            </a:lvl4pPr>
            <a:lvl5pPr>
              <a:buClr>
                <a:schemeClr val="tx1"/>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73939727"/>
      </p:ext>
    </p:extLst>
  </p:cSld>
  <p:clrMapOvr>
    <a:overrideClrMapping bg1="dk1" tx1="lt1" bg2="dk2" tx2="lt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with no footer ">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99303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hield - Black Backgroun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2CF9A7-52A1-D546-A8F7-F07542B2113B}"/>
              </a:ext>
            </a:extLst>
          </p:cNvPr>
          <p:cNvPicPr>
            <a:picLocks/>
          </p:cNvPicPr>
          <p:nvPr userDrawn="1"/>
        </p:nvPicPr>
        <p:blipFill>
          <a:blip r:embed="rId2"/>
          <a:stretch>
            <a:fillRect/>
          </a:stretch>
        </p:blipFill>
        <p:spPr>
          <a:xfrm>
            <a:off x="3577037" y="1628605"/>
            <a:ext cx="1904833" cy="1901952"/>
          </a:xfrm>
          <a:prstGeom prst="rect">
            <a:avLst/>
          </a:prstGeom>
        </p:spPr>
      </p:pic>
      <p:pic>
        <p:nvPicPr>
          <p:cNvPr id="7" name="Picture 6">
            <a:extLst>
              <a:ext uri="{FF2B5EF4-FFF2-40B4-BE49-F238E27FC236}">
                <a16:creationId xmlns:a16="http://schemas.microsoft.com/office/drawing/2014/main" id="{C106FF76-197B-DC4A-AF17-93DB1CC87719}"/>
              </a:ext>
            </a:extLst>
          </p:cNvPr>
          <p:cNvPicPr>
            <a:picLocks noChangeAspect="1"/>
          </p:cNvPicPr>
          <p:nvPr userDrawn="1"/>
        </p:nvPicPr>
        <p:blipFill>
          <a:blip r:embed="rId3"/>
          <a:stretch>
            <a:fillRect/>
          </a:stretch>
        </p:blipFill>
        <p:spPr>
          <a:xfrm>
            <a:off x="3801754" y="1600340"/>
            <a:ext cx="1540492" cy="1942819"/>
          </a:xfrm>
          <a:prstGeom prst="rect">
            <a:avLst/>
          </a:prstGeom>
        </p:spPr>
      </p:pic>
    </p:spTree>
    <p:extLst>
      <p:ext uri="{BB962C8B-B14F-4D97-AF65-F5344CB8AC3E}">
        <p14:creationId xmlns:p14="http://schemas.microsoft.com/office/powerpoint/2010/main" val="8533823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hield with Aurora">
    <p:spTree>
      <p:nvGrpSpPr>
        <p:cNvPr id="1" name=""/>
        <p:cNvGrpSpPr/>
        <p:nvPr/>
      </p:nvGrpSpPr>
      <p:grpSpPr>
        <a:xfrm>
          <a:off x="0" y="0"/>
          <a:ext cx="0" cy="0"/>
          <a:chOff x="0" y="0"/>
          <a:chExt cx="0" cy="0"/>
        </a:xfrm>
      </p:grpSpPr>
      <p:pic>
        <p:nvPicPr>
          <p:cNvPr id="5" name="Picture 4" descr="Cropped_Aurora_Primary- Top.png">
            <a:extLst>
              <a:ext uri="{FF2B5EF4-FFF2-40B4-BE49-F238E27FC236}">
                <a16:creationId xmlns:a16="http://schemas.microsoft.com/office/drawing/2014/main" id="{774AC9E1-3804-434F-AA3F-DEAB5BC402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00"/>
            <a:ext cx="9144000" cy="5156200"/>
          </a:xfrm>
          <a:prstGeom prst="rect">
            <a:avLst/>
          </a:prstGeom>
        </p:spPr>
      </p:pic>
      <p:pic>
        <p:nvPicPr>
          <p:cNvPr id="7" name="Picture 6">
            <a:extLst>
              <a:ext uri="{FF2B5EF4-FFF2-40B4-BE49-F238E27FC236}">
                <a16:creationId xmlns:a16="http://schemas.microsoft.com/office/drawing/2014/main" id="{C106FF76-197B-DC4A-AF17-93DB1CC87719}"/>
              </a:ext>
            </a:extLst>
          </p:cNvPr>
          <p:cNvPicPr>
            <a:picLocks noChangeAspect="1"/>
          </p:cNvPicPr>
          <p:nvPr userDrawn="1"/>
        </p:nvPicPr>
        <p:blipFill>
          <a:blip r:embed="rId3"/>
          <a:stretch>
            <a:fillRect/>
          </a:stretch>
        </p:blipFill>
        <p:spPr>
          <a:xfrm>
            <a:off x="3801754" y="1600340"/>
            <a:ext cx="1540492" cy="1942819"/>
          </a:xfrm>
          <a:prstGeom prst="rect">
            <a:avLst/>
          </a:prstGeom>
        </p:spPr>
      </p:pic>
    </p:spTree>
    <p:extLst>
      <p:ext uri="{BB962C8B-B14F-4D97-AF65-F5344CB8AC3E}">
        <p14:creationId xmlns:p14="http://schemas.microsoft.com/office/powerpoint/2010/main" val="31729425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hank you mandatory slide">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EB6C4513-0568-DF45-BC9F-5834ED1B874D}"/>
              </a:ext>
            </a:extLst>
          </p:cNvPr>
          <p:cNvSpPr txBox="1">
            <a:spLocks/>
          </p:cNvSpPr>
          <p:nvPr userDrawn="1"/>
        </p:nvSpPr>
        <p:spPr>
          <a:xfrm>
            <a:off x="4800600" y="1211961"/>
            <a:ext cx="4114800" cy="2636139"/>
          </a:xfrm>
          <a:prstGeom prst="rect">
            <a:avLst/>
          </a:prstGeom>
        </p:spPr>
        <p:txBody>
          <a:bodyPr vert="horz" lIns="0" tIns="0" rIns="0" bIns="0" rtlCol="0" anchor="t" anchorCtr="0">
            <a:noAutofit/>
          </a:bodyPr>
          <a:lstStyle>
            <a:lvl1pPr marL="0" indent="0" algn="l" rtl="0" eaLnBrk="1" fontAlgn="base" hangingPunct="1">
              <a:lnSpc>
                <a:spcPct val="100000"/>
              </a:lnSpc>
              <a:spcBef>
                <a:spcPts val="0"/>
              </a:spcBef>
              <a:spcAft>
                <a:spcPct val="0"/>
              </a:spcAft>
              <a:buClr>
                <a:srgbClr val="6D6E70"/>
              </a:buClr>
              <a:buSzPct val="90000"/>
              <a:buFont typeface="Wingdings" pitchFamily="2" charset="2"/>
              <a:buNone/>
              <a:defRPr sz="1000">
                <a:solidFill>
                  <a:schemeClr val="bg1"/>
                </a:solidFill>
                <a:latin typeface="IBM Plex Sans" charset="0"/>
                <a:ea typeface="IBM Plex Sans" charset="0"/>
                <a:cs typeface="IBM Plex Sans" charset="0"/>
              </a:defRPr>
            </a:lvl1pPr>
            <a:lvl2pPr marL="0" indent="0" algn="l" rtl="0" eaLnBrk="1" fontAlgn="base" hangingPunct="1">
              <a:lnSpc>
                <a:spcPct val="100000"/>
              </a:lnSpc>
              <a:spcBef>
                <a:spcPts val="0"/>
              </a:spcBef>
              <a:spcAft>
                <a:spcPct val="0"/>
              </a:spcAft>
              <a:buClr>
                <a:schemeClr val="bg1"/>
              </a:buClr>
              <a:buSzPct val="100000"/>
              <a:buFont typeface=".AppleSystemUIFont" charset="-120"/>
              <a:buNone/>
              <a:tabLst/>
              <a:defRPr sz="1400">
                <a:solidFill>
                  <a:schemeClr val="bg1"/>
                </a:solidFill>
                <a:latin typeface="IBM Plex Sans" charset="0"/>
                <a:ea typeface="IBM Plex Sans" charset="0"/>
                <a:cs typeface="IBM Plex Sans" charset="0"/>
              </a:defRPr>
            </a:lvl2pPr>
            <a:lvl3pPr marL="201612" indent="0" algn="l" rtl="0" eaLnBrk="1" fontAlgn="base" hangingPunct="1">
              <a:lnSpc>
                <a:spcPct val="100000"/>
              </a:lnSpc>
              <a:spcBef>
                <a:spcPts val="1100"/>
              </a:spcBef>
              <a:spcAft>
                <a:spcPct val="0"/>
              </a:spcAft>
              <a:buClr>
                <a:schemeClr val="bg1"/>
              </a:buClr>
              <a:buSzPct val="100000"/>
              <a:buFont typeface="Arial" panose="020B0604020202020204" pitchFamily="34" charset="0"/>
              <a:buNone/>
              <a:tabLst/>
              <a:defRPr sz="1400">
                <a:solidFill>
                  <a:schemeClr val="bg1"/>
                </a:solidFill>
                <a:latin typeface="IBM Plex Sans" charset="0"/>
                <a:ea typeface="IBM Plex Sans" charset="0"/>
                <a:cs typeface="IBM Plex Sans" charset="0"/>
              </a:defRPr>
            </a:lvl3pPr>
            <a:lvl4pPr marL="434975" indent="0" algn="l" rtl="0" eaLnBrk="1" fontAlgn="base" hangingPunct="1">
              <a:lnSpc>
                <a:spcPct val="100000"/>
              </a:lnSpc>
              <a:spcBef>
                <a:spcPts val="1100"/>
              </a:spcBef>
              <a:spcAft>
                <a:spcPct val="0"/>
              </a:spcAft>
              <a:buClr>
                <a:schemeClr val="bg1"/>
              </a:buClr>
              <a:buSzPct val="100000"/>
              <a:buFont typeface=".AppleSystemUIFont" charset="-120"/>
              <a:buNone/>
              <a:tabLst/>
              <a:defRPr sz="1400" baseline="0">
                <a:solidFill>
                  <a:schemeClr val="bg1"/>
                </a:solidFill>
                <a:latin typeface="IBM Plex Sans" charset="0"/>
                <a:ea typeface="IBM Plex Sans" charset="0"/>
                <a:cs typeface="IBM Plex Sans" charset="0"/>
              </a:defRPr>
            </a:lvl4pPr>
            <a:lvl5pPr marL="631825" indent="0" algn="l" rtl="0" eaLnBrk="1" fontAlgn="base" hangingPunct="1">
              <a:lnSpc>
                <a:spcPct val="100000"/>
              </a:lnSpc>
              <a:spcBef>
                <a:spcPts val="1100"/>
              </a:spcBef>
              <a:spcAft>
                <a:spcPct val="0"/>
              </a:spcAft>
              <a:buClr>
                <a:schemeClr val="bg1"/>
              </a:buClr>
              <a:buFont typeface=".AppleSystemUIFont" charset="-120"/>
              <a:buNone/>
              <a:tabLst/>
              <a:defRPr sz="1400">
                <a:solidFill>
                  <a:schemeClr val="bg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914400">
              <a:spcAft>
                <a:spcPts val="300"/>
              </a:spcAft>
            </a:pPr>
            <a:r>
              <a:rPr lang="en-US" sz="600" kern="0" dirty="0">
                <a:solidFill>
                  <a:srgbClr val="868D95"/>
                </a:solidFill>
              </a:rPr>
              <a:t>© Copyright IBM Corporation 2019. All rights reserved. The information contained in these materials is provided for informational purposes only, and is provided AS IS without warranty of any kind, express or implied. Any statement of direction represents IBM’s current intent, is subject to change or withdrawal, and represent only goals and objectives.  IBM, the IBM logo, and other IBM products and services are trademarks of the International Business Machines Corporation, in the United States, other countries or both. Other company, product, or service names may be trademarks or service marks of others.</a:t>
            </a:r>
          </a:p>
          <a:p>
            <a:pPr defTabSz="914400">
              <a:spcAft>
                <a:spcPts val="300"/>
              </a:spcAft>
            </a:pPr>
            <a:r>
              <a:rPr lang="en-US" sz="600" kern="0" dirty="0">
                <a:solidFill>
                  <a:srgbClr val="868D95"/>
                </a:solidFill>
              </a:rPr>
              <a:t>Statement of Good Security Practices: IT system security involves protecting systems and information through prevention, detection and response to improper access from within and outside your enterprise. Improper access can result in information being altered, destroyed, misappropriated or misused or can result in damage to or misuse of your systems, including for use in attacks on others. No IT system or product  should be considered completely secure and no single product, service or security measure can be completely effective in preventing improper use or access. IBM systems, products and services are designed to be part of a lawful, comprehensive security approach, which will necessarily involve additional operational procedures, and may require other systems, products or services to be most effective. IBM does not warrant that any systems, products or services are immune from, or will make your enterprise immune from, the malicious or illegal conduct of any party.</a:t>
            </a:r>
          </a:p>
        </p:txBody>
      </p:sp>
      <p:pic>
        <p:nvPicPr>
          <p:cNvPr id="12" name="Picture 11">
            <a:extLst>
              <a:ext uri="{FF2B5EF4-FFF2-40B4-BE49-F238E27FC236}">
                <a16:creationId xmlns:a16="http://schemas.microsoft.com/office/drawing/2014/main" id="{C0D1F545-4658-C745-83C8-A6FB04D766E8}"/>
              </a:ext>
            </a:extLst>
          </p:cNvPr>
          <p:cNvPicPr>
            <a:picLocks noChangeAspect="1"/>
          </p:cNvPicPr>
          <p:nvPr userDrawn="1"/>
        </p:nvPicPr>
        <p:blipFill>
          <a:blip r:embed="rId2"/>
          <a:stretch>
            <a:fillRect/>
          </a:stretch>
        </p:blipFill>
        <p:spPr>
          <a:xfrm>
            <a:off x="8393811" y="4693077"/>
            <a:ext cx="521589" cy="206791"/>
          </a:xfrm>
          <a:prstGeom prst="rect">
            <a:avLst/>
          </a:prstGeom>
        </p:spPr>
      </p:pic>
      <p:pic>
        <p:nvPicPr>
          <p:cNvPr id="13" name="Picture 12">
            <a:extLst>
              <a:ext uri="{FF2B5EF4-FFF2-40B4-BE49-F238E27FC236}">
                <a16:creationId xmlns:a16="http://schemas.microsoft.com/office/drawing/2014/main" id="{42781FF6-F57F-3642-B9AF-E72446717EF7}"/>
              </a:ext>
            </a:extLst>
          </p:cNvPr>
          <p:cNvPicPr>
            <a:picLocks noChangeAspect="1"/>
          </p:cNvPicPr>
          <p:nvPr userDrawn="1"/>
        </p:nvPicPr>
        <p:blipFill>
          <a:blip r:embed="rId3"/>
          <a:stretch>
            <a:fillRect/>
          </a:stretch>
        </p:blipFill>
        <p:spPr>
          <a:xfrm>
            <a:off x="232558" y="4728887"/>
            <a:ext cx="1362693" cy="217403"/>
          </a:xfrm>
          <a:prstGeom prst="rect">
            <a:avLst/>
          </a:prstGeom>
        </p:spPr>
      </p:pic>
      <p:sp>
        <p:nvSpPr>
          <p:cNvPr id="15" name="Text Placeholder 5">
            <a:extLst>
              <a:ext uri="{FF2B5EF4-FFF2-40B4-BE49-F238E27FC236}">
                <a16:creationId xmlns:a16="http://schemas.microsoft.com/office/drawing/2014/main" id="{8B82F0A0-00CA-B846-BA46-A05FFCB6AB88}"/>
              </a:ext>
            </a:extLst>
          </p:cNvPr>
          <p:cNvSpPr txBox="1">
            <a:spLocks/>
          </p:cNvSpPr>
          <p:nvPr userDrawn="1"/>
        </p:nvSpPr>
        <p:spPr>
          <a:xfrm>
            <a:off x="129921" y="1103121"/>
            <a:ext cx="4100513" cy="2443943"/>
          </a:xfrm>
          <a:prstGeom prst="rect">
            <a:avLst/>
          </a:prstGeom>
        </p:spPr>
        <p:txBody>
          <a:bodyPr/>
          <a:lstStyle>
            <a:lvl1pPr marL="0" indent="0" algn="l" rtl="0" eaLnBrk="1" fontAlgn="base" hangingPunct="1">
              <a:lnSpc>
                <a:spcPct val="100000"/>
              </a:lnSpc>
              <a:spcBef>
                <a:spcPts val="1100"/>
              </a:spcBef>
              <a:spcAft>
                <a:spcPct val="0"/>
              </a:spcAft>
              <a:buClr>
                <a:srgbClr val="6D6E70"/>
              </a:buClr>
              <a:buSzPct val="90000"/>
              <a:buFont typeface="Wingdings" pitchFamily="2" charset="2"/>
              <a:buNone/>
              <a:defRPr sz="1200">
                <a:solidFill>
                  <a:srgbClr val="6EA6FF"/>
                </a:solidFill>
                <a:latin typeface="IBM Plex Sans" charset="0"/>
                <a:ea typeface="IBM Plex Sans" charset="0"/>
                <a:cs typeface="IBM Plex Sans" charset="0"/>
              </a:defRPr>
            </a:lvl1pPr>
            <a:lvl2pPr marL="171450" indent="-171450"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a:solidFill>
                  <a:schemeClr val="bg1"/>
                </a:solidFill>
                <a:latin typeface="IBM Plex Sans" charset="0"/>
                <a:ea typeface="IBM Plex Sans" charset="0"/>
                <a:cs typeface="IBM Plex Sans" charset="0"/>
              </a:defRPr>
            </a:lvl2pPr>
            <a:lvl3pPr marL="342900" indent="-141288" algn="l" rtl="0" eaLnBrk="1" fontAlgn="base" hangingPunct="1">
              <a:lnSpc>
                <a:spcPct val="100000"/>
              </a:lnSpc>
              <a:spcBef>
                <a:spcPts val="1100"/>
              </a:spcBef>
              <a:spcAft>
                <a:spcPct val="0"/>
              </a:spcAft>
              <a:buClr>
                <a:schemeClr val="bg1"/>
              </a:buClr>
              <a:buSzPct val="100000"/>
              <a:buFont typeface="System Font Regular"/>
              <a:buChar char="–"/>
              <a:tabLst/>
              <a:defRPr sz="1400">
                <a:solidFill>
                  <a:schemeClr val="bg1"/>
                </a:solidFill>
                <a:latin typeface="IBM Plex Sans" charset="0"/>
                <a:ea typeface="IBM Plex Sans" charset="0"/>
                <a:cs typeface="IBM Plex Sans" charset="0"/>
              </a:defRPr>
            </a:lvl3pPr>
            <a:lvl4pPr marL="628650" indent="-193675" algn="l" rtl="0" eaLnBrk="1" fontAlgn="base" hangingPunct="1">
              <a:lnSpc>
                <a:spcPct val="100000"/>
              </a:lnSpc>
              <a:spcBef>
                <a:spcPts val="1100"/>
              </a:spcBef>
              <a:spcAft>
                <a:spcPct val="0"/>
              </a:spcAft>
              <a:buClr>
                <a:schemeClr val="bg1"/>
              </a:buClr>
              <a:buSzPct val="100000"/>
              <a:buFont typeface="System Font Regular"/>
              <a:buChar char="»"/>
              <a:tabLst/>
              <a:defRPr sz="1400" baseline="0">
                <a:solidFill>
                  <a:schemeClr val="bg1"/>
                </a:solidFill>
                <a:latin typeface="IBM Plex Sans" charset="0"/>
                <a:ea typeface="IBM Plex Sans" charset="0"/>
                <a:cs typeface="IBM Plex Sans" charset="0"/>
              </a:defRPr>
            </a:lvl4pPr>
            <a:lvl5pPr marL="803275" indent="-171450" algn="l" rtl="0" eaLnBrk="1" fontAlgn="base" hangingPunct="1">
              <a:lnSpc>
                <a:spcPct val="100000"/>
              </a:lnSpc>
              <a:spcBef>
                <a:spcPts val="1100"/>
              </a:spcBef>
              <a:spcAft>
                <a:spcPct val="0"/>
              </a:spcAft>
              <a:buClr>
                <a:schemeClr val="bg1"/>
              </a:buClr>
              <a:buFont typeface="System Font Regular"/>
              <a:buChar char="–"/>
              <a:tabLst/>
              <a:defRPr sz="1400">
                <a:solidFill>
                  <a:schemeClr val="bg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914400"/>
            <a:r>
              <a:rPr lang="en-US" kern="0" dirty="0">
                <a:solidFill>
                  <a:schemeClr val="bg1"/>
                </a:solidFill>
              </a:rPr>
              <a:t>Follow us on:</a:t>
            </a:r>
          </a:p>
          <a:p>
            <a:pPr defTabSz="914400"/>
            <a:r>
              <a:rPr lang="en-US" kern="0" dirty="0">
                <a:hlinkClick r:id="rId4">
                  <a:extLst>
                    <a:ext uri="{A12FA001-AC4F-418D-AE19-62706E023703}">
                      <ahyp:hlinkClr xmlns:ahyp="http://schemas.microsoft.com/office/drawing/2018/hyperlinkcolor" val="tx"/>
                    </a:ext>
                  </a:extLst>
                </a:hlinkClick>
              </a:rPr>
              <a:t>ibm.com/security</a:t>
            </a:r>
            <a:endParaRPr lang="en-US" kern="0" dirty="0"/>
          </a:p>
          <a:p>
            <a:pPr defTabSz="914400"/>
            <a:r>
              <a:rPr lang="en-US" kern="0" dirty="0">
                <a:hlinkClick r:id="rId5">
                  <a:extLst>
                    <a:ext uri="{A12FA001-AC4F-418D-AE19-62706E023703}">
                      <ahyp:hlinkClr xmlns:ahyp="http://schemas.microsoft.com/office/drawing/2018/hyperlinkcolor" val="tx"/>
                    </a:ext>
                  </a:extLst>
                </a:hlinkClick>
              </a:rPr>
              <a:t>securityintelligence.com</a:t>
            </a:r>
            <a:endParaRPr lang="en-US" kern="0" dirty="0"/>
          </a:p>
          <a:p>
            <a:pPr defTabSz="914400"/>
            <a:r>
              <a:rPr lang="en-US" kern="0" dirty="0">
                <a:hlinkClick r:id="rId6">
                  <a:extLst>
                    <a:ext uri="{A12FA001-AC4F-418D-AE19-62706E023703}">
                      <ahyp:hlinkClr xmlns:ahyp="http://schemas.microsoft.com/office/drawing/2018/hyperlinkcolor" val="tx"/>
                    </a:ext>
                  </a:extLst>
                </a:hlinkClick>
              </a:rPr>
              <a:t>ibm.com/security/community</a:t>
            </a:r>
            <a:endParaRPr lang="en-US" kern="0" dirty="0"/>
          </a:p>
          <a:p>
            <a:pPr defTabSz="914400"/>
            <a:r>
              <a:rPr lang="en-US" kern="0" dirty="0">
                <a:hlinkClick r:id="rId7">
                  <a:extLst>
                    <a:ext uri="{A12FA001-AC4F-418D-AE19-62706E023703}">
                      <ahyp:hlinkClr xmlns:ahyp="http://schemas.microsoft.com/office/drawing/2018/hyperlinkcolor" val="tx"/>
                    </a:ext>
                  </a:extLst>
                </a:hlinkClick>
              </a:rPr>
              <a:t>xforce.ibmcloud.com</a:t>
            </a:r>
            <a:endParaRPr lang="en-US" kern="0" dirty="0"/>
          </a:p>
          <a:p>
            <a:pPr defTabSz="914400"/>
            <a:r>
              <a:rPr lang="en-US" kern="0" dirty="0">
                <a:hlinkClick r:id="rId8">
                  <a:extLst>
                    <a:ext uri="{A12FA001-AC4F-418D-AE19-62706E023703}">
                      <ahyp:hlinkClr xmlns:ahyp="http://schemas.microsoft.com/office/drawing/2018/hyperlinkcolor" val="tx"/>
                    </a:ext>
                  </a:extLst>
                </a:hlinkClick>
              </a:rPr>
              <a:t>@ibmsecurity</a:t>
            </a:r>
            <a:endParaRPr lang="en-US" kern="0" dirty="0"/>
          </a:p>
          <a:p>
            <a:pPr defTabSz="914400"/>
            <a:r>
              <a:rPr lang="en-US" kern="0" dirty="0">
                <a:hlinkClick r:id="rId9">
                  <a:extLst>
                    <a:ext uri="{A12FA001-AC4F-418D-AE19-62706E023703}">
                      <ahyp:hlinkClr xmlns:ahyp="http://schemas.microsoft.com/office/drawing/2018/hyperlinkcolor" val="tx"/>
                    </a:ext>
                  </a:extLst>
                </a:hlinkClick>
              </a:rPr>
              <a:t>youtube/user/ibmsecuritysolutions</a:t>
            </a:r>
            <a:endParaRPr lang="en-US" kern="0" dirty="0"/>
          </a:p>
          <a:p>
            <a:pPr defTabSz="914400"/>
            <a:endParaRPr lang="en-US" kern="0" dirty="0"/>
          </a:p>
        </p:txBody>
      </p:sp>
      <p:sp>
        <p:nvSpPr>
          <p:cNvPr id="17" name="Rectangle 16">
            <a:extLst>
              <a:ext uri="{FF2B5EF4-FFF2-40B4-BE49-F238E27FC236}">
                <a16:creationId xmlns:a16="http://schemas.microsoft.com/office/drawing/2014/main" id="{8AEADD43-A049-8E43-AF32-ACC956D74427}"/>
              </a:ext>
            </a:extLst>
          </p:cNvPr>
          <p:cNvSpPr/>
          <p:nvPr userDrawn="1"/>
        </p:nvSpPr>
        <p:spPr>
          <a:xfrm>
            <a:off x="228600" y="167713"/>
            <a:ext cx="1426673" cy="369332"/>
          </a:xfrm>
          <a:prstGeom prst="rect">
            <a:avLst/>
          </a:prstGeom>
        </p:spPr>
        <p:txBody>
          <a:bodyPr wrap="none" lIns="0" tIns="0" rIns="0" bIns="0">
            <a:spAutoFit/>
          </a:bodyPr>
          <a:lstStyle/>
          <a:p>
            <a:r>
              <a:rPr kumimoji="0" lang="en-US" sz="2400" b="0" i="0" u="none" strike="noStrike" kern="0" cap="none" spc="0" normalizeH="0" baseline="0" noProof="0" dirty="0">
                <a:ln>
                  <a:noFill/>
                </a:ln>
                <a:solidFill>
                  <a:srgbClr val="FFFFFF"/>
                </a:solidFill>
                <a:effectLst/>
                <a:uLnTx/>
                <a:uFillTx/>
                <a:latin typeface="IBM Plex Sans" charset="0"/>
              </a:rPr>
              <a:t>Thank you</a:t>
            </a:r>
            <a:endParaRPr lang="en-US" dirty="0"/>
          </a:p>
        </p:txBody>
      </p:sp>
    </p:spTree>
    <p:extLst>
      <p:ext uri="{BB962C8B-B14F-4D97-AF65-F5344CB8AC3E}">
        <p14:creationId xmlns:p14="http://schemas.microsoft.com/office/powerpoint/2010/main" val="16972276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ibm sign-off">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25AB14-2141-2D42-99D8-5779FEA495E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6" name="Picture 5"/>
          <p:cNvPicPr>
            <a:picLocks noChangeAspect="1"/>
          </p:cNvPicPr>
          <p:nvPr userDrawn="1"/>
        </p:nvPicPr>
        <p:blipFill>
          <a:blip r:embed="rId3"/>
          <a:stretch>
            <a:fillRect/>
          </a:stretch>
        </p:blipFill>
        <p:spPr>
          <a:xfrm>
            <a:off x="3925953" y="2315616"/>
            <a:ext cx="1292094" cy="512269"/>
          </a:xfrm>
          <a:prstGeom prst="rect">
            <a:avLst/>
          </a:prstGeom>
        </p:spPr>
      </p:pic>
    </p:spTree>
    <p:extLst>
      <p:ext uri="{BB962C8B-B14F-4D97-AF65-F5344CB8AC3E}">
        <p14:creationId xmlns:p14="http://schemas.microsoft.com/office/powerpoint/2010/main" val="55762067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Cover on aurora ba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FED860-1E68-2541-8164-265FEAF4C3BC}"/>
              </a:ext>
            </a:extLst>
          </p:cNvPr>
          <p:cNvPicPr>
            <a:picLocks noChangeAspect="1"/>
          </p:cNvPicPr>
          <p:nvPr/>
        </p:nvPicPr>
        <p:blipFill rotWithShape="1">
          <a:blip r:embed="rId2"/>
          <a:srcRect t="24753"/>
          <a:stretch/>
        </p:blipFill>
        <p:spPr>
          <a:xfrm>
            <a:off x="0" y="1"/>
            <a:ext cx="9144000" cy="2580217"/>
          </a:xfrm>
          <a:prstGeom prst="rect">
            <a:avLst/>
          </a:prstGeom>
        </p:spPr>
      </p:pic>
      <p:sp>
        <p:nvSpPr>
          <p:cNvPr id="2" name="Title 1"/>
          <p:cNvSpPr>
            <a:spLocks noGrp="1"/>
          </p:cNvSpPr>
          <p:nvPr>
            <p:ph type="title"/>
          </p:nvPr>
        </p:nvSpPr>
        <p:spPr>
          <a:xfrm>
            <a:off x="210312" y="201168"/>
            <a:ext cx="4142232" cy="2370582"/>
          </a:xfrm>
        </p:spPr>
        <p:txBody>
          <a:bodyPr/>
          <a:lstStyle>
            <a:lvl1pPr>
              <a:defRPr>
                <a:solidFill>
                  <a:schemeClr val="bg1"/>
                </a:solidFill>
              </a:defRPr>
            </a:lvl1pPr>
          </a:lstStyle>
          <a:p>
            <a:r>
              <a:rPr lang="en-US"/>
              <a:t>Click to edit Master title style</a:t>
            </a:r>
            <a:endParaRPr lang="en-US" dirty="0"/>
          </a:p>
        </p:txBody>
      </p:sp>
      <p:pic>
        <p:nvPicPr>
          <p:cNvPr id="7" name="Picture 6"/>
          <p:cNvPicPr>
            <a:picLocks noChangeAspect="1"/>
          </p:cNvPicPr>
          <p:nvPr/>
        </p:nvPicPr>
        <p:blipFill>
          <a:blip r:embed="rId3"/>
          <a:stretch>
            <a:fillRect/>
          </a:stretch>
        </p:blipFill>
        <p:spPr>
          <a:xfrm>
            <a:off x="8393812" y="4693078"/>
            <a:ext cx="521589" cy="206791"/>
          </a:xfrm>
          <a:prstGeom prst="rect">
            <a:avLst/>
          </a:prstGeom>
        </p:spPr>
      </p:pic>
      <p:pic>
        <p:nvPicPr>
          <p:cNvPr id="5" name="Picture 4">
            <a:extLst>
              <a:ext uri="{FF2B5EF4-FFF2-40B4-BE49-F238E27FC236}">
                <a16:creationId xmlns:a16="http://schemas.microsoft.com/office/drawing/2014/main" id="{1B8E6449-75CD-2844-9D41-392A498B77C7}"/>
              </a:ext>
            </a:extLst>
          </p:cNvPr>
          <p:cNvPicPr>
            <a:picLocks noChangeAspect="1"/>
          </p:cNvPicPr>
          <p:nvPr/>
        </p:nvPicPr>
        <p:blipFill>
          <a:blip r:embed="rId4"/>
          <a:stretch>
            <a:fillRect/>
          </a:stretch>
        </p:blipFill>
        <p:spPr>
          <a:xfrm>
            <a:off x="232559" y="4728888"/>
            <a:ext cx="1362693" cy="217403"/>
          </a:xfrm>
          <a:prstGeom prst="rect">
            <a:avLst/>
          </a:prstGeom>
        </p:spPr>
      </p:pic>
    </p:spTree>
    <p:extLst>
      <p:ext uri="{BB962C8B-B14F-4D97-AF65-F5344CB8AC3E}">
        <p14:creationId xmlns:p14="http://schemas.microsoft.com/office/powerpoint/2010/main" val="1115847097"/>
      </p:ext>
    </p:extLst>
  </p:cSld>
  <p:clrMapOvr>
    <a:masterClrMapping/>
  </p:clrMapOvr>
  <p:hf hdr="0" dt="0"/>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Section Divider ">
    <p:bg>
      <p:bgPr>
        <a:solidFill>
          <a:srgbClr val="00000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4D445F-AD03-684A-AB50-E1EBA1050082}"/>
              </a:ext>
            </a:extLst>
          </p:cNvPr>
          <p:cNvPicPr>
            <a:picLocks noChangeAspect="1"/>
          </p:cNvPicPr>
          <p:nvPr userDrawn="1"/>
        </p:nvPicPr>
        <p:blipFill>
          <a:blip r:embed="rId2"/>
          <a:stretch>
            <a:fillRect/>
          </a:stretch>
        </p:blipFill>
        <p:spPr>
          <a:xfrm>
            <a:off x="3698" y="0"/>
            <a:ext cx="9136605" cy="5143500"/>
          </a:xfrm>
          <a:prstGeom prst="rect">
            <a:avLst/>
          </a:prstGeom>
        </p:spPr>
      </p:pic>
      <p:sp>
        <p:nvSpPr>
          <p:cNvPr id="2" name="Title 1"/>
          <p:cNvSpPr>
            <a:spLocks noGrp="1"/>
          </p:cNvSpPr>
          <p:nvPr userDrawn="1">
            <p:ph type="title" hasCustomPrompt="1"/>
          </p:nvPr>
        </p:nvSpPr>
        <p:spPr>
          <a:xfrm>
            <a:off x="200024" y="1796706"/>
            <a:ext cx="8715375" cy="954100"/>
          </a:xfrm>
        </p:spPr>
        <p:txBody>
          <a:bodyPr anchor="ctr" anchorCtr="0">
            <a:noAutofit/>
          </a:bodyPr>
          <a:lstStyle>
            <a:lvl1pPr algn="ctr">
              <a:lnSpc>
                <a:spcPct val="85000"/>
              </a:lnSpc>
              <a:defRPr sz="4000" b="0" i="0" baseline="0">
                <a:solidFill>
                  <a:schemeClr val="bg2"/>
                </a:solidFill>
                <a:latin typeface="IBM Plex Sans" panose="020B0503050203000203" pitchFamily="34" charset="77"/>
              </a:defRPr>
            </a:lvl1pPr>
          </a:lstStyle>
          <a:p>
            <a:r>
              <a:rPr lang="en-US" dirty="0"/>
              <a:t>Edit master section title</a:t>
            </a:r>
          </a:p>
        </p:txBody>
      </p:sp>
      <p:sp>
        <p:nvSpPr>
          <p:cNvPr id="5" name="Footer Placeholder 4">
            <a:extLst>
              <a:ext uri="{FF2B5EF4-FFF2-40B4-BE49-F238E27FC236}">
                <a16:creationId xmlns:a16="http://schemas.microsoft.com/office/drawing/2014/main" id="{13568314-C8EF-4245-A47C-A1F27160D467}"/>
              </a:ext>
            </a:extLst>
          </p:cNvPr>
          <p:cNvSpPr>
            <a:spLocks noGrp="1"/>
          </p:cNvSpPr>
          <p:nvPr>
            <p:ph type="ftr" sz="quarter" idx="10"/>
          </p:nvPr>
        </p:nvSpPr>
        <p:spPr/>
        <p:txBody>
          <a:bodyPr/>
          <a:lstStyle/>
          <a:p>
            <a:r>
              <a:rPr lang="en-US"/>
              <a:t>IBM Security / © 2019 IBM Corporation</a:t>
            </a:r>
            <a:endParaRPr lang="en-US" dirty="0"/>
          </a:p>
        </p:txBody>
      </p:sp>
      <p:sp>
        <p:nvSpPr>
          <p:cNvPr id="6" name="Slide Number Placeholder 5">
            <a:extLst>
              <a:ext uri="{FF2B5EF4-FFF2-40B4-BE49-F238E27FC236}">
                <a16:creationId xmlns:a16="http://schemas.microsoft.com/office/drawing/2014/main" id="{33609AFE-74AE-0A41-97BC-C3084D7BDB91}"/>
              </a:ext>
            </a:extLst>
          </p:cNvPr>
          <p:cNvSpPr>
            <a:spLocks noGrp="1"/>
          </p:cNvSpPr>
          <p:nvPr>
            <p:ph type="sldNum" sz="quarter" idx="11"/>
          </p:nvPr>
        </p:nvSpPr>
        <p:spPr/>
        <p:txBody>
          <a:bodyPr/>
          <a:lstStyle/>
          <a:p>
            <a:fld id="{211F90E4-B54D-634F-995B-5A43DEA426D3}" type="slidenum">
              <a:rPr lang="en-US" smtClean="0"/>
              <a:pPr/>
              <a:t>‹#›</a:t>
            </a:fld>
            <a:endParaRPr lang="en-US" dirty="0"/>
          </a:p>
        </p:txBody>
      </p:sp>
    </p:spTree>
    <p:extLst>
      <p:ext uri="{BB962C8B-B14F-4D97-AF65-F5344CB8AC3E}">
        <p14:creationId xmlns:p14="http://schemas.microsoft.com/office/powerpoint/2010/main" val="3268743671"/>
      </p:ext>
    </p:extLst>
  </p:cSld>
  <p:clrMapOvr>
    <a:masterClrMapping/>
  </p:clrMapOvr>
  <p:transition spd="slow">
    <p:push dir="r"/>
  </p:transition>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text (3/4), blank (1/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77660" y="168516"/>
            <a:ext cx="6470333" cy="630936"/>
          </a:xfrm>
        </p:spPr>
        <p:txBody>
          <a:bodyPr/>
          <a:lstStyle>
            <a:lvl1pPr>
              <a:defRPr>
                <a:solidFill>
                  <a:schemeClr val="tx1"/>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lvl1pPr>
              <a:defRPr>
                <a:solidFill>
                  <a:schemeClr val="tx1"/>
                </a:solidFill>
              </a:defRPr>
            </a:lvl1pPr>
          </a:lstStyle>
          <a:p>
            <a:r>
              <a:rPr lang="en-US" dirty="0"/>
              <a:t>IBM Security / © 2020 IBM Corporation</a:t>
            </a: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195199" y="1356868"/>
            <a:ext cx="6461190" cy="3002407"/>
          </a:xfrm>
        </p:spPr>
        <p:txBody>
          <a:bodyPr/>
          <a:lstStyle>
            <a:lvl1pPr>
              <a:buClr>
                <a:schemeClr val="tx1"/>
              </a:buClr>
              <a:defRPr sz="1200">
                <a:solidFill>
                  <a:schemeClr val="tx1"/>
                </a:solidFill>
              </a:defRPr>
            </a:lvl1pPr>
            <a:lvl2pPr>
              <a:buClr>
                <a:schemeClr val="tx1"/>
              </a:buClr>
              <a:defRPr sz="1200">
                <a:solidFill>
                  <a:schemeClr val="tx1"/>
                </a:solidFill>
              </a:defRPr>
            </a:lvl2pPr>
            <a:lvl3pPr>
              <a:buClr>
                <a:schemeClr val="tx1"/>
              </a:buClr>
              <a:defRPr sz="1200">
                <a:solidFill>
                  <a:schemeClr val="tx1"/>
                </a:solidFill>
              </a:defRPr>
            </a:lvl3pPr>
            <a:lvl4pPr>
              <a:buClr>
                <a:schemeClr val="tx1"/>
              </a:buClr>
              <a:defRPr sz="1200">
                <a:solidFill>
                  <a:schemeClr val="tx1"/>
                </a:solidFill>
              </a:defRPr>
            </a:lvl4pPr>
            <a:lvl5pPr>
              <a:buClr>
                <a:schemeClr val="tx1"/>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7017354"/>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milestones">
    <p:bg>
      <p:bgPr>
        <a:solidFill>
          <a:srgbClr val="F2F3F8"/>
        </a:solidFill>
        <a:effectLst/>
      </p:bgPr>
    </p:bg>
    <p:spTree>
      <p:nvGrpSpPr>
        <p:cNvPr id="1" name=""/>
        <p:cNvGrpSpPr/>
        <p:nvPr/>
      </p:nvGrpSpPr>
      <p:grpSpPr>
        <a:xfrm>
          <a:off x="0" y="0"/>
          <a:ext cx="0" cy="0"/>
          <a:chOff x="0" y="0"/>
          <a:chExt cx="0" cy="0"/>
        </a:xfrm>
      </p:grpSpPr>
      <p:graphicFrame>
        <p:nvGraphicFramePr>
          <p:cNvPr id="475" name="Table 12"/>
          <p:cNvGraphicFramePr/>
          <p:nvPr>
            <p:extLst>
              <p:ext uri="{D42A27DB-BD31-4B8C-83A1-F6EECF244321}">
                <p14:modId xmlns:p14="http://schemas.microsoft.com/office/powerpoint/2010/main" val="3430230068"/>
              </p:ext>
            </p:extLst>
          </p:nvPr>
        </p:nvGraphicFramePr>
        <p:xfrm>
          <a:off x="203200" y="780913"/>
          <a:ext cx="8736072" cy="4014265"/>
        </p:xfrm>
        <a:graphic>
          <a:graphicData uri="http://schemas.openxmlformats.org/drawingml/2006/table">
            <a:tbl>
              <a:tblPr firstRow="1" bandRow="1"/>
              <a:tblGrid>
                <a:gridCol w="728006">
                  <a:extLst>
                    <a:ext uri="{9D8B030D-6E8A-4147-A177-3AD203B41FA5}">
                      <a16:colId xmlns:a16="http://schemas.microsoft.com/office/drawing/2014/main" val="20000"/>
                    </a:ext>
                  </a:extLst>
                </a:gridCol>
                <a:gridCol w="728006">
                  <a:extLst>
                    <a:ext uri="{9D8B030D-6E8A-4147-A177-3AD203B41FA5}">
                      <a16:colId xmlns:a16="http://schemas.microsoft.com/office/drawing/2014/main" val="20001"/>
                    </a:ext>
                  </a:extLst>
                </a:gridCol>
                <a:gridCol w="728006">
                  <a:extLst>
                    <a:ext uri="{9D8B030D-6E8A-4147-A177-3AD203B41FA5}">
                      <a16:colId xmlns:a16="http://schemas.microsoft.com/office/drawing/2014/main" val="20002"/>
                    </a:ext>
                  </a:extLst>
                </a:gridCol>
                <a:gridCol w="728006">
                  <a:extLst>
                    <a:ext uri="{9D8B030D-6E8A-4147-A177-3AD203B41FA5}">
                      <a16:colId xmlns:a16="http://schemas.microsoft.com/office/drawing/2014/main" val="20003"/>
                    </a:ext>
                  </a:extLst>
                </a:gridCol>
                <a:gridCol w="728006">
                  <a:extLst>
                    <a:ext uri="{9D8B030D-6E8A-4147-A177-3AD203B41FA5}">
                      <a16:colId xmlns:a16="http://schemas.microsoft.com/office/drawing/2014/main" val="20004"/>
                    </a:ext>
                  </a:extLst>
                </a:gridCol>
                <a:gridCol w="728006">
                  <a:extLst>
                    <a:ext uri="{9D8B030D-6E8A-4147-A177-3AD203B41FA5}">
                      <a16:colId xmlns:a16="http://schemas.microsoft.com/office/drawing/2014/main" val="20005"/>
                    </a:ext>
                  </a:extLst>
                </a:gridCol>
                <a:gridCol w="728006">
                  <a:extLst>
                    <a:ext uri="{9D8B030D-6E8A-4147-A177-3AD203B41FA5}">
                      <a16:colId xmlns:a16="http://schemas.microsoft.com/office/drawing/2014/main" val="20006"/>
                    </a:ext>
                  </a:extLst>
                </a:gridCol>
                <a:gridCol w="728006">
                  <a:extLst>
                    <a:ext uri="{9D8B030D-6E8A-4147-A177-3AD203B41FA5}">
                      <a16:colId xmlns:a16="http://schemas.microsoft.com/office/drawing/2014/main" val="20007"/>
                    </a:ext>
                  </a:extLst>
                </a:gridCol>
                <a:gridCol w="728006">
                  <a:extLst>
                    <a:ext uri="{9D8B030D-6E8A-4147-A177-3AD203B41FA5}">
                      <a16:colId xmlns:a16="http://schemas.microsoft.com/office/drawing/2014/main" val="20008"/>
                    </a:ext>
                  </a:extLst>
                </a:gridCol>
                <a:gridCol w="728006">
                  <a:extLst>
                    <a:ext uri="{9D8B030D-6E8A-4147-A177-3AD203B41FA5}">
                      <a16:colId xmlns:a16="http://schemas.microsoft.com/office/drawing/2014/main" val="20009"/>
                    </a:ext>
                  </a:extLst>
                </a:gridCol>
                <a:gridCol w="728006">
                  <a:extLst>
                    <a:ext uri="{9D8B030D-6E8A-4147-A177-3AD203B41FA5}">
                      <a16:colId xmlns:a16="http://schemas.microsoft.com/office/drawing/2014/main" val="20010"/>
                    </a:ext>
                  </a:extLst>
                </a:gridCol>
                <a:gridCol w="728006">
                  <a:extLst>
                    <a:ext uri="{9D8B030D-6E8A-4147-A177-3AD203B41FA5}">
                      <a16:colId xmlns:a16="http://schemas.microsoft.com/office/drawing/2014/main" val="20011"/>
                    </a:ext>
                  </a:extLst>
                </a:gridCol>
              </a:tblGrid>
              <a:tr h="243840">
                <a:tc gridSpan="3">
                  <a:txBody>
                    <a:bodyPr/>
                    <a:lstStyle/>
                    <a:p>
                      <a:pPr algn="ctr" defTabSz="725130">
                        <a:lnSpc>
                          <a:spcPct val="100000"/>
                        </a:lnSpc>
                        <a:defRPr sz="1800" b="0"/>
                      </a:pPr>
                      <a:r>
                        <a:rPr sz="800" dirty="0">
                          <a:solidFill>
                            <a:srgbClr val="FFFFFF"/>
                          </a:solidFill>
                          <a:sym typeface="IBM Plex Sans"/>
                        </a:rPr>
                        <a:t>Q1</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solidFill>
                      <a:srgbClr val="000000"/>
                    </a:solidFill>
                  </a:tcPr>
                </a:tc>
                <a:tc hMerge="1">
                  <a:txBody>
                    <a:bodyPr/>
                    <a:lstStyle/>
                    <a:p>
                      <a:endParaRPr lang="en-US"/>
                    </a:p>
                  </a:txBody>
                  <a:tcPr/>
                </a:tc>
                <a:tc hMerge="1">
                  <a:txBody>
                    <a:bodyPr/>
                    <a:lstStyle/>
                    <a:p>
                      <a:endParaRPr lang="en-US"/>
                    </a:p>
                  </a:txBody>
                  <a:tcPr/>
                </a:tc>
                <a:tc gridSpan="3">
                  <a:txBody>
                    <a:bodyPr/>
                    <a:lstStyle/>
                    <a:p>
                      <a:pPr algn="ctr" defTabSz="725130">
                        <a:lnSpc>
                          <a:spcPct val="100000"/>
                        </a:lnSpc>
                        <a:defRPr sz="1800" b="0"/>
                      </a:pPr>
                      <a:r>
                        <a:rPr sz="800" dirty="0">
                          <a:solidFill>
                            <a:srgbClr val="FFFFFF"/>
                          </a:solidFill>
                          <a:sym typeface="IBM Plex Sans"/>
                        </a:rPr>
                        <a:t>Q2</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solidFill>
                      <a:srgbClr val="000000"/>
                    </a:solidFill>
                  </a:tcPr>
                </a:tc>
                <a:tc hMerge="1">
                  <a:txBody>
                    <a:bodyPr/>
                    <a:lstStyle/>
                    <a:p>
                      <a:endParaRPr lang="en-US"/>
                    </a:p>
                  </a:txBody>
                  <a:tcPr/>
                </a:tc>
                <a:tc hMerge="1">
                  <a:txBody>
                    <a:bodyPr/>
                    <a:lstStyle/>
                    <a:p>
                      <a:endParaRPr lang="en-US"/>
                    </a:p>
                  </a:txBody>
                  <a:tcPr/>
                </a:tc>
                <a:tc gridSpan="3">
                  <a:txBody>
                    <a:bodyPr/>
                    <a:lstStyle/>
                    <a:p>
                      <a:pPr algn="ctr" defTabSz="725130">
                        <a:lnSpc>
                          <a:spcPct val="100000"/>
                        </a:lnSpc>
                        <a:defRPr sz="1800" b="0"/>
                      </a:pPr>
                      <a:r>
                        <a:rPr sz="800" dirty="0">
                          <a:solidFill>
                            <a:srgbClr val="FFFFFF"/>
                          </a:solidFill>
                          <a:sym typeface="IBM Plex Sans"/>
                        </a:rPr>
                        <a:t>Q3</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solidFill>
                      <a:srgbClr val="000000"/>
                    </a:solidFill>
                  </a:tcPr>
                </a:tc>
                <a:tc hMerge="1">
                  <a:txBody>
                    <a:bodyPr/>
                    <a:lstStyle/>
                    <a:p>
                      <a:endParaRPr lang="en-US"/>
                    </a:p>
                  </a:txBody>
                  <a:tcPr/>
                </a:tc>
                <a:tc hMerge="1">
                  <a:txBody>
                    <a:bodyPr/>
                    <a:lstStyle/>
                    <a:p>
                      <a:endParaRPr lang="en-US"/>
                    </a:p>
                  </a:txBody>
                  <a:tcPr/>
                </a:tc>
                <a:tc gridSpan="3">
                  <a:txBody>
                    <a:bodyPr/>
                    <a:lstStyle/>
                    <a:p>
                      <a:pPr algn="ctr" defTabSz="725130">
                        <a:lnSpc>
                          <a:spcPct val="100000"/>
                        </a:lnSpc>
                        <a:defRPr sz="1800" b="0"/>
                      </a:pPr>
                      <a:r>
                        <a:rPr sz="800" dirty="0">
                          <a:solidFill>
                            <a:srgbClr val="FFFFFF"/>
                          </a:solidFill>
                          <a:sym typeface="IBM Plex Sans"/>
                        </a:rPr>
                        <a:t>Q4</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solidFill>
                      <a:srgbClr val="000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3840">
                <a:tc>
                  <a:txBody>
                    <a:bodyPr/>
                    <a:lstStyle/>
                    <a:p>
                      <a:pPr algn="ctr" defTabSz="725130">
                        <a:lnSpc>
                          <a:spcPct val="100000"/>
                        </a:lnSpc>
                        <a:defRPr sz="1800">
                          <a:solidFill>
                            <a:srgbClr val="000000"/>
                          </a:solidFill>
                        </a:defRPr>
                      </a:pPr>
                      <a:r>
                        <a:rPr sz="800" dirty="0">
                          <a:solidFill>
                            <a:srgbClr val="FFFFFF"/>
                          </a:solidFill>
                          <a:sym typeface="IBM Plex Sans"/>
                        </a:rPr>
                        <a:t>JAN</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solidFill>
                      <a:schemeClr val="accent2"/>
                    </a:solidFill>
                  </a:tcPr>
                </a:tc>
                <a:tc>
                  <a:txBody>
                    <a:bodyPr/>
                    <a:lstStyle/>
                    <a:p>
                      <a:pPr algn="ctr" defTabSz="725130">
                        <a:lnSpc>
                          <a:spcPct val="100000"/>
                        </a:lnSpc>
                        <a:defRPr sz="1800">
                          <a:solidFill>
                            <a:srgbClr val="000000"/>
                          </a:solidFill>
                        </a:defRPr>
                      </a:pPr>
                      <a:r>
                        <a:rPr sz="800" dirty="0">
                          <a:solidFill>
                            <a:srgbClr val="FFFFFF"/>
                          </a:solidFill>
                          <a:sym typeface="IBM Plex Sans"/>
                        </a:rPr>
                        <a:t>FEB</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solidFill>
                      <a:schemeClr val="accent2"/>
                    </a:solidFill>
                  </a:tcPr>
                </a:tc>
                <a:tc>
                  <a:txBody>
                    <a:bodyPr/>
                    <a:lstStyle/>
                    <a:p>
                      <a:pPr algn="ctr" defTabSz="725130">
                        <a:lnSpc>
                          <a:spcPct val="100000"/>
                        </a:lnSpc>
                        <a:defRPr sz="1800">
                          <a:solidFill>
                            <a:srgbClr val="000000"/>
                          </a:solidFill>
                        </a:defRPr>
                      </a:pPr>
                      <a:r>
                        <a:rPr sz="800" dirty="0">
                          <a:solidFill>
                            <a:srgbClr val="FFFFFF"/>
                          </a:solidFill>
                          <a:sym typeface="IBM Plex Sans"/>
                        </a:rPr>
                        <a:t>MAR</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solidFill>
                      <a:schemeClr val="accent2"/>
                    </a:solidFill>
                  </a:tcPr>
                </a:tc>
                <a:tc>
                  <a:txBody>
                    <a:bodyPr/>
                    <a:lstStyle/>
                    <a:p>
                      <a:pPr algn="ctr" defTabSz="725130">
                        <a:lnSpc>
                          <a:spcPct val="100000"/>
                        </a:lnSpc>
                        <a:defRPr sz="1800">
                          <a:solidFill>
                            <a:srgbClr val="000000"/>
                          </a:solidFill>
                        </a:defRPr>
                      </a:pPr>
                      <a:r>
                        <a:rPr sz="800" dirty="0">
                          <a:solidFill>
                            <a:srgbClr val="FFFFFF"/>
                          </a:solidFill>
                          <a:sym typeface="IBM Plex Sans"/>
                        </a:rPr>
                        <a:t>APR</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solidFill>
                      <a:schemeClr val="accent2"/>
                    </a:solidFill>
                  </a:tcPr>
                </a:tc>
                <a:tc>
                  <a:txBody>
                    <a:bodyPr/>
                    <a:lstStyle/>
                    <a:p>
                      <a:pPr algn="ctr" defTabSz="725130">
                        <a:lnSpc>
                          <a:spcPct val="100000"/>
                        </a:lnSpc>
                        <a:defRPr sz="1800">
                          <a:solidFill>
                            <a:srgbClr val="000000"/>
                          </a:solidFill>
                        </a:defRPr>
                      </a:pPr>
                      <a:r>
                        <a:rPr sz="800" dirty="0">
                          <a:solidFill>
                            <a:srgbClr val="FFFFFF"/>
                          </a:solidFill>
                          <a:sym typeface="IBM Plex Sans"/>
                        </a:rPr>
                        <a:t>MAY</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solidFill>
                      <a:schemeClr val="accent2"/>
                    </a:solidFill>
                  </a:tcPr>
                </a:tc>
                <a:tc>
                  <a:txBody>
                    <a:bodyPr/>
                    <a:lstStyle/>
                    <a:p>
                      <a:pPr algn="ctr" defTabSz="725130">
                        <a:lnSpc>
                          <a:spcPct val="100000"/>
                        </a:lnSpc>
                        <a:defRPr sz="1800">
                          <a:solidFill>
                            <a:srgbClr val="000000"/>
                          </a:solidFill>
                        </a:defRPr>
                      </a:pPr>
                      <a:r>
                        <a:rPr sz="800" dirty="0">
                          <a:solidFill>
                            <a:srgbClr val="FFFFFF"/>
                          </a:solidFill>
                          <a:sym typeface="IBM Plex Sans"/>
                        </a:rPr>
                        <a:t>JUN</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solidFill>
                      <a:schemeClr val="accent2"/>
                    </a:solidFill>
                  </a:tcPr>
                </a:tc>
                <a:tc>
                  <a:txBody>
                    <a:bodyPr/>
                    <a:lstStyle/>
                    <a:p>
                      <a:pPr algn="ctr" defTabSz="725130">
                        <a:lnSpc>
                          <a:spcPct val="100000"/>
                        </a:lnSpc>
                        <a:defRPr sz="1800">
                          <a:solidFill>
                            <a:srgbClr val="000000"/>
                          </a:solidFill>
                        </a:defRPr>
                      </a:pPr>
                      <a:r>
                        <a:rPr sz="800" dirty="0">
                          <a:solidFill>
                            <a:srgbClr val="FFFFFF"/>
                          </a:solidFill>
                          <a:sym typeface="IBM Plex Sans"/>
                        </a:rPr>
                        <a:t>JUL</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solidFill>
                      <a:schemeClr val="accent2"/>
                    </a:solidFill>
                  </a:tcPr>
                </a:tc>
                <a:tc>
                  <a:txBody>
                    <a:bodyPr/>
                    <a:lstStyle/>
                    <a:p>
                      <a:pPr algn="ctr" defTabSz="725130">
                        <a:lnSpc>
                          <a:spcPct val="100000"/>
                        </a:lnSpc>
                        <a:defRPr sz="1800">
                          <a:solidFill>
                            <a:srgbClr val="000000"/>
                          </a:solidFill>
                        </a:defRPr>
                      </a:pPr>
                      <a:r>
                        <a:rPr sz="800" dirty="0">
                          <a:solidFill>
                            <a:srgbClr val="FFFFFF"/>
                          </a:solidFill>
                          <a:sym typeface="IBM Plex Sans"/>
                        </a:rPr>
                        <a:t>AUG</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solidFill>
                      <a:schemeClr val="accent2"/>
                    </a:solidFill>
                  </a:tcPr>
                </a:tc>
                <a:tc>
                  <a:txBody>
                    <a:bodyPr/>
                    <a:lstStyle/>
                    <a:p>
                      <a:pPr algn="ctr" defTabSz="725130">
                        <a:lnSpc>
                          <a:spcPct val="100000"/>
                        </a:lnSpc>
                        <a:defRPr sz="1800">
                          <a:solidFill>
                            <a:srgbClr val="000000"/>
                          </a:solidFill>
                        </a:defRPr>
                      </a:pPr>
                      <a:r>
                        <a:rPr sz="800" dirty="0">
                          <a:solidFill>
                            <a:srgbClr val="FFFFFF"/>
                          </a:solidFill>
                          <a:sym typeface="IBM Plex Sans"/>
                        </a:rPr>
                        <a:t>SEP</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solidFill>
                      <a:schemeClr val="accent2"/>
                    </a:solidFill>
                  </a:tcPr>
                </a:tc>
                <a:tc>
                  <a:txBody>
                    <a:bodyPr/>
                    <a:lstStyle/>
                    <a:p>
                      <a:pPr algn="ctr" defTabSz="725130">
                        <a:lnSpc>
                          <a:spcPct val="100000"/>
                        </a:lnSpc>
                        <a:defRPr sz="1800">
                          <a:solidFill>
                            <a:srgbClr val="000000"/>
                          </a:solidFill>
                        </a:defRPr>
                      </a:pPr>
                      <a:r>
                        <a:rPr sz="800" dirty="0">
                          <a:solidFill>
                            <a:srgbClr val="FFFFFF"/>
                          </a:solidFill>
                          <a:sym typeface="IBM Plex Sans"/>
                        </a:rPr>
                        <a:t>OCT</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solidFill>
                      <a:schemeClr val="accent2"/>
                    </a:solidFill>
                  </a:tcPr>
                </a:tc>
                <a:tc>
                  <a:txBody>
                    <a:bodyPr/>
                    <a:lstStyle/>
                    <a:p>
                      <a:pPr algn="ctr" defTabSz="725130">
                        <a:lnSpc>
                          <a:spcPct val="100000"/>
                        </a:lnSpc>
                        <a:defRPr sz="1800">
                          <a:solidFill>
                            <a:srgbClr val="000000"/>
                          </a:solidFill>
                        </a:defRPr>
                      </a:pPr>
                      <a:r>
                        <a:rPr sz="800" dirty="0">
                          <a:solidFill>
                            <a:srgbClr val="FFFFFF"/>
                          </a:solidFill>
                          <a:sym typeface="IBM Plex Sans"/>
                        </a:rPr>
                        <a:t>NOV</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solidFill>
                      <a:schemeClr val="accent2"/>
                    </a:solidFill>
                  </a:tcPr>
                </a:tc>
                <a:tc>
                  <a:txBody>
                    <a:bodyPr/>
                    <a:lstStyle/>
                    <a:p>
                      <a:pPr algn="ctr" defTabSz="725130">
                        <a:lnSpc>
                          <a:spcPct val="100000"/>
                        </a:lnSpc>
                        <a:defRPr sz="1800">
                          <a:solidFill>
                            <a:srgbClr val="000000"/>
                          </a:solidFill>
                        </a:defRPr>
                      </a:pPr>
                      <a:r>
                        <a:rPr sz="800" dirty="0">
                          <a:solidFill>
                            <a:srgbClr val="FFFFFF"/>
                          </a:solidFill>
                          <a:sym typeface="IBM Plex Sans"/>
                        </a:rPr>
                        <a:t>DEC</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solidFill>
                      <a:schemeClr val="accent2"/>
                    </a:solidFill>
                  </a:tcPr>
                </a:tc>
                <a:extLst>
                  <a:ext uri="{0D108BD9-81ED-4DB2-BD59-A6C34878D82A}">
                    <a16:rowId xmlns:a16="http://schemas.microsoft.com/office/drawing/2014/main" val="10001"/>
                  </a:ext>
                </a:extLst>
              </a:tr>
              <a:tr h="3526585">
                <a:tc>
                  <a:txBody>
                    <a:bodyPr/>
                    <a:lstStyle/>
                    <a:p>
                      <a:pPr algn="ctr" defTabSz="725130">
                        <a:lnSpc>
                          <a:spcPct val="100000"/>
                        </a:lnSpc>
                        <a:defRPr sz="800">
                          <a:sym typeface="IBM Plex Sans"/>
                        </a:defRPr>
                      </a:pPr>
                      <a:endParaRPr dirty="0"/>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noFill/>
                  </a:tcPr>
                </a:tc>
                <a:tc>
                  <a:txBody>
                    <a:bodyPr/>
                    <a:lstStyle/>
                    <a:p>
                      <a:pPr algn="ctr" defTabSz="725130">
                        <a:lnSpc>
                          <a:spcPct val="100000"/>
                        </a:lnSpc>
                        <a:defRPr sz="800">
                          <a:sym typeface="IBM Plex Sans"/>
                        </a:defRPr>
                      </a:pPr>
                      <a:endParaRPr dirty="0"/>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noFill/>
                  </a:tcPr>
                </a:tc>
                <a:tc>
                  <a:txBody>
                    <a:bodyPr/>
                    <a:lstStyle/>
                    <a:p>
                      <a:pPr algn="ctr" defTabSz="725130">
                        <a:lnSpc>
                          <a:spcPct val="100000"/>
                        </a:lnSpc>
                        <a:defRPr sz="800">
                          <a:sym typeface="IBM Plex Sans"/>
                        </a:defRPr>
                      </a:pPr>
                      <a:endParaRPr dirty="0"/>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noFill/>
                  </a:tcPr>
                </a:tc>
                <a:tc>
                  <a:txBody>
                    <a:bodyPr/>
                    <a:lstStyle/>
                    <a:p>
                      <a:pPr algn="ctr" defTabSz="725130">
                        <a:lnSpc>
                          <a:spcPct val="100000"/>
                        </a:lnSpc>
                        <a:defRPr sz="800">
                          <a:sym typeface="IBM Plex Sans"/>
                        </a:defRPr>
                      </a:pPr>
                      <a:endParaRPr dirty="0"/>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noFill/>
                  </a:tcPr>
                </a:tc>
                <a:tc>
                  <a:txBody>
                    <a:bodyPr/>
                    <a:lstStyle/>
                    <a:p>
                      <a:pPr algn="ctr" defTabSz="725130">
                        <a:lnSpc>
                          <a:spcPct val="100000"/>
                        </a:lnSpc>
                        <a:defRPr sz="800">
                          <a:sym typeface="IBM Plex Sans"/>
                        </a:defRPr>
                      </a:pPr>
                      <a:endParaRPr dirty="0"/>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noFill/>
                  </a:tcPr>
                </a:tc>
                <a:tc>
                  <a:txBody>
                    <a:bodyPr/>
                    <a:lstStyle/>
                    <a:p>
                      <a:pPr algn="ctr" defTabSz="725130">
                        <a:lnSpc>
                          <a:spcPct val="100000"/>
                        </a:lnSpc>
                        <a:defRPr sz="800">
                          <a:sym typeface="IBM Plex Sans"/>
                        </a:defRPr>
                      </a:pPr>
                      <a:endParaRPr dirty="0"/>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noFill/>
                  </a:tcPr>
                </a:tc>
                <a:tc>
                  <a:txBody>
                    <a:bodyPr/>
                    <a:lstStyle/>
                    <a:p>
                      <a:pPr algn="ctr" defTabSz="725130">
                        <a:lnSpc>
                          <a:spcPct val="100000"/>
                        </a:lnSpc>
                        <a:defRPr sz="800">
                          <a:sym typeface="IBM Plex Sans"/>
                        </a:defRPr>
                      </a:pPr>
                      <a:endParaRPr dirty="0"/>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noFill/>
                  </a:tcPr>
                </a:tc>
                <a:tc>
                  <a:txBody>
                    <a:bodyPr/>
                    <a:lstStyle/>
                    <a:p>
                      <a:pPr algn="ctr" defTabSz="725130">
                        <a:lnSpc>
                          <a:spcPct val="100000"/>
                        </a:lnSpc>
                        <a:defRPr sz="800">
                          <a:sym typeface="IBM Plex Sans"/>
                        </a:defRPr>
                      </a:pPr>
                      <a:endParaRPr dirty="0"/>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noFill/>
                  </a:tcPr>
                </a:tc>
                <a:tc>
                  <a:txBody>
                    <a:bodyPr/>
                    <a:lstStyle/>
                    <a:p>
                      <a:pPr algn="ctr" defTabSz="725130">
                        <a:lnSpc>
                          <a:spcPct val="100000"/>
                        </a:lnSpc>
                        <a:defRPr sz="800">
                          <a:sym typeface="IBM Plex Sans"/>
                        </a:defRPr>
                      </a:pPr>
                      <a:endParaRPr dirty="0"/>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noFill/>
                  </a:tcPr>
                </a:tc>
                <a:tc>
                  <a:txBody>
                    <a:bodyPr/>
                    <a:lstStyle/>
                    <a:p>
                      <a:pPr algn="ctr" defTabSz="725130">
                        <a:lnSpc>
                          <a:spcPct val="100000"/>
                        </a:lnSpc>
                        <a:defRPr sz="800">
                          <a:sym typeface="IBM Plex Sans"/>
                        </a:defRPr>
                      </a:pPr>
                      <a:endParaRPr dirty="0"/>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noFill/>
                  </a:tcPr>
                </a:tc>
                <a:tc>
                  <a:txBody>
                    <a:bodyPr/>
                    <a:lstStyle/>
                    <a:p>
                      <a:pPr algn="ctr" defTabSz="725130">
                        <a:lnSpc>
                          <a:spcPct val="100000"/>
                        </a:lnSpc>
                        <a:defRPr sz="800">
                          <a:sym typeface="IBM Plex Sans"/>
                        </a:defRPr>
                      </a:pPr>
                      <a:endParaRPr dirty="0"/>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noFill/>
                  </a:tcPr>
                </a:tc>
                <a:tc>
                  <a:txBody>
                    <a:bodyPr/>
                    <a:lstStyle/>
                    <a:p>
                      <a:pPr algn="ctr" defTabSz="725130">
                        <a:lnSpc>
                          <a:spcPct val="100000"/>
                        </a:lnSpc>
                        <a:defRPr sz="800">
                          <a:sym typeface="IBM Plex Sans"/>
                        </a:defRPr>
                      </a:pPr>
                      <a:endParaRPr dirty="0"/>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noFill/>
                  </a:tcPr>
                </a:tc>
                <a:extLst>
                  <a:ext uri="{0D108BD9-81ED-4DB2-BD59-A6C34878D82A}">
                    <a16:rowId xmlns:a16="http://schemas.microsoft.com/office/drawing/2014/main" val="10002"/>
                  </a:ext>
                </a:extLst>
              </a:tr>
            </a:tbl>
          </a:graphicData>
        </a:graphic>
      </p:graphicFrame>
      <p:sp>
        <p:nvSpPr>
          <p:cNvPr id="473" name="Title Text"/>
          <p:cNvSpPr txBox="1">
            <a:spLocks noGrp="1"/>
          </p:cNvSpPr>
          <p:nvPr>
            <p:ph type="title"/>
          </p:nvPr>
        </p:nvSpPr>
        <p:spPr>
          <a:xfrm>
            <a:off x="177660" y="168516"/>
            <a:ext cx="6473952" cy="630936"/>
          </a:xfrm>
          <a:prstGeom prst="rect">
            <a:avLst/>
          </a:prstGeom>
        </p:spPr>
        <p:txBody>
          <a:bodyPr/>
          <a:lstStyle>
            <a:lvl1pPr>
              <a:defRPr>
                <a:solidFill>
                  <a:schemeClr val="tx1"/>
                </a:solidFill>
              </a:defRPr>
            </a:lvl1pPr>
          </a:lstStyle>
          <a:p>
            <a:r>
              <a:rPr lang="en-US"/>
              <a:t>Click to edit Master title style</a:t>
            </a:r>
            <a:endParaRPr dirty="0"/>
          </a:p>
        </p:txBody>
      </p:sp>
      <p:sp>
        <p:nvSpPr>
          <p:cNvPr id="474" name="Slide Number"/>
          <p:cNvSpPr txBox="1">
            <a:spLocks noGrp="1"/>
          </p:cNvSpPr>
          <p:nvPr>
            <p:ph type="sldNum" sz="quarter" idx="2"/>
          </p:nvPr>
        </p:nvSpPr>
        <p:spPr>
          <a:prstGeom prst="rect">
            <a:avLst/>
          </a:prstGeom>
        </p:spPr>
        <p:txBody>
          <a:bodyPr/>
          <a:lstStyle>
            <a:lvl1pPr>
              <a:defRPr>
                <a:solidFill>
                  <a:schemeClr val="tx1"/>
                </a:solidFill>
              </a:defRPr>
            </a:lvl1pPr>
          </a:lstStyle>
          <a:p>
            <a:fld id="{86CB4B4D-7CA3-9044-876B-883B54F8677D}" type="slidenum">
              <a:rPr lang="en-US" smtClean="0"/>
              <a:pPr/>
              <a:t>‹#›</a:t>
            </a:fld>
            <a:endParaRPr lang="en-US" dirty="0"/>
          </a:p>
        </p:txBody>
      </p:sp>
      <p:sp>
        <p:nvSpPr>
          <p:cNvPr id="479" name="Rectangle 162"/>
          <p:cNvSpPr txBox="1">
            <a:spLocks noGrp="1"/>
          </p:cNvSpPr>
          <p:nvPr>
            <p:ph type="body" sz="quarter" idx="15"/>
          </p:nvPr>
        </p:nvSpPr>
        <p:spPr>
          <a:xfrm>
            <a:off x="7832443" y="567798"/>
            <a:ext cx="451067" cy="127001"/>
          </a:xfrm>
          <a:prstGeom prst="rect">
            <a:avLst/>
          </a:prstGeom>
        </p:spPr>
        <p:txBody>
          <a:bodyPr wrap="none">
            <a:spAutoFit/>
          </a:bodyPr>
          <a:lstStyle>
            <a:lvl1pPr>
              <a:defRPr sz="700">
                <a:solidFill>
                  <a:srgbClr val="000000"/>
                </a:solidFill>
              </a:defRPr>
            </a:lvl1pPr>
          </a:lstStyle>
          <a:p>
            <a:pPr lvl="0"/>
            <a:r>
              <a:rPr lang="en-US"/>
              <a:t>Click to edit Master text styles</a:t>
            </a:r>
          </a:p>
        </p:txBody>
      </p:sp>
      <p:sp>
        <p:nvSpPr>
          <p:cNvPr id="480" name="Rectangle 163"/>
          <p:cNvSpPr txBox="1">
            <a:spLocks noGrp="1"/>
          </p:cNvSpPr>
          <p:nvPr>
            <p:ph type="body" sz="quarter" idx="16"/>
          </p:nvPr>
        </p:nvSpPr>
        <p:spPr>
          <a:xfrm>
            <a:off x="7134960" y="567798"/>
            <a:ext cx="339586" cy="127001"/>
          </a:xfrm>
          <a:prstGeom prst="rect">
            <a:avLst/>
          </a:prstGeom>
        </p:spPr>
        <p:txBody>
          <a:bodyPr wrap="none">
            <a:spAutoFit/>
          </a:bodyPr>
          <a:lstStyle>
            <a:lvl1pPr>
              <a:defRPr sz="700">
                <a:solidFill>
                  <a:srgbClr val="000000"/>
                </a:solidFill>
              </a:defRPr>
            </a:lvl1pPr>
          </a:lstStyle>
          <a:p>
            <a:pPr lvl="0"/>
            <a:r>
              <a:rPr lang="en-US"/>
              <a:t>Click to edit Master text styles</a:t>
            </a:r>
          </a:p>
        </p:txBody>
      </p:sp>
      <p:sp>
        <p:nvSpPr>
          <p:cNvPr id="481" name="Rectangle 165"/>
          <p:cNvSpPr txBox="1">
            <a:spLocks noGrp="1"/>
          </p:cNvSpPr>
          <p:nvPr>
            <p:ph type="body" sz="quarter" idx="17"/>
          </p:nvPr>
        </p:nvSpPr>
        <p:spPr>
          <a:xfrm>
            <a:off x="8632543" y="567798"/>
            <a:ext cx="236996" cy="127001"/>
          </a:xfrm>
          <a:prstGeom prst="rect">
            <a:avLst/>
          </a:prstGeom>
        </p:spPr>
        <p:txBody>
          <a:bodyPr wrap="none">
            <a:spAutoFit/>
          </a:bodyPr>
          <a:lstStyle>
            <a:lvl1pPr>
              <a:defRPr sz="700">
                <a:solidFill>
                  <a:srgbClr val="000000"/>
                </a:solidFill>
              </a:defRPr>
            </a:lvl1pPr>
          </a:lstStyle>
          <a:p>
            <a:pPr lvl="0"/>
            <a:r>
              <a:rPr lang="en-US"/>
              <a:t>Click to edit Master text styles</a:t>
            </a:r>
          </a:p>
        </p:txBody>
      </p:sp>
      <p:sp>
        <p:nvSpPr>
          <p:cNvPr id="2" name="Footer Placeholder 1">
            <a:extLst>
              <a:ext uri="{FF2B5EF4-FFF2-40B4-BE49-F238E27FC236}">
                <a16:creationId xmlns:a16="http://schemas.microsoft.com/office/drawing/2014/main" id="{459BE2AF-4187-3E46-8C6B-F50A6B8B51E5}"/>
              </a:ext>
            </a:extLst>
          </p:cNvPr>
          <p:cNvSpPr>
            <a:spLocks noGrp="1"/>
          </p:cNvSpPr>
          <p:nvPr>
            <p:ph type="ftr" sz="quarter" idx="42"/>
          </p:nvPr>
        </p:nvSpPr>
        <p:spPr/>
        <p:txBody>
          <a:bodyPr/>
          <a:lstStyle>
            <a:lvl1pPr>
              <a:defRPr>
                <a:solidFill>
                  <a:schemeClr val="tx1"/>
                </a:solidFill>
              </a:defRPr>
            </a:lvl1pPr>
          </a:lstStyle>
          <a:p>
            <a:r>
              <a:rPr lang="en-US" dirty="0"/>
              <a:t>IBM Security / © 2020 IBM Corporation</a:t>
            </a:r>
          </a:p>
        </p:txBody>
      </p:sp>
      <p:grpSp>
        <p:nvGrpSpPr>
          <p:cNvPr id="37" name="Group 36">
            <a:extLst>
              <a:ext uri="{FF2B5EF4-FFF2-40B4-BE49-F238E27FC236}">
                <a16:creationId xmlns:a16="http://schemas.microsoft.com/office/drawing/2014/main" id="{7C1B165F-FA4E-924E-924B-2BB8C9E34BA9}"/>
              </a:ext>
            </a:extLst>
          </p:cNvPr>
          <p:cNvGrpSpPr/>
          <p:nvPr userDrawn="1"/>
        </p:nvGrpSpPr>
        <p:grpSpPr>
          <a:xfrm>
            <a:off x="-211344" y="-216036"/>
            <a:ext cx="9579553" cy="5572152"/>
            <a:chOff x="-211344" y="-216036"/>
            <a:chExt cx="9579553" cy="5572152"/>
          </a:xfrm>
        </p:grpSpPr>
        <p:grpSp>
          <p:nvGrpSpPr>
            <p:cNvPr id="38" name="Group 37">
              <a:extLst>
                <a:ext uri="{FF2B5EF4-FFF2-40B4-BE49-F238E27FC236}">
                  <a16:creationId xmlns:a16="http://schemas.microsoft.com/office/drawing/2014/main" id="{9003AC9A-91F2-7243-838D-55D8AF961A37}"/>
                </a:ext>
              </a:extLst>
            </p:cNvPr>
            <p:cNvGrpSpPr/>
            <p:nvPr userDrawn="1"/>
          </p:nvGrpSpPr>
          <p:grpSpPr>
            <a:xfrm>
              <a:off x="204788" y="-216036"/>
              <a:ext cx="8742222" cy="182880"/>
              <a:chOff x="204788" y="-201168"/>
              <a:chExt cx="8742222" cy="182880"/>
            </a:xfrm>
          </p:grpSpPr>
          <p:cxnSp>
            <p:nvCxnSpPr>
              <p:cNvPr id="71" name="Straight Connector 70">
                <a:extLst>
                  <a:ext uri="{FF2B5EF4-FFF2-40B4-BE49-F238E27FC236}">
                    <a16:creationId xmlns:a16="http://schemas.microsoft.com/office/drawing/2014/main" id="{0E54ECE1-A5CD-1043-9D4B-437EDDF04FD5}"/>
                  </a:ext>
                </a:extLst>
              </p:cNvPr>
              <p:cNvCxnSpPr/>
              <p:nvPr userDrawn="1"/>
            </p:nvCxnSpPr>
            <p:spPr bwMode="auto">
              <a:xfrm>
                <a:off x="204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9EFFB905-0921-5046-87D2-B13595E98568}"/>
                  </a:ext>
                </a:extLst>
              </p:cNvPr>
              <p:cNvCxnSpPr/>
              <p:nvPr userDrawn="1"/>
            </p:nvCxnSpPr>
            <p:spPr bwMode="auto">
              <a:xfrm>
                <a:off x="248716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21A2B518-309E-7B46-AA58-0A8524126744}"/>
                  </a:ext>
                </a:extLst>
              </p:cNvPr>
              <p:cNvCxnSpPr/>
              <p:nvPr userDrawn="1"/>
            </p:nvCxnSpPr>
            <p:spPr bwMode="auto">
              <a:xfrm>
                <a:off x="228600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2F68CFF8-0B61-8A40-9B21-EB86A1E1378B}"/>
                  </a:ext>
                </a:extLst>
              </p:cNvPr>
              <p:cNvCxnSpPr/>
              <p:nvPr userDrawn="1"/>
            </p:nvCxnSpPr>
            <p:spPr bwMode="auto">
              <a:xfrm>
                <a:off x="208483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D808EB96-981B-9248-99C3-42C285F9113E}"/>
                  </a:ext>
                </a:extLst>
              </p:cNvPr>
              <p:cNvCxnSpPr/>
              <p:nvPr userDrawn="1"/>
            </p:nvCxnSpPr>
            <p:spPr bwMode="auto">
              <a:xfrm>
                <a:off x="894701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DAEA8C69-1ABA-EC4F-9853-8C4E42850A65}"/>
                  </a:ext>
                </a:extLst>
              </p:cNvPr>
              <p:cNvCxnSpPr/>
              <p:nvPr userDrawn="1"/>
            </p:nvCxnSpPr>
            <p:spPr bwMode="auto">
              <a:xfrm>
                <a:off x="7057581"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7" name="Straight Connector 76">
                <a:extLst>
                  <a:ext uri="{FF2B5EF4-FFF2-40B4-BE49-F238E27FC236}">
                    <a16:creationId xmlns:a16="http://schemas.microsoft.com/office/drawing/2014/main" id="{51586CDA-0321-914F-982F-C57A4471177B}"/>
                  </a:ext>
                </a:extLst>
              </p:cNvPr>
              <p:cNvCxnSpPr/>
              <p:nvPr userDrawn="1"/>
            </p:nvCxnSpPr>
            <p:spPr bwMode="auto">
              <a:xfrm>
                <a:off x="6856413"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CFC2720F-F6BE-D54F-8EB8-AEB714AD8A0B}"/>
                  </a:ext>
                </a:extLst>
              </p:cNvPr>
              <p:cNvCxnSpPr/>
              <p:nvPr userDrawn="1"/>
            </p:nvCxnSpPr>
            <p:spPr bwMode="auto">
              <a:xfrm>
                <a:off x="6655245"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583F8219-CF93-5848-B75B-FE81586B3752}"/>
                  </a:ext>
                </a:extLst>
              </p:cNvPr>
              <p:cNvCxnSpPr/>
              <p:nvPr userDrawn="1"/>
            </p:nvCxnSpPr>
            <p:spPr bwMode="auto">
              <a:xfrm>
                <a:off x="4776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88A69844-CD6E-754B-AAB5-84818B4E998B}"/>
                  </a:ext>
                </a:extLst>
              </p:cNvPr>
              <p:cNvCxnSpPr/>
              <p:nvPr userDrawn="1"/>
            </p:nvCxnSpPr>
            <p:spPr bwMode="auto">
              <a:xfrm>
                <a:off x="457562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id="{7D3ABDD5-20CB-E04A-B5C4-B8E255259C26}"/>
                  </a:ext>
                </a:extLst>
              </p:cNvPr>
              <p:cNvCxnSpPr/>
              <p:nvPr userDrawn="1"/>
            </p:nvCxnSpPr>
            <p:spPr bwMode="auto">
              <a:xfrm>
                <a:off x="437445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39" name="Group 38">
              <a:extLst>
                <a:ext uri="{FF2B5EF4-FFF2-40B4-BE49-F238E27FC236}">
                  <a16:creationId xmlns:a16="http://schemas.microsoft.com/office/drawing/2014/main" id="{2F38B9B1-431B-C841-B761-980762845ABB}"/>
                </a:ext>
              </a:extLst>
            </p:cNvPr>
            <p:cNvGrpSpPr/>
            <p:nvPr userDrawn="1"/>
          </p:nvGrpSpPr>
          <p:grpSpPr>
            <a:xfrm>
              <a:off x="204788" y="5173236"/>
              <a:ext cx="8742222" cy="182880"/>
              <a:chOff x="204788" y="-201168"/>
              <a:chExt cx="8742222" cy="182880"/>
            </a:xfrm>
          </p:grpSpPr>
          <p:cxnSp>
            <p:nvCxnSpPr>
              <p:cNvPr id="60" name="Straight Connector 59">
                <a:extLst>
                  <a:ext uri="{FF2B5EF4-FFF2-40B4-BE49-F238E27FC236}">
                    <a16:creationId xmlns:a16="http://schemas.microsoft.com/office/drawing/2014/main" id="{A6B0A104-8C14-464C-889D-19A1FF69EF1F}"/>
                  </a:ext>
                </a:extLst>
              </p:cNvPr>
              <p:cNvCxnSpPr/>
              <p:nvPr userDrawn="1"/>
            </p:nvCxnSpPr>
            <p:spPr bwMode="auto">
              <a:xfrm>
                <a:off x="204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63CE9C37-3B67-4443-A5ED-DFB1DA036626}"/>
                  </a:ext>
                </a:extLst>
              </p:cNvPr>
              <p:cNvCxnSpPr/>
              <p:nvPr userDrawn="1"/>
            </p:nvCxnSpPr>
            <p:spPr bwMode="auto">
              <a:xfrm>
                <a:off x="248716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26E33243-4F5A-B445-840C-14BF24B8AD7D}"/>
                  </a:ext>
                </a:extLst>
              </p:cNvPr>
              <p:cNvCxnSpPr/>
              <p:nvPr userDrawn="1"/>
            </p:nvCxnSpPr>
            <p:spPr bwMode="auto">
              <a:xfrm>
                <a:off x="228600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F251344C-5350-CE4B-95CD-230339BB7FC4}"/>
                  </a:ext>
                </a:extLst>
              </p:cNvPr>
              <p:cNvCxnSpPr/>
              <p:nvPr userDrawn="1"/>
            </p:nvCxnSpPr>
            <p:spPr bwMode="auto">
              <a:xfrm>
                <a:off x="208483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11D7CE79-8A6D-C04C-AFB2-14C47F9B1821}"/>
                  </a:ext>
                </a:extLst>
              </p:cNvPr>
              <p:cNvCxnSpPr/>
              <p:nvPr userDrawn="1"/>
            </p:nvCxnSpPr>
            <p:spPr bwMode="auto">
              <a:xfrm>
                <a:off x="894701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1987BA7F-67ED-8C4E-82B1-09CC9485F34F}"/>
                  </a:ext>
                </a:extLst>
              </p:cNvPr>
              <p:cNvCxnSpPr/>
              <p:nvPr userDrawn="1"/>
            </p:nvCxnSpPr>
            <p:spPr bwMode="auto">
              <a:xfrm>
                <a:off x="7057581"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DD6FD57C-B979-7140-A5BB-D69E1D2FDE39}"/>
                  </a:ext>
                </a:extLst>
              </p:cNvPr>
              <p:cNvCxnSpPr/>
              <p:nvPr userDrawn="1"/>
            </p:nvCxnSpPr>
            <p:spPr bwMode="auto">
              <a:xfrm>
                <a:off x="6856413"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E3B4670B-EF43-204A-8FEB-8A0FB800A00F}"/>
                  </a:ext>
                </a:extLst>
              </p:cNvPr>
              <p:cNvCxnSpPr/>
              <p:nvPr userDrawn="1"/>
            </p:nvCxnSpPr>
            <p:spPr bwMode="auto">
              <a:xfrm>
                <a:off x="6655245"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515E4341-4FBA-A34F-B956-565A2C6C697B}"/>
                  </a:ext>
                </a:extLst>
              </p:cNvPr>
              <p:cNvCxnSpPr/>
              <p:nvPr userDrawn="1"/>
            </p:nvCxnSpPr>
            <p:spPr bwMode="auto">
              <a:xfrm>
                <a:off x="4776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90E6B4D9-E70F-5642-A108-F1133F4DF4D6}"/>
                  </a:ext>
                </a:extLst>
              </p:cNvPr>
              <p:cNvCxnSpPr/>
              <p:nvPr userDrawn="1"/>
            </p:nvCxnSpPr>
            <p:spPr bwMode="auto">
              <a:xfrm>
                <a:off x="457562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0" name="Straight Connector 69">
                <a:extLst>
                  <a:ext uri="{FF2B5EF4-FFF2-40B4-BE49-F238E27FC236}">
                    <a16:creationId xmlns:a16="http://schemas.microsoft.com/office/drawing/2014/main" id="{C5774ADB-1603-554B-A452-555CD19DB26B}"/>
                  </a:ext>
                </a:extLst>
              </p:cNvPr>
              <p:cNvCxnSpPr/>
              <p:nvPr userDrawn="1"/>
            </p:nvCxnSpPr>
            <p:spPr bwMode="auto">
              <a:xfrm>
                <a:off x="437445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40" name="Group 39">
              <a:extLst>
                <a:ext uri="{FF2B5EF4-FFF2-40B4-BE49-F238E27FC236}">
                  <a16:creationId xmlns:a16="http://schemas.microsoft.com/office/drawing/2014/main" id="{AD2EDC9E-CF99-4E42-80A8-5C4E1B39588E}"/>
                </a:ext>
              </a:extLst>
            </p:cNvPr>
            <p:cNvGrpSpPr/>
            <p:nvPr userDrawn="1"/>
          </p:nvGrpSpPr>
          <p:grpSpPr>
            <a:xfrm>
              <a:off x="-211344" y="203195"/>
              <a:ext cx="182881" cy="4740007"/>
              <a:chOff x="-211344" y="203195"/>
              <a:chExt cx="182881" cy="4740007"/>
            </a:xfrm>
          </p:grpSpPr>
          <p:cxnSp>
            <p:nvCxnSpPr>
              <p:cNvPr id="51" name="Straight Connector 50">
                <a:extLst>
                  <a:ext uri="{FF2B5EF4-FFF2-40B4-BE49-F238E27FC236}">
                    <a16:creationId xmlns:a16="http://schemas.microsoft.com/office/drawing/2014/main" id="{9509C4B0-6832-DA48-810B-743CDAD7BD24}"/>
                  </a:ext>
                </a:extLst>
              </p:cNvPr>
              <p:cNvCxnSpPr/>
              <p:nvPr userDrawn="1"/>
            </p:nvCxnSpPr>
            <p:spPr bwMode="auto">
              <a:xfrm rot="16200000">
                <a:off x="-119903" y="485176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C082C471-F7C7-F242-B4E4-67A0134A2399}"/>
                  </a:ext>
                </a:extLst>
              </p:cNvPr>
              <p:cNvCxnSpPr/>
              <p:nvPr userDrawn="1"/>
            </p:nvCxnSpPr>
            <p:spPr bwMode="auto">
              <a:xfrm rot="16200000">
                <a:off x="-119903" y="3666761"/>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9E26408C-D2C2-D644-96C4-D821EF7C656E}"/>
                  </a:ext>
                </a:extLst>
              </p:cNvPr>
              <p:cNvCxnSpPr/>
              <p:nvPr userDrawn="1"/>
            </p:nvCxnSpPr>
            <p:spPr bwMode="auto">
              <a:xfrm rot="16200000">
                <a:off x="-119903" y="4266666"/>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14084AF9-13B1-AD49-83D8-56F186A1CD43}"/>
                  </a:ext>
                </a:extLst>
              </p:cNvPr>
              <p:cNvCxnSpPr/>
              <p:nvPr userDrawn="1"/>
            </p:nvCxnSpPr>
            <p:spPr bwMode="auto">
              <a:xfrm rot="16200000">
                <a:off x="-119904" y="111755"/>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4EC9DE90-D1DD-B943-8584-F117C4EF4CA7}"/>
                  </a:ext>
                </a:extLst>
              </p:cNvPr>
              <p:cNvCxnSpPr/>
              <p:nvPr userDrawn="1"/>
            </p:nvCxnSpPr>
            <p:spPr bwMode="auto">
              <a:xfrm rot="16200000">
                <a:off x="-119904" y="69685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EDAC4135-A2B6-D44B-B52F-820D354ABD8E}"/>
                  </a:ext>
                </a:extLst>
              </p:cNvPr>
              <p:cNvCxnSpPr/>
              <p:nvPr userDrawn="1"/>
            </p:nvCxnSpPr>
            <p:spPr bwMode="auto">
              <a:xfrm rot="16200000">
                <a:off x="-119904" y="1296757"/>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20B01B7F-EEF4-3845-8702-C1AD348ABBE1}"/>
                  </a:ext>
                </a:extLst>
              </p:cNvPr>
              <p:cNvCxnSpPr/>
              <p:nvPr userDrawn="1"/>
            </p:nvCxnSpPr>
            <p:spPr bwMode="auto">
              <a:xfrm rot="16200000">
                <a:off x="-119904" y="188925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EBD8627F-DB7A-9E4B-BCFD-B78FFFCECFF6}"/>
                  </a:ext>
                </a:extLst>
              </p:cNvPr>
              <p:cNvCxnSpPr/>
              <p:nvPr userDrawn="1"/>
            </p:nvCxnSpPr>
            <p:spPr bwMode="auto">
              <a:xfrm rot="16200000">
                <a:off x="-119904" y="2481759"/>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E3E3872D-4FDE-2F4D-952C-77107EF4DB48}"/>
                  </a:ext>
                </a:extLst>
              </p:cNvPr>
              <p:cNvCxnSpPr/>
              <p:nvPr userDrawn="1"/>
            </p:nvCxnSpPr>
            <p:spPr bwMode="auto">
              <a:xfrm rot="16200000">
                <a:off x="-119903" y="3074260"/>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41" name="Group 40">
              <a:extLst>
                <a:ext uri="{FF2B5EF4-FFF2-40B4-BE49-F238E27FC236}">
                  <a16:creationId xmlns:a16="http://schemas.microsoft.com/office/drawing/2014/main" id="{C7CA00D1-C9CE-2741-9307-9CD075EDDDFE}"/>
                </a:ext>
              </a:extLst>
            </p:cNvPr>
            <p:cNvGrpSpPr/>
            <p:nvPr userDrawn="1"/>
          </p:nvGrpSpPr>
          <p:grpSpPr>
            <a:xfrm>
              <a:off x="9185328" y="203195"/>
              <a:ext cx="182881" cy="4740007"/>
              <a:chOff x="-211344" y="203195"/>
              <a:chExt cx="182881" cy="4740007"/>
            </a:xfrm>
          </p:grpSpPr>
          <p:cxnSp>
            <p:nvCxnSpPr>
              <p:cNvPr id="42" name="Straight Connector 41">
                <a:extLst>
                  <a:ext uri="{FF2B5EF4-FFF2-40B4-BE49-F238E27FC236}">
                    <a16:creationId xmlns:a16="http://schemas.microsoft.com/office/drawing/2014/main" id="{FCE2A09C-58B3-1645-B7B7-FFEBFEC7AF69}"/>
                  </a:ext>
                </a:extLst>
              </p:cNvPr>
              <p:cNvCxnSpPr/>
              <p:nvPr userDrawn="1"/>
            </p:nvCxnSpPr>
            <p:spPr bwMode="auto">
              <a:xfrm rot="16200000">
                <a:off x="-119903" y="485176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A311D61D-EC1E-AE46-A1FB-E9D0620C267F}"/>
                  </a:ext>
                </a:extLst>
              </p:cNvPr>
              <p:cNvCxnSpPr/>
              <p:nvPr userDrawn="1"/>
            </p:nvCxnSpPr>
            <p:spPr bwMode="auto">
              <a:xfrm rot="16200000">
                <a:off x="-119903" y="3666761"/>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0D036018-634A-D34E-AD61-E88180268BFE}"/>
                  </a:ext>
                </a:extLst>
              </p:cNvPr>
              <p:cNvCxnSpPr/>
              <p:nvPr userDrawn="1"/>
            </p:nvCxnSpPr>
            <p:spPr bwMode="auto">
              <a:xfrm rot="16200000">
                <a:off x="-119903" y="4266666"/>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95D1177C-9463-0F40-A635-62DC68EA00F5}"/>
                  </a:ext>
                </a:extLst>
              </p:cNvPr>
              <p:cNvCxnSpPr/>
              <p:nvPr userDrawn="1"/>
            </p:nvCxnSpPr>
            <p:spPr bwMode="auto">
              <a:xfrm rot="16200000">
                <a:off x="-119904" y="111755"/>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9D51D254-6B65-064C-AE40-BD00CCCDAC70}"/>
                  </a:ext>
                </a:extLst>
              </p:cNvPr>
              <p:cNvCxnSpPr/>
              <p:nvPr userDrawn="1"/>
            </p:nvCxnSpPr>
            <p:spPr bwMode="auto">
              <a:xfrm rot="16200000">
                <a:off x="-119904" y="69685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AC3EC63F-D511-E34C-8EFC-EF18AD139E53}"/>
                  </a:ext>
                </a:extLst>
              </p:cNvPr>
              <p:cNvCxnSpPr/>
              <p:nvPr userDrawn="1"/>
            </p:nvCxnSpPr>
            <p:spPr bwMode="auto">
              <a:xfrm rot="16200000">
                <a:off x="-119904" y="1296757"/>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93D7C793-3E46-2F45-8DE6-E059CE8D6223}"/>
                  </a:ext>
                </a:extLst>
              </p:cNvPr>
              <p:cNvCxnSpPr/>
              <p:nvPr userDrawn="1"/>
            </p:nvCxnSpPr>
            <p:spPr bwMode="auto">
              <a:xfrm rot="16200000">
                <a:off x="-119904" y="188925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03EAF7EB-B800-BB48-8DD6-65D289187345}"/>
                  </a:ext>
                </a:extLst>
              </p:cNvPr>
              <p:cNvCxnSpPr/>
              <p:nvPr userDrawn="1"/>
            </p:nvCxnSpPr>
            <p:spPr bwMode="auto">
              <a:xfrm rot="16200000">
                <a:off x="-119904" y="2481759"/>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0EB98442-448C-164A-9C6E-348966E81728}"/>
                  </a:ext>
                </a:extLst>
              </p:cNvPr>
              <p:cNvCxnSpPr/>
              <p:nvPr userDrawn="1"/>
            </p:nvCxnSpPr>
            <p:spPr bwMode="auto">
              <a:xfrm rot="16200000">
                <a:off x="-119903" y="3074260"/>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sp>
        <p:nvSpPr>
          <p:cNvPr id="482" name="Callout"/>
          <p:cNvSpPr>
            <a:spLocks noGrp="1"/>
          </p:cNvSpPr>
          <p:nvPr>
            <p:ph type="body" sz="quarter" idx="18"/>
          </p:nvPr>
        </p:nvSpPr>
        <p:spPr>
          <a:xfrm rot="5400000">
            <a:off x="789398" y="812263"/>
            <a:ext cx="1010445" cy="2079229"/>
          </a:xfrm>
          <a:custGeom>
            <a:avLst/>
            <a:gdLst/>
            <a:ahLst/>
            <a:cxnLst>
              <a:cxn ang="0">
                <a:pos x="wd2" y="hd2"/>
              </a:cxn>
              <a:cxn ang="5400000">
                <a:pos x="wd2" y="hd2"/>
              </a:cxn>
              <a:cxn ang="10800000">
                <a:pos x="wd2" y="hd2"/>
              </a:cxn>
              <a:cxn ang="16200000">
                <a:pos x="wd2" y="hd2"/>
              </a:cxn>
            </a:cxnLst>
            <a:rect l="0" t="0" r="r" b="b"/>
            <a:pathLst>
              <a:path w="21600" h="21600" extrusionOk="0">
                <a:moveTo>
                  <a:pt x="1917" y="0"/>
                </a:moveTo>
                <a:lnTo>
                  <a:pt x="1917" y="20565"/>
                </a:lnTo>
                <a:lnTo>
                  <a:pt x="0" y="21052"/>
                </a:lnTo>
                <a:lnTo>
                  <a:pt x="1917" y="21538"/>
                </a:lnTo>
                <a:lnTo>
                  <a:pt x="1917" y="21592"/>
                </a:lnTo>
                <a:lnTo>
                  <a:pt x="2121" y="21592"/>
                </a:lnTo>
                <a:lnTo>
                  <a:pt x="2155" y="21600"/>
                </a:lnTo>
                <a:lnTo>
                  <a:pt x="2155" y="21592"/>
                </a:lnTo>
                <a:lnTo>
                  <a:pt x="21600" y="21592"/>
                </a:lnTo>
                <a:lnTo>
                  <a:pt x="21600" y="0"/>
                </a:lnTo>
                <a:lnTo>
                  <a:pt x="1917" y="0"/>
                </a:lnTo>
                <a:close/>
              </a:path>
            </a:pathLst>
          </a:custGeom>
          <a:solidFill>
            <a:schemeClr val="accent1"/>
          </a:solidFill>
          <a:ln w="3175">
            <a:solidFill>
              <a:srgbClr val="2860F5"/>
            </a:solidFill>
            <a:round/>
          </a:ln>
        </p:spPr>
        <p:txBody>
          <a:bodyPr lIns="91440" tIns="91440" rIns="91440" bIns="91440"/>
          <a:lstStyle/>
          <a:p>
            <a:pPr lvl="0">
              <a:lnSpc>
                <a:spcPct val="90000"/>
              </a:lnSpc>
              <a:tabLst/>
              <a:defRPr sz="1700">
                <a:solidFill>
                  <a:srgbClr val="000000"/>
                </a:solidFill>
                <a:latin typeface="IBM Plex Sans ExtraLight"/>
                <a:ea typeface="IBM Plex Sans ExtraLight"/>
                <a:cs typeface="IBM Plex Sans ExtraLight"/>
                <a:sym typeface="IBM Plex Sans ExtraLight"/>
              </a:defRPr>
            </a:pPr>
            <a:r>
              <a:rPr lang="en-US"/>
              <a:t>Click to edit Master text styles</a:t>
            </a:r>
          </a:p>
        </p:txBody>
      </p:sp>
      <p:sp>
        <p:nvSpPr>
          <p:cNvPr id="483" name="Milestone name…"/>
          <p:cNvSpPr txBox="1">
            <a:spLocks noGrp="1"/>
          </p:cNvSpPr>
          <p:nvPr>
            <p:ph type="body" sz="quarter" idx="19"/>
          </p:nvPr>
        </p:nvSpPr>
        <p:spPr>
          <a:xfrm>
            <a:off x="306676" y="1546090"/>
            <a:ext cx="1925334" cy="461663"/>
          </a:xfrm>
          <a:prstGeom prst="rect">
            <a:avLst/>
          </a:prstGeom>
        </p:spPr>
        <p:txBody>
          <a:bodyPr lIns="45719" tIns="45719" rIns="45719" bIns="45719">
            <a:spAutoFit/>
          </a:bodyPr>
          <a:lstStyle>
            <a:lvl1pPr>
              <a:buClr>
                <a:schemeClr val="tx1"/>
              </a:buClr>
              <a:defRPr/>
            </a:lvl1pPr>
            <a:lvl2pPr>
              <a:buClr>
                <a:schemeClr val="tx1"/>
              </a:buClr>
              <a:defRPr/>
            </a:lvl2pPr>
            <a:lvl3pPr>
              <a:buClr>
                <a:schemeClr val="tx1"/>
              </a:buClr>
              <a:defRPr/>
            </a:lvl3pPr>
          </a:lstStyle>
          <a:p>
            <a:pPr lvl="0">
              <a:spcBef>
                <a:spcPts val="0"/>
              </a:spcBef>
              <a:defRPr sz="800">
                <a:solidFill>
                  <a:srgbClr val="000000"/>
                </a:solidFill>
                <a:latin typeface="IBM Plex Sans Medium"/>
                <a:ea typeface="IBM Plex Sans Medium"/>
                <a:cs typeface="IBM Plex Sans Medium"/>
                <a:sym typeface="IBM Plex Sans Medium"/>
              </a:defRPr>
            </a:pPr>
            <a:r>
              <a:rPr lang="en-US"/>
              <a:t>Click to edit Master text styles</a:t>
            </a:r>
          </a:p>
          <a:p>
            <a:pPr lvl="1">
              <a:spcBef>
                <a:spcPts val="0"/>
              </a:spcBef>
              <a:defRPr sz="800">
                <a:solidFill>
                  <a:srgbClr val="000000"/>
                </a:solidFill>
                <a:latin typeface="IBM Plex Sans Medium"/>
                <a:ea typeface="IBM Plex Sans Medium"/>
                <a:cs typeface="IBM Plex Sans Medium"/>
                <a:sym typeface="IBM Plex Sans Medium"/>
              </a:defRPr>
            </a:pPr>
            <a:r>
              <a:rPr lang="en-US"/>
              <a:t>Second level</a:t>
            </a:r>
          </a:p>
          <a:p>
            <a:pPr lvl="2">
              <a:spcBef>
                <a:spcPts val="0"/>
              </a:spcBef>
              <a:defRPr sz="800">
                <a:solidFill>
                  <a:srgbClr val="000000"/>
                </a:solidFill>
                <a:latin typeface="IBM Plex Sans Medium"/>
                <a:ea typeface="IBM Plex Sans Medium"/>
                <a:cs typeface="IBM Plex Sans Medium"/>
                <a:sym typeface="IBM Plex Sans Medium"/>
              </a:defRPr>
            </a:pPr>
            <a:r>
              <a:rPr lang="en-US"/>
              <a:t>Third level</a:t>
            </a:r>
          </a:p>
        </p:txBody>
      </p:sp>
      <p:sp>
        <p:nvSpPr>
          <p:cNvPr id="484" name="Callout"/>
          <p:cNvSpPr>
            <a:spLocks noGrp="1"/>
          </p:cNvSpPr>
          <p:nvPr>
            <p:ph type="body" sz="quarter" idx="20"/>
          </p:nvPr>
        </p:nvSpPr>
        <p:spPr>
          <a:xfrm rot="5400000">
            <a:off x="2973798" y="812263"/>
            <a:ext cx="1010445" cy="2079229"/>
          </a:xfrm>
          <a:custGeom>
            <a:avLst/>
            <a:gdLst/>
            <a:ahLst/>
            <a:cxnLst>
              <a:cxn ang="0">
                <a:pos x="wd2" y="hd2"/>
              </a:cxn>
              <a:cxn ang="5400000">
                <a:pos x="wd2" y="hd2"/>
              </a:cxn>
              <a:cxn ang="10800000">
                <a:pos x="wd2" y="hd2"/>
              </a:cxn>
              <a:cxn ang="16200000">
                <a:pos x="wd2" y="hd2"/>
              </a:cxn>
            </a:cxnLst>
            <a:rect l="0" t="0" r="r" b="b"/>
            <a:pathLst>
              <a:path w="21600" h="21600" extrusionOk="0">
                <a:moveTo>
                  <a:pt x="1917" y="0"/>
                </a:moveTo>
                <a:lnTo>
                  <a:pt x="1917" y="20565"/>
                </a:lnTo>
                <a:lnTo>
                  <a:pt x="0" y="21052"/>
                </a:lnTo>
                <a:lnTo>
                  <a:pt x="1917" y="21538"/>
                </a:lnTo>
                <a:lnTo>
                  <a:pt x="1917" y="21592"/>
                </a:lnTo>
                <a:lnTo>
                  <a:pt x="2121" y="21592"/>
                </a:lnTo>
                <a:lnTo>
                  <a:pt x="2155" y="21600"/>
                </a:lnTo>
                <a:lnTo>
                  <a:pt x="2155" y="21592"/>
                </a:lnTo>
                <a:lnTo>
                  <a:pt x="21600" y="21592"/>
                </a:lnTo>
                <a:lnTo>
                  <a:pt x="21600" y="0"/>
                </a:lnTo>
                <a:lnTo>
                  <a:pt x="1917" y="0"/>
                </a:lnTo>
                <a:close/>
              </a:path>
            </a:pathLst>
          </a:custGeom>
          <a:solidFill>
            <a:schemeClr val="accent3"/>
          </a:solidFill>
        </p:spPr>
        <p:txBody>
          <a:bodyPr lIns="91440" tIns="91440" rIns="91440" bIns="91440"/>
          <a:lstStyle/>
          <a:p>
            <a:pPr lvl="0">
              <a:lnSpc>
                <a:spcPct val="90000"/>
              </a:lnSpc>
              <a:tabLst/>
              <a:defRPr sz="1700">
                <a:solidFill>
                  <a:srgbClr val="000000"/>
                </a:solidFill>
                <a:latin typeface="IBM Plex Sans ExtraLight"/>
                <a:ea typeface="IBM Plex Sans ExtraLight"/>
                <a:cs typeface="IBM Plex Sans ExtraLight"/>
                <a:sym typeface="IBM Plex Sans ExtraLight"/>
              </a:defRPr>
            </a:pPr>
            <a:r>
              <a:rPr lang="en-US"/>
              <a:t>Click to edit Master text styles</a:t>
            </a:r>
          </a:p>
        </p:txBody>
      </p:sp>
      <p:sp>
        <p:nvSpPr>
          <p:cNvPr id="485" name="Milestone name…"/>
          <p:cNvSpPr txBox="1">
            <a:spLocks noGrp="1"/>
          </p:cNvSpPr>
          <p:nvPr>
            <p:ph type="body" sz="quarter" idx="21"/>
          </p:nvPr>
        </p:nvSpPr>
        <p:spPr>
          <a:xfrm>
            <a:off x="2491076" y="1546090"/>
            <a:ext cx="1925334" cy="461663"/>
          </a:xfrm>
          <a:prstGeom prst="rect">
            <a:avLst/>
          </a:prstGeom>
        </p:spPr>
        <p:txBody>
          <a:bodyPr lIns="45719" tIns="45719" rIns="45719" bIns="45719">
            <a:spAutoFit/>
          </a:bodyPr>
          <a:lstStyle>
            <a:lvl1pPr>
              <a:buClr>
                <a:schemeClr val="bg1"/>
              </a:buClr>
              <a:defRPr/>
            </a:lvl1pPr>
            <a:lvl2pPr>
              <a:buClr>
                <a:schemeClr val="bg1"/>
              </a:buClr>
              <a:defRPr/>
            </a:lvl2pPr>
            <a:lvl3pPr>
              <a:buClr>
                <a:schemeClr val="bg1"/>
              </a:buClr>
              <a:defRPr/>
            </a:lvl3pPr>
          </a:lstStyle>
          <a:p>
            <a:pPr lvl="0">
              <a:spcBef>
                <a:spcPts val="0"/>
              </a:spcBef>
              <a:defRPr sz="800">
                <a:latin typeface="IBM Plex Sans Medium"/>
                <a:ea typeface="IBM Plex Sans Medium"/>
                <a:cs typeface="IBM Plex Sans Medium"/>
                <a:sym typeface="IBM Plex Sans Medium"/>
              </a:defRPr>
            </a:pPr>
            <a:r>
              <a:rPr lang="en-US"/>
              <a:t>Click to edit Master text styles</a:t>
            </a:r>
          </a:p>
          <a:p>
            <a:pPr lvl="1">
              <a:spcBef>
                <a:spcPts val="0"/>
              </a:spcBef>
              <a:defRPr sz="800">
                <a:latin typeface="IBM Plex Sans Medium"/>
                <a:ea typeface="IBM Plex Sans Medium"/>
                <a:cs typeface="IBM Plex Sans Medium"/>
                <a:sym typeface="IBM Plex Sans Medium"/>
              </a:defRPr>
            </a:pPr>
            <a:r>
              <a:rPr lang="en-US"/>
              <a:t>Second level</a:t>
            </a:r>
          </a:p>
          <a:p>
            <a:pPr lvl="2">
              <a:spcBef>
                <a:spcPts val="0"/>
              </a:spcBef>
              <a:defRPr sz="800">
                <a:latin typeface="IBM Plex Sans Medium"/>
                <a:ea typeface="IBM Plex Sans Medium"/>
                <a:cs typeface="IBM Plex Sans Medium"/>
                <a:sym typeface="IBM Plex Sans Medium"/>
              </a:defRPr>
            </a:pPr>
            <a:r>
              <a:rPr lang="en-US"/>
              <a:t>Third level</a:t>
            </a:r>
          </a:p>
        </p:txBody>
      </p:sp>
      <p:sp>
        <p:nvSpPr>
          <p:cNvPr id="486" name="Callout"/>
          <p:cNvSpPr>
            <a:spLocks noGrp="1"/>
          </p:cNvSpPr>
          <p:nvPr>
            <p:ph type="body" sz="quarter" idx="22"/>
          </p:nvPr>
        </p:nvSpPr>
        <p:spPr>
          <a:xfrm rot="5400000">
            <a:off x="5158198" y="812263"/>
            <a:ext cx="1010445" cy="2079229"/>
          </a:xfrm>
          <a:custGeom>
            <a:avLst/>
            <a:gdLst/>
            <a:ahLst/>
            <a:cxnLst>
              <a:cxn ang="0">
                <a:pos x="wd2" y="hd2"/>
              </a:cxn>
              <a:cxn ang="5400000">
                <a:pos x="wd2" y="hd2"/>
              </a:cxn>
              <a:cxn ang="10800000">
                <a:pos x="wd2" y="hd2"/>
              </a:cxn>
              <a:cxn ang="16200000">
                <a:pos x="wd2" y="hd2"/>
              </a:cxn>
            </a:cxnLst>
            <a:rect l="0" t="0" r="r" b="b"/>
            <a:pathLst>
              <a:path w="21600" h="21600" extrusionOk="0">
                <a:moveTo>
                  <a:pt x="1917" y="0"/>
                </a:moveTo>
                <a:lnTo>
                  <a:pt x="1917" y="20565"/>
                </a:lnTo>
                <a:lnTo>
                  <a:pt x="0" y="21052"/>
                </a:lnTo>
                <a:lnTo>
                  <a:pt x="1917" y="21538"/>
                </a:lnTo>
                <a:lnTo>
                  <a:pt x="1917" y="21592"/>
                </a:lnTo>
                <a:lnTo>
                  <a:pt x="2121" y="21592"/>
                </a:lnTo>
                <a:lnTo>
                  <a:pt x="2155" y="21600"/>
                </a:lnTo>
                <a:lnTo>
                  <a:pt x="2155" y="21592"/>
                </a:lnTo>
                <a:lnTo>
                  <a:pt x="21600" y="21592"/>
                </a:lnTo>
                <a:lnTo>
                  <a:pt x="21600" y="0"/>
                </a:lnTo>
                <a:lnTo>
                  <a:pt x="1917" y="0"/>
                </a:lnTo>
                <a:close/>
              </a:path>
            </a:pathLst>
          </a:custGeom>
          <a:solidFill>
            <a:srgbClr val="FFFFFF"/>
          </a:solidFill>
          <a:ln w="3175">
            <a:solidFill>
              <a:srgbClr val="2860F5"/>
            </a:solidFill>
            <a:round/>
          </a:ln>
        </p:spPr>
        <p:txBody>
          <a:bodyPr lIns="91440" tIns="91440" rIns="91440" bIns="91440"/>
          <a:lstStyle/>
          <a:p>
            <a:pPr lvl="0">
              <a:lnSpc>
                <a:spcPct val="90000"/>
              </a:lnSpc>
              <a:tabLst/>
              <a:defRPr sz="1700">
                <a:solidFill>
                  <a:srgbClr val="000000"/>
                </a:solidFill>
                <a:latin typeface="IBM Plex Sans ExtraLight"/>
                <a:ea typeface="IBM Plex Sans ExtraLight"/>
                <a:cs typeface="IBM Plex Sans ExtraLight"/>
                <a:sym typeface="IBM Plex Sans ExtraLight"/>
              </a:defRPr>
            </a:pPr>
            <a:r>
              <a:rPr lang="en-US"/>
              <a:t>Click to edit Master text styles</a:t>
            </a:r>
          </a:p>
        </p:txBody>
      </p:sp>
      <p:sp>
        <p:nvSpPr>
          <p:cNvPr id="487" name="Milestone name…"/>
          <p:cNvSpPr txBox="1">
            <a:spLocks noGrp="1"/>
          </p:cNvSpPr>
          <p:nvPr>
            <p:ph type="body" sz="quarter" idx="23"/>
          </p:nvPr>
        </p:nvSpPr>
        <p:spPr>
          <a:xfrm>
            <a:off x="4675476" y="1546090"/>
            <a:ext cx="1925334" cy="461663"/>
          </a:xfrm>
          <a:prstGeom prst="rect">
            <a:avLst/>
          </a:prstGeom>
        </p:spPr>
        <p:txBody>
          <a:bodyPr lIns="45719" tIns="45719" rIns="45719" bIns="45719">
            <a:spAutoFit/>
          </a:bodyPr>
          <a:lstStyle>
            <a:lvl1pPr>
              <a:buClr>
                <a:schemeClr val="tx1"/>
              </a:buClr>
              <a:defRPr/>
            </a:lvl1pPr>
            <a:lvl2pPr>
              <a:buClr>
                <a:schemeClr val="tx1"/>
              </a:buClr>
              <a:defRPr/>
            </a:lvl2pPr>
            <a:lvl3pPr>
              <a:buClr>
                <a:schemeClr val="tx1"/>
              </a:buClr>
              <a:defRPr/>
            </a:lvl3pPr>
          </a:lstStyle>
          <a:p>
            <a:pPr lvl="0">
              <a:spcBef>
                <a:spcPts val="0"/>
              </a:spcBef>
              <a:defRPr sz="800">
                <a:solidFill>
                  <a:srgbClr val="000000"/>
                </a:solidFill>
                <a:latin typeface="IBM Plex Sans Medium"/>
                <a:ea typeface="IBM Plex Sans Medium"/>
                <a:cs typeface="IBM Plex Sans Medium"/>
                <a:sym typeface="IBM Plex Sans Medium"/>
              </a:defRPr>
            </a:pPr>
            <a:r>
              <a:rPr lang="en-US"/>
              <a:t>Click to edit Master text styles</a:t>
            </a:r>
          </a:p>
          <a:p>
            <a:pPr lvl="1">
              <a:spcBef>
                <a:spcPts val="0"/>
              </a:spcBef>
              <a:defRPr sz="800">
                <a:solidFill>
                  <a:srgbClr val="000000"/>
                </a:solidFill>
                <a:latin typeface="IBM Plex Sans Medium"/>
                <a:ea typeface="IBM Plex Sans Medium"/>
                <a:cs typeface="IBM Plex Sans Medium"/>
                <a:sym typeface="IBM Plex Sans Medium"/>
              </a:defRPr>
            </a:pPr>
            <a:r>
              <a:rPr lang="en-US"/>
              <a:t>Second level</a:t>
            </a:r>
          </a:p>
          <a:p>
            <a:pPr lvl="2">
              <a:spcBef>
                <a:spcPts val="0"/>
              </a:spcBef>
              <a:defRPr sz="800">
                <a:solidFill>
                  <a:srgbClr val="000000"/>
                </a:solidFill>
                <a:latin typeface="IBM Plex Sans Medium"/>
                <a:ea typeface="IBM Plex Sans Medium"/>
                <a:cs typeface="IBM Plex Sans Medium"/>
                <a:sym typeface="IBM Plex Sans Medium"/>
              </a:defRPr>
            </a:pPr>
            <a:r>
              <a:rPr lang="en-US"/>
              <a:t>Third level</a:t>
            </a:r>
          </a:p>
        </p:txBody>
      </p:sp>
      <p:sp>
        <p:nvSpPr>
          <p:cNvPr id="488" name="Callout"/>
          <p:cNvSpPr>
            <a:spLocks noGrp="1"/>
          </p:cNvSpPr>
          <p:nvPr>
            <p:ph type="body" sz="quarter" idx="24"/>
          </p:nvPr>
        </p:nvSpPr>
        <p:spPr>
          <a:xfrm rot="5400000">
            <a:off x="7342599" y="812263"/>
            <a:ext cx="1010445" cy="2079229"/>
          </a:xfrm>
          <a:custGeom>
            <a:avLst/>
            <a:gdLst/>
            <a:ahLst/>
            <a:cxnLst>
              <a:cxn ang="0">
                <a:pos x="wd2" y="hd2"/>
              </a:cxn>
              <a:cxn ang="5400000">
                <a:pos x="wd2" y="hd2"/>
              </a:cxn>
              <a:cxn ang="10800000">
                <a:pos x="wd2" y="hd2"/>
              </a:cxn>
              <a:cxn ang="16200000">
                <a:pos x="wd2" y="hd2"/>
              </a:cxn>
            </a:cxnLst>
            <a:rect l="0" t="0" r="r" b="b"/>
            <a:pathLst>
              <a:path w="21600" h="21600" extrusionOk="0">
                <a:moveTo>
                  <a:pt x="1917" y="0"/>
                </a:moveTo>
                <a:lnTo>
                  <a:pt x="1917" y="20565"/>
                </a:lnTo>
                <a:lnTo>
                  <a:pt x="0" y="21052"/>
                </a:lnTo>
                <a:lnTo>
                  <a:pt x="1917" y="21538"/>
                </a:lnTo>
                <a:lnTo>
                  <a:pt x="1917" y="21592"/>
                </a:lnTo>
                <a:lnTo>
                  <a:pt x="2121" y="21592"/>
                </a:lnTo>
                <a:lnTo>
                  <a:pt x="2155" y="21600"/>
                </a:lnTo>
                <a:lnTo>
                  <a:pt x="2155" y="21592"/>
                </a:lnTo>
                <a:lnTo>
                  <a:pt x="21600" y="21592"/>
                </a:lnTo>
                <a:lnTo>
                  <a:pt x="21600" y="0"/>
                </a:lnTo>
                <a:lnTo>
                  <a:pt x="1917" y="0"/>
                </a:lnTo>
                <a:close/>
              </a:path>
            </a:pathLst>
          </a:custGeom>
          <a:solidFill>
            <a:srgbClr val="FFFFFF"/>
          </a:solidFill>
          <a:ln w="3175">
            <a:solidFill>
              <a:srgbClr val="2860F5"/>
            </a:solidFill>
            <a:round/>
          </a:ln>
        </p:spPr>
        <p:txBody>
          <a:bodyPr lIns="91440" tIns="91440" rIns="91440" bIns="91440"/>
          <a:lstStyle/>
          <a:p>
            <a:pPr lvl="0">
              <a:lnSpc>
                <a:spcPct val="90000"/>
              </a:lnSpc>
              <a:tabLst/>
              <a:defRPr sz="1700">
                <a:solidFill>
                  <a:srgbClr val="000000"/>
                </a:solidFill>
                <a:latin typeface="IBM Plex Sans ExtraLight"/>
                <a:ea typeface="IBM Plex Sans ExtraLight"/>
                <a:cs typeface="IBM Plex Sans ExtraLight"/>
                <a:sym typeface="IBM Plex Sans ExtraLight"/>
              </a:defRPr>
            </a:pPr>
            <a:r>
              <a:rPr lang="en-US"/>
              <a:t>Click to edit Master text styles</a:t>
            </a:r>
          </a:p>
        </p:txBody>
      </p:sp>
      <p:sp>
        <p:nvSpPr>
          <p:cNvPr id="489" name="Milestone name…"/>
          <p:cNvSpPr txBox="1">
            <a:spLocks noGrp="1"/>
          </p:cNvSpPr>
          <p:nvPr>
            <p:ph type="body" sz="quarter" idx="25"/>
          </p:nvPr>
        </p:nvSpPr>
        <p:spPr>
          <a:xfrm>
            <a:off x="6859876" y="1546090"/>
            <a:ext cx="1925334" cy="461663"/>
          </a:xfrm>
          <a:prstGeom prst="rect">
            <a:avLst/>
          </a:prstGeom>
        </p:spPr>
        <p:txBody>
          <a:bodyPr lIns="45719" tIns="45719" rIns="45719" bIns="45719">
            <a:spAutoFit/>
          </a:bodyPr>
          <a:lstStyle>
            <a:lvl1pPr>
              <a:buClr>
                <a:schemeClr val="tx1"/>
              </a:buClr>
              <a:defRPr/>
            </a:lvl1pPr>
            <a:lvl2pPr>
              <a:buClr>
                <a:schemeClr val="tx1"/>
              </a:buClr>
              <a:defRPr/>
            </a:lvl2pPr>
            <a:lvl3pPr>
              <a:buClr>
                <a:schemeClr val="tx1"/>
              </a:buClr>
              <a:defRPr/>
            </a:lvl3pPr>
          </a:lstStyle>
          <a:p>
            <a:pPr lvl="0">
              <a:spcBef>
                <a:spcPts val="0"/>
              </a:spcBef>
              <a:defRPr sz="800">
                <a:solidFill>
                  <a:srgbClr val="000000"/>
                </a:solidFill>
                <a:latin typeface="IBM Plex Sans Medium"/>
                <a:ea typeface="IBM Plex Sans Medium"/>
                <a:cs typeface="IBM Plex Sans Medium"/>
                <a:sym typeface="IBM Plex Sans Medium"/>
              </a:defRPr>
            </a:pPr>
            <a:r>
              <a:rPr lang="en-US"/>
              <a:t>Click to edit Master text styles</a:t>
            </a:r>
          </a:p>
          <a:p>
            <a:pPr lvl="1">
              <a:spcBef>
                <a:spcPts val="0"/>
              </a:spcBef>
              <a:defRPr sz="800">
                <a:solidFill>
                  <a:srgbClr val="000000"/>
                </a:solidFill>
                <a:latin typeface="IBM Plex Sans Medium"/>
                <a:ea typeface="IBM Plex Sans Medium"/>
                <a:cs typeface="IBM Plex Sans Medium"/>
                <a:sym typeface="IBM Plex Sans Medium"/>
              </a:defRPr>
            </a:pPr>
            <a:r>
              <a:rPr lang="en-US"/>
              <a:t>Second level</a:t>
            </a:r>
          </a:p>
          <a:p>
            <a:pPr lvl="2">
              <a:spcBef>
                <a:spcPts val="0"/>
              </a:spcBef>
              <a:defRPr sz="800">
                <a:solidFill>
                  <a:srgbClr val="000000"/>
                </a:solidFill>
                <a:latin typeface="IBM Plex Sans Medium"/>
                <a:ea typeface="IBM Plex Sans Medium"/>
                <a:cs typeface="IBM Plex Sans Medium"/>
                <a:sym typeface="IBM Plex Sans Medium"/>
              </a:defRPr>
            </a:pPr>
            <a:r>
              <a:rPr lang="en-US"/>
              <a:t>Third level</a:t>
            </a:r>
          </a:p>
        </p:txBody>
      </p:sp>
      <p:sp>
        <p:nvSpPr>
          <p:cNvPr id="490" name="Callout"/>
          <p:cNvSpPr>
            <a:spLocks noGrp="1"/>
          </p:cNvSpPr>
          <p:nvPr>
            <p:ph type="body" sz="quarter" idx="26"/>
          </p:nvPr>
        </p:nvSpPr>
        <p:spPr>
          <a:xfrm rot="5400000">
            <a:off x="787017" y="1952882"/>
            <a:ext cx="1016001" cy="2078435"/>
          </a:xfrm>
          <a:custGeom>
            <a:avLst/>
            <a:gdLst/>
            <a:ahLst/>
            <a:cxnLst>
              <a:cxn ang="0">
                <a:pos x="wd2" y="hd2"/>
              </a:cxn>
              <a:cxn ang="5400000">
                <a:pos x="wd2" y="hd2"/>
              </a:cxn>
              <a:cxn ang="10800000">
                <a:pos x="wd2" y="hd2"/>
              </a:cxn>
              <a:cxn ang="16200000">
                <a:pos x="wd2" y="hd2"/>
              </a:cxn>
            </a:cxnLst>
            <a:rect l="0" t="0" r="r" b="b"/>
            <a:pathLst>
              <a:path w="21600" h="21600" extrusionOk="0">
                <a:moveTo>
                  <a:pt x="2025" y="0"/>
                </a:moveTo>
                <a:lnTo>
                  <a:pt x="2025" y="10245"/>
                </a:lnTo>
                <a:lnTo>
                  <a:pt x="0" y="10798"/>
                </a:lnTo>
                <a:lnTo>
                  <a:pt x="2025" y="11351"/>
                </a:lnTo>
                <a:lnTo>
                  <a:pt x="2025" y="21600"/>
                </a:lnTo>
                <a:lnTo>
                  <a:pt x="21600" y="21600"/>
                </a:lnTo>
                <a:lnTo>
                  <a:pt x="21600" y="0"/>
                </a:lnTo>
                <a:lnTo>
                  <a:pt x="2025" y="0"/>
                </a:lnTo>
                <a:close/>
              </a:path>
            </a:pathLst>
          </a:custGeom>
          <a:solidFill>
            <a:schemeClr val="accent1"/>
          </a:solidFill>
          <a:ln w="3175">
            <a:solidFill>
              <a:srgbClr val="2860F5"/>
            </a:solidFill>
            <a:round/>
          </a:ln>
        </p:spPr>
        <p:txBody>
          <a:bodyPr lIns="91440" tIns="91440" rIns="91440" bIns="91440"/>
          <a:lstStyle/>
          <a:p>
            <a:pPr lvl="0">
              <a:lnSpc>
                <a:spcPct val="90000"/>
              </a:lnSpc>
              <a:tabLst/>
              <a:defRPr sz="1900">
                <a:solidFill>
                  <a:srgbClr val="000000"/>
                </a:solidFill>
                <a:latin typeface="IBM Plex Sans ExtraLight"/>
                <a:ea typeface="IBM Plex Sans ExtraLight"/>
                <a:cs typeface="IBM Plex Sans ExtraLight"/>
                <a:sym typeface="IBM Plex Sans ExtraLight"/>
              </a:defRPr>
            </a:pPr>
            <a:r>
              <a:rPr lang="en-US"/>
              <a:t>Click to edit Master text styles</a:t>
            </a:r>
          </a:p>
        </p:txBody>
      </p:sp>
      <p:sp>
        <p:nvSpPr>
          <p:cNvPr id="491" name="Milestone name…"/>
          <p:cNvSpPr txBox="1">
            <a:spLocks noGrp="1"/>
          </p:cNvSpPr>
          <p:nvPr>
            <p:ph type="body" sz="quarter" idx="27"/>
          </p:nvPr>
        </p:nvSpPr>
        <p:spPr>
          <a:xfrm>
            <a:off x="306676" y="2689089"/>
            <a:ext cx="1925334" cy="461663"/>
          </a:xfrm>
          <a:prstGeom prst="rect">
            <a:avLst/>
          </a:prstGeom>
        </p:spPr>
        <p:txBody>
          <a:bodyPr lIns="45719" tIns="45719" rIns="45719" bIns="45719">
            <a:spAutoFit/>
          </a:bodyPr>
          <a:lstStyle>
            <a:lvl1pPr>
              <a:buClr>
                <a:schemeClr val="tx1"/>
              </a:buClr>
              <a:defRPr/>
            </a:lvl1pPr>
            <a:lvl2pPr>
              <a:buClr>
                <a:schemeClr val="tx1"/>
              </a:buClr>
              <a:defRPr/>
            </a:lvl2pPr>
            <a:lvl3pPr>
              <a:buClr>
                <a:schemeClr val="tx1"/>
              </a:buClr>
              <a:defRPr/>
            </a:lvl3pPr>
          </a:lstStyle>
          <a:p>
            <a:pPr lvl="0">
              <a:spcBef>
                <a:spcPts val="0"/>
              </a:spcBef>
              <a:defRPr sz="800">
                <a:solidFill>
                  <a:srgbClr val="000000"/>
                </a:solidFill>
                <a:latin typeface="IBM Plex Sans Medium"/>
                <a:ea typeface="IBM Plex Sans Medium"/>
                <a:cs typeface="IBM Plex Sans Medium"/>
                <a:sym typeface="IBM Plex Sans Medium"/>
              </a:defRPr>
            </a:pPr>
            <a:r>
              <a:rPr lang="en-US"/>
              <a:t>Click to edit Master text styles</a:t>
            </a:r>
          </a:p>
          <a:p>
            <a:pPr lvl="1">
              <a:spcBef>
                <a:spcPts val="0"/>
              </a:spcBef>
              <a:defRPr sz="800">
                <a:solidFill>
                  <a:srgbClr val="000000"/>
                </a:solidFill>
                <a:latin typeface="IBM Plex Sans Medium"/>
                <a:ea typeface="IBM Plex Sans Medium"/>
                <a:cs typeface="IBM Plex Sans Medium"/>
                <a:sym typeface="IBM Plex Sans Medium"/>
              </a:defRPr>
            </a:pPr>
            <a:r>
              <a:rPr lang="en-US"/>
              <a:t>Second level</a:t>
            </a:r>
          </a:p>
          <a:p>
            <a:pPr lvl="2">
              <a:spcBef>
                <a:spcPts val="0"/>
              </a:spcBef>
              <a:defRPr sz="800">
                <a:solidFill>
                  <a:srgbClr val="000000"/>
                </a:solidFill>
                <a:latin typeface="IBM Plex Sans Medium"/>
                <a:ea typeface="IBM Plex Sans Medium"/>
                <a:cs typeface="IBM Plex Sans Medium"/>
                <a:sym typeface="IBM Plex Sans Medium"/>
              </a:defRPr>
            </a:pPr>
            <a:r>
              <a:rPr lang="en-US"/>
              <a:t>Third level</a:t>
            </a:r>
          </a:p>
        </p:txBody>
      </p:sp>
      <p:sp>
        <p:nvSpPr>
          <p:cNvPr id="492" name="Callout"/>
          <p:cNvSpPr>
            <a:spLocks noGrp="1"/>
          </p:cNvSpPr>
          <p:nvPr>
            <p:ph type="body" sz="quarter" idx="28"/>
          </p:nvPr>
        </p:nvSpPr>
        <p:spPr>
          <a:xfrm rot="5400000">
            <a:off x="2971417" y="1952882"/>
            <a:ext cx="1016001" cy="2078435"/>
          </a:xfrm>
          <a:custGeom>
            <a:avLst/>
            <a:gdLst/>
            <a:ahLst/>
            <a:cxnLst>
              <a:cxn ang="0">
                <a:pos x="wd2" y="hd2"/>
              </a:cxn>
              <a:cxn ang="5400000">
                <a:pos x="wd2" y="hd2"/>
              </a:cxn>
              <a:cxn ang="10800000">
                <a:pos x="wd2" y="hd2"/>
              </a:cxn>
              <a:cxn ang="16200000">
                <a:pos x="wd2" y="hd2"/>
              </a:cxn>
            </a:cxnLst>
            <a:rect l="0" t="0" r="r" b="b"/>
            <a:pathLst>
              <a:path w="21600" h="21600" extrusionOk="0">
                <a:moveTo>
                  <a:pt x="2025" y="0"/>
                </a:moveTo>
                <a:lnTo>
                  <a:pt x="2025" y="10245"/>
                </a:lnTo>
                <a:lnTo>
                  <a:pt x="0" y="10798"/>
                </a:lnTo>
                <a:lnTo>
                  <a:pt x="2025" y="11351"/>
                </a:lnTo>
                <a:lnTo>
                  <a:pt x="2025" y="21600"/>
                </a:lnTo>
                <a:lnTo>
                  <a:pt x="21600" y="21600"/>
                </a:lnTo>
                <a:lnTo>
                  <a:pt x="21600" y="0"/>
                </a:lnTo>
                <a:lnTo>
                  <a:pt x="2025" y="0"/>
                </a:lnTo>
                <a:close/>
              </a:path>
            </a:pathLst>
          </a:custGeom>
          <a:solidFill>
            <a:srgbClr val="FFFFFF"/>
          </a:solidFill>
          <a:ln w="3175">
            <a:solidFill>
              <a:srgbClr val="2860F5"/>
            </a:solidFill>
            <a:round/>
          </a:ln>
        </p:spPr>
        <p:txBody>
          <a:bodyPr lIns="91440" tIns="91440" rIns="91440" bIns="91440"/>
          <a:lstStyle/>
          <a:p>
            <a:pPr lvl="0">
              <a:lnSpc>
                <a:spcPct val="90000"/>
              </a:lnSpc>
              <a:tabLst/>
              <a:defRPr sz="1900">
                <a:solidFill>
                  <a:srgbClr val="000000"/>
                </a:solidFill>
                <a:latin typeface="IBM Plex Sans ExtraLight"/>
                <a:ea typeface="IBM Plex Sans ExtraLight"/>
                <a:cs typeface="IBM Plex Sans ExtraLight"/>
                <a:sym typeface="IBM Plex Sans ExtraLight"/>
              </a:defRPr>
            </a:pPr>
            <a:r>
              <a:rPr lang="en-US"/>
              <a:t>Click to edit Master text styles</a:t>
            </a:r>
          </a:p>
        </p:txBody>
      </p:sp>
      <p:sp>
        <p:nvSpPr>
          <p:cNvPr id="493" name="Milestone name…"/>
          <p:cNvSpPr txBox="1">
            <a:spLocks noGrp="1"/>
          </p:cNvSpPr>
          <p:nvPr>
            <p:ph type="body" sz="quarter" idx="29"/>
          </p:nvPr>
        </p:nvSpPr>
        <p:spPr>
          <a:xfrm>
            <a:off x="2491076" y="2689089"/>
            <a:ext cx="1925334" cy="461663"/>
          </a:xfrm>
          <a:prstGeom prst="rect">
            <a:avLst/>
          </a:prstGeom>
        </p:spPr>
        <p:txBody>
          <a:bodyPr lIns="45719" tIns="45719" rIns="45719" bIns="45719">
            <a:spAutoFit/>
          </a:bodyPr>
          <a:lstStyle>
            <a:lvl1pPr>
              <a:buClr>
                <a:schemeClr val="tx1"/>
              </a:buClr>
              <a:defRPr/>
            </a:lvl1pPr>
            <a:lvl2pPr>
              <a:buClr>
                <a:schemeClr val="tx1"/>
              </a:buClr>
              <a:defRPr/>
            </a:lvl2pPr>
            <a:lvl3pPr>
              <a:buClr>
                <a:schemeClr val="tx1"/>
              </a:buClr>
              <a:defRPr/>
            </a:lvl3pPr>
          </a:lstStyle>
          <a:p>
            <a:pPr lvl="0">
              <a:spcBef>
                <a:spcPts val="0"/>
              </a:spcBef>
              <a:defRPr sz="800">
                <a:solidFill>
                  <a:srgbClr val="000000"/>
                </a:solidFill>
                <a:latin typeface="IBM Plex Sans Medium"/>
                <a:ea typeface="IBM Plex Sans Medium"/>
                <a:cs typeface="IBM Plex Sans Medium"/>
                <a:sym typeface="IBM Plex Sans Medium"/>
              </a:defRPr>
            </a:pPr>
            <a:r>
              <a:rPr lang="en-US"/>
              <a:t>Click to edit Master text styles</a:t>
            </a:r>
          </a:p>
          <a:p>
            <a:pPr lvl="1">
              <a:spcBef>
                <a:spcPts val="0"/>
              </a:spcBef>
              <a:defRPr sz="800">
                <a:solidFill>
                  <a:srgbClr val="000000"/>
                </a:solidFill>
                <a:latin typeface="IBM Plex Sans Medium"/>
                <a:ea typeface="IBM Plex Sans Medium"/>
                <a:cs typeface="IBM Plex Sans Medium"/>
                <a:sym typeface="IBM Plex Sans Medium"/>
              </a:defRPr>
            </a:pPr>
            <a:r>
              <a:rPr lang="en-US"/>
              <a:t>Second level</a:t>
            </a:r>
          </a:p>
          <a:p>
            <a:pPr lvl="2">
              <a:spcBef>
                <a:spcPts val="0"/>
              </a:spcBef>
              <a:defRPr sz="800">
                <a:solidFill>
                  <a:srgbClr val="000000"/>
                </a:solidFill>
                <a:latin typeface="IBM Plex Sans Medium"/>
                <a:ea typeface="IBM Plex Sans Medium"/>
                <a:cs typeface="IBM Plex Sans Medium"/>
                <a:sym typeface="IBM Plex Sans Medium"/>
              </a:defRPr>
            </a:pPr>
            <a:r>
              <a:rPr lang="en-US"/>
              <a:t>Third level</a:t>
            </a:r>
          </a:p>
        </p:txBody>
      </p:sp>
      <p:sp>
        <p:nvSpPr>
          <p:cNvPr id="494" name="Callout"/>
          <p:cNvSpPr>
            <a:spLocks noGrp="1"/>
          </p:cNvSpPr>
          <p:nvPr>
            <p:ph type="body" sz="quarter" idx="30"/>
          </p:nvPr>
        </p:nvSpPr>
        <p:spPr>
          <a:xfrm rot="5400000">
            <a:off x="5155817" y="1952882"/>
            <a:ext cx="1016001" cy="2078435"/>
          </a:xfrm>
          <a:custGeom>
            <a:avLst/>
            <a:gdLst/>
            <a:ahLst/>
            <a:cxnLst>
              <a:cxn ang="0">
                <a:pos x="wd2" y="hd2"/>
              </a:cxn>
              <a:cxn ang="5400000">
                <a:pos x="wd2" y="hd2"/>
              </a:cxn>
              <a:cxn ang="10800000">
                <a:pos x="wd2" y="hd2"/>
              </a:cxn>
              <a:cxn ang="16200000">
                <a:pos x="wd2" y="hd2"/>
              </a:cxn>
            </a:cxnLst>
            <a:rect l="0" t="0" r="r" b="b"/>
            <a:pathLst>
              <a:path w="21600" h="21600" extrusionOk="0">
                <a:moveTo>
                  <a:pt x="2025" y="0"/>
                </a:moveTo>
                <a:lnTo>
                  <a:pt x="2025" y="10245"/>
                </a:lnTo>
                <a:lnTo>
                  <a:pt x="0" y="10798"/>
                </a:lnTo>
                <a:lnTo>
                  <a:pt x="2025" y="11351"/>
                </a:lnTo>
                <a:lnTo>
                  <a:pt x="2025" y="21600"/>
                </a:lnTo>
                <a:lnTo>
                  <a:pt x="21600" y="21600"/>
                </a:lnTo>
                <a:lnTo>
                  <a:pt x="21600" y="0"/>
                </a:lnTo>
                <a:lnTo>
                  <a:pt x="2025" y="0"/>
                </a:lnTo>
                <a:close/>
              </a:path>
            </a:pathLst>
          </a:custGeom>
          <a:solidFill>
            <a:schemeClr val="accent3"/>
          </a:solidFill>
          <a:ln w="3175">
            <a:solidFill>
              <a:srgbClr val="2860F5"/>
            </a:solidFill>
            <a:round/>
          </a:ln>
        </p:spPr>
        <p:txBody>
          <a:bodyPr lIns="91440" tIns="91440" rIns="91440" bIns="91440"/>
          <a:lstStyle/>
          <a:p>
            <a:pPr lvl="0">
              <a:lnSpc>
                <a:spcPct val="90000"/>
              </a:lnSpc>
              <a:tabLst/>
              <a:defRPr sz="1900">
                <a:solidFill>
                  <a:srgbClr val="000000"/>
                </a:solidFill>
                <a:latin typeface="IBM Plex Sans ExtraLight"/>
                <a:ea typeface="IBM Plex Sans ExtraLight"/>
                <a:cs typeface="IBM Plex Sans ExtraLight"/>
                <a:sym typeface="IBM Plex Sans ExtraLight"/>
              </a:defRPr>
            </a:pPr>
            <a:r>
              <a:rPr lang="en-US"/>
              <a:t>Click to edit Master text styles</a:t>
            </a:r>
          </a:p>
        </p:txBody>
      </p:sp>
      <p:sp>
        <p:nvSpPr>
          <p:cNvPr id="495" name="Milestone name…"/>
          <p:cNvSpPr txBox="1">
            <a:spLocks noGrp="1"/>
          </p:cNvSpPr>
          <p:nvPr>
            <p:ph type="body" sz="quarter" idx="31"/>
          </p:nvPr>
        </p:nvSpPr>
        <p:spPr>
          <a:xfrm>
            <a:off x="4675476" y="2689089"/>
            <a:ext cx="1925334" cy="447041"/>
          </a:xfrm>
          <a:prstGeom prst="rect">
            <a:avLst/>
          </a:prstGeom>
        </p:spPr>
        <p:txBody>
          <a:bodyPr lIns="45719" tIns="45719" rIns="45719" bIns="45719">
            <a:spAutoFit/>
          </a:bodyPr>
          <a:lstStyle/>
          <a:p>
            <a:pPr lvl="0">
              <a:spcBef>
                <a:spcPts val="0"/>
              </a:spcBef>
              <a:defRPr sz="800">
                <a:latin typeface="IBM Plex Sans Medium"/>
                <a:ea typeface="IBM Plex Sans Medium"/>
                <a:cs typeface="IBM Plex Sans Medium"/>
                <a:sym typeface="IBM Plex Sans Medium"/>
              </a:defRPr>
            </a:pPr>
            <a:r>
              <a:rPr lang="en-US"/>
              <a:t>Click to edit Master text styles</a:t>
            </a:r>
          </a:p>
          <a:p>
            <a:pPr lvl="1">
              <a:spcBef>
                <a:spcPts val="0"/>
              </a:spcBef>
              <a:defRPr sz="800">
                <a:latin typeface="IBM Plex Sans Medium"/>
                <a:ea typeface="IBM Plex Sans Medium"/>
                <a:cs typeface="IBM Plex Sans Medium"/>
                <a:sym typeface="IBM Plex Sans Medium"/>
              </a:defRPr>
            </a:pPr>
            <a:r>
              <a:rPr lang="en-US"/>
              <a:t>Second level</a:t>
            </a:r>
          </a:p>
          <a:p>
            <a:pPr lvl="2">
              <a:spcBef>
                <a:spcPts val="0"/>
              </a:spcBef>
              <a:defRPr sz="800">
                <a:latin typeface="IBM Plex Sans Medium"/>
                <a:ea typeface="IBM Plex Sans Medium"/>
                <a:cs typeface="IBM Plex Sans Medium"/>
                <a:sym typeface="IBM Plex Sans Medium"/>
              </a:defRPr>
            </a:pPr>
            <a:r>
              <a:rPr lang="en-US"/>
              <a:t>Third level</a:t>
            </a:r>
          </a:p>
        </p:txBody>
      </p:sp>
      <p:sp>
        <p:nvSpPr>
          <p:cNvPr id="496" name="Callout"/>
          <p:cNvSpPr>
            <a:spLocks noGrp="1"/>
          </p:cNvSpPr>
          <p:nvPr>
            <p:ph type="body" sz="quarter" idx="32"/>
          </p:nvPr>
        </p:nvSpPr>
        <p:spPr>
          <a:xfrm rot="5400000">
            <a:off x="7340218" y="1952882"/>
            <a:ext cx="1016001" cy="2078435"/>
          </a:xfrm>
          <a:custGeom>
            <a:avLst/>
            <a:gdLst/>
            <a:ahLst/>
            <a:cxnLst>
              <a:cxn ang="0">
                <a:pos x="wd2" y="hd2"/>
              </a:cxn>
              <a:cxn ang="5400000">
                <a:pos x="wd2" y="hd2"/>
              </a:cxn>
              <a:cxn ang="10800000">
                <a:pos x="wd2" y="hd2"/>
              </a:cxn>
              <a:cxn ang="16200000">
                <a:pos x="wd2" y="hd2"/>
              </a:cxn>
            </a:cxnLst>
            <a:rect l="0" t="0" r="r" b="b"/>
            <a:pathLst>
              <a:path w="21600" h="21600" extrusionOk="0">
                <a:moveTo>
                  <a:pt x="2025" y="0"/>
                </a:moveTo>
                <a:lnTo>
                  <a:pt x="2025" y="10245"/>
                </a:lnTo>
                <a:lnTo>
                  <a:pt x="0" y="10798"/>
                </a:lnTo>
                <a:lnTo>
                  <a:pt x="2025" y="11351"/>
                </a:lnTo>
                <a:lnTo>
                  <a:pt x="2025" y="21600"/>
                </a:lnTo>
                <a:lnTo>
                  <a:pt x="21600" y="21600"/>
                </a:lnTo>
                <a:lnTo>
                  <a:pt x="21600" y="0"/>
                </a:lnTo>
                <a:lnTo>
                  <a:pt x="2025" y="0"/>
                </a:lnTo>
                <a:close/>
              </a:path>
            </a:pathLst>
          </a:custGeom>
          <a:solidFill>
            <a:srgbClr val="FFFFFF"/>
          </a:solidFill>
          <a:ln w="3175">
            <a:solidFill>
              <a:srgbClr val="2860F5"/>
            </a:solidFill>
            <a:round/>
          </a:ln>
        </p:spPr>
        <p:txBody>
          <a:bodyPr lIns="91440" tIns="91440" rIns="91440" bIns="91440"/>
          <a:lstStyle/>
          <a:p>
            <a:pPr lvl="0">
              <a:lnSpc>
                <a:spcPct val="90000"/>
              </a:lnSpc>
              <a:tabLst/>
              <a:defRPr sz="1900">
                <a:solidFill>
                  <a:srgbClr val="000000"/>
                </a:solidFill>
                <a:latin typeface="IBM Plex Sans ExtraLight"/>
                <a:ea typeface="IBM Plex Sans ExtraLight"/>
                <a:cs typeface="IBM Plex Sans ExtraLight"/>
                <a:sym typeface="IBM Plex Sans ExtraLight"/>
              </a:defRPr>
            </a:pPr>
            <a:r>
              <a:rPr lang="en-US"/>
              <a:t>Click to edit Master text styles</a:t>
            </a:r>
          </a:p>
        </p:txBody>
      </p:sp>
      <p:sp>
        <p:nvSpPr>
          <p:cNvPr id="497" name="Milestone name…"/>
          <p:cNvSpPr txBox="1">
            <a:spLocks noGrp="1"/>
          </p:cNvSpPr>
          <p:nvPr>
            <p:ph type="body" sz="quarter" idx="33"/>
          </p:nvPr>
        </p:nvSpPr>
        <p:spPr>
          <a:xfrm>
            <a:off x="6859876" y="2689089"/>
            <a:ext cx="1925334" cy="461663"/>
          </a:xfrm>
          <a:prstGeom prst="rect">
            <a:avLst/>
          </a:prstGeom>
        </p:spPr>
        <p:txBody>
          <a:bodyPr lIns="45719" tIns="45719" rIns="45719" bIns="45719">
            <a:spAutoFit/>
          </a:bodyPr>
          <a:lstStyle>
            <a:lvl1pPr>
              <a:buClr>
                <a:schemeClr val="tx1"/>
              </a:buClr>
              <a:defRPr/>
            </a:lvl1pPr>
            <a:lvl2pPr>
              <a:buClr>
                <a:schemeClr val="tx1"/>
              </a:buClr>
              <a:defRPr/>
            </a:lvl2pPr>
            <a:lvl3pPr>
              <a:buClr>
                <a:schemeClr val="tx1"/>
              </a:buClr>
              <a:defRPr/>
            </a:lvl3pPr>
          </a:lstStyle>
          <a:p>
            <a:pPr lvl="0">
              <a:spcBef>
                <a:spcPts val="0"/>
              </a:spcBef>
              <a:defRPr sz="800">
                <a:solidFill>
                  <a:srgbClr val="000000"/>
                </a:solidFill>
                <a:latin typeface="IBM Plex Sans Medium"/>
                <a:ea typeface="IBM Plex Sans Medium"/>
                <a:cs typeface="IBM Plex Sans Medium"/>
                <a:sym typeface="IBM Plex Sans Medium"/>
              </a:defRPr>
            </a:pPr>
            <a:r>
              <a:rPr lang="en-US"/>
              <a:t>Click to edit Master text styles</a:t>
            </a:r>
          </a:p>
          <a:p>
            <a:pPr lvl="1">
              <a:spcBef>
                <a:spcPts val="0"/>
              </a:spcBef>
              <a:defRPr sz="800">
                <a:solidFill>
                  <a:srgbClr val="000000"/>
                </a:solidFill>
                <a:latin typeface="IBM Plex Sans Medium"/>
                <a:ea typeface="IBM Plex Sans Medium"/>
                <a:cs typeface="IBM Plex Sans Medium"/>
                <a:sym typeface="IBM Plex Sans Medium"/>
              </a:defRPr>
            </a:pPr>
            <a:r>
              <a:rPr lang="en-US"/>
              <a:t>Second level</a:t>
            </a:r>
          </a:p>
          <a:p>
            <a:pPr lvl="2">
              <a:spcBef>
                <a:spcPts val="0"/>
              </a:spcBef>
              <a:defRPr sz="800">
                <a:solidFill>
                  <a:srgbClr val="000000"/>
                </a:solidFill>
                <a:latin typeface="IBM Plex Sans Medium"/>
                <a:ea typeface="IBM Plex Sans Medium"/>
                <a:cs typeface="IBM Plex Sans Medium"/>
                <a:sym typeface="IBM Plex Sans Medium"/>
              </a:defRPr>
            </a:pPr>
            <a:r>
              <a:rPr lang="en-US"/>
              <a:t>Third level</a:t>
            </a:r>
          </a:p>
        </p:txBody>
      </p:sp>
      <p:sp>
        <p:nvSpPr>
          <p:cNvPr id="498" name="Callout"/>
          <p:cNvSpPr>
            <a:spLocks noGrp="1"/>
          </p:cNvSpPr>
          <p:nvPr>
            <p:ph type="body" sz="quarter" idx="34"/>
          </p:nvPr>
        </p:nvSpPr>
        <p:spPr>
          <a:xfrm rot="16200000" flipH="1">
            <a:off x="7343338" y="3098263"/>
            <a:ext cx="1010445" cy="2079229"/>
          </a:xfrm>
          <a:custGeom>
            <a:avLst/>
            <a:gdLst/>
            <a:ahLst/>
            <a:cxnLst>
              <a:cxn ang="0">
                <a:pos x="wd2" y="hd2"/>
              </a:cxn>
              <a:cxn ang="5400000">
                <a:pos x="wd2" y="hd2"/>
              </a:cxn>
              <a:cxn ang="10800000">
                <a:pos x="wd2" y="hd2"/>
              </a:cxn>
              <a:cxn ang="16200000">
                <a:pos x="wd2" y="hd2"/>
              </a:cxn>
            </a:cxnLst>
            <a:rect l="0" t="0" r="r" b="b"/>
            <a:pathLst>
              <a:path w="21600" h="21600" extrusionOk="0">
                <a:moveTo>
                  <a:pt x="1917" y="0"/>
                </a:moveTo>
                <a:lnTo>
                  <a:pt x="1917" y="20565"/>
                </a:lnTo>
                <a:lnTo>
                  <a:pt x="0" y="21052"/>
                </a:lnTo>
                <a:lnTo>
                  <a:pt x="1917" y="21538"/>
                </a:lnTo>
                <a:lnTo>
                  <a:pt x="1917" y="21592"/>
                </a:lnTo>
                <a:lnTo>
                  <a:pt x="2121" y="21592"/>
                </a:lnTo>
                <a:lnTo>
                  <a:pt x="2155" y="21600"/>
                </a:lnTo>
                <a:lnTo>
                  <a:pt x="2155" y="21592"/>
                </a:lnTo>
                <a:lnTo>
                  <a:pt x="21600" y="21592"/>
                </a:lnTo>
                <a:lnTo>
                  <a:pt x="21600" y="0"/>
                </a:lnTo>
                <a:lnTo>
                  <a:pt x="1917" y="0"/>
                </a:lnTo>
                <a:close/>
              </a:path>
            </a:pathLst>
          </a:custGeom>
          <a:solidFill>
            <a:srgbClr val="FFFFFF"/>
          </a:solidFill>
          <a:ln w="3175">
            <a:solidFill>
              <a:srgbClr val="2860F5"/>
            </a:solidFill>
            <a:round/>
          </a:ln>
        </p:spPr>
        <p:txBody>
          <a:bodyPr lIns="91440" tIns="91439" rIns="91439" bIns="91440"/>
          <a:lstStyle/>
          <a:p>
            <a:pPr lvl="0">
              <a:lnSpc>
                <a:spcPct val="90000"/>
              </a:lnSpc>
              <a:tabLst/>
              <a:defRPr sz="1700">
                <a:solidFill>
                  <a:srgbClr val="000000"/>
                </a:solidFill>
                <a:latin typeface="IBM Plex Sans ExtraLight"/>
                <a:ea typeface="IBM Plex Sans ExtraLight"/>
                <a:cs typeface="IBM Plex Sans ExtraLight"/>
                <a:sym typeface="IBM Plex Sans ExtraLight"/>
              </a:defRPr>
            </a:pPr>
            <a:r>
              <a:rPr lang="en-US"/>
              <a:t>Click to edit Master text styles</a:t>
            </a:r>
          </a:p>
        </p:txBody>
      </p:sp>
      <p:sp>
        <p:nvSpPr>
          <p:cNvPr id="499" name="Milestone name…"/>
          <p:cNvSpPr txBox="1">
            <a:spLocks noGrp="1"/>
          </p:cNvSpPr>
          <p:nvPr>
            <p:ph type="body" sz="quarter" idx="35"/>
          </p:nvPr>
        </p:nvSpPr>
        <p:spPr>
          <a:xfrm>
            <a:off x="6859876" y="3832090"/>
            <a:ext cx="1925334" cy="461663"/>
          </a:xfrm>
          <a:prstGeom prst="rect">
            <a:avLst/>
          </a:prstGeom>
        </p:spPr>
        <p:txBody>
          <a:bodyPr lIns="45719" tIns="45719" rIns="45719" bIns="45719">
            <a:spAutoFit/>
          </a:bodyPr>
          <a:lstStyle>
            <a:lvl1pPr>
              <a:buClr>
                <a:schemeClr val="tx1"/>
              </a:buClr>
              <a:defRPr/>
            </a:lvl1pPr>
            <a:lvl2pPr>
              <a:buClr>
                <a:schemeClr val="tx1"/>
              </a:buClr>
              <a:defRPr/>
            </a:lvl2pPr>
            <a:lvl3pPr>
              <a:buClr>
                <a:schemeClr val="tx1"/>
              </a:buClr>
              <a:defRPr/>
            </a:lvl3pPr>
          </a:lstStyle>
          <a:p>
            <a:pPr lvl="0">
              <a:spcBef>
                <a:spcPts val="0"/>
              </a:spcBef>
              <a:defRPr sz="800">
                <a:solidFill>
                  <a:srgbClr val="000000"/>
                </a:solidFill>
                <a:latin typeface="IBM Plex Sans Medium"/>
                <a:ea typeface="IBM Plex Sans Medium"/>
                <a:cs typeface="IBM Plex Sans Medium"/>
                <a:sym typeface="IBM Plex Sans Medium"/>
              </a:defRPr>
            </a:pPr>
            <a:r>
              <a:rPr lang="en-US"/>
              <a:t>Click to edit Master text styles</a:t>
            </a:r>
          </a:p>
          <a:p>
            <a:pPr lvl="1">
              <a:spcBef>
                <a:spcPts val="0"/>
              </a:spcBef>
              <a:defRPr sz="800">
                <a:solidFill>
                  <a:srgbClr val="000000"/>
                </a:solidFill>
                <a:latin typeface="IBM Plex Sans Medium"/>
                <a:ea typeface="IBM Plex Sans Medium"/>
                <a:cs typeface="IBM Plex Sans Medium"/>
                <a:sym typeface="IBM Plex Sans Medium"/>
              </a:defRPr>
            </a:pPr>
            <a:r>
              <a:rPr lang="en-US"/>
              <a:t>Second level</a:t>
            </a:r>
          </a:p>
          <a:p>
            <a:pPr lvl="2">
              <a:spcBef>
                <a:spcPts val="0"/>
              </a:spcBef>
              <a:defRPr sz="800">
                <a:solidFill>
                  <a:srgbClr val="000000"/>
                </a:solidFill>
                <a:latin typeface="IBM Plex Sans Medium"/>
                <a:ea typeface="IBM Plex Sans Medium"/>
                <a:cs typeface="IBM Plex Sans Medium"/>
                <a:sym typeface="IBM Plex Sans Medium"/>
              </a:defRPr>
            </a:pPr>
            <a:r>
              <a:rPr lang="en-US"/>
              <a:t>Third level</a:t>
            </a:r>
          </a:p>
        </p:txBody>
      </p:sp>
      <p:sp>
        <p:nvSpPr>
          <p:cNvPr id="500" name="Callout"/>
          <p:cNvSpPr>
            <a:spLocks noGrp="1"/>
          </p:cNvSpPr>
          <p:nvPr>
            <p:ph type="body" sz="quarter" idx="36"/>
          </p:nvPr>
        </p:nvSpPr>
        <p:spPr>
          <a:xfrm rot="16200000" flipH="1">
            <a:off x="5158938" y="3098263"/>
            <a:ext cx="1010445" cy="2079229"/>
          </a:xfrm>
          <a:custGeom>
            <a:avLst/>
            <a:gdLst/>
            <a:ahLst/>
            <a:cxnLst>
              <a:cxn ang="0">
                <a:pos x="wd2" y="hd2"/>
              </a:cxn>
              <a:cxn ang="5400000">
                <a:pos x="wd2" y="hd2"/>
              </a:cxn>
              <a:cxn ang="10800000">
                <a:pos x="wd2" y="hd2"/>
              </a:cxn>
              <a:cxn ang="16200000">
                <a:pos x="wd2" y="hd2"/>
              </a:cxn>
            </a:cxnLst>
            <a:rect l="0" t="0" r="r" b="b"/>
            <a:pathLst>
              <a:path w="21600" h="21600" extrusionOk="0">
                <a:moveTo>
                  <a:pt x="1917" y="0"/>
                </a:moveTo>
                <a:lnTo>
                  <a:pt x="1917" y="20565"/>
                </a:lnTo>
                <a:lnTo>
                  <a:pt x="0" y="21052"/>
                </a:lnTo>
                <a:lnTo>
                  <a:pt x="1917" y="21538"/>
                </a:lnTo>
                <a:lnTo>
                  <a:pt x="1917" y="21592"/>
                </a:lnTo>
                <a:lnTo>
                  <a:pt x="2121" y="21592"/>
                </a:lnTo>
                <a:lnTo>
                  <a:pt x="2155" y="21600"/>
                </a:lnTo>
                <a:lnTo>
                  <a:pt x="2155" y="21592"/>
                </a:lnTo>
                <a:lnTo>
                  <a:pt x="21600" y="21592"/>
                </a:lnTo>
                <a:lnTo>
                  <a:pt x="21600" y="0"/>
                </a:lnTo>
                <a:lnTo>
                  <a:pt x="1917" y="0"/>
                </a:lnTo>
                <a:close/>
              </a:path>
            </a:pathLst>
          </a:custGeom>
          <a:solidFill>
            <a:srgbClr val="FFFFFF"/>
          </a:solidFill>
          <a:ln w="3175">
            <a:solidFill>
              <a:srgbClr val="2860F5"/>
            </a:solidFill>
            <a:round/>
          </a:ln>
        </p:spPr>
        <p:txBody>
          <a:bodyPr lIns="91440" tIns="91439" rIns="91439" bIns="91440"/>
          <a:lstStyle/>
          <a:p>
            <a:pPr lvl="0">
              <a:lnSpc>
                <a:spcPct val="90000"/>
              </a:lnSpc>
              <a:tabLst/>
              <a:defRPr sz="1700">
                <a:solidFill>
                  <a:srgbClr val="000000"/>
                </a:solidFill>
                <a:latin typeface="IBM Plex Sans ExtraLight"/>
                <a:ea typeface="IBM Plex Sans ExtraLight"/>
                <a:cs typeface="IBM Plex Sans ExtraLight"/>
                <a:sym typeface="IBM Plex Sans ExtraLight"/>
              </a:defRPr>
            </a:pPr>
            <a:r>
              <a:rPr lang="en-US"/>
              <a:t>Click to edit Master text styles</a:t>
            </a:r>
          </a:p>
        </p:txBody>
      </p:sp>
      <p:sp>
        <p:nvSpPr>
          <p:cNvPr id="501" name="Milestone name…"/>
          <p:cNvSpPr txBox="1">
            <a:spLocks noGrp="1"/>
          </p:cNvSpPr>
          <p:nvPr>
            <p:ph type="body" sz="quarter" idx="37"/>
          </p:nvPr>
        </p:nvSpPr>
        <p:spPr>
          <a:xfrm>
            <a:off x="4675476" y="3832089"/>
            <a:ext cx="1925334" cy="461663"/>
          </a:xfrm>
          <a:prstGeom prst="rect">
            <a:avLst/>
          </a:prstGeom>
        </p:spPr>
        <p:txBody>
          <a:bodyPr lIns="45719" tIns="45719" rIns="45719" bIns="45719">
            <a:spAutoFit/>
          </a:bodyPr>
          <a:lstStyle>
            <a:lvl1pPr>
              <a:buClr>
                <a:schemeClr val="tx1"/>
              </a:buClr>
              <a:defRPr/>
            </a:lvl1pPr>
            <a:lvl2pPr>
              <a:buClr>
                <a:schemeClr val="tx1"/>
              </a:buClr>
              <a:defRPr/>
            </a:lvl2pPr>
            <a:lvl3pPr>
              <a:buClr>
                <a:schemeClr val="tx1"/>
              </a:buClr>
              <a:defRPr/>
            </a:lvl3pPr>
          </a:lstStyle>
          <a:p>
            <a:pPr lvl="0">
              <a:spcBef>
                <a:spcPts val="0"/>
              </a:spcBef>
              <a:defRPr sz="800">
                <a:solidFill>
                  <a:srgbClr val="000000"/>
                </a:solidFill>
                <a:latin typeface="IBM Plex Sans Medium"/>
                <a:ea typeface="IBM Plex Sans Medium"/>
                <a:cs typeface="IBM Plex Sans Medium"/>
                <a:sym typeface="IBM Plex Sans Medium"/>
              </a:defRPr>
            </a:pPr>
            <a:r>
              <a:rPr lang="en-US"/>
              <a:t>Click to edit Master text styles</a:t>
            </a:r>
          </a:p>
          <a:p>
            <a:pPr lvl="1">
              <a:spcBef>
                <a:spcPts val="0"/>
              </a:spcBef>
              <a:defRPr sz="800">
                <a:solidFill>
                  <a:srgbClr val="000000"/>
                </a:solidFill>
                <a:latin typeface="IBM Plex Sans Medium"/>
                <a:ea typeface="IBM Plex Sans Medium"/>
                <a:cs typeface="IBM Plex Sans Medium"/>
                <a:sym typeface="IBM Plex Sans Medium"/>
              </a:defRPr>
            </a:pPr>
            <a:r>
              <a:rPr lang="en-US"/>
              <a:t>Second level</a:t>
            </a:r>
          </a:p>
          <a:p>
            <a:pPr lvl="2">
              <a:spcBef>
                <a:spcPts val="0"/>
              </a:spcBef>
              <a:defRPr sz="800">
                <a:solidFill>
                  <a:srgbClr val="000000"/>
                </a:solidFill>
                <a:latin typeface="IBM Plex Sans Medium"/>
                <a:ea typeface="IBM Plex Sans Medium"/>
                <a:cs typeface="IBM Plex Sans Medium"/>
                <a:sym typeface="IBM Plex Sans Medium"/>
              </a:defRPr>
            </a:pPr>
            <a:r>
              <a:rPr lang="en-US"/>
              <a:t>Third level</a:t>
            </a:r>
          </a:p>
        </p:txBody>
      </p:sp>
      <p:sp>
        <p:nvSpPr>
          <p:cNvPr id="502" name="Callout"/>
          <p:cNvSpPr>
            <a:spLocks noGrp="1"/>
          </p:cNvSpPr>
          <p:nvPr>
            <p:ph type="body" sz="quarter" idx="38"/>
          </p:nvPr>
        </p:nvSpPr>
        <p:spPr>
          <a:xfrm rot="16200000" flipH="1">
            <a:off x="2974538" y="3098263"/>
            <a:ext cx="1010445" cy="2079229"/>
          </a:xfrm>
          <a:custGeom>
            <a:avLst/>
            <a:gdLst/>
            <a:ahLst/>
            <a:cxnLst>
              <a:cxn ang="0">
                <a:pos x="wd2" y="hd2"/>
              </a:cxn>
              <a:cxn ang="5400000">
                <a:pos x="wd2" y="hd2"/>
              </a:cxn>
              <a:cxn ang="10800000">
                <a:pos x="wd2" y="hd2"/>
              </a:cxn>
              <a:cxn ang="16200000">
                <a:pos x="wd2" y="hd2"/>
              </a:cxn>
            </a:cxnLst>
            <a:rect l="0" t="0" r="r" b="b"/>
            <a:pathLst>
              <a:path w="21600" h="21600" extrusionOk="0">
                <a:moveTo>
                  <a:pt x="1917" y="0"/>
                </a:moveTo>
                <a:lnTo>
                  <a:pt x="1917" y="20565"/>
                </a:lnTo>
                <a:lnTo>
                  <a:pt x="0" y="21052"/>
                </a:lnTo>
                <a:lnTo>
                  <a:pt x="1917" y="21538"/>
                </a:lnTo>
                <a:lnTo>
                  <a:pt x="1917" y="21592"/>
                </a:lnTo>
                <a:lnTo>
                  <a:pt x="2121" y="21592"/>
                </a:lnTo>
                <a:lnTo>
                  <a:pt x="2155" y="21600"/>
                </a:lnTo>
                <a:lnTo>
                  <a:pt x="2155" y="21592"/>
                </a:lnTo>
                <a:lnTo>
                  <a:pt x="21600" y="21592"/>
                </a:lnTo>
                <a:lnTo>
                  <a:pt x="21600" y="0"/>
                </a:lnTo>
                <a:lnTo>
                  <a:pt x="1917" y="0"/>
                </a:lnTo>
                <a:close/>
              </a:path>
            </a:pathLst>
          </a:custGeom>
          <a:solidFill>
            <a:srgbClr val="FFFFFF"/>
          </a:solidFill>
          <a:ln w="3175">
            <a:solidFill>
              <a:srgbClr val="2860F5"/>
            </a:solidFill>
            <a:round/>
          </a:ln>
        </p:spPr>
        <p:txBody>
          <a:bodyPr lIns="91440" tIns="91439" rIns="91439" bIns="91440"/>
          <a:lstStyle/>
          <a:p>
            <a:pPr lvl="0">
              <a:lnSpc>
                <a:spcPct val="90000"/>
              </a:lnSpc>
              <a:tabLst/>
              <a:defRPr sz="1700">
                <a:solidFill>
                  <a:srgbClr val="000000"/>
                </a:solidFill>
                <a:latin typeface="IBM Plex Sans ExtraLight"/>
                <a:ea typeface="IBM Plex Sans ExtraLight"/>
                <a:cs typeface="IBM Plex Sans ExtraLight"/>
                <a:sym typeface="IBM Plex Sans ExtraLight"/>
              </a:defRPr>
            </a:pPr>
            <a:r>
              <a:rPr lang="en-US"/>
              <a:t>Click to edit Master text styles</a:t>
            </a:r>
          </a:p>
        </p:txBody>
      </p:sp>
      <p:sp>
        <p:nvSpPr>
          <p:cNvPr id="503" name="Milestone name…"/>
          <p:cNvSpPr txBox="1">
            <a:spLocks noGrp="1"/>
          </p:cNvSpPr>
          <p:nvPr>
            <p:ph type="body" sz="quarter" idx="39"/>
          </p:nvPr>
        </p:nvSpPr>
        <p:spPr>
          <a:xfrm>
            <a:off x="2491076" y="3832089"/>
            <a:ext cx="1925334" cy="461663"/>
          </a:xfrm>
          <a:prstGeom prst="rect">
            <a:avLst/>
          </a:prstGeom>
        </p:spPr>
        <p:txBody>
          <a:bodyPr lIns="45719" tIns="45719" rIns="45719" bIns="45719">
            <a:spAutoFit/>
          </a:bodyPr>
          <a:lstStyle>
            <a:lvl1pPr>
              <a:buClr>
                <a:schemeClr val="tx1"/>
              </a:buClr>
              <a:defRPr/>
            </a:lvl1pPr>
            <a:lvl2pPr>
              <a:buClr>
                <a:schemeClr val="tx1"/>
              </a:buClr>
              <a:defRPr/>
            </a:lvl2pPr>
            <a:lvl3pPr>
              <a:buClr>
                <a:schemeClr val="tx1"/>
              </a:buClr>
              <a:defRPr/>
            </a:lvl3pPr>
          </a:lstStyle>
          <a:p>
            <a:pPr lvl="0">
              <a:spcBef>
                <a:spcPts val="0"/>
              </a:spcBef>
              <a:defRPr sz="800">
                <a:solidFill>
                  <a:srgbClr val="000000"/>
                </a:solidFill>
                <a:latin typeface="IBM Plex Sans Medium"/>
                <a:ea typeface="IBM Plex Sans Medium"/>
                <a:cs typeface="IBM Plex Sans Medium"/>
                <a:sym typeface="IBM Plex Sans Medium"/>
              </a:defRPr>
            </a:pPr>
            <a:r>
              <a:rPr lang="en-US"/>
              <a:t>Click to edit Master text styles</a:t>
            </a:r>
          </a:p>
          <a:p>
            <a:pPr lvl="1">
              <a:spcBef>
                <a:spcPts val="0"/>
              </a:spcBef>
              <a:defRPr sz="800">
                <a:solidFill>
                  <a:srgbClr val="000000"/>
                </a:solidFill>
                <a:latin typeface="IBM Plex Sans Medium"/>
                <a:ea typeface="IBM Plex Sans Medium"/>
                <a:cs typeface="IBM Plex Sans Medium"/>
                <a:sym typeface="IBM Plex Sans Medium"/>
              </a:defRPr>
            </a:pPr>
            <a:r>
              <a:rPr lang="en-US"/>
              <a:t>Second level</a:t>
            </a:r>
          </a:p>
          <a:p>
            <a:pPr lvl="2">
              <a:spcBef>
                <a:spcPts val="0"/>
              </a:spcBef>
              <a:defRPr sz="800">
                <a:solidFill>
                  <a:srgbClr val="000000"/>
                </a:solidFill>
                <a:latin typeface="IBM Plex Sans Medium"/>
                <a:ea typeface="IBM Plex Sans Medium"/>
                <a:cs typeface="IBM Plex Sans Medium"/>
                <a:sym typeface="IBM Plex Sans Medium"/>
              </a:defRPr>
            </a:pPr>
            <a:r>
              <a:rPr lang="en-US"/>
              <a:t>Third level</a:t>
            </a:r>
          </a:p>
        </p:txBody>
      </p:sp>
      <p:sp>
        <p:nvSpPr>
          <p:cNvPr id="504" name="Callout"/>
          <p:cNvSpPr>
            <a:spLocks noGrp="1"/>
          </p:cNvSpPr>
          <p:nvPr>
            <p:ph type="body" sz="quarter" idx="40"/>
          </p:nvPr>
        </p:nvSpPr>
        <p:spPr>
          <a:xfrm rot="16200000" flipH="1">
            <a:off x="790138" y="3098263"/>
            <a:ext cx="1010445" cy="2079229"/>
          </a:xfrm>
          <a:custGeom>
            <a:avLst/>
            <a:gdLst/>
            <a:ahLst/>
            <a:cxnLst>
              <a:cxn ang="0">
                <a:pos x="wd2" y="hd2"/>
              </a:cxn>
              <a:cxn ang="5400000">
                <a:pos x="wd2" y="hd2"/>
              </a:cxn>
              <a:cxn ang="10800000">
                <a:pos x="wd2" y="hd2"/>
              </a:cxn>
              <a:cxn ang="16200000">
                <a:pos x="wd2" y="hd2"/>
              </a:cxn>
            </a:cxnLst>
            <a:rect l="0" t="0" r="r" b="b"/>
            <a:pathLst>
              <a:path w="21600" h="21600" extrusionOk="0">
                <a:moveTo>
                  <a:pt x="1917" y="0"/>
                </a:moveTo>
                <a:lnTo>
                  <a:pt x="1917" y="20565"/>
                </a:lnTo>
                <a:lnTo>
                  <a:pt x="0" y="21052"/>
                </a:lnTo>
                <a:lnTo>
                  <a:pt x="1917" y="21538"/>
                </a:lnTo>
                <a:lnTo>
                  <a:pt x="1917" y="21592"/>
                </a:lnTo>
                <a:lnTo>
                  <a:pt x="2121" y="21592"/>
                </a:lnTo>
                <a:lnTo>
                  <a:pt x="2155" y="21600"/>
                </a:lnTo>
                <a:lnTo>
                  <a:pt x="2155" y="21592"/>
                </a:lnTo>
                <a:lnTo>
                  <a:pt x="21600" y="21592"/>
                </a:lnTo>
                <a:lnTo>
                  <a:pt x="21600" y="0"/>
                </a:lnTo>
                <a:lnTo>
                  <a:pt x="1917" y="0"/>
                </a:lnTo>
                <a:close/>
              </a:path>
            </a:pathLst>
          </a:custGeom>
          <a:solidFill>
            <a:srgbClr val="FFFFFF"/>
          </a:solidFill>
          <a:ln w="3175">
            <a:solidFill>
              <a:srgbClr val="2860F5"/>
            </a:solidFill>
            <a:round/>
          </a:ln>
        </p:spPr>
        <p:txBody>
          <a:bodyPr lIns="91440" tIns="91439" rIns="91439" bIns="91440"/>
          <a:lstStyle/>
          <a:p>
            <a:pPr lvl="0">
              <a:lnSpc>
                <a:spcPct val="90000"/>
              </a:lnSpc>
              <a:tabLst/>
              <a:defRPr sz="1700">
                <a:solidFill>
                  <a:srgbClr val="000000"/>
                </a:solidFill>
                <a:latin typeface="IBM Plex Sans ExtraLight"/>
                <a:ea typeface="IBM Plex Sans ExtraLight"/>
                <a:cs typeface="IBM Plex Sans ExtraLight"/>
                <a:sym typeface="IBM Plex Sans ExtraLight"/>
              </a:defRPr>
            </a:pPr>
            <a:r>
              <a:rPr lang="en-US"/>
              <a:t>Click to edit Master text styles</a:t>
            </a:r>
          </a:p>
        </p:txBody>
      </p:sp>
      <p:sp>
        <p:nvSpPr>
          <p:cNvPr id="505" name="Milestone name…"/>
          <p:cNvSpPr txBox="1">
            <a:spLocks noGrp="1"/>
          </p:cNvSpPr>
          <p:nvPr>
            <p:ph type="body" sz="quarter" idx="41"/>
          </p:nvPr>
        </p:nvSpPr>
        <p:spPr>
          <a:xfrm>
            <a:off x="306676" y="3832089"/>
            <a:ext cx="1925334" cy="461663"/>
          </a:xfrm>
          <a:prstGeom prst="rect">
            <a:avLst/>
          </a:prstGeom>
        </p:spPr>
        <p:txBody>
          <a:bodyPr lIns="45719" tIns="45719" rIns="45719" bIns="45719">
            <a:spAutoFit/>
          </a:bodyPr>
          <a:lstStyle>
            <a:lvl1pPr>
              <a:buClr>
                <a:schemeClr val="tx1"/>
              </a:buClr>
              <a:defRPr/>
            </a:lvl1pPr>
            <a:lvl2pPr>
              <a:buClr>
                <a:schemeClr val="tx1"/>
              </a:buClr>
              <a:defRPr/>
            </a:lvl2pPr>
            <a:lvl3pPr>
              <a:buClr>
                <a:schemeClr val="tx1"/>
              </a:buClr>
              <a:defRPr/>
            </a:lvl3pPr>
          </a:lstStyle>
          <a:p>
            <a:pPr lvl="0">
              <a:spcBef>
                <a:spcPts val="0"/>
              </a:spcBef>
              <a:defRPr sz="800">
                <a:solidFill>
                  <a:srgbClr val="000000"/>
                </a:solidFill>
                <a:latin typeface="IBM Plex Sans Medium"/>
                <a:ea typeface="IBM Plex Sans Medium"/>
                <a:cs typeface="IBM Plex Sans Medium"/>
                <a:sym typeface="IBM Plex Sans Medium"/>
              </a:defRPr>
            </a:pPr>
            <a:r>
              <a:rPr lang="en-US"/>
              <a:t>Click to edit Master text styles</a:t>
            </a:r>
          </a:p>
          <a:p>
            <a:pPr lvl="1">
              <a:spcBef>
                <a:spcPts val="0"/>
              </a:spcBef>
              <a:defRPr sz="800">
                <a:solidFill>
                  <a:srgbClr val="000000"/>
                </a:solidFill>
                <a:latin typeface="IBM Plex Sans Medium"/>
                <a:ea typeface="IBM Plex Sans Medium"/>
                <a:cs typeface="IBM Plex Sans Medium"/>
                <a:sym typeface="IBM Plex Sans Medium"/>
              </a:defRPr>
            </a:pPr>
            <a:r>
              <a:rPr lang="en-US"/>
              <a:t>Second level</a:t>
            </a:r>
          </a:p>
          <a:p>
            <a:pPr lvl="2">
              <a:spcBef>
                <a:spcPts val="0"/>
              </a:spcBef>
              <a:defRPr sz="800">
                <a:solidFill>
                  <a:srgbClr val="000000"/>
                </a:solidFill>
                <a:latin typeface="IBM Plex Sans Medium"/>
                <a:ea typeface="IBM Plex Sans Medium"/>
                <a:cs typeface="IBM Plex Sans Medium"/>
                <a:sym typeface="IBM Plex Sans Medium"/>
              </a:defRPr>
            </a:pPr>
            <a:r>
              <a:rPr lang="en-US"/>
              <a:t>Third level</a:t>
            </a:r>
          </a:p>
        </p:txBody>
      </p:sp>
      <p:sp>
        <p:nvSpPr>
          <p:cNvPr id="4" name="Rectangle 3">
            <a:extLst>
              <a:ext uri="{FF2B5EF4-FFF2-40B4-BE49-F238E27FC236}">
                <a16:creationId xmlns:a16="http://schemas.microsoft.com/office/drawing/2014/main" id="{EA6F809D-2105-3D4C-A44B-27B983C0CCED}"/>
              </a:ext>
            </a:extLst>
          </p:cNvPr>
          <p:cNvSpPr/>
          <p:nvPr userDrawn="1"/>
        </p:nvSpPr>
        <p:spPr bwMode="auto">
          <a:xfrm>
            <a:off x="6989092" y="572636"/>
            <a:ext cx="100584" cy="100584"/>
          </a:xfrm>
          <a:prstGeom prst="rect">
            <a:avLst/>
          </a:prstGeom>
          <a:solidFill>
            <a:schemeClr val="bg1"/>
          </a:solidFill>
          <a:ln w="3175">
            <a:solidFill>
              <a:schemeClr val="accent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700" b="0" i="0" u="none" strike="noStrike" cap="none" normalizeH="0" baseline="0" dirty="0">
              <a:ln>
                <a:noFill/>
              </a:ln>
              <a:solidFill>
                <a:srgbClr val="191919"/>
              </a:solidFill>
              <a:effectLst/>
              <a:latin typeface="IBM Plex Sans" panose="020B0503050203000203" pitchFamily="34" charset="0"/>
            </a:endParaRPr>
          </a:p>
        </p:txBody>
      </p:sp>
      <p:sp>
        <p:nvSpPr>
          <p:cNvPr id="83" name="Rectangle 82">
            <a:extLst>
              <a:ext uri="{FF2B5EF4-FFF2-40B4-BE49-F238E27FC236}">
                <a16:creationId xmlns:a16="http://schemas.microsoft.com/office/drawing/2014/main" id="{309BD100-828D-644C-9DB5-04D9CA61A960}"/>
              </a:ext>
            </a:extLst>
          </p:cNvPr>
          <p:cNvSpPr/>
          <p:nvPr userDrawn="1"/>
        </p:nvSpPr>
        <p:spPr bwMode="auto">
          <a:xfrm>
            <a:off x="7683500" y="572636"/>
            <a:ext cx="100584" cy="100584"/>
          </a:xfrm>
          <a:prstGeom prst="rect">
            <a:avLst/>
          </a:prstGeom>
          <a:solidFill>
            <a:schemeClr val="accent1"/>
          </a:solidFill>
          <a:ln w="3175">
            <a:solidFill>
              <a:schemeClr val="accent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700" b="0" i="0" u="none" strike="noStrike" cap="none" normalizeH="0" baseline="0" dirty="0">
              <a:ln>
                <a:noFill/>
              </a:ln>
              <a:solidFill>
                <a:srgbClr val="191919"/>
              </a:solidFill>
              <a:effectLst/>
              <a:latin typeface="IBM Plex Sans" panose="020B0503050203000203" pitchFamily="34" charset="0"/>
            </a:endParaRPr>
          </a:p>
        </p:txBody>
      </p:sp>
      <p:sp>
        <p:nvSpPr>
          <p:cNvPr id="84" name="Rectangle 83">
            <a:extLst>
              <a:ext uri="{FF2B5EF4-FFF2-40B4-BE49-F238E27FC236}">
                <a16:creationId xmlns:a16="http://schemas.microsoft.com/office/drawing/2014/main" id="{F4BC782A-6E9C-FC41-8960-378751D07AA6}"/>
              </a:ext>
            </a:extLst>
          </p:cNvPr>
          <p:cNvSpPr/>
          <p:nvPr userDrawn="1"/>
        </p:nvSpPr>
        <p:spPr bwMode="auto">
          <a:xfrm>
            <a:off x="8484616" y="572636"/>
            <a:ext cx="100584" cy="100584"/>
          </a:xfrm>
          <a:prstGeom prst="rect">
            <a:avLst/>
          </a:prstGeom>
          <a:solidFill>
            <a:schemeClr val="accent3"/>
          </a:solidFill>
          <a:ln w="3175">
            <a:solidFill>
              <a:schemeClr val="accent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700" b="0" i="0" u="none" strike="noStrike" cap="none" normalizeH="0" baseline="0" dirty="0">
              <a:ln>
                <a:noFill/>
              </a:ln>
              <a:solidFill>
                <a:srgbClr val="191919"/>
              </a:solidFill>
              <a:effectLst/>
              <a:latin typeface="IBM Plex Sans" panose="020B0503050203000203" pitchFamily="34" charset="0"/>
            </a:endParaRPr>
          </a:p>
        </p:txBody>
      </p:sp>
    </p:spTree>
    <p:extLst>
      <p:ext uri="{BB962C8B-B14F-4D97-AF65-F5344CB8AC3E}">
        <p14:creationId xmlns:p14="http://schemas.microsoft.com/office/powerpoint/2010/main" val="7185060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text (1/4), pyramid">
    <p:bg>
      <p:bgPr>
        <a:solidFill>
          <a:srgbClr val="F2F3F8"/>
        </a:solidFill>
        <a:effectLst/>
      </p:bgPr>
    </p:bg>
    <p:spTree>
      <p:nvGrpSpPr>
        <p:cNvPr id="1" name=""/>
        <p:cNvGrpSpPr/>
        <p:nvPr/>
      </p:nvGrpSpPr>
      <p:grpSpPr>
        <a:xfrm>
          <a:off x="0" y="0"/>
          <a:ext cx="0" cy="0"/>
          <a:chOff x="0" y="0"/>
          <a:chExt cx="0" cy="0"/>
        </a:xfrm>
      </p:grpSpPr>
      <p:sp>
        <p:nvSpPr>
          <p:cNvPr id="512" name="AutoShape 6"/>
          <p:cNvSpPr>
            <a:spLocks noGrp="1"/>
          </p:cNvSpPr>
          <p:nvPr>
            <p:ph type="body" idx="13"/>
          </p:nvPr>
        </p:nvSpPr>
        <p:spPr>
          <a:xfrm>
            <a:off x="2056914" y="247649"/>
            <a:ext cx="5030172" cy="4474325"/>
          </a:xfrm>
          <a:prstGeom prst="triangle">
            <a:avLst/>
          </a:prstGeom>
          <a:solidFill>
            <a:srgbClr val="000000"/>
          </a:solidFill>
        </p:spPr>
        <p:txBody>
          <a:bodyPr lIns="91439" tIns="91439" rIns="91439" bIns="91439"/>
          <a:lstStyle>
            <a:lvl1pPr>
              <a:defRPr>
                <a:solidFill>
                  <a:schemeClr val="bg1"/>
                </a:solidFill>
              </a:defRPr>
            </a:lvl1pPr>
          </a:lstStyle>
          <a:p>
            <a:pPr lvl="0" algn="ctr" defTabSz="685800">
              <a:lnSpc>
                <a:spcPct val="90000"/>
              </a:lnSpc>
              <a:spcBef>
                <a:spcPts val="800"/>
              </a:spcBef>
              <a:tabLst/>
              <a:defRPr sz="900">
                <a:gradFill flip="none" rotWithShape="1">
                  <a:gsLst>
                    <a:gs pos="0">
                      <a:schemeClr val="accent2"/>
                    </a:gs>
                    <a:gs pos="70000">
                      <a:schemeClr val="accent3"/>
                    </a:gs>
                  </a:gsLst>
                  <a:lin ang="18000000" scaled="0"/>
                </a:gradFill>
                <a:latin typeface="IBM Plex Sans ExtraLight"/>
                <a:ea typeface="IBM Plex Sans ExtraLight"/>
                <a:cs typeface="IBM Plex Sans ExtraLight"/>
                <a:sym typeface="IBM Plex Sans ExtraLight"/>
              </a:defRPr>
            </a:pPr>
            <a:r>
              <a:rPr lang="en-US"/>
              <a:t>Click to edit Master text styles</a:t>
            </a:r>
          </a:p>
        </p:txBody>
      </p:sp>
      <p:sp>
        <p:nvSpPr>
          <p:cNvPr id="513" name="AutoShape 3"/>
          <p:cNvSpPr>
            <a:spLocks noGrp="1"/>
          </p:cNvSpPr>
          <p:nvPr>
            <p:ph type="body" sz="quarter" idx="14"/>
          </p:nvPr>
        </p:nvSpPr>
        <p:spPr>
          <a:xfrm rot="10800000">
            <a:off x="3321257" y="2484810"/>
            <a:ext cx="2511457" cy="2237164"/>
          </a:xfrm>
          <a:prstGeom prst="triangle">
            <a:avLst/>
          </a:prstGeom>
          <a:solidFill>
            <a:schemeClr val="accent2"/>
          </a:solidFill>
        </p:spPr>
        <p:txBody>
          <a:bodyPr lIns="91439" tIns="91439" rIns="91439" bIns="91439" anchor="ctr"/>
          <a:lstStyle>
            <a:lvl1pPr>
              <a:defRPr b="0" i="0">
                <a:solidFill>
                  <a:schemeClr val="bg1"/>
                </a:solidFill>
                <a:latin typeface="IBM Plex Sans" panose="020B0503050203000203" pitchFamily="34" charset="0"/>
              </a:defRPr>
            </a:lvl1pPr>
          </a:lstStyle>
          <a:p>
            <a:pPr lvl="0" algn="ctr" defTabSz="685800">
              <a:lnSpc>
                <a:spcPct val="90000"/>
              </a:lnSpc>
              <a:spcBef>
                <a:spcPts val="800"/>
              </a:spcBef>
              <a:tabLst/>
              <a:defRPr sz="900">
                <a:solidFill>
                  <a:srgbClr val="000000"/>
                </a:solidFill>
                <a:latin typeface="IBM Plex Sans ExtraLight"/>
                <a:ea typeface="IBM Plex Sans ExtraLight"/>
                <a:cs typeface="IBM Plex Sans ExtraLight"/>
                <a:sym typeface="IBM Plex Sans ExtraLight"/>
              </a:defRPr>
            </a:pPr>
            <a:r>
              <a:rPr lang="en-US"/>
              <a:t>Click to edit Master text styles</a:t>
            </a:r>
          </a:p>
        </p:txBody>
      </p:sp>
      <p:sp>
        <p:nvSpPr>
          <p:cNvPr id="514" name="Body Level One…"/>
          <p:cNvSpPr txBox="1">
            <a:spLocks noGrp="1"/>
          </p:cNvSpPr>
          <p:nvPr>
            <p:ph type="body" sz="quarter" idx="1"/>
          </p:nvPr>
        </p:nvSpPr>
        <p:spPr>
          <a:xfrm>
            <a:off x="192023" y="1353312"/>
            <a:ext cx="1893951" cy="3005963"/>
          </a:xfrm>
          <a:prstGeom prst="rect">
            <a:avLst/>
          </a:prstGeom>
        </p:spPr>
        <p:txBody>
          <a:bodyPr/>
          <a:lstStyle>
            <a:lvl1pPr>
              <a:buClr>
                <a:schemeClr val="tx1"/>
              </a:buClr>
              <a:defRPr>
                <a:solidFill>
                  <a:srgbClr val="000000"/>
                </a:solidFill>
              </a:defRPr>
            </a:lvl1pPr>
            <a:lvl2pPr marL="125963" indent="-125963">
              <a:buClr>
                <a:schemeClr val="tx1"/>
              </a:buClr>
              <a:defRPr>
                <a:solidFill>
                  <a:srgbClr val="000000"/>
                </a:solidFill>
              </a:defRPr>
            </a:lvl2pPr>
            <a:lvl3pPr marL="305415" indent="-103803">
              <a:buClr>
                <a:schemeClr val="tx1"/>
              </a:buClr>
              <a:defRPr>
                <a:solidFill>
                  <a:srgbClr val="000000"/>
                </a:solidFill>
              </a:defRPr>
            </a:lvl3pPr>
            <a:lvl4pPr marL="577266" indent="-142291">
              <a:buClr>
                <a:schemeClr val="tx1"/>
              </a:buClr>
              <a:defRPr>
                <a:solidFill>
                  <a:srgbClr val="000000"/>
                </a:solidFill>
              </a:defRPr>
            </a:lvl4pPr>
            <a:lvl5pPr marL="757788" indent="-125963">
              <a:buClr>
                <a:schemeClr val="tx1"/>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15" name="Slide Number"/>
          <p:cNvSpPr txBox="1">
            <a:spLocks noGrp="1"/>
          </p:cNvSpPr>
          <p:nvPr>
            <p:ph type="sldNum" sz="quarter" idx="2"/>
          </p:nvPr>
        </p:nvSpPr>
        <p:spPr>
          <a:prstGeom prst="rect">
            <a:avLst/>
          </a:prstGeom>
        </p:spPr>
        <p:txBody>
          <a:bodyPr/>
          <a:lstStyle>
            <a:lvl1pPr>
              <a:defRPr>
                <a:solidFill>
                  <a:schemeClr val="tx1"/>
                </a:solidFill>
              </a:defRPr>
            </a:lvl1pPr>
          </a:lstStyle>
          <a:p>
            <a:fld id="{86CB4B4D-7CA3-9044-876B-883B54F8677D}" type="slidenum">
              <a:rPr lang="en-US" smtClean="0"/>
              <a:pPr/>
              <a:t>‹#›</a:t>
            </a:fld>
            <a:endParaRPr lang="en-US" dirty="0"/>
          </a:p>
        </p:txBody>
      </p:sp>
      <p:sp>
        <p:nvSpPr>
          <p:cNvPr id="516" name="Title Text"/>
          <p:cNvSpPr txBox="1">
            <a:spLocks noGrp="1"/>
          </p:cNvSpPr>
          <p:nvPr>
            <p:ph type="title"/>
          </p:nvPr>
        </p:nvSpPr>
        <p:spPr>
          <a:xfrm>
            <a:off x="177660" y="168516"/>
            <a:ext cx="3483740" cy="630936"/>
          </a:xfrm>
          <a:prstGeom prst="rect">
            <a:avLst/>
          </a:prstGeom>
        </p:spPr>
        <p:txBody>
          <a:bodyPr/>
          <a:lstStyle>
            <a:lvl1pPr>
              <a:defRPr>
                <a:solidFill>
                  <a:schemeClr val="tx1"/>
                </a:solidFill>
              </a:defRPr>
            </a:lvl1pPr>
          </a:lstStyle>
          <a:p>
            <a:r>
              <a:rPr lang="en-US"/>
              <a:t>Click to edit Master title style</a:t>
            </a:r>
            <a:endParaRPr dirty="0"/>
          </a:p>
        </p:txBody>
      </p:sp>
      <p:sp>
        <p:nvSpPr>
          <p:cNvPr id="517" name="Text Box 7"/>
          <p:cNvSpPr txBox="1">
            <a:spLocks noGrp="1"/>
          </p:cNvSpPr>
          <p:nvPr>
            <p:ph type="body" sz="quarter" idx="15"/>
          </p:nvPr>
        </p:nvSpPr>
        <p:spPr>
          <a:xfrm>
            <a:off x="4021968" y="3075521"/>
            <a:ext cx="1121466" cy="228601"/>
          </a:xfrm>
          <a:prstGeom prst="rect">
            <a:avLst/>
          </a:prstGeom>
        </p:spPr>
        <p:txBody>
          <a:bodyPr lIns="0" tIns="0" rIns="0" bIns="0"/>
          <a:lstStyle>
            <a:lvl1pPr algn="ctr" defTabSz="685800">
              <a:spcBef>
                <a:spcPts val="600"/>
              </a:spcBef>
              <a:defRPr sz="1000"/>
            </a:lvl1pPr>
          </a:lstStyle>
          <a:p>
            <a:pPr lvl="0"/>
            <a:r>
              <a:rPr lang="en-US"/>
              <a:t>Click to edit Master text styles</a:t>
            </a:r>
          </a:p>
        </p:txBody>
      </p:sp>
      <p:sp>
        <p:nvSpPr>
          <p:cNvPr id="518" name="AutoShape 4"/>
          <p:cNvSpPr txBox="1">
            <a:spLocks noGrp="1"/>
          </p:cNvSpPr>
          <p:nvPr>
            <p:ph type="body" sz="quarter" idx="16"/>
          </p:nvPr>
        </p:nvSpPr>
        <p:spPr>
          <a:xfrm>
            <a:off x="4229754" y="1347569"/>
            <a:ext cx="694944" cy="228601"/>
          </a:xfrm>
          <a:prstGeom prst="rect">
            <a:avLst/>
          </a:prstGeom>
        </p:spPr>
        <p:txBody>
          <a:bodyPr/>
          <a:lstStyle>
            <a:lvl1pPr algn="ctr" defTabSz="685800">
              <a:spcBef>
                <a:spcPts val="600"/>
              </a:spcBef>
              <a:defRPr sz="1000"/>
            </a:lvl1pPr>
          </a:lstStyle>
          <a:p>
            <a:pPr lvl="0"/>
            <a:r>
              <a:rPr lang="en-US"/>
              <a:t>Click to edit Master text styles</a:t>
            </a:r>
          </a:p>
        </p:txBody>
      </p:sp>
      <p:sp>
        <p:nvSpPr>
          <p:cNvPr id="519" name="AutoShape 4"/>
          <p:cNvSpPr txBox="1">
            <a:spLocks noGrp="1"/>
          </p:cNvSpPr>
          <p:nvPr>
            <p:ph type="body" sz="quarter" idx="17"/>
          </p:nvPr>
        </p:nvSpPr>
        <p:spPr>
          <a:xfrm>
            <a:off x="2973184" y="3614903"/>
            <a:ext cx="693436" cy="228601"/>
          </a:xfrm>
          <a:prstGeom prst="rect">
            <a:avLst/>
          </a:prstGeom>
        </p:spPr>
        <p:txBody>
          <a:bodyPr/>
          <a:lstStyle>
            <a:lvl1pPr algn="ctr" defTabSz="685800">
              <a:spcBef>
                <a:spcPts val="600"/>
              </a:spcBef>
              <a:defRPr sz="1000"/>
            </a:lvl1pPr>
          </a:lstStyle>
          <a:p>
            <a:pPr lvl="0"/>
            <a:r>
              <a:rPr lang="en-US"/>
              <a:t>Click to edit Master text styles</a:t>
            </a:r>
          </a:p>
        </p:txBody>
      </p:sp>
      <p:sp>
        <p:nvSpPr>
          <p:cNvPr id="520" name="AutoShape 5"/>
          <p:cNvSpPr txBox="1">
            <a:spLocks noGrp="1"/>
          </p:cNvSpPr>
          <p:nvPr>
            <p:ph type="body" sz="quarter" idx="18"/>
          </p:nvPr>
        </p:nvSpPr>
        <p:spPr>
          <a:xfrm>
            <a:off x="5531511" y="3614903"/>
            <a:ext cx="694944" cy="228601"/>
          </a:xfrm>
          <a:prstGeom prst="rect">
            <a:avLst/>
          </a:prstGeom>
        </p:spPr>
        <p:txBody>
          <a:bodyPr/>
          <a:lstStyle>
            <a:lvl1pPr algn="ctr" defTabSz="685800">
              <a:spcBef>
                <a:spcPts val="600"/>
              </a:spcBef>
              <a:defRPr sz="1000"/>
            </a:lvl1pPr>
          </a:lstStyle>
          <a:p>
            <a:pPr lvl="0"/>
            <a:r>
              <a:rPr lang="en-US"/>
              <a:t>Click to edit Master text styles</a:t>
            </a:r>
          </a:p>
        </p:txBody>
      </p:sp>
      <p:sp>
        <p:nvSpPr>
          <p:cNvPr id="2" name="Footer Placeholder 1">
            <a:extLst>
              <a:ext uri="{FF2B5EF4-FFF2-40B4-BE49-F238E27FC236}">
                <a16:creationId xmlns:a16="http://schemas.microsoft.com/office/drawing/2014/main" id="{7685F4B5-1CF3-0E4F-BFAC-EFEA8BE92098}"/>
              </a:ext>
            </a:extLst>
          </p:cNvPr>
          <p:cNvSpPr>
            <a:spLocks noGrp="1"/>
          </p:cNvSpPr>
          <p:nvPr>
            <p:ph type="ftr" sz="quarter" idx="19"/>
          </p:nvPr>
        </p:nvSpPr>
        <p:spPr/>
        <p:txBody>
          <a:bodyPr/>
          <a:lstStyle>
            <a:lvl1pPr>
              <a:defRPr>
                <a:solidFill>
                  <a:schemeClr val="tx1"/>
                </a:solidFill>
              </a:defRPr>
            </a:lvl1pPr>
          </a:lstStyle>
          <a:p>
            <a:r>
              <a:rPr lang="en-US" dirty="0"/>
              <a:t>IBM Security / © 2020 IBM Corporation</a:t>
            </a:r>
          </a:p>
        </p:txBody>
      </p:sp>
    </p:spTree>
    <p:extLst>
      <p:ext uri="{BB962C8B-B14F-4D97-AF65-F5344CB8AC3E}">
        <p14:creationId xmlns:p14="http://schemas.microsoft.com/office/powerpoint/2010/main" val="727060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Tab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77660" y="168516"/>
            <a:ext cx="1903095" cy="630936"/>
          </a:xfrm>
        </p:spPr>
        <p:txBody>
          <a:bodyPr/>
          <a:lstStyle>
            <a:lvl1pPr>
              <a:defRPr>
                <a:solidFill>
                  <a:schemeClr val="tx1"/>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lvl1pPr>
              <a:defRPr>
                <a:solidFill>
                  <a:schemeClr val="tx1"/>
                </a:solidFill>
              </a:defRPr>
            </a:lvl1pPr>
          </a:lstStyle>
          <a:p>
            <a:r>
              <a:rPr lang="en-US" dirty="0"/>
              <a:t>IBM Security / © 2020 IBM Corporation</a:t>
            </a: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
        <p:nvSpPr>
          <p:cNvPr id="6" name="Table Placeholder 5">
            <a:extLst>
              <a:ext uri="{FF2B5EF4-FFF2-40B4-BE49-F238E27FC236}">
                <a16:creationId xmlns:a16="http://schemas.microsoft.com/office/drawing/2014/main" id="{8A87D419-81BD-4340-82A3-A011578E2747}"/>
              </a:ext>
            </a:extLst>
          </p:cNvPr>
          <p:cNvSpPr>
            <a:spLocks noGrp="1"/>
          </p:cNvSpPr>
          <p:nvPr>
            <p:ph type="tbl" sz="quarter" idx="12"/>
          </p:nvPr>
        </p:nvSpPr>
        <p:spPr>
          <a:xfrm>
            <a:off x="2496044" y="204787"/>
            <a:ext cx="6446312" cy="4154487"/>
          </a:xfrm>
        </p:spPr>
        <p:txBody>
          <a:bodyPr/>
          <a:lstStyle>
            <a:lvl1pPr>
              <a:defRPr>
                <a:solidFill>
                  <a:schemeClr val="tx1"/>
                </a:solidFill>
              </a:defRPr>
            </a:lvl1pPr>
          </a:lstStyle>
          <a:p>
            <a:r>
              <a:rPr lang="en-US"/>
              <a:t>Click icon to add table</a:t>
            </a:r>
            <a:endParaRPr lang="en-US" dirty="0"/>
          </a:p>
        </p:txBody>
      </p:sp>
    </p:spTree>
    <p:extLst>
      <p:ext uri="{BB962C8B-B14F-4D97-AF65-F5344CB8AC3E}">
        <p14:creationId xmlns:p14="http://schemas.microsoft.com/office/powerpoint/2010/main" val="91163104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77660" y="168516"/>
            <a:ext cx="6473952" cy="630936"/>
          </a:xfrm>
        </p:spPr>
        <p:txBody>
          <a:bodyPr/>
          <a:lstStyle>
            <a:lvl1pPr>
              <a:defRPr>
                <a:solidFill>
                  <a:schemeClr val="tx1"/>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lvl1pPr>
              <a:defRPr>
                <a:solidFill>
                  <a:schemeClr val="tx1"/>
                </a:solidFill>
              </a:defRPr>
            </a:lvl1pPr>
          </a:lstStyle>
          <a:p>
            <a:r>
              <a:rPr lang="en-US" dirty="0"/>
              <a:t>IBM Security / © 2020 IBM Corporation</a:t>
            </a: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66575" y="1349327"/>
            <a:ext cx="4177399" cy="3008361"/>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3"/>
          </p:nvPr>
        </p:nvSpPr>
        <p:spPr>
          <a:xfrm>
            <a:off x="179212" y="1315675"/>
            <a:ext cx="4198214" cy="3043600"/>
          </a:xfrm>
        </p:spPr>
        <p:txBody>
          <a:bodyPr/>
          <a:lstStyle>
            <a:lvl1pPr>
              <a:defRPr sz="24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425623705"/>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pic>
        <p:nvPicPr>
          <p:cNvPr id="11" name="Picture 4" descr="Picture 4">
            <a:extLst>
              <a:ext uri="{FF2B5EF4-FFF2-40B4-BE49-F238E27FC236}">
                <a16:creationId xmlns:a16="http://schemas.microsoft.com/office/drawing/2014/main" id="{EF05A6F0-ED41-8D46-B0FE-712BC2E23FA3}"/>
              </a:ext>
            </a:extLst>
          </p:cNvPr>
          <p:cNvPicPr>
            <a:picLocks noChangeAspect="1"/>
          </p:cNvPicPr>
          <p:nvPr userDrawn="1"/>
        </p:nvPicPr>
        <p:blipFill>
          <a:blip r:embed="rId2"/>
          <a:srcRect l="20000" t="37121" b="22795"/>
          <a:stretch>
            <a:fillRect/>
          </a:stretch>
        </p:blipFill>
        <p:spPr>
          <a:xfrm flipH="1">
            <a:off x="0" y="-1"/>
            <a:ext cx="9143998" cy="2578101"/>
          </a:xfrm>
          <a:prstGeom prst="rect">
            <a:avLst/>
          </a:prstGeom>
          <a:ln w="12700">
            <a:miter lim="400000"/>
          </a:ln>
        </p:spPr>
      </p:pic>
      <p:sp>
        <p:nvSpPr>
          <p:cNvPr id="9" name="Content Placeholder 5"/>
          <p:cNvSpPr>
            <a:spLocks noGrp="1"/>
          </p:cNvSpPr>
          <p:nvPr>
            <p:ph sz="quarter" idx="17"/>
          </p:nvPr>
        </p:nvSpPr>
        <p:spPr>
          <a:xfrm>
            <a:off x="4572000" y="2576382"/>
            <a:ext cx="2286000" cy="2573338"/>
          </a:xfrm>
          <a:solidFill>
            <a:schemeClr val="bg2"/>
          </a:solidFill>
          <a:ln w="19050">
            <a:solidFill>
              <a:schemeClr val="bg2"/>
            </a:solidFill>
          </a:ln>
        </p:spPr>
        <p:txBody>
          <a:bodyPr lIns="192024" tIns="201168" rIns="192024" bIns="228600"/>
          <a:lstStyle>
            <a:lvl1pPr>
              <a:defRPr>
                <a:solidFill>
                  <a:schemeClr val="tx1"/>
                </a:solidFill>
              </a:defRPr>
            </a:lvl1pPr>
          </a:lstStyle>
          <a:p>
            <a:pPr lvl="0"/>
            <a:r>
              <a:rPr lang="en-US"/>
              <a:t>Click to edit Master text styles</a:t>
            </a:r>
          </a:p>
        </p:txBody>
      </p:sp>
      <p:sp>
        <p:nvSpPr>
          <p:cNvPr id="10" name="Content Placeholder 10"/>
          <p:cNvSpPr>
            <a:spLocks noGrp="1"/>
          </p:cNvSpPr>
          <p:nvPr>
            <p:ph sz="quarter" idx="18"/>
          </p:nvPr>
        </p:nvSpPr>
        <p:spPr>
          <a:xfrm>
            <a:off x="6858000" y="2576382"/>
            <a:ext cx="2286000" cy="2573338"/>
          </a:xfrm>
          <a:solidFill>
            <a:schemeClr val="bg2"/>
          </a:solidFill>
          <a:ln w="19050">
            <a:solidFill>
              <a:schemeClr val="bg2"/>
            </a:solidFill>
          </a:ln>
        </p:spPr>
        <p:txBody>
          <a:bodyPr lIns="192024" tIns="201168" rIns="192024" bIns="228600"/>
          <a:lstStyle>
            <a:lvl1pPr>
              <a:defRPr>
                <a:solidFill>
                  <a:schemeClr val="tx1"/>
                </a:solidFill>
              </a:defRPr>
            </a:lvl1pPr>
          </a:lstStyle>
          <a:p>
            <a:pPr lvl="0"/>
            <a:r>
              <a:rPr lang="en-US"/>
              <a:t>Click to edit Master text styles</a:t>
            </a:r>
          </a:p>
        </p:txBody>
      </p:sp>
      <p:sp>
        <p:nvSpPr>
          <p:cNvPr id="12" name="Content Placeholder 13"/>
          <p:cNvSpPr>
            <a:spLocks noGrp="1"/>
          </p:cNvSpPr>
          <p:nvPr>
            <p:ph sz="quarter" idx="19"/>
          </p:nvPr>
        </p:nvSpPr>
        <p:spPr>
          <a:xfrm>
            <a:off x="2286001" y="2576382"/>
            <a:ext cx="2286000" cy="2573337"/>
          </a:xfrm>
          <a:solidFill>
            <a:schemeClr val="bg2"/>
          </a:solidFill>
          <a:ln w="19050">
            <a:solidFill>
              <a:schemeClr val="bg2"/>
            </a:solidFill>
          </a:ln>
        </p:spPr>
        <p:txBody>
          <a:bodyPr lIns="192024" tIns="201168" rIns="192024" bIns="228600"/>
          <a:lstStyle>
            <a:lvl1pPr>
              <a:defRPr>
                <a:solidFill>
                  <a:schemeClr val="tx1"/>
                </a:solidFill>
              </a:defRPr>
            </a:lvl1pPr>
          </a:lstStyle>
          <a:p>
            <a:pPr lvl="0"/>
            <a:r>
              <a:rPr lang="en-US"/>
              <a:t>Click to edit Master text styles</a:t>
            </a:r>
          </a:p>
        </p:txBody>
      </p:sp>
      <p:sp>
        <p:nvSpPr>
          <p:cNvPr id="13" name="Content Placeholder 6"/>
          <p:cNvSpPr>
            <a:spLocks noGrp="1"/>
          </p:cNvSpPr>
          <p:nvPr>
            <p:ph sz="quarter" idx="20"/>
          </p:nvPr>
        </p:nvSpPr>
        <p:spPr>
          <a:xfrm>
            <a:off x="0" y="2576382"/>
            <a:ext cx="2286000" cy="2573337"/>
          </a:xfrm>
          <a:solidFill>
            <a:schemeClr val="bg2"/>
          </a:solidFill>
          <a:ln w="19050">
            <a:solidFill>
              <a:schemeClr val="bg2"/>
            </a:solidFill>
          </a:ln>
        </p:spPr>
        <p:txBody>
          <a:bodyPr lIns="192024" tIns="201168" rIns="192024" bIns="228600"/>
          <a:lstStyle>
            <a:lvl1pPr>
              <a:defRPr>
                <a:solidFill>
                  <a:schemeClr val="tx1"/>
                </a:solidFill>
              </a:defRPr>
            </a:lvl1pPr>
          </a:lstStyle>
          <a:p>
            <a:pPr lvl="0"/>
            <a:r>
              <a:rPr lang="en-US"/>
              <a:t>Click to edit Master text styles</a:t>
            </a:r>
          </a:p>
        </p:txBody>
      </p:sp>
      <p:sp>
        <p:nvSpPr>
          <p:cNvPr id="2" name="Title 1"/>
          <p:cNvSpPr>
            <a:spLocks noGrp="1"/>
          </p:cNvSpPr>
          <p:nvPr>
            <p:ph type="title"/>
          </p:nvPr>
        </p:nvSpPr>
        <p:spPr>
          <a:xfrm>
            <a:off x="177660" y="168516"/>
            <a:ext cx="6473952" cy="630936"/>
          </a:xfrm>
          <a:noFill/>
          <a:ln>
            <a:noFill/>
          </a:ln>
        </p:spPr>
        <p:txBody>
          <a:bodyPr lIns="0" tIns="0" rIns="0" bIns="0"/>
          <a:lstStyle>
            <a:lvl1pPr>
              <a:defRPr sz="2400">
                <a:solidFill>
                  <a:schemeClr val="bg1"/>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lvl1pPr>
              <a:defRPr>
                <a:solidFill>
                  <a:schemeClr val="tx1"/>
                </a:solidFill>
              </a:defRPr>
            </a:lvl1pPr>
          </a:lstStyle>
          <a:p>
            <a:r>
              <a:rPr lang="en-US" dirty="0"/>
              <a:t>IBM Security / © 2020 IBM Corporation</a:t>
            </a: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grpSp>
        <p:nvGrpSpPr>
          <p:cNvPr id="14" name="Group 11">
            <a:extLst>
              <a:ext uri="{FF2B5EF4-FFF2-40B4-BE49-F238E27FC236}">
                <a16:creationId xmlns:a16="http://schemas.microsoft.com/office/drawing/2014/main" id="{FE67721E-AEDF-ED42-A671-5ED2F49F58AD}"/>
              </a:ext>
            </a:extLst>
          </p:cNvPr>
          <p:cNvGrpSpPr/>
          <p:nvPr userDrawn="1"/>
        </p:nvGrpSpPr>
        <p:grpSpPr>
          <a:xfrm>
            <a:off x="2286000" y="2800951"/>
            <a:ext cx="4572001" cy="1692561"/>
            <a:chOff x="0" y="0"/>
            <a:chExt cx="4572000" cy="1692559"/>
          </a:xfrm>
        </p:grpSpPr>
        <p:sp>
          <p:nvSpPr>
            <p:cNvPr id="15" name="Straight Connector 12">
              <a:extLst>
                <a:ext uri="{FF2B5EF4-FFF2-40B4-BE49-F238E27FC236}">
                  <a16:creationId xmlns:a16="http://schemas.microsoft.com/office/drawing/2014/main" id="{386C039D-69AA-E846-8340-A0E60E14F47C}"/>
                </a:ext>
              </a:extLst>
            </p:cNvPr>
            <p:cNvSpPr/>
            <p:nvPr/>
          </p:nvSpPr>
          <p:spPr>
            <a:xfrm flipH="1">
              <a:off x="-1" y="-1"/>
              <a:ext cx="2" cy="1692560"/>
            </a:xfrm>
            <a:prstGeom prst="line">
              <a:avLst/>
            </a:prstGeom>
            <a:noFill/>
            <a:ln w="3175" cap="flat">
              <a:solidFill>
                <a:schemeClr val="accent6">
                  <a:lumOff val="8725"/>
                </a:schemeClr>
              </a:solidFill>
              <a:prstDash val="solid"/>
              <a:round/>
            </a:ln>
            <a:effectLst/>
          </p:spPr>
          <p:txBody>
            <a:bodyPr wrap="square" lIns="45719" tIns="45719" rIns="45719" bIns="45719" numCol="1" anchor="t">
              <a:noAutofit/>
            </a:bodyPr>
            <a:lstStyle/>
            <a:p>
              <a:pPr>
                <a:lnSpc>
                  <a:spcPct val="90000"/>
                </a:lnSpc>
                <a:tabLst/>
                <a:defRPr sz="9600">
                  <a:gradFill flip="none" rotWithShape="1">
                    <a:gsLst>
                      <a:gs pos="0">
                        <a:schemeClr val="accent2"/>
                      </a:gs>
                      <a:gs pos="70000">
                        <a:schemeClr val="accent3"/>
                      </a:gs>
                    </a:gsLst>
                    <a:lin ang="18000000" scaled="0"/>
                  </a:gradFill>
                  <a:latin typeface="IBM Plex Sans ExtraLight"/>
                  <a:ea typeface="IBM Plex Sans ExtraLight"/>
                  <a:cs typeface="IBM Plex Sans ExtraLight"/>
                  <a:sym typeface="IBM Plex Sans ExtraLight"/>
                </a:defRPr>
              </a:pPr>
              <a:endParaRPr dirty="0"/>
            </a:p>
          </p:txBody>
        </p:sp>
        <p:sp>
          <p:nvSpPr>
            <p:cNvPr id="16" name="Straight Connector 14">
              <a:extLst>
                <a:ext uri="{FF2B5EF4-FFF2-40B4-BE49-F238E27FC236}">
                  <a16:creationId xmlns:a16="http://schemas.microsoft.com/office/drawing/2014/main" id="{69949513-ED98-5C4F-93FA-A6CDA0B167ED}"/>
                </a:ext>
              </a:extLst>
            </p:cNvPr>
            <p:cNvSpPr/>
            <p:nvPr/>
          </p:nvSpPr>
          <p:spPr>
            <a:xfrm flipH="1">
              <a:off x="2285999" y="-1"/>
              <a:ext cx="1" cy="1692560"/>
            </a:xfrm>
            <a:prstGeom prst="line">
              <a:avLst/>
            </a:prstGeom>
            <a:noFill/>
            <a:ln w="3175" cap="flat">
              <a:solidFill>
                <a:schemeClr val="accent6">
                  <a:lumOff val="8725"/>
                </a:schemeClr>
              </a:solidFill>
              <a:prstDash val="solid"/>
              <a:round/>
            </a:ln>
            <a:effectLst/>
          </p:spPr>
          <p:txBody>
            <a:bodyPr wrap="square" lIns="45719" tIns="45719" rIns="45719" bIns="45719" numCol="1" anchor="t">
              <a:noAutofit/>
            </a:bodyPr>
            <a:lstStyle/>
            <a:p>
              <a:pPr>
                <a:lnSpc>
                  <a:spcPct val="90000"/>
                </a:lnSpc>
                <a:tabLst/>
                <a:defRPr sz="9600">
                  <a:gradFill flip="none" rotWithShape="1">
                    <a:gsLst>
                      <a:gs pos="0">
                        <a:schemeClr val="accent2"/>
                      </a:gs>
                      <a:gs pos="70000">
                        <a:schemeClr val="accent3"/>
                      </a:gs>
                    </a:gsLst>
                    <a:lin ang="18000000" scaled="0"/>
                  </a:gradFill>
                  <a:latin typeface="IBM Plex Sans ExtraLight"/>
                  <a:ea typeface="IBM Plex Sans ExtraLight"/>
                  <a:cs typeface="IBM Plex Sans ExtraLight"/>
                  <a:sym typeface="IBM Plex Sans ExtraLight"/>
                </a:defRPr>
              </a:pPr>
              <a:endParaRPr dirty="0"/>
            </a:p>
          </p:txBody>
        </p:sp>
        <p:sp>
          <p:nvSpPr>
            <p:cNvPr id="17" name="Straight Connector 15">
              <a:extLst>
                <a:ext uri="{FF2B5EF4-FFF2-40B4-BE49-F238E27FC236}">
                  <a16:creationId xmlns:a16="http://schemas.microsoft.com/office/drawing/2014/main" id="{C0BA59D2-0C57-E149-8F49-5A6285D140CD}"/>
                </a:ext>
              </a:extLst>
            </p:cNvPr>
            <p:cNvSpPr/>
            <p:nvPr/>
          </p:nvSpPr>
          <p:spPr>
            <a:xfrm>
              <a:off x="4572000" y="-1"/>
              <a:ext cx="1" cy="1692560"/>
            </a:xfrm>
            <a:prstGeom prst="line">
              <a:avLst/>
            </a:prstGeom>
            <a:noFill/>
            <a:ln w="3175" cap="flat">
              <a:solidFill>
                <a:schemeClr val="accent6">
                  <a:lumOff val="8725"/>
                </a:schemeClr>
              </a:solidFill>
              <a:prstDash val="solid"/>
              <a:round/>
            </a:ln>
            <a:effectLst/>
          </p:spPr>
          <p:txBody>
            <a:bodyPr wrap="square" lIns="45719" tIns="45719" rIns="45719" bIns="45719" numCol="1" anchor="t">
              <a:noAutofit/>
            </a:bodyPr>
            <a:lstStyle/>
            <a:p>
              <a:pPr>
                <a:lnSpc>
                  <a:spcPct val="90000"/>
                </a:lnSpc>
                <a:tabLst/>
                <a:defRPr sz="9600">
                  <a:gradFill flip="none" rotWithShape="1">
                    <a:gsLst>
                      <a:gs pos="0">
                        <a:schemeClr val="accent2"/>
                      </a:gs>
                      <a:gs pos="70000">
                        <a:schemeClr val="accent3"/>
                      </a:gs>
                    </a:gsLst>
                    <a:lin ang="18000000" scaled="0"/>
                  </a:gradFill>
                  <a:latin typeface="IBM Plex Sans ExtraLight"/>
                  <a:ea typeface="IBM Plex Sans ExtraLight"/>
                  <a:cs typeface="IBM Plex Sans ExtraLight"/>
                  <a:sym typeface="IBM Plex Sans ExtraLight"/>
                </a:defRPr>
              </a:pPr>
              <a:endParaRPr dirty="0"/>
            </a:p>
          </p:txBody>
        </p:sp>
      </p:grpSp>
    </p:spTree>
    <p:extLst>
      <p:ext uri="{BB962C8B-B14F-4D97-AF65-F5344CB8AC3E}">
        <p14:creationId xmlns:p14="http://schemas.microsoft.com/office/powerpoint/2010/main" val="1619733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bg>
      <p:bgRef idx="1001">
        <a:schemeClr val="bg2"/>
      </p:bgRef>
    </p:bg>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0" tIns="0" rIns="0" bIns="0"/>
          <a:lstStyle>
            <a:lvl1pPr>
              <a:defRPr>
                <a:solidFill>
                  <a:schemeClr val="tx1"/>
                </a:solidFill>
              </a:defRPr>
            </a:lvl1pPr>
          </a:lstStyle>
          <a:p>
            <a:r>
              <a:rPr lang="en-US"/>
              <a:t>Click icon to add picture</a:t>
            </a:r>
            <a:endParaRPr lang="en-US" dirty="0"/>
          </a:p>
        </p:txBody>
      </p:sp>
      <p:sp>
        <p:nvSpPr>
          <p:cNvPr id="2" name="Title 1"/>
          <p:cNvSpPr>
            <a:spLocks noGrp="1"/>
          </p:cNvSpPr>
          <p:nvPr>
            <p:ph type="title"/>
          </p:nvPr>
        </p:nvSpPr>
        <p:spPr>
          <a:xfrm>
            <a:off x="177660" y="168516"/>
            <a:ext cx="4179950" cy="630936"/>
          </a:xfrm>
        </p:spPr>
        <p:txBody>
          <a:bodyPr/>
          <a:lstStyle>
            <a:lvl1pPr>
              <a:defRPr>
                <a:solidFill>
                  <a:schemeClr val="tx1"/>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lvl1pPr>
              <a:defRPr>
                <a:solidFill>
                  <a:schemeClr val="tx1"/>
                </a:solidFill>
              </a:defRPr>
            </a:lvl1pPr>
          </a:lstStyle>
          <a:p>
            <a:r>
              <a:rPr lang="en-US" dirty="0"/>
              <a:t>IBM Security / © 2020 IBM Corporation</a:t>
            </a: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193034" y="1350137"/>
            <a:ext cx="1889766" cy="3010545"/>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5"/>
          </p:nvPr>
        </p:nvSpPr>
        <p:spPr>
          <a:xfrm>
            <a:off x="2482209" y="1360663"/>
            <a:ext cx="1889766" cy="3000020"/>
          </a:xfrm>
        </p:spPr>
        <p:txBody>
          <a:bodyPr/>
          <a:lstStyle>
            <a:lvl1pPr>
              <a:buClr>
                <a:schemeClr val="tx1"/>
              </a:buClr>
              <a:defRPr sz="1000">
                <a:solidFill>
                  <a:schemeClr val="tx1"/>
                </a:solidFill>
              </a:defRPr>
            </a:lvl1pPr>
            <a:lvl2pPr>
              <a:buClr>
                <a:schemeClr val="tx1"/>
              </a:buClr>
              <a:defRPr sz="1000">
                <a:solidFill>
                  <a:schemeClr val="tx1"/>
                </a:solidFill>
              </a:defRPr>
            </a:lvl2pPr>
            <a:lvl3pPr>
              <a:buClr>
                <a:schemeClr val="tx1"/>
              </a:buClr>
              <a:defRPr sz="1000">
                <a:solidFill>
                  <a:schemeClr val="tx1"/>
                </a:solidFill>
              </a:defRPr>
            </a:lvl3pPr>
            <a:lvl4pPr>
              <a:buClr>
                <a:schemeClr val="tx1"/>
              </a:buClr>
              <a:defRPr sz="1000">
                <a:solidFill>
                  <a:schemeClr val="tx1"/>
                </a:solidFill>
              </a:defRPr>
            </a:lvl4pPr>
            <a:lvl5pPr>
              <a:buClr>
                <a:schemeClr val="tx1"/>
              </a:buCl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60414793"/>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77660" y="168516"/>
            <a:ext cx="6473952" cy="630936"/>
          </a:xfrm>
        </p:spPr>
        <p:txBody>
          <a:bodyPr/>
          <a:lstStyle>
            <a:lvl1pPr>
              <a:defRPr>
                <a:solidFill>
                  <a:schemeClr val="tx1"/>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lvl1pPr>
              <a:defRPr>
                <a:solidFill>
                  <a:schemeClr val="tx1"/>
                </a:solidFill>
              </a:defRPr>
            </a:lvl1pPr>
          </a:lstStyle>
          <a:p>
            <a:r>
              <a:rPr lang="en-US" dirty="0"/>
              <a:t>IBM Security / © 2020 IBM Corporation</a:t>
            </a: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92024" y="1350137"/>
            <a:ext cx="1892807" cy="300837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2481199" y="1362456"/>
            <a:ext cx="1892807" cy="3008376"/>
          </a:xfrm>
        </p:spPr>
        <p:txBody>
          <a:bodyPr/>
          <a:lstStyle>
            <a:lvl1pPr>
              <a:buClr>
                <a:schemeClr val="tx1"/>
              </a:buClr>
              <a:defRPr sz="1000">
                <a:solidFill>
                  <a:schemeClr val="tx1"/>
                </a:solidFill>
              </a:defRPr>
            </a:lvl1pPr>
            <a:lvl2pPr>
              <a:buClr>
                <a:schemeClr val="tx1"/>
              </a:buClr>
              <a:defRPr sz="1000">
                <a:solidFill>
                  <a:schemeClr val="tx1"/>
                </a:solidFill>
              </a:defRPr>
            </a:lvl2pPr>
            <a:lvl3pPr>
              <a:buClr>
                <a:schemeClr val="tx1"/>
              </a:buClr>
              <a:defRPr sz="1000">
                <a:solidFill>
                  <a:schemeClr val="tx1"/>
                </a:solidFill>
              </a:defRPr>
            </a:lvl3pPr>
            <a:lvl4pPr>
              <a:buClr>
                <a:schemeClr val="tx1"/>
              </a:buClr>
              <a:defRPr sz="1000">
                <a:solidFill>
                  <a:schemeClr val="tx1"/>
                </a:solidFill>
              </a:defRPr>
            </a:lvl4pPr>
            <a:lvl5pPr>
              <a:buClr>
                <a:schemeClr val="tx1"/>
              </a:buCl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4"/>
          </p:nvPr>
        </p:nvSpPr>
        <p:spPr>
          <a:xfrm>
            <a:off x="4765796" y="1356488"/>
            <a:ext cx="4178179" cy="3008376"/>
          </a:xfrm>
        </p:spPr>
        <p:txBody>
          <a:bodyPr/>
          <a:lstStyle>
            <a:lvl1pPr>
              <a:buClr>
                <a:schemeClr val="tx1"/>
              </a:buClr>
              <a:defRPr sz="1200">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99952606"/>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text (1/2 dark background)">
    <p:bg>
      <p:bgRef idx="1001">
        <a:schemeClr val="bg2"/>
      </p:bgRef>
    </p:bg>
    <p:spTree>
      <p:nvGrpSpPr>
        <p:cNvPr id="1" name=""/>
        <p:cNvGrpSpPr/>
        <p:nvPr/>
      </p:nvGrpSpPr>
      <p:grpSpPr>
        <a:xfrm>
          <a:off x="0" y="0"/>
          <a:ext cx="0" cy="0"/>
          <a:chOff x="0" y="0"/>
          <a:chExt cx="0" cy="0"/>
        </a:xfrm>
      </p:grpSpPr>
      <p:sp>
        <p:nvSpPr>
          <p:cNvPr id="6" name="Rectangle">
            <a:extLst>
              <a:ext uri="{FF2B5EF4-FFF2-40B4-BE49-F238E27FC236}">
                <a16:creationId xmlns:a16="http://schemas.microsoft.com/office/drawing/2014/main" id="{E7E97B81-4335-FD42-A623-A56CA142F5BE}"/>
              </a:ext>
            </a:extLst>
          </p:cNvPr>
          <p:cNvSpPr/>
          <p:nvPr userDrawn="1"/>
        </p:nvSpPr>
        <p:spPr>
          <a:xfrm>
            <a:off x="4572000" y="0"/>
            <a:ext cx="4577127" cy="5143500"/>
          </a:xfrm>
          <a:prstGeom prst="rect">
            <a:avLst/>
          </a:prstGeom>
          <a:solidFill>
            <a:schemeClr val="tx1"/>
          </a:solidFill>
          <a:ln w="12700">
            <a:miter lim="400000"/>
          </a:ln>
        </p:spPr>
        <p:txBody>
          <a:bodyPr tIns="91439" bIns="91439"/>
          <a:lstStyle/>
          <a:p>
            <a:pPr>
              <a:lnSpc>
                <a:spcPct val="90000"/>
              </a:lnSpc>
              <a:tabLst/>
              <a:defRPr sz="1600">
                <a:solidFill>
                  <a:srgbClr val="000000"/>
                </a:solidFill>
                <a:latin typeface="IBM Plex Sans ExtraLight"/>
                <a:ea typeface="IBM Plex Sans ExtraLight"/>
                <a:cs typeface="IBM Plex Sans ExtraLight"/>
                <a:sym typeface="IBM Plex Sans ExtraLight"/>
              </a:defRPr>
            </a:pPr>
            <a:endParaRPr dirty="0"/>
          </a:p>
        </p:txBody>
      </p:sp>
      <p:sp>
        <p:nvSpPr>
          <p:cNvPr id="2" name="Title 1"/>
          <p:cNvSpPr>
            <a:spLocks noGrp="1"/>
          </p:cNvSpPr>
          <p:nvPr>
            <p:ph type="title"/>
          </p:nvPr>
        </p:nvSpPr>
        <p:spPr>
          <a:xfrm>
            <a:off x="177660" y="168516"/>
            <a:ext cx="4197095" cy="630936"/>
          </a:xfrm>
        </p:spPr>
        <p:txBody>
          <a:bodyPr/>
          <a:lstStyle>
            <a:lvl1pPr>
              <a:defRPr>
                <a:solidFill>
                  <a:schemeClr val="tx1"/>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lvl1pPr>
              <a:defRPr>
                <a:solidFill>
                  <a:schemeClr val="tx1"/>
                </a:solidFill>
              </a:defRPr>
            </a:lvl1pPr>
          </a:lstStyle>
          <a:p>
            <a:r>
              <a:rPr lang="en-US" dirty="0"/>
              <a:t>IBM Security / © 2020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192024" y="1350137"/>
            <a:ext cx="4179951" cy="300837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5752911"/>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on purple&gt;blue aurora">
    <p:spTree>
      <p:nvGrpSpPr>
        <p:cNvPr id="1" name=""/>
        <p:cNvGrpSpPr/>
        <p:nvPr/>
      </p:nvGrpSpPr>
      <p:grpSpPr>
        <a:xfrm>
          <a:off x="0" y="0"/>
          <a:ext cx="0" cy="0"/>
          <a:chOff x="0" y="0"/>
          <a:chExt cx="0" cy="0"/>
        </a:xfrm>
      </p:grpSpPr>
      <p:pic>
        <p:nvPicPr>
          <p:cNvPr id="6" name="aurora-cover.png" descr="aurora-cover.png">
            <a:extLst>
              <a:ext uri="{FF2B5EF4-FFF2-40B4-BE49-F238E27FC236}">
                <a16:creationId xmlns:a16="http://schemas.microsoft.com/office/drawing/2014/main" id="{9087559E-34A4-B64B-9142-318F6EF3E202}"/>
              </a:ext>
            </a:extLst>
          </p:cNvPr>
          <p:cNvPicPr>
            <a:picLocks noChangeAspect="1"/>
          </p:cNvPicPr>
          <p:nvPr userDrawn="1"/>
        </p:nvPicPr>
        <p:blipFill>
          <a:blip r:embed="rId2"/>
          <a:stretch>
            <a:fillRect/>
          </a:stretch>
        </p:blipFill>
        <p:spPr>
          <a:xfrm>
            <a:off x="0" y="0"/>
            <a:ext cx="9144000" cy="5143500"/>
          </a:xfrm>
          <a:prstGeom prst="rect">
            <a:avLst/>
          </a:prstGeom>
          <a:ln w="12700">
            <a:miter lim="400000"/>
          </a:ln>
        </p:spPr>
      </p:pic>
      <p:sp>
        <p:nvSpPr>
          <p:cNvPr id="2" name="Title 1"/>
          <p:cNvSpPr>
            <a:spLocks noGrp="1"/>
          </p:cNvSpPr>
          <p:nvPr>
            <p:ph type="title" hasCustomPrompt="1"/>
          </p:nvPr>
        </p:nvSpPr>
        <p:spPr>
          <a:xfrm>
            <a:off x="176911" y="167767"/>
            <a:ext cx="6476302" cy="4197096"/>
          </a:xfrm>
        </p:spPr>
        <p:txBody>
          <a:bodyPr/>
          <a:lstStyle>
            <a:lvl1pPr>
              <a:defRPr b="0" i="0">
                <a:solidFill>
                  <a:schemeClr val="bg1"/>
                </a:solidFill>
                <a:latin typeface="IBM Plex Sans Light" panose="020B0403050203000203" pitchFamily="34" charset="0"/>
              </a:defRPr>
            </a:lvl1pPr>
          </a:lstStyle>
          <a:p>
            <a:r>
              <a:rPr lang="en-US" dirty="0"/>
              <a:t>Master presentation </a:t>
            </a:r>
            <a:br>
              <a:rPr lang="en-US" dirty="0"/>
            </a:br>
            <a:r>
              <a:rPr lang="en-US" dirty="0"/>
              <a:t>template three line </a:t>
            </a:r>
            <a:br>
              <a:rPr lang="en-US" dirty="0"/>
            </a:br>
            <a:r>
              <a:rPr lang="en-US" dirty="0"/>
              <a:t>maximum</a:t>
            </a:r>
          </a:p>
        </p:txBody>
      </p:sp>
      <p:pic>
        <p:nvPicPr>
          <p:cNvPr id="14" name="Picture 8" descr="Picture 8">
            <a:extLst>
              <a:ext uri="{FF2B5EF4-FFF2-40B4-BE49-F238E27FC236}">
                <a16:creationId xmlns:a16="http://schemas.microsoft.com/office/drawing/2014/main" id="{26902E2C-DE70-FD42-8E07-5613E8121216}"/>
              </a:ext>
            </a:extLst>
          </p:cNvPr>
          <p:cNvPicPr>
            <a:picLocks noChangeAspect="1"/>
          </p:cNvPicPr>
          <p:nvPr userDrawn="1"/>
        </p:nvPicPr>
        <p:blipFill>
          <a:blip r:embed="rId3"/>
          <a:stretch>
            <a:fillRect/>
          </a:stretch>
        </p:blipFill>
        <p:spPr>
          <a:xfrm>
            <a:off x="83434" y="4627845"/>
            <a:ext cx="1591056" cy="502530"/>
          </a:xfrm>
          <a:prstGeom prst="rect">
            <a:avLst/>
          </a:prstGeom>
          <a:ln w="12700">
            <a:miter lim="400000"/>
          </a:ln>
        </p:spPr>
      </p:pic>
      <p:pic>
        <p:nvPicPr>
          <p:cNvPr id="15" name="Picture 6" descr="Picture 6">
            <a:extLst>
              <a:ext uri="{FF2B5EF4-FFF2-40B4-BE49-F238E27FC236}">
                <a16:creationId xmlns:a16="http://schemas.microsoft.com/office/drawing/2014/main" id="{45681664-F9FD-FB4E-8B2B-024FFB6AECE2}"/>
              </a:ext>
            </a:extLst>
          </p:cNvPr>
          <p:cNvPicPr>
            <a:picLocks noChangeAspect="1"/>
          </p:cNvPicPr>
          <p:nvPr userDrawn="1"/>
        </p:nvPicPr>
        <p:blipFill>
          <a:blip r:embed="rId4"/>
          <a:stretch>
            <a:fillRect/>
          </a:stretch>
        </p:blipFill>
        <p:spPr>
          <a:xfrm>
            <a:off x="8596503" y="4805583"/>
            <a:ext cx="347472" cy="137760"/>
          </a:xfrm>
          <a:prstGeom prst="rect">
            <a:avLst/>
          </a:prstGeom>
          <a:ln w="12700">
            <a:miter lim="400000"/>
          </a:ln>
        </p:spPr>
      </p:pic>
    </p:spTree>
    <p:extLst>
      <p:ext uri="{BB962C8B-B14F-4D97-AF65-F5344CB8AC3E}">
        <p14:creationId xmlns:p14="http://schemas.microsoft.com/office/powerpoint/2010/main" val="2120460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 Dark Backgroun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77660" y="168516"/>
            <a:ext cx="6470333" cy="628777"/>
          </a:xfrm>
        </p:spPr>
        <p:txBody>
          <a:bodyPr/>
          <a:lstStyle>
            <a:lvl1pPr>
              <a:defRPr>
                <a:solidFill>
                  <a:schemeClr val="tx1"/>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lvl1pPr>
              <a:defRPr>
                <a:solidFill>
                  <a:srgbClr val="868D95"/>
                </a:solidFill>
              </a:defRPr>
            </a:lvl1pPr>
          </a:lstStyle>
          <a:p>
            <a:r>
              <a:rPr lang="en-US" dirty="0"/>
              <a:t>IBM Security / © 2020 IBM Corporation</a:t>
            </a:r>
          </a:p>
        </p:txBody>
      </p:sp>
      <p:sp>
        <p:nvSpPr>
          <p:cNvPr id="4" name="Slide Number Placeholder 3"/>
          <p:cNvSpPr>
            <a:spLocks noGrp="1"/>
          </p:cNvSpPr>
          <p:nvPr>
            <p:ph type="sldNum" sz="quarter" idx="11"/>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082959034"/>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Subtitle - Dark Backgroun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77660" y="168516"/>
            <a:ext cx="6470333" cy="630936"/>
          </a:xfrm>
        </p:spPr>
        <p:txBody>
          <a:bodyPr/>
          <a:lstStyle>
            <a:lvl1pPr>
              <a:defRPr>
                <a:solidFill>
                  <a:schemeClr val="tx1"/>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lvl1pPr>
              <a:defRPr>
                <a:solidFill>
                  <a:srgbClr val="868D95"/>
                </a:solidFill>
              </a:defRPr>
            </a:lvl1pPr>
          </a:lstStyle>
          <a:p>
            <a:r>
              <a:rPr lang="en-US" dirty="0"/>
              <a:t>IBM Security / © 2020 IBM Corporation</a:t>
            </a:r>
          </a:p>
        </p:txBody>
      </p:sp>
      <p:sp>
        <p:nvSpPr>
          <p:cNvPr id="4" name="Slide Number Placeholder 3"/>
          <p:cNvSpPr>
            <a:spLocks noGrp="1"/>
          </p:cNvSpPr>
          <p:nvPr>
            <p:ph type="sldNum" sz="quarter" idx="11"/>
          </p:nvPr>
        </p:nvSpPr>
        <p:spPr/>
        <p:txBody>
          <a:bodyPr/>
          <a:lstStyle>
            <a:lvl1pPr>
              <a:defRPr>
                <a:solidFill>
                  <a:srgbClr val="868D95"/>
                </a:solidFill>
              </a:defRPr>
            </a:lvl1p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192023" y="740664"/>
            <a:ext cx="6470333" cy="3612048"/>
          </a:xfrm>
        </p:spPr>
        <p:txBody>
          <a:bodyPr/>
          <a:lstStyle>
            <a:lvl1pPr>
              <a:buClr>
                <a:srgbClr val="868D95"/>
              </a:buClr>
              <a:defRPr>
                <a:solidFill>
                  <a:srgbClr val="868D95"/>
                </a:solidFill>
              </a:defRPr>
            </a:lvl1pPr>
            <a:lvl2pPr>
              <a:buClr>
                <a:srgbClr val="868D95"/>
              </a:buClr>
              <a:defRPr>
                <a:solidFill>
                  <a:srgbClr val="868D95"/>
                </a:solidFill>
              </a:defRPr>
            </a:lvl2pPr>
            <a:lvl3pPr>
              <a:buClr>
                <a:srgbClr val="868D95"/>
              </a:buClr>
              <a:defRPr>
                <a:solidFill>
                  <a:srgbClr val="868D95"/>
                </a:solidFill>
              </a:defRPr>
            </a:lvl3pPr>
            <a:lvl4pPr>
              <a:buClr>
                <a:srgbClr val="868D95"/>
              </a:buClr>
              <a:defRPr>
                <a:solidFill>
                  <a:srgbClr val="868D95"/>
                </a:solidFill>
              </a:defRPr>
            </a:lvl4pPr>
            <a:lvl5pPr>
              <a:buClr>
                <a:srgbClr val="868D95"/>
              </a:buClr>
              <a:defRPr>
                <a:solidFill>
                  <a:srgbClr val="868D9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373626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Tex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77660" y="168516"/>
            <a:ext cx="6470333" cy="630936"/>
          </a:xfrm>
        </p:spPr>
        <p:txBody>
          <a:bodyPr/>
          <a:lstStyle>
            <a:lvl1pPr>
              <a:defRPr>
                <a:solidFill>
                  <a:schemeClr val="tx1"/>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lvl1pPr>
              <a:defRPr>
                <a:solidFill>
                  <a:srgbClr val="868D95"/>
                </a:solidFill>
              </a:defRPr>
            </a:lvl1pPr>
          </a:lstStyle>
          <a:p>
            <a:r>
              <a:rPr lang="en-US" dirty="0"/>
              <a:t>IBM Security / © 2020 IBM Corporation</a:t>
            </a:r>
          </a:p>
        </p:txBody>
      </p:sp>
      <p:sp>
        <p:nvSpPr>
          <p:cNvPr id="4" name="Slide Number Placeholder 3"/>
          <p:cNvSpPr>
            <a:spLocks noGrp="1"/>
          </p:cNvSpPr>
          <p:nvPr>
            <p:ph type="sldNum" sz="quarter" idx="11"/>
          </p:nvPr>
        </p:nvSpPr>
        <p:spPr/>
        <p:txBody>
          <a:bodyPr/>
          <a:lstStyle>
            <a:lvl1pPr>
              <a:defRPr>
                <a:solidFill>
                  <a:srgbClr val="868D95"/>
                </a:solidFill>
              </a:defRPr>
            </a:lvl1p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192024" y="1353312"/>
            <a:ext cx="4187952" cy="300837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AD811962-F144-D048-A060-3765C7193682}"/>
              </a:ext>
            </a:extLst>
          </p:cNvPr>
          <p:cNvSpPr>
            <a:spLocks noGrp="1"/>
          </p:cNvSpPr>
          <p:nvPr>
            <p:ph type="body" sz="quarter" idx="14" hasCustomPrompt="1"/>
          </p:nvPr>
        </p:nvSpPr>
        <p:spPr>
          <a:xfrm>
            <a:off x="4650524" y="1234499"/>
            <a:ext cx="4295005" cy="3126364"/>
          </a:xfrm>
        </p:spPr>
        <p:txBody>
          <a:bodyPr/>
          <a:lstStyle>
            <a:lvl1pPr marL="0" marR="0" indent="0" algn="l" defTabSz="914400" rtl="0" eaLnBrk="1" fontAlgn="auto" latinLnBrk="0" hangingPunct="1">
              <a:lnSpc>
                <a:spcPct val="90000"/>
              </a:lnSpc>
              <a:spcBef>
                <a:spcPts val="1200"/>
              </a:spcBef>
              <a:spcAft>
                <a:spcPts val="0"/>
              </a:spcAft>
              <a:buClrTx/>
              <a:buSzTx/>
              <a:buFontTx/>
              <a:buNone/>
              <a:tabLst/>
              <a:defRPr sz="9600" b="0" i="0">
                <a:gradFill flip="none" rotWithShape="1">
                  <a:gsLst>
                    <a:gs pos="0">
                      <a:srgbClr val="0061FF"/>
                    </a:gs>
                    <a:gs pos="70000">
                      <a:srgbClr val="8A3FFC"/>
                    </a:gs>
                  </a:gsLst>
                  <a:lin ang="18000000" scaled="0"/>
                </a:gradFill>
                <a:latin typeface="IBM Plex Sans ExtraLight"/>
                <a:sym typeface="IBM Plex Sans ExtraLigh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marL="0" marR="0" lvl="0" indent="0" algn="l" defTabSz="914400" rtl="0" eaLnBrk="1" fontAlgn="auto" latinLnBrk="0" hangingPunct="1">
              <a:lnSpc>
                <a:spcPct val="90000"/>
              </a:lnSpc>
              <a:spcBef>
                <a:spcPts val="1200"/>
              </a:spcBef>
              <a:spcAft>
                <a:spcPts val="0"/>
              </a:spcAft>
              <a:buClrTx/>
              <a:buSzTx/>
              <a:buFontTx/>
              <a:buNone/>
              <a:tabLst/>
              <a:defRPr sz="9600">
                <a:gradFill flip="none" rotWithShape="1">
                  <a:gsLst>
                    <a:gs pos="0">
                      <a:srgbClr val="0061FF"/>
                    </a:gs>
                    <a:gs pos="70000">
                      <a:srgbClr val="8A3FFC"/>
                    </a:gs>
                  </a:gsLst>
                  <a:lin ang="18000000" scaled="0"/>
                </a:gradFill>
                <a:latin typeface="IBM Plex Sans ExtraLight"/>
                <a:ea typeface="IBM Plex Sans ExtraLight"/>
                <a:cs typeface="IBM Plex Sans ExtraLight"/>
                <a:sym typeface="IBM Plex Sans ExtraLight"/>
              </a:defRPr>
            </a:pPr>
            <a:r>
              <a:rPr kumimoji="0" lang="en-US" sz="9600" b="0" i="0" u="none" strike="noStrike" kern="0" cap="none" spc="0" normalizeH="0" baseline="0" noProof="0" dirty="0">
                <a:ln>
                  <a:noFill/>
                </a:ln>
                <a:gradFill flip="none" rotWithShape="1">
                  <a:gsLst>
                    <a:gs pos="0">
                      <a:srgbClr val="0061FF"/>
                    </a:gs>
                    <a:gs pos="70000">
                      <a:srgbClr val="8A3FFC"/>
                    </a:gs>
                  </a:gsLst>
                  <a:lin ang="18000000" scaled="0"/>
                </a:gradFill>
                <a:effectLst/>
                <a:uLnTx/>
                <a:uFillTx/>
                <a:latin typeface="IBM Plex Sans ExtraLight"/>
                <a:sym typeface="IBM Plex Sans ExtraLight"/>
              </a:rPr>
              <a:t>Click to add text</a:t>
            </a:r>
          </a:p>
        </p:txBody>
      </p:sp>
    </p:spTree>
    <p:extLst>
      <p:ext uri="{BB962C8B-B14F-4D97-AF65-F5344CB8AC3E}">
        <p14:creationId xmlns:p14="http://schemas.microsoft.com/office/powerpoint/2010/main" val="3473734894"/>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Tex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77660" y="168516"/>
            <a:ext cx="6470333" cy="630936"/>
          </a:xfrm>
        </p:spPr>
        <p:txBody>
          <a:bodyPr/>
          <a:lstStyle>
            <a:lvl1pPr>
              <a:defRPr>
                <a:solidFill>
                  <a:schemeClr val="tx1"/>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lvl1pPr>
              <a:defRPr>
                <a:solidFill>
                  <a:srgbClr val="868D95"/>
                </a:solidFill>
              </a:defRPr>
            </a:lvl1pPr>
          </a:lstStyle>
          <a:p>
            <a:r>
              <a:rPr lang="en-US" dirty="0"/>
              <a:t>IBM Security / © 2020 IBM Corporation</a:t>
            </a:r>
          </a:p>
        </p:txBody>
      </p:sp>
      <p:sp>
        <p:nvSpPr>
          <p:cNvPr id="4" name="Slide Number Placeholder 3"/>
          <p:cNvSpPr>
            <a:spLocks noGrp="1"/>
          </p:cNvSpPr>
          <p:nvPr>
            <p:ph type="sldNum" sz="quarter" idx="11"/>
          </p:nvPr>
        </p:nvSpPr>
        <p:spPr/>
        <p:txBody>
          <a:bodyPr/>
          <a:lstStyle>
            <a:lvl1pPr>
              <a:defRPr>
                <a:solidFill>
                  <a:srgbClr val="868D95"/>
                </a:solidFill>
              </a:defRPr>
            </a:lvl1p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195199" y="1356487"/>
            <a:ext cx="4187952" cy="3008376"/>
          </a:xfrm>
        </p:spPr>
        <p:txBody>
          <a:bodyPr/>
          <a:lstStyle>
            <a:lvl1pPr>
              <a:buClr>
                <a:schemeClr val="tx1"/>
              </a:buClr>
              <a:defRPr sz="1200">
                <a:solidFill>
                  <a:schemeClr val="tx1"/>
                </a:solidFill>
              </a:defRPr>
            </a:lvl1pPr>
            <a:lvl2pPr>
              <a:buClr>
                <a:schemeClr val="tx1"/>
              </a:buClr>
              <a:defRPr sz="1200">
                <a:solidFill>
                  <a:schemeClr val="tx1"/>
                </a:solidFill>
              </a:defRPr>
            </a:lvl2pPr>
            <a:lvl3pPr>
              <a:buClr>
                <a:schemeClr val="tx1"/>
              </a:buClr>
              <a:defRPr sz="1200">
                <a:solidFill>
                  <a:schemeClr val="tx1"/>
                </a:solidFill>
              </a:defRPr>
            </a:lvl3pPr>
            <a:lvl4pPr>
              <a:buClr>
                <a:schemeClr val="tx1"/>
              </a:buClr>
              <a:defRPr sz="1200">
                <a:solidFill>
                  <a:schemeClr val="tx1"/>
                </a:solidFill>
              </a:defRPr>
            </a:lvl4pPr>
            <a:lvl5pPr>
              <a:buClr>
                <a:schemeClr val="tx1"/>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AD811962-F144-D048-A060-3765C7193682}"/>
              </a:ext>
            </a:extLst>
          </p:cNvPr>
          <p:cNvSpPr>
            <a:spLocks noGrp="1"/>
          </p:cNvSpPr>
          <p:nvPr>
            <p:ph type="body" sz="quarter" idx="14" hasCustomPrompt="1"/>
          </p:nvPr>
        </p:nvSpPr>
        <p:spPr>
          <a:xfrm>
            <a:off x="4650524" y="1234499"/>
            <a:ext cx="4295005" cy="3126364"/>
          </a:xfrm>
        </p:spPr>
        <p:txBody>
          <a:bodyPr/>
          <a:lstStyle>
            <a:lvl1pPr marL="0" marR="0" indent="0" algn="l" defTabSz="914400" rtl="0" eaLnBrk="1" fontAlgn="auto" latinLnBrk="0" hangingPunct="1">
              <a:lnSpc>
                <a:spcPct val="90000"/>
              </a:lnSpc>
              <a:spcBef>
                <a:spcPts val="1200"/>
              </a:spcBef>
              <a:spcAft>
                <a:spcPts val="0"/>
              </a:spcAft>
              <a:buClrTx/>
              <a:buSzTx/>
              <a:buFontTx/>
              <a:buNone/>
              <a:tabLst/>
              <a:defRPr sz="9600" b="0" i="0">
                <a:gradFill flip="none" rotWithShape="1">
                  <a:gsLst>
                    <a:gs pos="0">
                      <a:srgbClr val="0061FF"/>
                    </a:gs>
                    <a:gs pos="70000">
                      <a:srgbClr val="8A3FFC"/>
                    </a:gs>
                  </a:gsLst>
                  <a:lin ang="18000000" scaled="0"/>
                </a:gradFill>
                <a:latin typeface="IBM Plex Sans ExtraLight"/>
                <a:sym typeface="IBM Plex Sans ExtraLigh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marL="0" marR="0" lvl="0" indent="0" algn="l" defTabSz="914400" rtl="0" eaLnBrk="1" fontAlgn="auto" latinLnBrk="0" hangingPunct="1">
              <a:lnSpc>
                <a:spcPct val="90000"/>
              </a:lnSpc>
              <a:spcBef>
                <a:spcPts val="1200"/>
              </a:spcBef>
              <a:spcAft>
                <a:spcPts val="0"/>
              </a:spcAft>
              <a:buClrTx/>
              <a:buSzTx/>
              <a:buFontTx/>
              <a:buNone/>
              <a:tabLst/>
              <a:defRPr sz="9600">
                <a:gradFill flip="none" rotWithShape="1">
                  <a:gsLst>
                    <a:gs pos="0">
                      <a:srgbClr val="0061FF"/>
                    </a:gs>
                    <a:gs pos="70000">
                      <a:srgbClr val="8A3FFC"/>
                    </a:gs>
                  </a:gsLst>
                  <a:lin ang="18000000" scaled="0"/>
                </a:gradFill>
                <a:latin typeface="IBM Plex Sans ExtraLight"/>
                <a:ea typeface="IBM Plex Sans ExtraLight"/>
                <a:cs typeface="IBM Plex Sans ExtraLight"/>
                <a:sym typeface="IBM Plex Sans ExtraLight"/>
              </a:defRPr>
            </a:pPr>
            <a:r>
              <a:rPr kumimoji="0" lang="en-US" sz="9600" b="0" i="0" u="none" strike="noStrike" kern="0" cap="none" spc="0" normalizeH="0" baseline="0" noProof="0" dirty="0">
                <a:ln>
                  <a:noFill/>
                </a:ln>
                <a:gradFill flip="none" rotWithShape="1">
                  <a:gsLst>
                    <a:gs pos="0">
                      <a:srgbClr val="0061FF"/>
                    </a:gs>
                    <a:gs pos="70000">
                      <a:srgbClr val="8A3FFC"/>
                    </a:gs>
                  </a:gsLst>
                  <a:lin ang="18000000" scaled="0"/>
                </a:gradFill>
                <a:effectLst/>
                <a:uLnTx/>
                <a:uFillTx/>
                <a:latin typeface="IBM Plex Sans ExtraLight"/>
                <a:sym typeface="IBM Plex Sans ExtraLight"/>
              </a:rPr>
              <a:t>Click to add text</a:t>
            </a:r>
          </a:p>
        </p:txBody>
      </p:sp>
    </p:spTree>
    <p:extLst>
      <p:ext uri="{BB962C8B-B14F-4D97-AF65-F5344CB8AC3E}">
        <p14:creationId xmlns:p14="http://schemas.microsoft.com/office/powerpoint/2010/main" val="2686899958"/>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text, half-imag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77660" y="168516"/>
            <a:ext cx="4197095" cy="630936"/>
          </a:xfrm>
        </p:spPr>
        <p:txBody>
          <a:bodyPr/>
          <a:lstStyle>
            <a:lvl1pPr>
              <a:defRPr>
                <a:solidFill>
                  <a:schemeClr val="tx1"/>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lvl1pPr>
              <a:defRPr>
                <a:solidFill>
                  <a:srgbClr val="868D95"/>
                </a:solidFill>
              </a:defRPr>
            </a:lvl1pPr>
          </a:lstStyle>
          <a:p>
            <a:r>
              <a:rPr lang="en-US" dirty="0"/>
              <a:t>IBM Security / © 2020 IBM Corporation</a:t>
            </a:r>
          </a:p>
        </p:txBody>
      </p:sp>
      <p:sp>
        <p:nvSpPr>
          <p:cNvPr id="4" name="Slide Number Placeholder 3"/>
          <p:cNvSpPr>
            <a:spLocks noGrp="1"/>
          </p:cNvSpPr>
          <p:nvPr>
            <p:ph type="sldNum" sz="quarter" idx="11"/>
          </p:nvPr>
        </p:nvSpPr>
        <p:spPr/>
        <p:txBody>
          <a:bodyPr/>
          <a:lstStyle>
            <a:lvl1pPr>
              <a:defRPr>
                <a:solidFill>
                  <a:srgbClr val="868D95"/>
                </a:solidFill>
              </a:defRPr>
            </a:lvl1p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192024" y="1350137"/>
            <a:ext cx="4187952" cy="300837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a:extLst>
              <a:ext uri="{FF2B5EF4-FFF2-40B4-BE49-F238E27FC236}">
                <a16:creationId xmlns:a16="http://schemas.microsoft.com/office/drawing/2014/main" id="{FFD6243B-8594-3544-8282-7A04A19303E1}"/>
              </a:ext>
            </a:extLst>
          </p:cNvPr>
          <p:cNvSpPr>
            <a:spLocks noGrp="1"/>
          </p:cNvSpPr>
          <p:nvPr>
            <p:ph type="pic" sz="quarter" idx="14"/>
          </p:nvPr>
        </p:nvSpPr>
        <p:spPr>
          <a:xfrm>
            <a:off x="4577644" y="0"/>
            <a:ext cx="4566356" cy="5143500"/>
          </a:xfrm>
        </p:spPr>
        <p:txBody>
          <a:bodyPr/>
          <a:lstStyle>
            <a:lvl1pPr>
              <a:defRPr>
                <a:solidFill>
                  <a:schemeClr val="tx1"/>
                </a:solidFill>
              </a:defRPr>
            </a:lvl1pPr>
          </a:lstStyle>
          <a:p>
            <a:r>
              <a:rPr lang="en-US"/>
              <a:t>Click icon to add picture</a:t>
            </a:r>
            <a:endParaRPr lang="en-US" dirty="0"/>
          </a:p>
        </p:txBody>
      </p:sp>
    </p:spTree>
    <p:extLst>
      <p:ext uri="{BB962C8B-B14F-4D97-AF65-F5344CB8AC3E}">
        <p14:creationId xmlns:p14="http://schemas.microsoft.com/office/powerpoint/2010/main" val="2106867436"/>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imag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77660" y="168516"/>
            <a:ext cx="4197095" cy="630936"/>
          </a:xfrm>
        </p:spPr>
        <p:txBody>
          <a:bodyPr/>
          <a:lstStyle>
            <a:lvl1pPr>
              <a:defRPr>
                <a:solidFill>
                  <a:schemeClr val="tx1"/>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lvl1pPr>
              <a:defRPr>
                <a:solidFill>
                  <a:srgbClr val="868D95"/>
                </a:solidFill>
              </a:defRPr>
            </a:lvl1pPr>
          </a:lstStyle>
          <a:p>
            <a:r>
              <a:rPr lang="en-US" dirty="0"/>
              <a:t>IBM Security / © 2020 IBM Corporation</a:t>
            </a:r>
          </a:p>
        </p:txBody>
      </p:sp>
      <p:sp>
        <p:nvSpPr>
          <p:cNvPr id="4" name="Slide Number Placeholder 3"/>
          <p:cNvSpPr>
            <a:spLocks noGrp="1"/>
          </p:cNvSpPr>
          <p:nvPr>
            <p:ph type="sldNum" sz="quarter" idx="11"/>
          </p:nvPr>
        </p:nvSpPr>
        <p:spPr/>
        <p:txBody>
          <a:bodyPr/>
          <a:lstStyle>
            <a:lvl1pPr>
              <a:defRPr>
                <a:solidFill>
                  <a:srgbClr val="868D95"/>
                </a:solidFill>
              </a:defRPr>
            </a:lvl1pPr>
          </a:lstStyle>
          <a:p>
            <a:fld id="{59395FB3-9C97-154F-86B2-7E381B951268}" type="slidenum">
              <a:rPr lang="en-US" smtClean="0"/>
              <a:pPr/>
              <a:t>‹#›</a:t>
            </a:fld>
            <a:endParaRPr lang="en-US" dirty="0"/>
          </a:p>
        </p:txBody>
      </p:sp>
      <p:sp>
        <p:nvSpPr>
          <p:cNvPr id="7" name="Picture Placeholder 6">
            <a:extLst>
              <a:ext uri="{FF2B5EF4-FFF2-40B4-BE49-F238E27FC236}">
                <a16:creationId xmlns:a16="http://schemas.microsoft.com/office/drawing/2014/main" id="{FFD6243B-8594-3544-8282-7A04A19303E1}"/>
              </a:ext>
            </a:extLst>
          </p:cNvPr>
          <p:cNvSpPr>
            <a:spLocks noGrp="1"/>
          </p:cNvSpPr>
          <p:nvPr>
            <p:ph type="pic" sz="quarter" idx="14"/>
          </p:nvPr>
        </p:nvSpPr>
        <p:spPr>
          <a:xfrm>
            <a:off x="4577644" y="0"/>
            <a:ext cx="4566356" cy="5143500"/>
          </a:xfrm>
        </p:spPr>
        <p:txBody>
          <a:bodyPr/>
          <a:lstStyle>
            <a:lvl1pPr>
              <a:defRPr>
                <a:solidFill>
                  <a:schemeClr val="tx1"/>
                </a:solidFill>
              </a:defRPr>
            </a:lvl1pPr>
          </a:lstStyle>
          <a:p>
            <a:r>
              <a:rPr lang="en-US"/>
              <a:t>Click icon to add picture</a:t>
            </a:r>
            <a:endParaRPr lang="en-US" dirty="0"/>
          </a:p>
        </p:txBody>
      </p:sp>
    </p:spTree>
    <p:extLst>
      <p:ext uri="{BB962C8B-B14F-4D97-AF65-F5344CB8AC3E}">
        <p14:creationId xmlns:p14="http://schemas.microsoft.com/office/powerpoint/2010/main" val="2041561755"/>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3-column text - dark backgroun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77660" y="168516"/>
            <a:ext cx="6473952" cy="630936"/>
          </a:xfrm>
        </p:spPr>
        <p:txBody>
          <a:bodyPr/>
          <a:lstStyle>
            <a:lvl1pPr>
              <a:defRPr>
                <a:solidFill>
                  <a:schemeClr val="tx1"/>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lvl1pPr>
              <a:defRPr>
                <a:solidFill>
                  <a:srgbClr val="868D95"/>
                </a:solidFill>
              </a:defRPr>
            </a:lvl1pPr>
          </a:lstStyle>
          <a:p>
            <a:r>
              <a:rPr lang="en-US" dirty="0"/>
              <a:t>IBM Security / © 2020 IBM Corporation</a:t>
            </a:r>
          </a:p>
        </p:txBody>
      </p:sp>
      <p:sp>
        <p:nvSpPr>
          <p:cNvPr id="4" name="Slide Number Placeholder 3"/>
          <p:cNvSpPr>
            <a:spLocks noGrp="1"/>
          </p:cNvSpPr>
          <p:nvPr>
            <p:ph type="sldNum" sz="quarter" idx="11"/>
          </p:nvPr>
        </p:nvSpPr>
        <p:spPr/>
        <p:txBody>
          <a:bodyPr/>
          <a:lstStyle>
            <a:lvl1pPr>
              <a:defRPr>
                <a:solidFill>
                  <a:srgbClr val="868D95"/>
                </a:solidFill>
              </a:defRPr>
            </a:lvl1p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65256" y="1941928"/>
            <a:ext cx="1886356" cy="2412365"/>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7044905" y="1941928"/>
            <a:ext cx="1899070" cy="2412365"/>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4"/>
          </p:nvPr>
        </p:nvSpPr>
        <p:spPr>
          <a:xfrm>
            <a:off x="192227" y="1350137"/>
            <a:ext cx="4187952" cy="3008376"/>
          </a:xfrm>
        </p:spPr>
        <p:txBody>
          <a:bodyPr/>
          <a:lstStyle>
            <a:lvl1pPr>
              <a:buClr>
                <a:schemeClr val="tx1"/>
              </a:buClr>
              <a:defRPr sz="1400">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a:extLst>
              <a:ext uri="{FF2B5EF4-FFF2-40B4-BE49-F238E27FC236}">
                <a16:creationId xmlns:a16="http://schemas.microsoft.com/office/drawing/2014/main" id="{4046BFD9-2FA5-F64E-B056-B96B5C1C75B0}"/>
              </a:ext>
            </a:extLst>
          </p:cNvPr>
          <p:cNvSpPr>
            <a:spLocks noGrp="1"/>
          </p:cNvSpPr>
          <p:nvPr>
            <p:ph type="body" sz="quarter" idx="15" hasCustomPrompt="1"/>
          </p:nvPr>
        </p:nvSpPr>
        <p:spPr>
          <a:xfrm>
            <a:off x="4718184" y="1241269"/>
            <a:ext cx="1935029" cy="740181"/>
          </a:xfrm>
        </p:spPr>
        <p:txBody>
          <a:bodyPr/>
          <a:lstStyle>
            <a:lvl1pPr>
              <a:defRPr sz="4800" b="0" i="0">
                <a:solidFill>
                  <a:schemeClr val="tx1"/>
                </a:solidFill>
                <a:latin typeface="IBM Plex Sans ExtraLight" panose="020B0303050203000203"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98%</a:t>
            </a:r>
          </a:p>
        </p:txBody>
      </p:sp>
      <p:sp>
        <p:nvSpPr>
          <p:cNvPr id="11" name="Text Placeholder 10">
            <a:extLst>
              <a:ext uri="{FF2B5EF4-FFF2-40B4-BE49-F238E27FC236}">
                <a16:creationId xmlns:a16="http://schemas.microsoft.com/office/drawing/2014/main" id="{E0219104-74AF-B84C-969A-97D5156BD57E}"/>
              </a:ext>
            </a:extLst>
          </p:cNvPr>
          <p:cNvSpPr>
            <a:spLocks noGrp="1"/>
          </p:cNvSpPr>
          <p:nvPr>
            <p:ph type="body" sz="quarter" idx="16" hasCustomPrompt="1"/>
          </p:nvPr>
        </p:nvSpPr>
        <p:spPr>
          <a:xfrm>
            <a:off x="6999747" y="1241674"/>
            <a:ext cx="1942201" cy="740664"/>
          </a:xfrm>
        </p:spPr>
        <p:txBody>
          <a:bodyPr/>
          <a:lstStyle>
            <a:lvl1pPr>
              <a:defRPr sz="4800" b="0" i="0">
                <a:solidFill>
                  <a:schemeClr val="tx1"/>
                </a:solidFill>
                <a:latin typeface="IBM Plex Sans ExtraLight" panose="020B0303050203000203"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98%</a:t>
            </a:r>
          </a:p>
        </p:txBody>
      </p:sp>
      <p:sp>
        <p:nvSpPr>
          <p:cNvPr id="12" name="Straight Connector 8">
            <a:extLst>
              <a:ext uri="{FF2B5EF4-FFF2-40B4-BE49-F238E27FC236}">
                <a16:creationId xmlns:a16="http://schemas.microsoft.com/office/drawing/2014/main" id="{F5F819E4-FC64-174C-8B5D-6B5E9F2F4EDA}"/>
              </a:ext>
            </a:extLst>
          </p:cNvPr>
          <p:cNvSpPr/>
          <p:nvPr userDrawn="1"/>
        </p:nvSpPr>
        <p:spPr>
          <a:xfrm flipH="1">
            <a:off x="4568661" y="1385889"/>
            <a:ext cx="0" cy="2971800"/>
          </a:xfrm>
          <a:prstGeom prst="line">
            <a:avLst/>
          </a:prstGeom>
          <a:ln w="3175">
            <a:solidFill>
              <a:schemeClr val="accent6"/>
            </a:solidFill>
          </a:ln>
        </p:spPr>
        <p:txBody>
          <a:bodyPr lIns="45719" rIns="45719"/>
          <a:lstStyle/>
          <a:p>
            <a:pPr>
              <a:lnSpc>
                <a:spcPct val="90000"/>
              </a:lnSpc>
              <a:tabLst/>
              <a:defRPr sz="9600">
                <a:gradFill flip="none" rotWithShape="1">
                  <a:gsLst>
                    <a:gs pos="0">
                      <a:schemeClr val="accent2"/>
                    </a:gs>
                    <a:gs pos="70000">
                      <a:schemeClr val="accent3"/>
                    </a:gs>
                  </a:gsLst>
                  <a:lin ang="18000000" scaled="0"/>
                </a:gradFill>
                <a:latin typeface="IBM Plex Sans ExtraLight"/>
                <a:ea typeface="IBM Plex Sans ExtraLight"/>
                <a:cs typeface="IBM Plex Sans ExtraLight"/>
                <a:sym typeface="IBM Plex Sans ExtraLight"/>
              </a:defRPr>
            </a:pPr>
            <a:endParaRPr dirty="0"/>
          </a:p>
        </p:txBody>
      </p:sp>
      <p:sp>
        <p:nvSpPr>
          <p:cNvPr id="13" name="Straight Connector 8">
            <a:extLst>
              <a:ext uri="{FF2B5EF4-FFF2-40B4-BE49-F238E27FC236}">
                <a16:creationId xmlns:a16="http://schemas.microsoft.com/office/drawing/2014/main" id="{578EC670-6627-8D43-8AB3-16109E6FF776}"/>
              </a:ext>
            </a:extLst>
          </p:cNvPr>
          <p:cNvSpPr/>
          <p:nvPr userDrawn="1"/>
        </p:nvSpPr>
        <p:spPr>
          <a:xfrm flipH="1">
            <a:off x="6859001" y="1385889"/>
            <a:ext cx="0" cy="2971800"/>
          </a:xfrm>
          <a:prstGeom prst="line">
            <a:avLst/>
          </a:prstGeom>
          <a:ln w="3175">
            <a:solidFill>
              <a:schemeClr val="accent6"/>
            </a:solidFill>
          </a:ln>
        </p:spPr>
        <p:txBody>
          <a:bodyPr lIns="45719" rIns="45719"/>
          <a:lstStyle/>
          <a:p>
            <a:pPr>
              <a:lnSpc>
                <a:spcPct val="90000"/>
              </a:lnSpc>
              <a:tabLst/>
              <a:defRPr sz="9600">
                <a:gradFill flip="none" rotWithShape="1">
                  <a:gsLst>
                    <a:gs pos="0">
                      <a:schemeClr val="accent2"/>
                    </a:gs>
                    <a:gs pos="70000">
                      <a:schemeClr val="accent3"/>
                    </a:gs>
                  </a:gsLst>
                  <a:lin ang="18000000" scaled="0"/>
                </a:gradFill>
                <a:latin typeface="IBM Plex Sans ExtraLight"/>
                <a:ea typeface="IBM Plex Sans ExtraLight"/>
                <a:cs typeface="IBM Plex Sans ExtraLight"/>
                <a:sym typeface="IBM Plex Sans ExtraLight"/>
              </a:defRPr>
            </a:pPr>
            <a:endParaRPr dirty="0"/>
          </a:p>
        </p:txBody>
      </p:sp>
      <p:sp>
        <p:nvSpPr>
          <p:cNvPr id="15" name="Text Placeholder 14">
            <a:extLst>
              <a:ext uri="{FF2B5EF4-FFF2-40B4-BE49-F238E27FC236}">
                <a16:creationId xmlns:a16="http://schemas.microsoft.com/office/drawing/2014/main" id="{B091AE75-DA9B-EE40-A3BB-B14AF49CBA26}"/>
              </a:ext>
            </a:extLst>
          </p:cNvPr>
          <p:cNvSpPr>
            <a:spLocks noGrp="1"/>
          </p:cNvSpPr>
          <p:nvPr>
            <p:ph type="body" sz="quarter" idx="17" hasCustomPrompt="1"/>
          </p:nvPr>
        </p:nvSpPr>
        <p:spPr>
          <a:xfrm>
            <a:off x="4776789" y="4803534"/>
            <a:ext cx="3459834" cy="166687"/>
          </a:xfrm>
        </p:spPr>
        <p:txBody>
          <a:bodyPr anchor="b"/>
          <a:lstStyle>
            <a:lvl1pPr>
              <a:defRPr sz="600">
                <a:solidFill>
                  <a:srgbClr val="868D95"/>
                </a:solidFill>
              </a:defRPr>
            </a:lvl1pPr>
            <a:lvl2pPr>
              <a:defRPr sz="600">
                <a:solidFill>
                  <a:srgbClr val="868D95"/>
                </a:solidFill>
              </a:defRPr>
            </a:lvl2pPr>
            <a:lvl3pPr>
              <a:defRPr sz="600">
                <a:solidFill>
                  <a:srgbClr val="868D95"/>
                </a:solidFill>
              </a:defRPr>
            </a:lvl3pPr>
            <a:lvl4pPr>
              <a:defRPr sz="600">
                <a:solidFill>
                  <a:srgbClr val="868D95"/>
                </a:solidFill>
              </a:defRPr>
            </a:lvl4pPr>
            <a:lvl5pPr>
              <a:defRPr sz="600">
                <a:solidFill>
                  <a:srgbClr val="868D95"/>
                </a:solidFill>
              </a:defRPr>
            </a:lvl5pPr>
          </a:lstStyle>
          <a:p>
            <a:pPr lvl="0"/>
            <a:r>
              <a:rPr lang="en-US" dirty="0"/>
              <a:t>Source: Insert data source citation</a:t>
            </a:r>
          </a:p>
        </p:txBody>
      </p:sp>
    </p:spTree>
    <p:extLst>
      <p:ext uri="{BB962C8B-B14F-4D97-AF65-F5344CB8AC3E}">
        <p14:creationId xmlns:p14="http://schemas.microsoft.com/office/powerpoint/2010/main" val="224811597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atagram with Aurora">
    <p:spTree>
      <p:nvGrpSpPr>
        <p:cNvPr id="1" name=""/>
        <p:cNvGrpSpPr/>
        <p:nvPr/>
      </p:nvGrpSpPr>
      <p:grpSpPr>
        <a:xfrm>
          <a:off x="0" y="0"/>
          <a:ext cx="0" cy="0"/>
          <a:chOff x="0" y="0"/>
          <a:chExt cx="0" cy="0"/>
        </a:xfrm>
      </p:grpSpPr>
      <p:pic>
        <p:nvPicPr>
          <p:cNvPr id="8" name="aurora-cover.png" descr="aurora-cover.png">
            <a:extLst>
              <a:ext uri="{FF2B5EF4-FFF2-40B4-BE49-F238E27FC236}">
                <a16:creationId xmlns:a16="http://schemas.microsoft.com/office/drawing/2014/main" id="{8C26C9B4-1A38-4142-9B8C-E02869ACE9F7}"/>
              </a:ext>
            </a:extLst>
          </p:cNvPr>
          <p:cNvPicPr>
            <a:picLocks/>
          </p:cNvPicPr>
          <p:nvPr userDrawn="1"/>
        </p:nvPicPr>
        <p:blipFill>
          <a:blip r:embed="rId2"/>
          <a:stretch>
            <a:fillRect/>
          </a:stretch>
        </p:blipFill>
        <p:spPr>
          <a:xfrm rot="16200000" flipH="1">
            <a:off x="-1655548" y="1655547"/>
            <a:ext cx="5143501" cy="1832406"/>
          </a:xfrm>
          <a:prstGeom prst="rect">
            <a:avLst/>
          </a:prstGeom>
          <a:ln w="12700">
            <a:miter lim="400000"/>
          </a:ln>
        </p:spPr>
      </p:pic>
      <p:sp>
        <p:nvSpPr>
          <p:cNvPr id="2" name="Title 1"/>
          <p:cNvSpPr>
            <a:spLocks noGrp="1"/>
          </p:cNvSpPr>
          <p:nvPr>
            <p:ph type="title" hasCustomPrompt="1"/>
          </p:nvPr>
        </p:nvSpPr>
        <p:spPr>
          <a:xfrm>
            <a:off x="188459" y="1364954"/>
            <a:ext cx="4183515" cy="2992734"/>
          </a:xfrm>
        </p:spPr>
        <p:txBody>
          <a:bodyPr/>
          <a:lstStyle>
            <a:lvl1pPr marL="0" marR="0" indent="0" algn="l" defTabSz="914400" rtl="0" eaLnBrk="1" fontAlgn="base" latinLnBrk="0" hangingPunct="1">
              <a:lnSpc>
                <a:spcPct val="90000"/>
              </a:lnSpc>
              <a:spcBef>
                <a:spcPct val="0"/>
              </a:spcBef>
              <a:spcAft>
                <a:spcPct val="0"/>
              </a:spcAft>
              <a:buClrTx/>
              <a:buSzTx/>
              <a:buFontTx/>
              <a:buNone/>
              <a:tabLst/>
              <a:defRPr sz="1600"/>
            </a:lvl1pPr>
          </a:lstStyle>
          <a:p>
            <a:r>
              <a:rPr lang="en-US" dirty="0"/>
              <a:t>Fact with small description acting as headline or title of the page</a:t>
            </a:r>
          </a:p>
        </p:txBody>
      </p:sp>
      <p:sp>
        <p:nvSpPr>
          <p:cNvPr id="3" name="Footer Placeholder 2"/>
          <p:cNvSpPr>
            <a:spLocks noGrp="1"/>
          </p:cNvSpPr>
          <p:nvPr>
            <p:ph type="ftr" sz="quarter" idx="10"/>
          </p:nvPr>
        </p:nvSpPr>
        <p:spPr/>
        <p:txBody>
          <a:bodyPr/>
          <a:lstStyle>
            <a:lvl1pPr>
              <a:defRPr>
                <a:solidFill>
                  <a:srgbClr val="868D95"/>
                </a:solidFill>
              </a:defRPr>
            </a:lvl1pPr>
          </a:lstStyle>
          <a:p>
            <a:r>
              <a:rPr lang="en-US" dirty="0"/>
              <a:t>IBM Security / © 2020 IBM Corporation</a:t>
            </a:r>
          </a:p>
        </p:txBody>
      </p:sp>
      <p:sp>
        <p:nvSpPr>
          <p:cNvPr id="4" name="Slide Number Placeholder 3"/>
          <p:cNvSpPr>
            <a:spLocks noGrp="1"/>
          </p:cNvSpPr>
          <p:nvPr>
            <p:ph type="sldNum" sz="quarter" idx="11"/>
          </p:nvPr>
        </p:nvSpPr>
        <p:spPr/>
        <p:txBody>
          <a:bodyPr/>
          <a:lstStyle>
            <a:lvl1pPr>
              <a:defRPr>
                <a:solidFill>
                  <a:srgbClr val="868D95"/>
                </a:solidFill>
              </a:defRPr>
            </a:lvl1pPr>
          </a:lstStyle>
          <a:p>
            <a:fld id="{59395FB3-9C97-154F-86B2-7E381B951268}" type="slidenum">
              <a:rPr lang="en-US" smtClean="0"/>
              <a:pPr/>
              <a:t>‹#›</a:t>
            </a:fld>
            <a:endParaRPr lang="en-US" dirty="0"/>
          </a:p>
        </p:txBody>
      </p:sp>
      <p:sp>
        <p:nvSpPr>
          <p:cNvPr id="6" name="Text Placeholder 5"/>
          <p:cNvSpPr>
            <a:spLocks noGrp="1"/>
          </p:cNvSpPr>
          <p:nvPr>
            <p:ph type="body" sz="quarter" idx="12" hasCustomPrompt="1"/>
          </p:nvPr>
        </p:nvSpPr>
        <p:spPr>
          <a:xfrm>
            <a:off x="79091" y="49978"/>
            <a:ext cx="4296807" cy="1346170"/>
          </a:xfrm>
        </p:spPr>
        <p:txBody>
          <a:bodyPr/>
          <a:lstStyle>
            <a:lvl1pPr>
              <a:lnSpc>
                <a:spcPct val="90000"/>
              </a:lnSpc>
              <a:defRPr sz="9600" b="0" i="0">
                <a:latin typeface="IBM Plex Sans ExtraLight" panose="020B0303050203000203" pitchFamily="34" charset="0"/>
              </a:defRPr>
            </a:lvl1pPr>
          </a:lstStyle>
          <a:p>
            <a:pPr lvl="0"/>
            <a:r>
              <a:rPr lang="en-US" dirty="0"/>
              <a:t>84%</a:t>
            </a:r>
          </a:p>
        </p:txBody>
      </p:sp>
      <p:sp>
        <p:nvSpPr>
          <p:cNvPr id="9" name="Text Placeholder 8">
            <a:extLst>
              <a:ext uri="{FF2B5EF4-FFF2-40B4-BE49-F238E27FC236}">
                <a16:creationId xmlns:a16="http://schemas.microsoft.com/office/drawing/2014/main" id="{0FED87EC-3AF0-BA4C-8DF6-B233F1D3B4C8}"/>
              </a:ext>
            </a:extLst>
          </p:cNvPr>
          <p:cNvSpPr>
            <a:spLocks noGrp="1"/>
          </p:cNvSpPr>
          <p:nvPr>
            <p:ph type="body" sz="quarter" idx="13" hasCustomPrompt="1"/>
          </p:nvPr>
        </p:nvSpPr>
        <p:spPr>
          <a:xfrm>
            <a:off x="4773168" y="4809744"/>
            <a:ext cx="3456432" cy="164592"/>
          </a:xfrm>
        </p:spPr>
        <p:txBody>
          <a:bodyPr anchor="b"/>
          <a:lstStyle>
            <a:lvl1pPr>
              <a:defRPr sz="600">
                <a:solidFill>
                  <a:srgbClr val="868D95"/>
                </a:solidFill>
              </a:defRPr>
            </a:lvl1pPr>
            <a:lvl2pPr>
              <a:defRPr sz="600">
                <a:solidFill>
                  <a:srgbClr val="868D95"/>
                </a:solidFill>
              </a:defRPr>
            </a:lvl2pPr>
            <a:lvl3pPr>
              <a:defRPr sz="600">
                <a:solidFill>
                  <a:srgbClr val="868D95"/>
                </a:solidFill>
              </a:defRPr>
            </a:lvl3pPr>
            <a:lvl4pPr>
              <a:defRPr sz="600">
                <a:solidFill>
                  <a:srgbClr val="868D95"/>
                </a:solidFill>
              </a:defRPr>
            </a:lvl4pPr>
            <a:lvl5pPr>
              <a:defRPr sz="600">
                <a:solidFill>
                  <a:srgbClr val="868D95"/>
                </a:solidFill>
              </a:defRPr>
            </a:lvl5pPr>
          </a:lstStyle>
          <a:p>
            <a:pPr lvl="0"/>
            <a:r>
              <a:rPr lang="en-US" dirty="0"/>
              <a:t>Source: Insert data source citation</a:t>
            </a:r>
          </a:p>
        </p:txBody>
      </p:sp>
    </p:spTree>
    <p:extLst>
      <p:ext uri="{BB962C8B-B14F-4D97-AF65-F5344CB8AC3E}">
        <p14:creationId xmlns:p14="http://schemas.microsoft.com/office/powerpoint/2010/main" val="1065759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atagram with Picture - dark background">
    <p:spTree>
      <p:nvGrpSpPr>
        <p:cNvPr id="1" name=""/>
        <p:cNvGrpSpPr/>
        <p:nvPr/>
      </p:nvGrpSpPr>
      <p:grpSpPr>
        <a:xfrm>
          <a:off x="0" y="0"/>
          <a:ext cx="0" cy="0"/>
          <a:chOff x="0" y="0"/>
          <a:chExt cx="0" cy="0"/>
        </a:xfrm>
      </p:grpSpPr>
      <p:sp>
        <p:nvSpPr>
          <p:cNvPr id="994" name="Data point description here"/>
          <p:cNvSpPr txBox="1">
            <a:spLocks noGrp="1"/>
          </p:cNvSpPr>
          <p:nvPr>
            <p:ph type="body" sz="quarter" idx="14"/>
          </p:nvPr>
        </p:nvSpPr>
        <p:spPr>
          <a:xfrm>
            <a:off x="191839" y="1368920"/>
            <a:ext cx="4180135" cy="609105"/>
          </a:xfrm>
          <a:prstGeom prst="rect">
            <a:avLst/>
          </a:prstGeom>
        </p:spPr>
        <p:txBody>
          <a:bodyPr/>
          <a:lstStyle>
            <a:lvl1pPr>
              <a:lnSpc>
                <a:spcPct val="90000"/>
              </a:lnSpc>
              <a:spcBef>
                <a:spcPts val="0"/>
              </a:spcBef>
              <a:tabLst/>
              <a:defRPr sz="1600">
                <a:latin typeface="+mn-lt"/>
                <a:ea typeface="+mj-ea"/>
                <a:cs typeface="+mj-cs"/>
                <a:sym typeface="IBM Plex Sans Light"/>
              </a:defRPr>
            </a:lvl1pPr>
          </a:lstStyle>
          <a:p>
            <a:pPr lvl="0"/>
            <a:r>
              <a:rPr lang="en-US"/>
              <a:t>Click to edit Master text styles</a:t>
            </a:r>
          </a:p>
        </p:txBody>
      </p:sp>
      <p:sp>
        <p:nvSpPr>
          <p:cNvPr id="995" name="Text Placeholder 10"/>
          <p:cNvSpPr>
            <a:spLocks noGrp="1"/>
          </p:cNvSpPr>
          <p:nvPr>
            <p:ph type="body" sz="quarter" idx="15"/>
          </p:nvPr>
        </p:nvSpPr>
        <p:spPr>
          <a:xfrm>
            <a:off x="200024" y="2042568"/>
            <a:ext cx="4168775" cy="138361"/>
          </a:xfrm>
          <a:prstGeom prst="rect">
            <a:avLst/>
          </a:prstGeom>
        </p:spPr>
        <p:txBody>
          <a:bodyPr anchor="ctr">
            <a:normAutofit/>
          </a:bodyPr>
          <a:lstStyle>
            <a:lvl1pPr defTabSz="457200">
              <a:lnSpc>
                <a:spcPct val="100000"/>
              </a:lnSpc>
              <a:spcBef>
                <a:spcPts val="0"/>
              </a:spcBef>
              <a:tabLst/>
              <a:defRPr sz="600">
                <a:solidFill>
                  <a:srgbClr val="868D95"/>
                </a:solidFill>
                <a:latin typeface="+mn-lt"/>
                <a:ea typeface="+mj-ea"/>
                <a:cs typeface="+mj-cs"/>
                <a:sym typeface="IBM Plex Sans Light"/>
              </a:defRPr>
            </a:lvl1pPr>
          </a:lstStyle>
          <a:p>
            <a:pPr lvl="0"/>
            <a:r>
              <a:rPr lang="en-US"/>
              <a:t>Click to edit Master text styles</a:t>
            </a:r>
          </a:p>
        </p:txBody>
      </p:sp>
      <p:sp>
        <p:nvSpPr>
          <p:cNvPr id="996" name="Slide Number"/>
          <p:cNvSpPr txBox="1">
            <a:spLocks noGrp="1"/>
          </p:cNvSpPr>
          <p:nvPr>
            <p:ph type="sldNum" sz="quarter" idx="2"/>
          </p:nvPr>
        </p:nvSpPr>
        <p:spPr>
          <a:prstGeom prst="rect">
            <a:avLst/>
          </a:prstGeom>
        </p:spPr>
        <p:txBody>
          <a:bodyPr/>
          <a:lstStyle>
            <a:lvl1pPr>
              <a:defRPr>
                <a:solidFill>
                  <a:srgbClr val="868D95"/>
                </a:solidFill>
              </a:defRPr>
            </a:lvl1pPr>
          </a:lstStyle>
          <a:p>
            <a:fld id="{86CB4B4D-7CA3-9044-876B-883B54F8677D}" type="slidenum">
              <a:rPr lang="en-US" smtClean="0"/>
              <a:pPr/>
              <a:t>‹#›</a:t>
            </a:fld>
            <a:endParaRPr lang="en-US" dirty="0"/>
          </a:p>
        </p:txBody>
      </p:sp>
      <p:sp>
        <p:nvSpPr>
          <p:cNvPr id="997" name="1,459…"/>
          <p:cNvSpPr txBox="1">
            <a:spLocks noGrp="1"/>
          </p:cNvSpPr>
          <p:nvPr>
            <p:ph type="body" sz="quarter" idx="16" hasCustomPrompt="1"/>
          </p:nvPr>
        </p:nvSpPr>
        <p:spPr>
          <a:xfrm>
            <a:off x="78303" y="50283"/>
            <a:ext cx="4293672" cy="1343453"/>
          </a:xfrm>
          <a:prstGeom prst="rect">
            <a:avLst/>
          </a:prstGeom>
        </p:spPr>
        <p:txBody>
          <a:bodyPr/>
          <a:lstStyle>
            <a:lvl1pPr>
              <a:lnSpc>
                <a:spcPct val="90000"/>
              </a:lnSpc>
              <a:tabLst/>
              <a:defRPr sz="9600">
                <a:gradFill flip="none" rotWithShape="1">
                  <a:gsLst>
                    <a:gs pos="0">
                      <a:schemeClr val="accent2"/>
                    </a:gs>
                    <a:gs pos="70000">
                      <a:schemeClr val="accent3"/>
                    </a:gs>
                  </a:gsLst>
                  <a:lin ang="18000000" scaled="0"/>
                </a:gradFill>
                <a:latin typeface="IBM Plex Sans ExtraLight"/>
                <a:ea typeface="IBM Plex Sans ExtraLight"/>
                <a:cs typeface="IBM Plex Sans ExtraLight"/>
                <a:sym typeface="IBM Plex Sans ExtraLight"/>
              </a:defRPr>
            </a:lvl1pPr>
            <a:lvl2pPr marL="371985" indent="-371985">
              <a:lnSpc>
                <a:spcPct val="90000"/>
              </a:lnSpc>
              <a:tabLst/>
              <a:defRPr sz="9600">
                <a:gradFill flip="none" rotWithShape="1">
                  <a:gsLst>
                    <a:gs pos="0">
                      <a:schemeClr val="accent2"/>
                    </a:gs>
                    <a:gs pos="70000">
                      <a:schemeClr val="accent3"/>
                    </a:gs>
                  </a:gsLst>
                  <a:lin ang="18000000" scaled="0"/>
                </a:gradFill>
                <a:latin typeface="IBM Plex Sans ExtraLight"/>
                <a:ea typeface="IBM Plex Sans ExtraLight"/>
                <a:cs typeface="IBM Plex Sans ExtraLight"/>
                <a:sym typeface="IBM Plex Sans ExtraLight"/>
              </a:defRPr>
            </a:lvl2pPr>
            <a:lvl3pPr marL="508156" indent="-306544">
              <a:lnSpc>
                <a:spcPct val="90000"/>
              </a:lnSpc>
              <a:tabLst/>
              <a:defRPr sz="9600">
                <a:gradFill flip="none" rotWithShape="1">
                  <a:gsLst>
                    <a:gs pos="0">
                      <a:schemeClr val="accent2"/>
                    </a:gs>
                    <a:gs pos="70000">
                      <a:schemeClr val="accent3"/>
                    </a:gs>
                  </a:gsLst>
                  <a:lin ang="18000000" scaled="0"/>
                </a:gradFill>
                <a:latin typeface="IBM Plex Sans ExtraLight"/>
                <a:ea typeface="IBM Plex Sans ExtraLight"/>
                <a:cs typeface="IBM Plex Sans ExtraLight"/>
                <a:sym typeface="IBM Plex Sans ExtraLight"/>
              </a:defRPr>
            </a:lvl3pPr>
            <a:lvl4pPr marL="855180" indent="-420205">
              <a:lnSpc>
                <a:spcPct val="90000"/>
              </a:lnSpc>
              <a:tabLst/>
              <a:defRPr sz="9600">
                <a:gradFill flip="none" rotWithShape="1">
                  <a:gsLst>
                    <a:gs pos="0">
                      <a:schemeClr val="accent2"/>
                    </a:gs>
                    <a:gs pos="70000">
                      <a:schemeClr val="accent3"/>
                    </a:gs>
                  </a:gsLst>
                  <a:lin ang="18000000" scaled="0"/>
                </a:gradFill>
                <a:latin typeface="IBM Plex Sans ExtraLight"/>
                <a:ea typeface="IBM Plex Sans ExtraLight"/>
                <a:cs typeface="IBM Plex Sans ExtraLight"/>
                <a:sym typeface="IBM Plex Sans ExtraLight"/>
              </a:defRPr>
            </a:lvl4pPr>
            <a:lvl5pPr marL="1003810" indent="-371985">
              <a:lnSpc>
                <a:spcPct val="90000"/>
              </a:lnSpc>
              <a:tabLst/>
              <a:defRPr sz="9600">
                <a:gradFill flip="none" rotWithShape="1">
                  <a:gsLst>
                    <a:gs pos="0">
                      <a:schemeClr val="accent2"/>
                    </a:gs>
                    <a:gs pos="70000">
                      <a:schemeClr val="accent3"/>
                    </a:gs>
                  </a:gsLst>
                  <a:lin ang="18000000" scaled="0"/>
                </a:gradFill>
                <a:latin typeface="IBM Plex Sans ExtraLight"/>
                <a:ea typeface="IBM Plex Sans ExtraLight"/>
                <a:cs typeface="IBM Plex Sans ExtraLight"/>
                <a:sym typeface="IBM Plex Sans ExtraLight"/>
              </a:defRPr>
            </a:lvl5pPr>
          </a:lstStyle>
          <a:p>
            <a:r>
              <a:rPr lang="en-US" dirty="0"/>
              <a:t>1,459</a:t>
            </a:r>
            <a:endParaRPr dirty="0"/>
          </a:p>
        </p:txBody>
      </p:sp>
      <p:sp>
        <p:nvSpPr>
          <p:cNvPr id="2" name="Footer Placeholder 1">
            <a:extLst>
              <a:ext uri="{FF2B5EF4-FFF2-40B4-BE49-F238E27FC236}">
                <a16:creationId xmlns:a16="http://schemas.microsoft.com/office/drawing/2014/main" id="{A3E92E33-4298-CD42-A45A-7B9A8EDB0EDA}"/>
              </a:ext>
            </a:extLst>
          </p:cNvPr>
          <p:cNvSpPr>
            <a:spLocks noGrp="1"/>
          </p:cNvSpPr>
          <p:nvPr>
            <p:ph type="ftr" sz="quarter" idx="17"/>
          </p:nvPr>
        </p:nvSpPr>
        <p:spPr/>
        <p:txBody>
          <a:bodyPr/>
          <a:lstStyle>
            <a:lvl1pPr>
              <a:defRPr>
                <a:solidFill>
                  <a:srgbClr val="868D95"/>
                </a:solidFill>
              </a:defRPr>
            </a:lvl1pPr>
          </a:lstStyle>
          <a:p>
            <a:r>
              <a:rPr lang="en-US" dirty="0"/>
              <a:t>IBM Security / © 2020 IBM Corporation</a:t>
            </a:r>
          </a:p>
        </p:txBody>
      </p:sp>
      <p:sp>
        <p:nvSpPr>
          <p:cNvPr id="6" name="Picture Placeholder 5">
            <a:extLst>
              <a:ext uri="{FF2B5EF4-FFF2-40B4-BE49-F238E27FC236}">
                <a16:creationId xmlns:a16="http://schemas.microsoft.com/office/drawing/2014/main" id="{B680B6F4-A1C1-D445-B721-18B45B775646}"/>
              </a:ext>
            </a:extLst>
          </p:cNvPr>
          <p:cNvSpPr>
            <a:spLocks noGrp="1"/>
          </p:cNvSpPr>
          <p:nvPr>
            <p:ph type="pic" sz="quarter" idx="18"/>
          </p:nvPr>
        </p:nvSpPr>
        <p:spPr>
          <a:xfrm>
            <a:off x="4572000" y="0"/>
            <a:ext cx="4572000" cy="5143500"/>
          </a:xfrm>
        </p:spPr>
        <p:txBody>
          <a:bodyPr/>
          <a:lstStyle/>
          <a:p>
            <a:r>
              <a:rPr lang="en-US"/>
              <a:t>Click icon to add picture</a:t>
            </a:r>
          </a:p>
        </p:txBody>
      </p:sp>
    </p:spTree>
    <p:extLst>
      <p:ext uri="{BB962C8B-B14F-4D97-AF65-F5344CB8AC3E}">
        <p14:creationId xmlns:p14="http://schemas.microsoft.com/office/powerpoint/2010/main" val="32338965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Quote with crosshair texture background">
    <p:bg>
      <p:bgPr>
        <a:solidFill>
          <a:srgbClr val="F2F3F8"/>
        </a:solidFill>
        <a:effectLst/>
      </p:bgPr>
    </p:bg>
    <p:spTree>
      <p:nvGrpSpPr>
        <p:cNvPr id="1" name=""/>
        <p:cNvGrpSpPr/>
        <p:nvPr/>
      </p:nvGrpSpPr>
      <p:grpSpPr>
        <a:xfrm>
          <a:off x="0" y="0"/>
          <a:ext cx="0" cy="0"/>
          <a:chOff x="0" y="0"/>
          <a:chExt cx="0" cy="0"/>
        </a:xfrm>
      </p:grpSpPr>
      <p:grpSp>
        <p:nvGrpSpPr>
          <p:cNvPr id="1049" name="Picture 4"/>
          <p:cNvGrpSpPr/>
          <p:nvPr userDrawn="1"/>
        </p:nvGrpSpPr>
        <p:grpSpPr>
          <a:xfrm>
            <a:off x="-1" y="-1"/>
            <a:ext cx="9143999" cy="5143501"/>
            <a:chOff x="0" y="0"/>
            <a:chExt cx="9143997" cy="5143500"/>
          </a:xfrm>
        </p:grpSpPr>
        <p:sp>
          <p:nvSpPr>
            <p:cNvPr id="1047" name="Rectangle"/>
            <p:cNvSpPr/>
            <p:nvPr/>
          </p:nvSpPr>
          <p:spPr>
            <a:xfrm flipH="1">
              <a:off x="0" y="0"/>
              <a:ext cx="9143998" cy="5143500"/>
            </a:xfrm>
            <a:prstGeom prst="rect">
              <a:avLst/>
            </a:prstGeom>
            <a:solidFill>
              <a:srgbClr val="000000"/>
            </a:solidFill>
            <a:ln w="12700" cap="flat">
              <a:noFill/>
              <a:miter lim="400000"/>
            </a:ln>
            <a:effectLst/>
          </p:spPr>
          <p:txBody>
            <a:bodyPr wrap="square" lIns="91439" tIns="91439" rIns="91439" bIns="91439" numCol="1" anchor="t">
              <a:noAutofit/>
            </a:bodyPr>
            <a:lstStyle/>
            <a:p>
              <a:pPr>
                <a:lnSpc>
                  <a:spcPct val="90000"/>
                </a:lnSpc>
                <a:tabLst/>
                <a:defRPr sz="9600">
                  <a:gradFill flip="none" rotWithShape="1">
                    <a:gsLst>
                      <a:gs pos="0">
                        <a:schemeClr val="accent2"/>
                      </a:gs>
                      <a:gs pos="70000">
                        <a:schemeClr val="accent3"/>
                      </a:gs>
                    </a:gsLst>
                    <a:lin ang="18000000" scaled="0"/>
                  </a:gradFill>
                  <a:latin typeface="IBM Plex Sans ExtraLight"/>
                  <a:ea typeface="IBM Plex Sans ExtraLight"/>
                  <a:cs typeface="IBM Plex Sans ExtraLight"/>
                  <a:sym typeface="IBM Plex Sans ExtraLight"/>
                </a:defRPr>
              </a:pPr>
              <a:endParaRPr dirty="0"/>
            </a:p>
          </p:txBody>
        </p:sp>
        <p:pic>
          <p:nvPicPr>
            <p:cNvPr id="1048" name="image5.png" descr="image5.png"/>
            <p:cNvPicPr>
              <a:picLocks noChangeAspect="1"/>
            </p:cNvPicPr>
            <p:nvPr/>
          </p:nvPicPr>
          <p:blipFill>
            <a:blip r:embed="rId2"/>
            <a:srcRect/>
            <a:stretch>
              <a:fillRect/>
            </a:stretch>
          </p:blipFill>
          <p:spPr>
            <a:xfrm flipH="1">
              <a:off x="1154544" y="647703"/>
              <a:ext cx="7989374" cy="4495752"/>
            </a:xfrm>
            <a:prstGeom prst="rect">
              <a:avLst/>
            </a:prstGeom>
            <a:ln w="12700" cap="flat">
              <a:noFill/>
              <a:miter lim="400000"/>
            </a:ln>
            <a:effectLst/>
          </p:spPr>
        </p:pic>
      </p:grpSp>
      <p:sp>
        <p:nvSpPr>
          <p:cNvPr id="1050" name="Slide Number"/>
          <p:cNvSpPr txBox="1">
            <a:spLocks noGrp="1"/>
          </p:cNvSpPr>
          <p:nvPr>
            <p:ph type="sldNum" sz="quarter" idx="2"/>
          </p:nvPr>
        </p:nvSpPr>
        <p:spPr>
          <a:prstGeom prst="rect">
            <a:avLst/>
          </a:prstGeom>
        </p:spPr>
        <p:txBody>
          <a:bodyPr/>
          <a:lstStyle>
            <a:lvl1pPr>
              <a:defRPr>
                <a:solidFill>
                  <a:srgbClr val="868D95"/>
                </a:solidFill>
              </a:defRPr>
            </a:lvl1pPr>
          </a:lstStyle>
          <a:p>
            <a:fld id="{86CB4B4D-7CA3-9044-876B-883B54F8677D}" type="slidenum">
              <a:rPr lang="en-US" smtClean="0"/>
              <a:pPr/>
              <a:t>‹#›</a:t>
            </a:fld>
            <a:endParaRPr lang="en-US" dirty="0"/>
          </a:p>
        </p:txBody>
      </p:sp>
      <p:sp>
        <p:nvSpPr>
          <p:cNvPr id="1054" name="Charles Eames…"/>
          <p:cNvSpPr txBox="1">
            <a:spLocks noGrp="1"/>
          </p:cNvSpPr>
          <p:nvPr>
            <p:ph type="body" sz="quarter" idx="15" hasCustomPrompt="1"/>
          </p:nvPr>
        </p:nvSpPr>
        <p:spPr>
          <a:xfrm>
            <a:off x="196112" y="1579033"/>
            <a:ext cx="4175863" cy="513238"/>
          </a:xfrm>
          <a:prstGeom prst="rect">
            <a:avLst/>
          </a:prstGeom>
        </p:spPr>
        <p:txBody>
          <a:bodyPr/>
          <a:lstStyle/>
          <a:p>
            <a:pPr>
              <a:lnSpc>
                <a:spcPct val="90000"/>
              </a:lnSpc>
              <a:spcBef>
                <a:spcPts val="0"/>
              </a:spcBef>
              <a:tabLst/>
              <a:defRPr sz="1400">
                <a:latin typeface="IBM Plex Sans SemiBold"/>
                <a:ea typeface="IBM Plex Sans SemiBold"/>
                <a:cs typeface="IBM Plex Sans SemiBold"/>
                <a:sym typeface="IBM Plex Sans SemiBold"/>
              </a:defRPr>
            </a:pPr>
            <a:r>
              <a:rPr dirty="0"/>
              <a:t>Charles Eames</a:t>
            </a:r>
          </a:p>
          <a:p>
            <a:pPr>
              <a:lnSpc>
                <a:spcPct val="90000"/>
              </a:lnSpc>
              <a:spcBef>
                <a:spcPts val="0"/>
              </a:spcBef>
              <a:tabLst/>
              <a:defRPr sz="1400"/>
            </a:pPr>
            <a:r>
              <a:rPr dirty="0"/>
              <a:t>The Information Machine, 1964</a:t>
            </a:r>
          </a:p>
        </p:txBody>
      </p:sp>
      <p:sp>
        <p:nvSpPr>
          <p:cNvPr id="2" name="Footer Placeholder 1">
            <a:extLst>
              <a:ext uri="{FF2B5EF4-FFF2-40B4-BE49-F238E27FC236}">
                <a16:creationId xmlns:a16="http://schemas.microsoft.com/office/drawing/2014/main" id="{B9CEC103-73D9-4641-B355-07083820108D}"/>
              </a:ext>
            </a:extLst>
          </p:cNvPr>
          <p:cNvSpPr>
            <a:spLocks noGrp="1"/>
          </p:cNvSpPr>
          <p:nvPr>
            <p:ph type="ftr" sz="quarter" idx="16"/>
          </p:nvPr>
        </p:nvSpPr>
        <p:spPr/>
        <p:txBody>
          <a:bodyPr/>
          <a:lstStyle>
            <a:lvl1pPr>
              <a:defRPr>
                <a:solidFill>
                  <a:srgbClr val="868D95"/>
                </a:solidFill>
              </a:defRPr>
            </a:lvl1pPr>
          </a:lstStyle>
          <a:p>
            <a:r>
              <a:rPr lang="en-US" dirty="0"/>
              <a:t>IBM Security / © 2020 IBM Corporation</a:t>
            </a:r>
          </a:p>
        </p:txBody>
      </p:sp>
      <p:sp>
        <p:nvSpPr>
          <p:cNvPr id="3" name="Title 2">
            <a:extLst>
              <a:ext uri="{FF2B5EF4-FFF2-40B4-BE49-F238E27FC236}">
                <a16:creationId xmlns:a16="http://schemas.microsoft.com/office/drawing/2014/main" id="{CD65C5E1-26F8-D948-8BEA-AE427BFBE375}"/>
              </a:ext>
            </a:extLst>
          </p:cNvPr>
          <p:cNvSpPr>
            <a:spLocks noGrp="1"/>
          </p:cNvSpPr>
          <p:nvPr>
            <p:ph type="title" hasCustomPrompt="1"/>
          </p:nvPr>
        </p:nvSpPr>
        <p:spPr>
          <a:xfrm>
            <a:off x="177660" y="168516"/>
            <a:ext cx="6474430" cy="1232069"/>
          </a:xfrm>
        </p:spPr>
        <p:txBody>
          <a:bodyPr/>
          <a:lstStyle>
            <a:lvl1pPr>
              <a:defRPr/>
            </a:lvl1pPr>
          </a:lstStyle>
          <a:p>
            <a:r>
              <a:rPr lang="en-US" dirty="0"/>
              <a:t>Design is a plan for arranging </a:t>
            </a:r>
            <a:br>
              <a:rPr lang="en-US" dirty="0"/>
            </a:br>
            <a:r>
              <a:rPr lang="en-US" dirty="0"/>
              <a:t>elements in such a way as best to </a:t>
            </a:r>
            <a:br>
              <a:rPr lang="en-US" dirty="0"/>
            </a:br>
            <a:r>
              <a:rPr lang="en-US" dirty="0"/>
              <a:t>accomplish a particular purpose.”</a:t>
            </a:r>
          </a:p>
        </p:txBody>
      </p:sp>
      <p:grpSp>
        <p:nvGrpSpPr>
          <p:cNvPr id="100" name="Group 99">
            <a:extLst>
              <a:ext uri="{FF2B5EF4-FFF2-40B4-BE49-F238E27FC236}">
                <a16:creationId xmlns:a16="http://schemas.microsoft.com/office/drawing/2014/main" id="{71F68B3A-9E70-3544-A674-DE2144529514}"/>
              </a:ext>
            </a:extLst>
          </p:cNvPr>
          <p:cNvGrpSpPr/>
          <p:nvPr userDrawn="1"/>
        </p:nvGrpSpPr>
        <p:grpSpPr>
          <a:xfrm>
            <a:off x="-211344" y="-216036"/>
            <a:ext cx="9579553" cy="5572152"/>
            <a:chOff x="-211344" y="-216036"/>
            <a:chExt cx="9579553" cy="5572152"/>
          </a:xfrm>
        </p:grpSpPr>
        <p:grpSp>
          <p:nvGrpSpPr>
            <p:cNvPr id="101" name="Group 100">
              <a:extLst>
                <a:ext uri="{FF2B5EF4-FFF2-40B4-BE49-F238E27FC236}">
                  <a16:creationId xmlns:a16="http://schemas.microsoft.com/office/drawing/2014/main" id="{66612FCA-4D71-AA46-9E74-58101920C81C}"/>
                </a:ext>
              </a:extLst>
            </p:cNvPr>
            <p:cNvGrpSpPr/>
            <p:nvPr userDrawn="1"/>
          </p:nvGrpSpPr>
          <p:grpSpPr>
            <a:xfrm>
              <a:off x="204788" y="-216036"/>
              <a:ext cx="8742222" cy="182880"/>
              <a:chOff x="204788" y="-201168"/>
              <a:chExt cx="8742222" cy="182880"/>
            </a:xfrm>
          </p:grpSpPr>
          <p:cxnSp>
            <p:nvCxnSpPr>
              <p:cNvPr id="134" name="Straight Connector 133">
                <a:extLst>
                  <a:ext uri="{FF2B5EF4-FFF2-40B4-BE49-F238E27FC236}">
                    <a16:creationId xmlns:a16="http://schemas.microsoft.com/office/drawing/2014/main" id="{FD12D45E-3CC4-7F4D-AAAE-0FD43B5B774D}"/>
                  </a:ext>
                </a:extLst>
              </p:cNvPr>
              <p:cNvCxnSpPr/>
              <p:nvPr userDrawn="1"/>
            </p:nvCxnSpPr>
            <p:spPr bwMode="auto">
              <a:xfrm>
                <a:off x="204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5" name="Straight Connector 134">
                <a:extLst>
                  <a:ext uri="{FF2B5EF4-FFF2-40B4-BE49-F238E27FC236}">
                    <a16:creationId xmlns:a16="http://schemas.microsoft.com/office/drawing/2014/main" id="{09420426-5039-584C-A6CA-9CE72B36C656}"/>
                  </a:ext>
                </a:extLst>
              </p:cNvPr>
              <p:cNvCxnSpPr/>
              <p:nvPr userDrawn="1"/>
            </p:nvCxnSpPr>
            <p:spPr bwMode="auto">
              <a:xfrm>
                <a:off x="248716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6" name="Straight Connector 135">
                <a:extLst>
                  <a:ext uri="{FF2B5EF4-FFF2-40B4-BE49-F238E27FC236}">
                    <a16:creationId xmlns:a16="http://schemas.microsoft.com/office/drawing/2014/main" id="{03F6A723-85F1-224F-9384-7CB077DD16DB}"/>
                  </a:ext>
                </a:extLst>
              </p:cNvPr>
              <p:cNvCxnSpPr/>
              <p:nvPr userDrawn="1"/>
            </p:nvCxnSpPr>
            <p:spPr bwMode="auto">
              <a:xfrm>
                <a:off x="228600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7" name="Straight Connector 136">
                <a:extLst>
                  <a:ext uri="{FF2B5EF4-FFF2-40B4-BE49-F238E27FC236}">
                    <a16:creationId xmlns:a16="http://schemas.microsoft.com/office/drawing/2014/main" id="{E499B9CE-DE1E-3E4B-AD1F-6D740F96422D}"/>
                  </a:ext>
                </a:extLst>
              </p:cNvPr>
              <p:cNvCxnSpPr/>
              <p:nvPr userDrawn="1"/>
            </p:nvCxnSpPr>
            <p:spPr bwMode="auto">
              <a:xfrm>
                <a:off x="208483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8" name="Straight Connector 137">
                <a:extLst>
                  <a:ext uri="{FF2B5EF4-FFF2-40B4-BE49-F238E27FC236}">
                    <a16:creationId xmlns:a16="http://schemas.microsoft.com/office/drawing/2014/main" id="{4A81B07C-9933-0843-BDB1-A0C1B105F10D}"/>
                  </a:ext>
                </a:extLst>
              </p:cNvPr>
              <p:cNvCxnSpPr/>
              <p:nvPr userDrawn="1"/>
            </p:nvCxnSpPr>
            <p:spPr bwMode="auto">
              <a:xfrm>
                <a:off x="894701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9" name="Straight Connector 138">
                <a:extLst>
                  <a:ext uri="{FF2B5EF4-FFF2-40B4-BE49-F238E27FC236}">
                    <a16:creationId xmlns:a16="http://schemas.microsoft.com/office/drawing/2014/main" id="{1D0F386C-CF25-4345-BCDC-2EBE0C53B6A7}"/>
                  </a:ext>
                </a:extLst>
              </p:cNvPr>
              <p:cNvCxnSpPr/>
              <p:nvPr userDrawn="1"/>
            </p:nvCxnSpPr>
            <p:spPr bwMode="auto">
              <a:xfrm>
                <a:off x="7057581"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0" name="Straight Connector 139">
                <a:extLst>
                  <a:ext uri="{FF2B5EF4-FFF2-40B4-BE49-F238E27FC236}">
                    <a16:creationId xmlns:a16="http://schemas.microsoft.com/office/drawing/2014/main" id="{AA0DDD30-866B-F945-897E-611CB23C8771}"/>
                  </a:ext>
                </a:extLst>
              </p:cNvPr>
              <p:cNvCxnSpPr/>
              <p:nvPr userDrawn="1"/>
            </p:nvCxnSpPr>
            <p:spPr bwMode="auto">
              <a:xfrm>
                <a:off x="6856413"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1" name="Straight Connector 140">
                <a:extLst>
                  <a:ext uri="{FF2B5EF4-FFF2-40B4-BE49-F238E27FC236}">
                    <a16:creationId xmlns:a16="http://schemas.microsoft.com/office/drawing/2014/main" id="{658D10A2-42E6-5D46-83CD-A2ABBB6D40CF}"/>
                  </a:ext>
                </a:extLst>
              </p:cNvPr>
              <p:cNvCxnSpPr/>
              <p:nvPr userDrawn="1"/>
            </p:nvCxnSpPr>
            <p:spPr bwMode="auto">
              <a:xfrm>
                <a:off x="6655245"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2" name="Straight Connector 141">
                <a:extLst>
                  <a:ext uri="{FF2B5EF4-FFF2-40B4-BE49-F238E27FC236}">
                    <a16:creationId xmlns:a16="http://schemas.microsoft.com/office/drawing/2014/main" id="{E67E7096-5600-3E4E-B91E-FED228262AD8}"/>
                  </a:ext>
                </a:extLst>
              </p:cNvPr>
              <p:cNvCxnSpPr/>
              <p:nvPr userDrawn="1"/>
            </p:nvCxnSpPr>
            <p:spPr bwMode="auto">
              <a:xfrm>
                <a:off x="4776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3" name="Straight Connector 142">
                <a:extLst>
                  <a:ext uri="{FF2B5EF4-FFF2-40B4-BE49-F238E27FC236}">
                    <a16:creationId xmlns:a16="http://schemas.microsoft.com/office/drawing/2014/main" id="{2ACAC6E5-C73A-1C43-AAD9-1BB0631ADBF8}"/>
                  </a:ext>
                </a:extLst>
              </p:cNvPr>
              <p:cNvCxnSpPr/>
              <p:nvPr userDrawn="1"/>
            </p:nvCxnSpPr>
            <p:spPr bwMode="auto">
              <a:xfrm>
                <a:off x="457562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4" name="Straight Connector 143">
                <a:extLst>
                  <a:ext uri="{FF2B5EF4-FFF2-40B4-BE49-F238E27FC236}">
                    <a16:creationId xmlns:a16="http://schemas.microsoft.com/office/drawing/2014/main" id="{A47E75A7-1927-8F4D-B86A-C8B1D356836C}"/>
                  </a:ext>
                </a:extLst>
              </p:cNvPr>
              <p:cNvCxnSpPr/>
              <p:nvPr userDrawn="1"/>
            </p:nvCxnSpPr>
            <p:spPr bwMode="auto">
              <a:xfrm>
                <a:off x="437445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102" name="Group 101">
              <a:extLst>
                <a:ext uri="{FF2B5EF4-FFF2-40B4-BE49-F238E27FC236}">
                  <a16:creationId xmlns:a16="http://schemas.microsoft.com/office/drawing/2014/main" id="{BD62A126-1333-2541-989B-342F94E5145B}"/>
                </a:ext>
              </a:extLst>
            </p:cNvPr>
            <p:cNvGrpSpPr/>
            <p:nvPr userDrawn="1"/>
          </p:nvGrpSpPr>
          <p:grpSpPr>
            <a:xfrm>
              <a:off x="204788" y="5173236"/>
              <a:ext cx="8742222" cy="182880"/>
              <a:chOff x="204788" y="-201168"/>
              <a:chExt cx="8742222" cy="182880"/>
            </a:xfrm>
          </p:grpSpPr>
          <p:cxnSp>
            <p:nvCxnSpPr>
              <p:cNvPr id="123" name="Straight Connector 122">
                <a:extLst>
                  <a:ext uri="{FF2B5EF4-FFF2-40B4-BE49-F238E27FC236}">
                    <a16:creationId xmlns:a16="http://schemas.microsoft.com/office/drawing/2014/main" id="{320B7B21-4513-CE40-BCBC-83089C299570}"/>
                  </a:ext>
                </a:extLst>
              </p:cNvPr>
              <p:cNvCxnSpPr/>
              <p:nvPr userDrawn="1"/>
            </p:nvCxnSpPr>
            <p:spPr bwMode="auto">
              <a:xfrm>
                <a:off x="204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4" name="Straight Connector 123">
                <a:extLst>
                  <a:ext uri="{FF2B5EF4-FFF2-40B4-BE49-F238E27FC236}">
                    <a16:creationId xmlns:a16="http://schemas.microsoft.com/office/drawing/2014/main" id="{BA84F27C-2845-B241-AB2A-57FC630580D5}"/>
                  </a:ext>
                </a:extLst>
              </p:cNvPr>
              <p:cNvCxnSpPr/>
              <p:nvPr userDrawn="1"/>
            </p:nvCxnSpPr>
            <p:spPr bwMode="auto">
              <a:xfrm>
                <a:off x="248716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5" name="Straight Connector 124">
                <a:extLst>
                  <a:ext uri="{FF2B5EF4-FFF2-40B4-BE49-F238E27FC236}">
                    <a16:creationId xmlns:a16="http://schemas.microsoft.com/office/drawing/2014/main" id="{C3728F22-4FD8-2A42-BE1E-4EA9CBC26243}"/>
                  </a:ext>
                </a:extLst>
              </p:cNvPr>
              <p:cNvCxnSpPr/>
              <p:nvPr userDrawn="1"/>
            </p:nvCxnSpPr>
            <p:spPr bwMode="auto">
              <a:xfrm>
                <a:off x="228600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6" name="Straight Connector 125">
                <a:extLst>
                  <a:ext uri="{FF2B5EF4-FFF2-40B4-BE49-F238E27FC236}">
                    <a16:creationId xmlns:a16="http://schemas.microsoft.com/office/drawing/2014/main" id="{0035D6A2-0E41-AF4A-86C7-FDC5027AC190}"/>
                  </a:ext>
                </a:extLst>
              </p:cNvPr>
              <p:cNvCxnSpPr/>
              <p:nvPr userDrawn="1"/>
            </p:nvCxnSpPr>
            <p:spPr bwMode="auto">
              <a:xfrm>
                <a:off x="208483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7" name="Straight Connector 126">
                <a:extLst>
                  <a:ext uri="{FF2B5EF4-FFF2-40B4-BE49-F238E27FC236}">
                    <a16:creationId xmlns:a16="http://schemas.microsoft.com/office/drawing/2014/main" id="{63D74478-E61C-AC47-8AC1-7070D3C83590}"/>
                  </a:ext>
                </a:extLst>
              </p:cNvPr>
              <p:cNvCxnSpPr/>
              <p:nvPr userDrawn="1"/>
            </p:nvCxnSpPr>
            <p:spPr bwMode="auto">
              <a:xfrm>
                <a:off x="894701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8" name="Straight Connector 127">
                <a:extLst>
                  <a:ext uri="{FF2B5EF4-FFF2-40B4-BE49-F238E27FC236}">
                    <a16:creationId xmlns:a16="http://schemas.microsoft.com/office/drawing/2014/main" id="{2740BDE1-9436-D743-B328-DDF63412C83D}"/>
                  </a:ext>
                </a:extLst>
              </p:cNvPr>
              <p:cNvCxnSpPr/>
              <p:nvPr userDrawn="1"/>
            </p:nvCxnSpPr>
            <p:spPr bwMode="auto">
              <a:xfrm>
                <a:off x="7057581"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9" name="Straight Connector 128">
                <a:extLst>
                  <a:ext uri="{FF2B5EF4-FFF2-40B4-BE49-F238E27FC236}">
                    <a16:creationId xmlns:a16="http://schemas.microsoft.com/office/drawing/2014/main" id="{75F12C22-2D2F-0443-B21A-56515474A4D3}"/>
                  </a:ext>
                </a:extLst>
              </p:cNvPr>
              <p:cNvCxnSpPr/>
              <p:nvPr userDrawn="1"/>
            </p:nvCxnSpPr>
            <p:spPr bwMode="auto">
              <a:xfrm>
                <a:off x="6856413"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0" name="Straight Connector 129">
                <a:extLst>
                  <a:ext uri="{FF2B5EF4-FFF2-40B4-BE49-F238E27FC236}">
                    <a16:creationId xmlns:a16="http://schemas.microsoft.com/office/drawing/2014/main" id="{3B41520D-D876-4848-AEFA-C7B739141482}"/>
                  </a:ext>
                </a:extLst>
              </p:cNvPr>
              <p:cNvCxnSpPr/>
              <p:nvPr userDrawn="1"/>
            </p:nvCxnSpPr>
            <p:spPr bwMode="auto">
              <a:xfrm>
                <a:off x="6655245"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1" name="Straight Connector 130">
                <a:extLst>
                  <a:ext uri="{FF2B5EF4-FFF2-40B4-BE49-F238E27FC236}">
                    <a16:creationId xmlns:a16="http://schemas.microsoft.com/office/drawing/2014/main" id="{0B01B383-1411-7740-9ABA-482C380DA703}"/>
                  </a:ext>
                </a:extLst>
              </p:cNvPr>
              <p:cNvCxnSpPr/>
              <p:nvPr userDrawn="1"/>
            </p:nvCxnSpPr>
            <p:spPr bwMode="auto">
              <a:xfrm>
                <a:off x="4776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2" name="Straight Connector 131">
                <a:extLst>
                  <a:ext uri="{FF2B5EF4-FFF2-40B4-BE49-F238E27FC236}">
                    <a16:creationId xmlns:a16="http://schemas.microsoft.com/office/drawing/2014/main" id="{39BE2FB8-EAD4-5247-B278-BEB00E70636D}"/>
                  </a:ext>
                </a:extLst>
              </p:cNvPr>
              <p:cNvCxnSpPr/>
              <p:nvPr userDrawn="1"/>
            </p:nvCxnSpPr>
            <p:spPr bwMode="auto">
              <a:xfrm>
                <a:off x="457562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3" name="Straight Connector 132">
                <a:extLst>
                  <a:ext uri="{FF2B5EF4-FFF2-40B4-BE49-F238E27FC236}">
                    <a16:creationId xmlns:a16="http://schemas.microsoft.com/office/drawing/2014/main" id="{93AF03F8-A0E9-FF46-9662-A88EE6ED8E76}"/>
                  </a:ext>
                </a:extLst>
              </p:cNvPr>
              <p:cNvCxnSpPr/>
              <p:nvPr userDrawn="1"/>
            </p:nvCxnSpPr>
            <p:spPr bwMode="auto">
              <a:xfrm>
                <a:off x="437445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103" name="Group 102">
              <a:extLst>
                <a:ext uri="{FF2B5EF4-FFF2-40B4-BE49-F238E27FC236}">
                  <a16:creationId xmlns:a16="http://schemas.microsoft.com/office/drawing/2014/main" id="{AA0FCA51-C0A1-9140-9930-115E950AE19C}"/>
                </a:ext>
              </a:extLst>
            </p:cNvPr>
            <p:cNvGrpSpPr/>
            <p:nvPr userDrawn="1"/>
          </p:nvGrpSpPr>
          <p:grpSpPr>
            <a:xfrm>
              <a:off x="-211344" y="203195"/>
              <a:ext cx="182881" cy="4740007"/>
              <a:chOff x="-211344" y="203195"/>
              <a:chExt cx="182881" cy="4740007"/>
            </a:xfrm>
          </p:grpSpPr>
          <p:cxnSp>
            <p:nvCxnSpPr>
              <p:cNvPr id="114" name="Straight Connector 113">
                <a:extLst>
                  <a:ext uri="{FF2B5EF4-FFF2-40B4-BE49-F238E27FC236}">
                    <a16:creationId xmlns:a16="http://schemas.microsoft.com/office/drawing/2014/main" id="{93E12408-B252-B14C-97B3-7CB097DCEE1B}"/>
                  </a:ext>
                </a:extLst>
              </p:cNvPr>
              <p:cNvCxnSpPr/>
              <p:nvPr userDrawn="1"/>
            </p:nvCxnSpPr>
            <p:spPr bwMode="auto">
              <a:xfrm rot="16200000">
                <a:off x="-119903" y="485176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5" name="Straight Connector 114">
                <a:extLst>
                  <a:ext uri="{FF2B5EF4-FFF2-40B4-BE49-F238E27FC236}">
                    <a16:creationId xmlns:a16="http://schemas.microsoft.com/office/drawing/2014/main" id="{3566A2A0-A4B6-D34B-959A-6DC145B24BCE}"/>
                  </a:ext>
                </a:extLst>
              </p:cNvPr>
              <p:cNvCxnSpPr/>
              <p:nvPr userDrawn="1"/>
            </p:nvCxnSpPr>
            <p:spPr bwMode="auto">
              <a:xfrm rot="16200000">
                <a:off x="-119903" y="3666761"/>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6" name="Straight Connector 115">
                <a:extLst>
                  <a:ext uri="{FF2B5EF4-FFF2-40B4-BE49-F238E27FC236}">
                    <a16:creationId xmlns:a16="http://schemas.microsoft.com/office/drawing/2014/main" id="{AFADAEF9-C266-E945-B651-7100F2E5F7A5}"/>
                  </a:ext>
                </a:extLst>
              </p:cNvPr>
              <p:cNvCxnSpPr/>
              <p:nvPr userDrawn="1"/>
            </p:nvCxnSpPr>
            <p:spPr bwMode="auto">
              <a:xfrm rot="16200000">
                <a:off x="-119903" y="4266666"/>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7" name="Straight Connector 116">
                <a:extLst>
                  <a:ext uri="{FF2B5EF4-FFF2-40B4-BE49-F238E27FC236}">
                    <a16:creationId xmlns:a16="http://schemas.microsoft.com/office/drawing/2014/main" id="{938B720E-7F58-A04A-ABD6-130C8AA60E26}"/>
                  </a:ext>
                </a:extLst>
              </p:cNvPr>
              <p:cNvCxnSpPr/>
              <p:nvPr userDrawn="1"/>
            </p:nvCxnSpPr>
            <p:spPr bwMode="auto">
              <a:xfrm rot="16200000">
                <a:off x="-119904" y="111755"/>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8" name="Straight Connector 117">
                <a:extLst>
                  <a:ext uri="{FF2B5EF4-FFF2-40B4-BE49-F238E27FC236}">
                    <a16:creationId xmlns:a16="http://schemas.microsoft.com/office/drawing/2014/main" id="{462BB150-A787-5548-97CF-9765C7B9E32F}"/>
                  </a:ext>
                </a:extLst>
              </p:cNvPr>
              <p:cNvCxnSpPr/>
              <p:nvPr userDrawn="1"/>
            </p:nvCxnSpPr>
            <p:spPr bwMode="auto">
              <a:xfrm rot="16200000">
                <a:off x="-119904" y="69685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9" name="Straight Connector 118">
                <a:extLst>
                  <a:ext uri="{FF2B5EF4-FFF2-40B4-BE49-F238E27FC236}">
                    <a16:creationId xmlns:a16="http://schemas.microsoft.com/office/drawing/2014/main" id="{EDCA218B-6740-E345-ABC8-9A7950F0C54C}"/>
                  </a:ext>
                </a:extLst>
              </p:cNvPr>
              <p:cNvCxnSpPr/>
              <p:nvPr userDrawn="1"/>
            </p:nvCxnSpPr>
            <p:spPr bwMode="auto">
              <a:xfrm rot="16200000">
                <a:off x="-119904" y="1296757"/>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0" name="Straight Connector 119">
                <a:extLst>
                  <a:ext uri="{FF2B5EF4-FFF2-40B4-BE49-F238E27FC236}">
                    <a16:creationId xmlns:a16="http://schemas.microsoft.com/office/drawing/2014/main" id="{4FE0AE57-94F6-2D4E-9808-DCB78ACB4216}"/>
                  </a:ext>
                </a:extLst>
              </p:cNvPr>
              <p:cNvCxnSpPr/>
              <p:nvPr userDrawn="1"/>
            </p:nvCxnSpPr>
            <p:spPr bwMode="auto">
              <a:xfrm rot="16200000">
                <a:off x="-119904" y="188925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1" name="Straight Connector 120">
                <a:extLst>
                  <a:ext uri="{FF2B5EF4-FFF2-40B4-BE49-F238E27FC236}">
                    <a16:creationId xmlns:a16="http://schemas.microsoft.com/office/drawing/2014/main" id="{D562BE1B-5FB0-E240-A0FC-E82950B77CD5}"/>
                  </a:ext>
                </a:extLst>
              </p:cNvPr>
              <p:cNvCxnSpPr/>
              <p:nvPr userDrawn="1"/>
            </p:nvCxnSpPr>
            <p:spPr bwMode="auto">
              <a:xfrm rot="16200000">
                <a:off x="-119904" y="2481759"/>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2" name="Straight Connector 121">
                <a:extLst>
                  <a:ext uri="{FF2B5EF4-FFF2-40B4-BE49-F238E27FC236}">
                    <a16:creationId xmlns:a16="http://schemas.microsoft.com/office/drawing/2014/main" id="{6E932C56-093F-0E40-B87A-F00C22831974}"/>
                  </a:ext>
                </a:extLst>
              </p:cNvPr>
              <p:cNvCxnSpPr/>
              <p:nvPr userDrawn="1"/>
            </p:nvCxnSpPr>
            <p:spPr bwMode="auto">
              <a:xfrm rot="16200000">
                <a:off x="-119903" y="3074260"/>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104" name="Group 103">
              <a:extLst>
                <a:ext uri="{FF2B5EF4-FFF2-40B4-BE49-F238E27FC236}">
                  <a16:creationId xmlns:a16="http://schemas.microsoft.com/office/drawing/2014/main" id="{544EC533-D2F1-3D43-AF05-2789242A7D97}"/>
                </a:ext>
              </a:extLst>
            </p:cNvPr>
            <p:cNvGrpSpPr/>
            <p:nvPr userDrawn="1"/>
          </p:nvGrpSpPr>
          <p:grpSpPr>
            <a:xfrm>
              <a:off x="9185328" y="203195"/>
              <a:ext cx="182881" cy="4740007"/>
              <a:chOff x="-211344" y="203195"/>
              <a:chExt cx="182881" cy="4740007"/>
            </a:xfrm>
          </p:grpSpPr>
          <p:cxnSp>
            <p:nvCxnSpPr>
              <p:cNvPr id="105" name="Straight Connector 104">
                <a:extLst>
                  <a:ext uri="{FF2B5EF4-FFF2-40B4-BE49-F238E27FC236}">
                    <a16:creationId xmlns:a16="http://schemas.microsoft.com/office/drawing/2014/main" id="{58E52DB4-3961-F149-9517-D4129EF7AB03}"/>
                  </a:ext>
                </a:extLst>
              </p:cNvPr>
              <p:cNvCxnSpPr/>
              <p:nvPr userDrawn="1"/>
            </p:nvCxnSpPr>
            <p:spPr bwMode="auto">
              <a:xfrm rot="16200000">
                <a:off x="-119903" y="485176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6" name="Straight Connector 105">
                <a:extLst>
                  <a:ext uri="{FF2B5EF4-FFF2-40B4-BE49-F238E27FC236}">
                    <a16:creationId xmlns:a16="http://schemas.microsoft.com/office/drawing/2014/main" id="{8E5B0061-E0A1-2747-92D3-0AF60A5A8AB4}"/>
                  </a:ext>
                </a:extLst>
              </p:cNvPr>
              <p:cNvCxnSpPr/>
              <p:nvPr userDrawn="1"/>
            </p:nvCxnSpPr>
            <p:spPr bwMode="auto">
              <a:xfrm rot="16200000">
                <a:off x="-119903" y="3666761"/>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7" name="Straight Connector 106">
                <a:extLst>
                  <a:ext uri="{FF2B5EF4-FFF2-40B4-BE49-F238E27FC236}">
                    <a16:creationId xmlns:a16="http://schemas.microsoft.com/office/drawing/2014/main" id="{09191F40-CFC2-594A-AC88-C07CB7C02CA2}"/>
                  </a:ext>
                </a:extLst>
              </p:cNvPr>
              <p:cNvCxnSpPr/>
              <p:nvPr userDrawn="1"/>
            </p:nvCxnSpPr>
            <p:spPr bwMode="auto">
              <a:xfrm rot="16200000">
                <a:off x="-119903" y="4266666"/>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8" name="Straight Connector 107">
                <a:extLst>
                  <a:ext uri="{FF2B5EF4-FFF2-40B4-BE49-F238E27FC236}">
                    <a16:creationId xmlns:a16="http://schemas.microsoft.com/office/drawing/2014/main" id="{6865E6F8-4FF6-174A-8CD0-0AF3F5311806}"/>
                  </a:ext>
                </a:extLst>
              </p:cNvPr>
              <p:cNvCxnSpPr/>
              <p:nvPr userDrawn="1"/>
            </p:nvCxnSpPr>
            <p:spPr bwMode="auto">
              <a:xfrm rot="16200000">
                <a:off x="-119904" y="111755"/>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9" name="Straight Connector 108">
                <a:extLst>
                  <a:ext uri="{FF2B5EF4-FFF2-40B4-BE49-F238E27FC236}">
                    <a16:creationId xmlns:a16="http://schemas.microsoft.com/office/drawing/2014/main" id="{9DA16708-10C6-7042-A3BD-8BADF0321FEC}"/>
                  </a:ext>
                </a:extLst>
              </p:cNvPr>
              <p:cNvCxnSpPr/>
              <p:nvPr userDrawn="1"/>
            </p:nvCxnSpPr>
            <p:spPr bwMode="auto">
              <a:xfrm rot="16200000">
                <a:off x="-119904" y="69685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0" name="Straight Connector 109">
                <a:extLst>
                  <a:ext uri="{FF2B5EF4-FFF2-40B4-BE49-F238E27FC236}">
                    <a16:creationId xmlns:a16="http://schemas.microsoft.com/office/drawing/2014/main" id="{9B3936EA-1346-7344-A147-3BF351DA08A0}"/>
                  </a:ext>
                </a:extLst>
              </p:cNvPr>
              <p:cNvCxnSpPr/>
              <p:nvPr userDrawn="1"/>
            </p:nvCxnSpPr>
            <p:spPr bwMode="auto">
              <a:xfrm rot="16200000">
                <a:off x="-119904" y="1296757"/>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1" name="Straight Connector 110">
                <a:extLst>
                  <a:ext uri="{FF2B5EF4-FFF2-40B4-BE49-F238E27FC236}">
                    <a16:creationId xmlns:a16="http://schemas.microsoft.com/office/drawing/2014/main" id="{36231CC3-FB67-4C43-A733-A31D68E9576E}"/>
                  </a:ext>
                </a:extLst>
              </p:cNvPr>
              <p:cNvCxnSpPr/>
              <p:nvPr userDrawn="1"/>
            </p:nvCxnSpPr>
            <p:spPr bwMode="auto">
              <a:xfrm rot="16200000">
                <a:off x="-119904" y="188925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2" name="Straight Connector 111">
                <a:extLst>
                  <a:ext uri="{FF2B5EF4-FFF2-40B4-BE49-F238E27FC236}">
                    <a16:creationId xmlns:a16="http://schemas.microsoft.com/office/drawing/2014/main" id="{E60D927B-F620-B544-B7BA-DED2E0C9383B}"/>
                  </a:ext>
                </a:extLst>
              </p:cNvPr>
              <p:cNvCxnSpPr/>
              <p:nvPr userDrawn="1"/>
            </p:nvCxnSpPr>
            <p:spPr bwMode="auto">
              <a:xfrm rot="16200000">
                <a:off x="-119904" y="2481759"/>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3" name="Straight Connector 112">
                <a:extLst>
                  <a:ext uri="{FF2B5EF4-FFF2-40B4-BE49-F238E27FC236}">
                    <a16:creationId xmlns:a16="http://schemas.microsoft.com/office/drawing/2014/main" id="{1ACD067F-84F4-114A-ABAD-596B80554615}"/>
                  </a:ext>
                </a:extLst>
              </p:cNvPr>
              <p:cNvCxnSpPr/>
              <p:nvPr userDrawn="1"/>
            </p:nvCxnSpPr>
            <p:spPr bwMode="auto">
              <a:xfrm rot="16200000">
                <a:off x="-119903" y="3074260"/>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4094843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on aurora bar">
    <p:spTree>
      <p:nvGrpSpPr>
        <p:cNvPr id="1" name=""/>
        <p:cNvGrpSpPr/>
        <p:nvPr/>
      </p:nvGrpSpPr>
      <p:grpSpPr>
        <a:xfrm>
          <a:off x="0" y="0"/>
          <a:ext cx="0" cy="0"/>
          <a:chOff x="0" y="0"/>
          <a:chExt cx="0" cy="0"/>
        </a:xfrm>
      </p:grpSpPr>
      <p:pic>
        <p:nvPicPr>
          <p:cNvPr id="51" name="aurora-cover.png" descr="aurora-cover.png">
            <a:extLst>
              <a:ext uri="{FF2B5EF4-FFF2-40B4-BE49-F238E27FC236}">
                <a16:creationId xmlns:a16="http://schemas.microsoft.com/office/drawing/2014/main" id="{F329E8A0-F2D3-FD44-AC18-6240D1BBB874}"/>
              </a:ext>
            </a:extLst>
          </p:cNvPr>
          <p:cNvPicPr>
            <a:picLocks/>
          </p:cNvPicPr>
          <p:nvPr userDrawn="1"/>
        </p:nvPicPr>
        <p:blipFill rotWithShape="1">
          <a:blip r:embed="rId2"/>
          <a:srcRect b="15769"/>
          <a:stretch/>
        </p:blipFill>
        <p:spPr>
          <a:xfrm rot="10800000" flipH="1">
            <a:off x="-1" y="0"/>
            <a:ext cx="9144001" cy="2578100"/>
          </a:xfrm>
          <a:prstGeom prst="rect">
            <a:avLst/>
          </a:prstGeom>
          <a:ln w="12700">
            <a:miter lim="400000"/>
          </a:ln>
        </p:spPr>
      </p:pic>
      <p:sp>
        <p:nvSpPr>
          <p:cNvPr id="2" name="Title 1"/>
          <p:cNvSpPr>
            <a:spLocks noGrp="1"/>
          </p:cNvSpPr>
          <p:nvPr>
            <p:ph type="title" hasCustomPrompt="1"/>
          </p:nvPr>
        </p:nvSpPr>
        <p:spPr>
          <a:xfrm>
            <a:off x="176911" y="167768"/>
            <a:ext cx="6476302" cy="1811846"/>
          </a:xfrm>
        </p:spPr>
        <p:txBody>
          <a:bodyPr/>
          <a:lstStyle>
            <a:lvl1pPr>
              <a:defRPr b="0" i="0">
                <a:solidFill>
                  <a:schemeClr val="bg1"/>
                </a:solidFill>
                <a:latin typeface="IBM Plex Sans Light" panose="020B0403050203000203" pitchFamily="34" charset="0"/>
              </a:defRPr>
            </a:lvl1pPr>
          </a:lstStyle>
          <a:p>
            <a:r>
              <a:rPr lang="en-US" dirty="0"/>
              <a:t>Master presentation </a:t>
            </a:r>
            <a:br>
              <a:rPr lang="en-US" dirty="0"/>
            </a:br>
            <a:r>
              <a:rPr lang="en-US" dirty="0"/>
              <a:t>template three line </a:t>
            </a:r>
            <a:br>
              <a:rPr lang="en-US" dirty="0"/>
            </a:br>
            <a:r>
              <a:rPr lang="en-US" dirty="0"/>
              <a:t>maximum</a:t>
            </a:r>
          </a:p>
        </p:txBody>
      </p:sp>
      <p:sp>
        <p:nvSpPr>
          <p:cNvPr id="4" name="Text Placeholder 3">
            <a:extLst>
              <a:ext uri="{FF2B5EF4-FFF2-40B4-BE49-F238E27FC236}">
                <a16:creationId xmlns:a16="http://schemas.microsoft.com/office/drawing/2014/main" id="{0BD467E1-9D1A-984D-8CD7-57F8FF284DD5}"/>
              </a:ext>
            </a:extLst>
          </p:cNvPr>
          <p:cNvSpPr>
            <a:spLocks noGrp="1"/>
          </p:cNvSpPr>
          <p:nvPr>
            <p:ph type="body" sz="quarter" idx="10" hasCustomPrompt="1"/>
          </p:nvPr>
        </p:nvSpPr>
        <p:spPr>
          <a:xfrm>
            <a:off x="192024" y="2670048"/>
            <a:ext cx="6461187" cy="1687640"/>
          </a:xfrm>
        </p:spPr>
        <p:txBody>
          <a:bodyPr/>
          <a:lstStyle>
            <a:lvl1pPr>
              <a:spcBef>
                <a:spcPts val="0"/>
              </a:spcBef>
              <a:defRPr/>
            </a:lvl1pPr>
          </a:lstStyle>
          <a:p>
            <a:pPr lvl="0"/>
            <a:r>
              <a:rPr lang="en-US" dirty="0"/>
              <a:t>First </a:t>
            </a:r>
            <a:r>
              <a:rPr lang="en-US" dirty="0" err="1"/>
              <a:t>Lastname</a:t>
            </a:r>
            <a:endParaRPr lang="en-US" dirty="0"/>
          </a:p>
          <a:p>
            <a:pPr lvl="0"/>
            <a:r>
              <a:rPr lang="en-US" dirty="0"/>
              <a:t>Job Title</a:t>
            </a:r>
          </a:p>
        </p:txBody>
      </p:sp>
      <p:pic>
        <p:nvPicPr>
          <p:cNvPr id="7" name="Picture 8" descr="Picture 8">
            <a:extLst>
              <a:ext uri="{FF2B5EF4-FFF2-40B4-BE49-F238E27FC236}">
                <a16:creationId xmlns:a16="http://schemas.microsoft.com/office/drawing/2014/main" id="{EE84D0FC-895C-E044-AF88-78F06F9EBDDE}"/>
              </a:ext>
            </a:extLst>
          </p:cNvPr>
          <p:cNvPicPr>
            <a:picLocks noChangeAspect="1"/>
          </p:cNvPicPr>
          <p:nvPr userDrawn="1"/>
        </p:nvPicPr>
        <p:blipFill>
          <a:blip r:embed="rId3"/>
          <a:stretch>
            <a:fillRect/>
          </a:stretch>
        </p:blipFill>
        <p:spPr>
          <a:xfrm>
            <a:off x="83434" y="4627845"/>
            <a:ext cx="1591056" cy="502530"/>
          </a:xfrm>
          <a:prstGeom prst="rect">
            <a:avLst/>
          </a:prstGeom>
          <a:ln w="12700">
            <a:miter lim="400000"/>
          </a:ln>
        </p:spPr>
      </p:pic>
      <p:pic>
        <p:nvPicPr>
          <p:cNvPr id="8" name="Picture 6" descr="Picture 6">
            <a:extLst>
              <a:ext uri="{FF2B5EF4-FFF2-40B4-BE49-F238E27FC236}">
                <a16:creationId xmlns:a16="http://schemas.microsoft.com/office/drawing/2014/main" id="{6F98B16A-DDE6-164A-AE28-FF0F22D99D11}"/>
              </a:ext>
            </a:extLst>
          </p:cNvPr>
          <p:cNvPicPr>
            <a:picLocks noChangeAspect="1"/>
          </p:cNvPicPr>
          <p:nvPr userDrawn="1"/>
        </p:nvPicPr>
        <p:blipFill>
          <a:blip r:embed="rId4"/>
          <a:stretch>
            <a:fillRect/>
          </a:stretch>
        </p:blipFill>
        <p:spPr>
          <a:xfrm>
            <a:off x="8596503" y="4805583"/>
            <a:ext cx="347472" cy="137760"/>
          </a:xfrm>
          <a:prstGeom prst="rect">
            <a:avLst/>
          </a:prstGeom>
          <a:ln w="12700">
            <a:miter lim="400000"/>
          </a:ln>
        </p:spPr>
      </p:pic>
    </p:spTree>
    <p:extLst>
      <p:ext uri="{BB962C8B-B14F-4D97-AF65-F5344CB8AC3E}">
        <p14:creationId xmlns:p14="http://schemas.microsoft.com/office/powerpoint/2010/main" val="2906844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text, 2-column">
    <p:bg>
      <p:bgPr>
        <a:solidFill>
          <a:srgbClr val="F2F3F8"/>
        </a:solidFill>
        <a:effectLst/>
      </p:bgPr>
    </p:bg>
    <p:spTree>
      <p:nvGrpSpPr>
        <p:cNvPr id="1" name=""/>
        <p:cNvGrpSpPr/>
        <p:nvPr/>
      </p:nvGrpSpPr>
      <p:grpSpPr>
        <a:xfrm>
          <a:off x="0" y="0"/>
          <a:ext cx="0" cy="0"/>
          <a:chOff x="0" y="0"/>
          <a:chExt cx="0" cy="0"/>
        </a:xfrm>
      </p:grpSpPr>
      <p:sp>
        <p:nvSpPr>
          <p:cNvPr id="1061" name="Rectangle 7"/>
          <p:cNvSpPr/>
          <p:nvPr/>
        </p:nvSpPr>
        <p:spPr>
          <a:xfrm>
            <a:off x="-4607" y="-1"/>
            <a:ext cx="4572001" cy="5143501"/>
          </a:xfrm>
          <a:prstGeom prst="rect">
            <a:avLst/>
          </a:prstGeom>
          <a:solidFill>
            <a:srgbClr val="000000"/>
          </a:solidFill>
          <a:ln w="12700">
            <a:miter lim="400000"/>
          </a:ln>
        </p:spPr>
        <p:txBody>
          <a:bodyPr tIns="91439" bIns="91439" anchor="ctr"/>
          <a:lstStyle/>
          <a:p>
            <a:pPr algn="ctr">
              <a:lnSpc>
                <a:spcPct val="90000"/>
              </a:lnSpc>
              <a:tabLst/>
              <a:defRPr sz="9600">
                <a:gradFill flip="none" rotWithShape="1">
                  <a:gsLst>
                    <a:gs pos="0">
                      <a:schemeClr val="accent2"/>
                    </a:gs>
                    <a:gs pos="70000">
                      <a:schemeClr val="accent3"/>
                    </a:gs>
                  </a:gsLst>
                  <a:lin ang="18000000" scaled="0"/>
                </a:gradFill>
                <a:latin typeface="IBM Plex Sans ExtraLight"/>
                <a:ea typeface="IBM Plex Sans ExtraLight"/>
                <a:cs typeface="IBM Plex Sans ExtraLight"/>
                <a:sym typeface="IBM Plex Sans ExtraLight"/>
              </a:defRPr>
            </a:pPr>
            <a:endParaRPr dirty="0"/>
          </a:p>
        </p:txBody>
      </p:sp>
      <p:sp>
        <p:nvSpPr>
          <p:cNvPr id="1105" name="Body Level One…"/>
          <p:cNvSpPr txBox="1">
            <a:spLocks noGrp="1"/>
          </p:cNvSpPr>
          <p:nvPr>
            <p:ph type="body" sz="half" idx="1"/>
          </p:nvPr>
        </p:nvSpPr>
        <p:spPr>
          <a:xfrm>
            <a:off x="4765675" y="165100"/>
            <a:ext cx="4178300" cy="4194175"/>
          </a:xfrm>
          <a:prstGeom prst="rect">
            <a:avLst/>
          </a:prstGeom>
        </p:spPr>
        <p:txBody>
          <a:bodyPr/>
          <a:lstStyle>
            <a:lvl1pPr>
              <a:buClr>
                <a:schemeClr val="tx1"/>
              </a:buClr>
              <a:defRPr>
                <a:solidFill>
                  <a:srgbClr val="000000"/>
                </a:solidFill>
              </a:defRPr>
            </a:lvl1pPr>
            <a:lvl2pPr>
              <a:buClr>
                <a:schemeClr val="tx1"/>
              </a:buClr>
              <a:defRPr>
                <a:solidFill>
                  <a:srgbClr val="000000"/>
                </a:solidFill>
              </a:defRPr>
            </a:lvl2pPr>
            <a:lvl3pPr>
              <a:buClr>
                <a:schemeClr val="tx1"/>
              </a:buClr>
              <a:defRPr>
                <a:solidFill>
                  <a:srgbClr val="000000"/>
                </a:solidFill>
              </a:defRPr>
            </a:lvl3pPr>
            <a:lvl4pPr>
              <a:buClr>
                <a:schemeClr val="tx1"/>
              </a:buClr>
              <a:defRPr>
                <a:solidFill>
                  <a:srgbClr val="000000"/>
                </a:solidFill>
              </a:defRPr>
            </a:lvl4pPr>
            <a:lvl5pPr>
              <a:buClr>
                <a:schemeClr val="tx1"/>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06" name="Slide Number"/>
          <p:cNvSpPr txBox="1">
            <a:spLocks noGrp="1"/>
          </p:cNvSpPr>
          <p:nvPr>
            <p:ph type="sldNum" sz="quarter" idx="2"/>
          </p:nvPr>
        </p:nvSpPr>
        <p:spPr>
          <a:prstGeom prst="rect">
            <a:avLst/>
          </a:prstGeom>
        </p:spPr>
        <p:txBody>
          <a:bodyPr/>
          <a:lstStyle>
            <a:lvl1pPr>
              <a:defRPr>
                <a:solidFill>
                  <a:srgbClr val="868D95"/>
                </a:solidFill>
              </a:defRPr>
            </a:lvl1pPr>
          </a:lstStyle>
          <a:p>
            <a:fld id="{86CB4B4D-7CA3-9044-876B-883B54F8677D}" type="slidenum">
              <a:rPr lang="en-US" smtClean="0"/>
              <a:pPr/>
              <a:t>‹#›</a:t>
            </a:fld>
            <a:endParaRPr lang="en-US" dirty="0"/>
          </a:p>
        </p:txBody>
      </p:sp>
      <p:sp>
        <p:nvSpPr>
          <p:cNvPr id="2" name="Title 1">
            <a:extLst>
              <a:ext uri="{FF2B5EF4-FFF2-40B4-BE49-F238E27FC236}">
                <a16:creationId xmlns:a16="http://schemas.microsoft.com/office/drawing/2014/main" id="{B938676D-0359-FB4D-BAA8-A12D87B9EDC8}"/>
              </a:ext>
            </a:extLst>
          </p:cNvPr>
          <p:cNvSpPr>
            <a:spLocks noGrp="1"/>
          </p:cNvSpPr>
          <p:nvPr>
            <p:ph type="title"/>
          </p:nvPr>
        </p:nvSpPr>
        <p:spPr>
          <a:xfrm>
            <a:off x="177660" y="172752"/>
            <a:ext cx="4196367" cy="4189291"/>
          </a:xfrm>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67613234-13E5-774E-9081-766E27C50F69}"/>
              </a:ext>
            </a:extLst>
          </p:cNvPr>
          <p:cNvSpPr>
            <a:spLocks noGrp="1"/>
          </p:cNvSpPr>
          <p:nvPr>
            <p:ph type="ftr" sz="quarter" idx="10"/>
          </p:nvPr>
        </p:nvSpPr>
        <p:spPr/>
        <p:txBody>
          <a:bodyPr/>
          <a:lstStyle>
            <a:lvl1pPr>
              <a:defRPr>
                <a:solidFill>
                  <a:srgbClr val="868D95"/>
                </a:solidFill>
              </a:defRPr>
            </a:lvl1pPr>
          </a:lstStyle>
          <a:p>
            <a:r>
              <a:rPr lang="en-US" dirty="0"/>
              <a:t>IBM Security / © 2020 IBM Corporation</a:t>
            </a:r>
          </a:p>
        </p:txBody>
      </p:sp>
      <p:grpSp>
        <p:nvGrpSpPr>
          <p:cNvPr id="52" name="Group 51">
            <a:extLst>
              <a:ext uri="{FF2B5EF4-FFF2-40B4-BE49-F238E27FC236}">
                <a16:creationId xmlns:a16="http://schemas.microsoft.com/office/drawing/2014/main" id="{5499833F-462D-3943-BD7B-5C2634702E96}"/>
              </a:ext>
            </a:extLst>
          </p:cNvPr>
          <p:cNvGrpSpPr/>
          <p:nvPr userDrawn="1"/>
        </p:nvGrpSpPr>
        <p:grpSpPr>
          <a:xfrm>
            <a:off x="-211344" y="-216036"/>
            <a:ext cx="9579553" cy="5572152"/>
            <a:chOff x="-211344" y="-216036"/>
            <a:chExt cx="9579553" cy="5572152"/>
          </a:xfrm>
        </p:grpSpPr>
        <p:grpSp>
          <p:nvGrpSpPr>
            <p:cNvPr id="53" name="Group 52">
              <a:extLst>
                <a:ext uri="{FF2B5EF4-FFF2-40B4-BE49-F238E27FC236}">
                  <a16:creationId xmlns:a16="http://schemas.microsoft.com/office/drawing/2014/main" id="{33FED25F-9A83-9A42-9A3A-68FE0F8F4889}"/>
                </a:ext>
              </a:extLst>
            </p:cNvPr>
            <p:cNvGrpSpPr/>
            <p:nvPr userDrawn="1"/>
          </p:nvGrpSpPr>
          <p:grpSpPr>
            <a:xfrm>
              <a:off x="204788" y="-216036"/>
              <a:ext cx="8742222" cy="182880"/>
              <a:chOff x="204788" y="-201168"/>
              <a:chExt cx="8742222" cy="182880"/>
            </a:xfrm>
          </p:grpSpPr>
          <p:cxnSp>
            <p:nvCxnSpPr>
              <p:cNvPr id="86" name="Straight Connector 85">
                <a:extLst>
                  <a:ext uri="{FF2B5EF4-FFF2-40B4-BE49-F238E27FC236}">
                    <a16:creationId xmlns:a16="http://schemas.microsoft.com/office/drawing/2014/main" id="{54D236BE-ED92-C944-BFFF-4E6C1CD6C855}"/>
                  </a:ext>
                </a:extLst>
              </p:cNvPr>
              <p:cNvCxnSpPr/>
              <p:nvPr userDrawn="1"/>
            </p:nvCxnSpPr>
            <p:spPr bwMode="auto">
              <a:xfrm>
                <a:off x="204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7" name="Straight Connector 86">
                <a:extLst>
                  <a:ext uri="{FF2B5EF4-FFF2-40B4-BE49-F238E27FC236}">
                    <a16:creationId xmlns:a16="http://schemas.microsoft.com/office/drawing/2014/main" id="{28B0E09A-DFA7-EE4D-BF7A-1ACD606B40C5}"/>
                  </a:ext>
                </a:extLst>
              </p:cNvPr>
              <p:cNvCxnSpPr/>
              <p:nvPr userDrawn="1"/>
            </p:nvCxnSpPr>
            <p:spPr bwMode="auto">
              <a:xfrm>
                <a:off x="248716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8" name="Straight Connector 87">
                <a:extLst>
                  <a:ext uri="{FF2B5EF4-FFF2-40B4-BE49-F238E27FC236}">
                    <a16:creationId xmlns:a16="http://schemas.microsoft.com/office/drawing/2014/main" id="{87908B06-D6CD-FF40-AA07-E183110CEAEE}"/>
                  </a:ext>
                </a:extLst>
              </p:cNvPr>
              <p:cNvCxnSpPr/>
              <p:nvPr userDrawn="1"/>
            </p:nvCxnSpPr>
            <p:spPr bwMode="auto">
              <a:xfrm>
                <a:off x="228600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9" name="Straight Connector 88">
                <a:extLst>
                  <a:ext uri="{FF2B5EF4-FFF2-40B4-BE49-F238E27FC236}">
                    <a16:creationId xmlns:a16="http://schemas.microsoft.com/office/drawing/2014/main" id="{F251E1EF-A507-C04B-BEAF-FD6F3315185B}"/>
                  </a:ext>
                </a:extLst>
              </p:cNvPr>
              <p:cNvCxnSpPr/>
              <p:nvPr userDrawn="1"/>
            </p:nvCxnSpPr>
            <p:spPr bwMode="auto">
              <a:xfrm>
                <a:off x="208483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0" name="Straight Connector 89">
                <a:extLst>
                  <a:ext uri="{FF2B5EF4-FFF2-40B4-BE49-F238E27FC236}">
                    <a16:creationId xmlns:a16="http://schemas.microsoft.com/office/drawing/2014/main" id="{64192BF7-40E4-5546-A4AA-A716C9BCF7F8}"/>
                  </a:ext>
                </a:extLst>
              </p:cNvPr>
              <p:cNvCxnSpPr/>
              <p:nvPr userDrawn="1"/>
            </p:nvCxnSpPr>
            <p:spPr bwMode="auto">
              <a:xfrm>
                <a:off x="894701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1" name="Straight Connector 90">
                <a:extLst>
                  <a:ext uri="{FF2B5EF4-FFF2-40B4-BE49-F238E27FC236}">
                    <a16:creationId xmlns:a16="http://schemas.microsoft.com/office/drawing/2014/main" id="{FB674BC1-4D1A-F34F-8550-8DB3849A3A40}"/>
                  </a:ext>
                </a:extLst>
              </p:cNvPr>
              <p:cNvCxnSpPr/>
              <p:nvPr userDrawn="1"/>
            </p:nvCxnSpPr>
            <p:spPr bwMode="auto">
              <a:xfrm>
                <a:off x="7057581"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2" name="Straight Connector 91">
                <a:extLst>
                  <a:ext uri="{FF2B5EF4-FFF2-40B4-BE49-F238E27FC236}">
                    <a16:creationId xmlns:a16="http://schemas.microsoft.com/office/drawing/2014/main" id="{7476D664-B461-8849-87E5-5F86AB8FED4F}"/>
                  </a:ext>
                </a:extLst>
              </p:cNvPr>
              <p:cNvCxnSpPr/>
              <p:nvPr userDrawn="1"/>
            </p:nvCxnSpPr>
            <p:spPr bwMode="auto">
              <a:xfrm>
                <a:off x="6856413"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3" name="Straight Connector 92">
                <a:extLst>
                  <a:ext uri="{FF2B5EF4-FFF2-40B4-BE49-F238E27FC236}">
                    <a16:creationId xmlns:a16="http://schemas.microsoft.com/office/drawing/2014/main" id="{6C36197A-7750-D141-AB86-67B7A0DFE82D}"/>
                  </a:ext>
                </a:extLst>
              </p:cNvPr>
              <p:cNvCxnSpPr/>
              <p:nvPr userDrawn="1"/>
            </p:nvCxnSpPr>
            <p:spPr bwMode="auto">
              <a:xfrm>
                <a:off x="6655245"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4" name="Straight Connector 93">
                <a:extLst>
                  <a:ext uri="{FF2B5EF4-FFF2-40B4-BE49-F238E27FC236}">
                    <a16:creationId xmlns:a16="http://schemas.microsoft.com/office/drawing/2014/main" id="{5415C6EA-900C-714C-8E6B-56302F759BF4}"/>
                  </a:ext>
                </a:extLst>
              </p:cNvPr>
              <p:cNvCxnSpPr/>
              <p:nvPr userDrawn="1"/>
            </p:nvCxnSpPr>
            <p:spPr bwMode="auto">
              <a:xfrm>
                <a:off x="4776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5" name="Straight Connector 94">
                <a:extLst>
                  <a:ext uri="{FF2B5EF4-FFF2-40B4-BE49-F238E27FC236}">
                    <a16:creationId xmlns:a16="http://schemas.microsoft.com/office/drawing/2014/main" id="{E5A596ED-F0D7-AC41-8CF8-46AF932F0BCE}"/>
                  </a:ext>
                </a:extLst>
              </p:cNvPr>
              <p:cNvCxnSpPr/>
              <p:nvPr userDrawn="1"/>
            </p:nvCxnSpPr>
            <p:spPr bwMode="auto">
              <a:xfrm>
                <a:off x="457562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6" name="Straight Connector 95">
                <a:extLst>
                  <a:ext uri="{FF2B5EF4-FFF2-40B4-BE49-F238E27FC236}">
                    <a16:creationId xmlns:a16="http://schemas.microsoft.com/office/drawing/2014/main" id="{035AD89B-52CE-4B45-AA38-C537CC5A70E9}"/>
                  </a:ext>
                </a:extLst>
              </p:cNvPr>
              <p:cNvCxnSpPr/>
              <p:nvPr userDrawn="1"/>
            </p:nvCxnSpPr>
            <p:spPr bwMode="auto">
              <a:xfrm>
                <a:off x="437445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54" name="Group 53">
              <a:extLst>
                <a:ext uri="{FF2B5EF4-FFF2-40B4-BE49-F238E27FC236}">
                  <a16:creationId xmlns:a16="http://schemas.microsoft.com/office/drawing/2014/main" id="{4867EFB1-9A25-1244-9E95-10C9238D7E02}"/>
                </a:ext>
              </a:extLst>
            </p:cNvPr>
            <p:cNvGrpSpPr/>
            <p:nvPr userDrawn="1"/>
          </p:nvGrpSpPr>
          <p:grpSpPr>
            <a:xfrm>
              <a:off x="204788" y="5173236"/>
              <a:ext cx="8742222" cy="182880"/>
              <a:chOff x="204788" y="-201168"/>
              <a:chExt cx="8742222" cy="182880"/>
            </a:xfrm>
          </p:grpSpPr>
          <p:cxnSp>
            <p:nvCxnSpPr>
              <p:cNvPr id="75" name="Straight Connector 74">
                <a:extLst>
                  <a:ext uri="{FF2B5EF4-FFF2-40B4-BE49-F238E27FC236}">
                    <a16:creationId xmlns:a16="http://schemas.microsoft.com/office/drawing/2014/main" id="{93C88484-1F7F-7744-9C55-E9C4728CA108}"/>
                  </a:ext>
                </a:extLst>
              </p:cNvPr>
              <p:cNvCxnSpPr/>
              <p:nvPr userDrawn="1"/>
            </p:nvCxnSpPr>
            <p:spPr bwMode="auto">
              <a:xfrm>
                <a:off x="204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76FAC26D-C22A-D143-8F2E-AB7A864F0B46}"/>
                  </a:ext>
                </a:extLst>
              </p:cNvPr>
              <p:cNvCxnSpPr/>
              <p:nvPr userDrawn="1"/>
            </p:nvCxnSpPr>
            <p:spPr bwMode="auto">
              <a:xfrm>
                <a:off x="248716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7" name="Straight Connector 76">
                <a:extLst>
                  <a:ext uri="{FF2B5EF4-FFF2-40B4-BE49-F238E27FC236}">
                    <a16:creationId xmlns:a16="http://schemas.microsoft.com/office/drawing/2014/main" id="{8C051EA3-A702-7045-83E7-9116A3392D55}"/>
                  </a:ext>
                </a:extLst>
              </p:cNvPr>
              <p:cNvCxnSpPr/>
              <p:nvPr userDrawn="1"/>
            </p:nvCxnSpPr>
            <p:spPr bwMode="auto">
              <a:xfrm>
                <a:off x="228600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D3160466-898E-3441-9F5F-A9FDCFAED12F}"/>
                  </a:ext>
                </a:extLst>
              </p:cNvPr>
              <p:cNvCxnSpPr/>
              <p:nvPr userDrawn="1"/>
            </p:nvCxnSpPr>
            <p:spPr bwMode="auto">
              <a:xfrm>
                <a:off x="208483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B685584A-8E73-5343-A10E-8A970EB2FAEC}"/>
                  </a:ext>
                </a:extLst>
              </p:cNvPr>
              <p:cNvCxnSpPr/>
              <p:nvPr userDrawn="1"/>
            </p:nvCxnSpPr>
            <p:spPr bwMode="auto">
              <a:xfrm>
                <a:off x="894701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44D9BCC3-EF2C-A84B-9D05-930C0AC216CC}"/>
                  </a:ext>
                </a:extLst>
              </p:cNvPr>
              <p:cNvCxnSpPr/>
              <p:nvPr userDrawn="1"/>
            </p:nvCxnSpPr>
            <p:spPr bwMode="auto">
              <a:xfrm>
                <a:off x="7057581"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id="{6810455E-17F1-7A40-8788-DB5236FE6736}"/>
                  </a:ext>
                </a:extLst>
              </p:cNvPr>
              <p:cNvCxnSpPr/>
              <p:nvPr userDrawn="1"/>
            </p:nvCxnSpPr>
            <p:spPr bwMode="auto">
              <a:xfrm>
                <a:off x="6856413"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4FF52023-EE99-2644-9778-114C20248F3C}"/>
                  </a:ext>
                </a:extLst>
              </p:cNvPr>
              <p:cNvCxnSpPr/>
              <p:nvPr userDrawn="1"/>
            </p:nvCxnSpPr>
            <p:spPr bwMode="auto">
              <a:xfrm>
                <a:off x="6655245"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7369961A-AF3F-2E49-B976-D18D466E3C37}"/>
                  </a:ext>
                </a:extLst>
              </p:cNvPr>
              <p:cNvCxnSpPr/>
              <p:nvPr userDrawn="1"/>
            </p:nvCxnSpPr>
            <p:spPr bwMode="auto">
              <a:xfrm>
                <a:off x="4776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F41BDE52-3649-2746-9505-08997DF54577}"/>
                  </a:ext>
                </a:extLst>
              </p:cNvPr>
              <p:cNvCxnSpPr/>
              <p:nvPr userDrawn="1"/>
            </p:nvCxnSpPr>
            <p:spPr bwMode="auto">
              <a:xfrm>
                <a:off x="457562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0B1E7E27-0BDA-904A-AB61-437F83B474F0}"/>
                  </a:ext>
                </a:extLst>
              </p:cNvPr>
              <p:cNvCxnSpPr/>
              <p:nvPr userDrawn="1"/>
            </p:nvCxnSpPr>
            <p:spPr bwMode="auto">
              <a:xfrm>
                <a:off x="437445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55" name="Group 54">
              <a:extLst>
                <a:ext uri="{FF2B5EF4-FFF2-40B4-BE49-F238E27FC236}">
                  <a16:creationId xmlns:a16="http://schemas.microsoft.com/office/drawing/2014/main" id="{F11A9194-E122-4042-972E-7C9915B656A3}"/>
                </a:ext>
              </a:extLst>
            </p:cNvPr>
            <p:cNvGrpSpPr/>
            <p:nvPr userDrawn="1"/>
          </p:nvGrpSpPr>
          <p:grpSpPr>
            <a:xfrm>
              <a:off x="-211344" y="203195"/>
              <a:ext cx="182881" cy="4740007"/>
              <a:chOff x="-211344" y="203195"/>
              <a:chExt cx="182881" cy="4740007"/>
            </a:xfrm>
          </p:grpSpPr>
          <p:cxnSp>
            <p:nvCxnSpPr>
              <p:cNvPr id="66" name="Straight Connector 65">
                <a:extLst>
                  <a:ext uri="{FF2B5EF4-FFF2-40B4-BE49-F238E27FC236}">
                    <a16:creationId xmlns:a16="http://schemas.microsoft.com/office/drawing/2014/main" id="{EA6F5119-782C-794C-AB5B-FE7DFC4D4791}"/>
                  </a:ext>
                </a:extLst>
              </p:cNvPr>
              <p:cNvCxnSpPr/>
              <p:nvPr userDrawn="1"/>
            </p:nvCxnSpPr>
            <p:spPr bwMode="auto">
              <a:xfrm rot="16200000">
                <a:off x="-119903" y="485176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CB578D06-B6C9-D947-AAE9-CF74B1F15860}"/>
                  </a:ext>
                </a:extLst>
              </p:cNvPr>
              <p:cNvCxnSpPr/>
              <p:nvPr userDrawn="1"/>
            </p:nvCxnSpPr>
            <p:spPr bwMode="auto">
              <a:xfrm rot="16200000">
                <a:off x="-119903" y="3666761"/>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B0E8E53D-D0BF-A042-A376-5C0F16E3D808}"/>
                  </a:ext>
                </a:extLst>
              </p:cNvPr>
              <p:cNvCxnSpPr/>
              <p:nvPr userDrawn="1"/>
            </p:nvCxnSpPr>
            <p:spPr bwMode="auto">
              <a:xfrm rot="16200000">
                <a:off x="-119903" y="4266666"/>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6044C6CD-17D6-4245-8FA5-3EDD12294F56}"/>
                  </a:ext>
                </a:extLst>
              </p:cNvPr>
              <p:cNvCxnSpPr/>
              <p:nvPr userDrawn="1"/>
            </p:nvCxnSpPr>
            <p:spPr bwMode="auto">
              <a:xfrm rot="16200000">
                <a:off x="-119904" y="111755"/>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0" name="Straight Connector 69">
                <a:extLst>
                  <a:ext uri="{FF2B5EF4-FFF2-40B4-BE49-F238E27FC236}">
                    <a16:creationId xmlns:a16="http://schemas.microsoft.com/office/drawing/2014/main" id="{D2743F85-595B-4C40-A20F-5E465FF0B362}"/>
                  </a:ext>
                </a:extLst>
              </p:cNvPr>
              <p:cNvCxnSpPr/>
              <p:nvPr userDrawn="1"/>
            </p:nvCxnSpPr>
            <p:spPr bwMode="auto">
              <a:xfrm rot="16200000">
                <a:off x="-119904" y="69685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BBCC4ABA-F311-1448-9B0E-4E1608039FE5}"/>
                  </a:ext>
                </a:extLst>
              </p:cNvPr>
              <p:cNvCxnSpPr/>
              <p:nvPr userDrawn="1"/>
            </p:nvCxnSpPr>
            <p:spPr bwMode="auto">
              <a:xfrm rot="16200000">
                <a:off x="-119904" y="1296757"/>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4B7402E8-BD19-874F-BED3-AF3C85632EE0}"/>
                  </a:ext>
                </a:extLst>
              </p:cNvPr>
              <p:cNvCxnSpPr/>
              <p:nvPr userDrawn="1"/>
            </p:nvCxnSpPr>
            <p:spPr bwMode="auto">
              <a:xfrm rot="16200000">
                <a:off x="-119904" y="188925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34903D7E-198B-B142-8F87-D6CB90EF1CAD}"/>
                  </a:ext>
                </a:extLst>
              </p:cNvPr>
              <p:cNvCxnSpPr/>
              <p:nvPr userDrawn="1"/>
            </p:nvCxnSpPr>
            <p:spPr bwMode="auto">
              <a:xfrm rot="16200000">
                <a:off x="-119904" y="2481759"/>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10238B8C-1039-6242-ABDC-9070A221C8F4}"/>
                  </a:ext>
                </a:extLst>
              </p:cNvPr>
              <p:cNvCxnSpPr/>
              <p:nvPr userDrawn="1"/>
            </p:nvCxnSpPr>
            <p:spPr bwMode="auto">
              <a:xfrm rot="16200000">
                <a:off x="-119903" y="3074260"/>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56" name="Group 55">
              <a:extLst>
                <a:ext uri="{FF2B5EF4-FFF2-40B4-BE49-F238E27FC236}">
                  <a16:creationId xmlns:a16="http://schemas.microsoft.com/office/drawing/2014/main" id="{5F3CF327-25ED-F142-9A59-608639D97590}"/>
                </a:ext>
              </a:extLst>
            </p:cNvPr>
            <p:cNvGrpSpPr/>
            <p:nvPr userDrawn="1"/>
          </p:nvGrpSpPr>
          <p:grpSpPr>
            <a:xfrm>
              <a:off x="9185328" y="203195"/>
              <a:ext cx="182881" cy="4740007"/>
              <a:chOff x="-211344" y="203195"/>
              <a:chExt cx="182881" cy="4740007"/>
            </a:xfrm>
          </p:grpSpPr>
          <p:cxnSp>
            <p:nvCxnSpPr>
              <p:cNvPr id="57" name="Straight Connector 56">
                <a:extLst>
                  <a:ext uri="{FF2B5EF4-FFF2-40B4-BE49-F238E27FC236}">
                    <a16:creationId xmlns:a16="http://schemas.microsoft.com/office/drawing/2014/main" id="{D6D091E4-9353-4145-833C-E01696A0B4CD}"/>
                  </a:ext>
                </a:extLst>
              </p:cNvPr>
              <p:cNvCxnSpPr/>
              <p:nvPr userDrawn="1"/>
            </p:nvCxnSpPr>
            <p:spPr bwMode="auto">
              <a:xfrm rot="16200000">
                <a:off x="-119903" y="485176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9D089786-5E7F-0A48-90F1-30620FBCD8D0}"/>
                  </a:ext>
                </a:extLst>
              </p:cNvPr>
              <p:cNvCxnSpPr/>
              <p:nvPr userDrawn="1"/>
            </p:nvCxnSpPr>
            <p:spPr bwMode="auto">
              <a:xfrm rot="16200000">
                <a:off x="-119903" y="3666761"/>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BB7C85AC-8A42-4842-9569-CB8AD0F971F2}"/>
                  </a:ext>
                </a:extLst>
              </p:cNvPr>
              <p:cNvCxnSpPr/>
              <p:nvPr userDrawn="1"/>
            </p:nvCxnSpPr>
            <p:spPr bwMode="auto">
              <a:xfrm rot="16200000">
                <a:off x="-119903" y="4266666"/>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7AE38746-FBD2-C142-918A-3DC6DB09EC36}"/>
                  </a:ext>
                </a:extLst>
              </p:cNvPr>
              <p:cNvCxnSpPr/>
              <p:nvPr userDrawn="1"/>
            </p:nvCxnSpPr>
            <p:spPr bwMode="auto">
              <a:xfrm rot="16200000">
                <a:off x="-119904" y="111755"/>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B60DF168-9C90-2A43-B4D5-91EBDFDDD51E}"/>
                  </a:ext>
                </a:extLst>
              </p:cNvPr>
              <p:cNvCxnSpPr/>
              <p:nvPr userDrawn="1"/>
            </p:nvCxnSpPr>
            <p:spPr bwMode="auto">
              <a:xfrm rot="16200000">
                <a:off x="-119904" y="69685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DA6E3409-8435-B745-BCA2-BE4D2CBB5B4D}"/>
                  </a:ext>
                </a:extLst>
              </p:cNvPr>
              <p:cNvCxnSpPr/>
              <p:nvPr userDrawn="1"/>
            </p:nvCxnSpPr>
            <p:spPr bwMode="auto">
              <a:xfrm rot="16200000">
                <a:off x="-119904" y="1296757"/>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26E25911-2A0C-ED47-8974-FB9C99E0AB4C}"/>
                  </a:ext>
                </a:extLst>
              </p:cNvPr>
              <p:cNvCxnSpPr/>
              <p:nvPr userDrawn="1"/>
            </p:nvCxnSpPr>
            <p:spPr bwMode="auto">
              <a:xfrm rot="16200000">
                <a:off x="-119904" y="188925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D58249C2-D71A-A64C-9418-4B49AB5F0EDD}"/>
                  </a:ext>
                </a:extLst>
              </p:cNvPr>
              <p:cNvCxnSpPr/>
              <p:nvPr userDrawn="1"/>
            </p:nvCxnSpPr>
            <p:spPr bwMode="auto">
              <a:xfrm rot="16200000">
                <a:off x="-119904" y="2481759"/>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76B9D3E7-7A93-9D49-827E-F880F6E71068}"/>
                  </a:ext>
                </a:extLst>
              </p:cNvPr>
              <p:cNvCxnSpPr/>
              <p:nvPr userDrawn="1"/>
            </p:nvCxnSpPr>
            <p:spPr bwMode="auto">
              <a:xfrm rot="16200000">
                <a:off x="-119903" y="3074260"/>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6107540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oxes (4 tall) - can be recolored">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0" y="0"/>
            <a:ext cx="2286000" cy="5148072"/>
          </a:xfrm>
          <a:solidFill>
            <a:schemeClr val="tx1"/>
          </a:solidFill>
        </p:spPr>
        <p:txBody>
          <a:bodyPr lIns="192024" tIns="164592" rIns="192024"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p:cNvSpPr>
            <a:spLocks noGrp="1"/>
          </p:cNvSpPr>
          <p:nvPr>
            <p:ph sz="quarter" idx="13"/>
          </p:nvPr>
        </p:nvSpPr>
        <p:spPr>
          <a:xfrm>
            <a:off x="2286000" y="0"/>
            <a:ext cx="2286000" cy="5148072"/>
          </a:xfrm>
          <a:solidFill>
            <a:schemeClr val="tx1"/>
          </a:solidFill>
          <a:ln w="19050">
            <a:noFill/>
          </a:ln>
        </p:spPr>
        <p:txBody>
          <a:bodyPr lIns="192024" tIns="164592" rIns="192024"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4"/>
          </p:nvPr>
        </p:nvSpPr>
        <p:spPr>
          <a:xfrm>
            <a:off x="4572000" y="0"/>
            <a:ext cx="2286000" cy="5148072"/>
          </a:xfrm>
          <a:solidFill>
            <a:schemeClr val="tx1"/>
          </a:solidFill>
          <a:ln w="19050">
            <a:noFill/>
          </a:ln>
        </p:spPr>
        <p:txBody>
          <a:bodyPr lIns="192024" tIns="164592" rIns="192024"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17"/>
          <p:cNvSpPr>
            <a:spLocks noGrp="1"/>
          </p:cNvSpPr>
          <p:nvPr>
            <p:ph sz="quarter" idx="15"/>
          </p:nvPr>
        </p:nvSpPr>
        <p:spPr>
          <a:xfrm>
            <a:off x="6858000" y="0"/>
            <a:ext cx="2286000" cy="5148072"/>
          </a:xfrm>
          <a:solidFill>
            <a:schemeClr val="tx1"/>
          </a:solidFill>
          <a:ln w="19050">
            <a:noFill/>
          </a:ln>
        </p:spPr>
        <p:txBody>
          <a:bodyPr lIns="192024" tIns="164592" rIns="192024"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0"/>
          </p:nvPr>
        </p:nvSpPr>
        <p:spPr/>
        <p:txBody>
          <a:bodyPr/>
          <a:lstStyle>
            <a:lvl1pPr>
              <a:defRPr>
                <a:solidFill>
                  <a:srgbClr val="868D95"/>
                </a:solidFill>
              </a:defRPr>
            </a:lvl1pPr>
          </a:lstStyle>
          <a:p>
            <a:r>
              <a:rPr lang="en-US" dirty="0"/>
              <a:t>IBM Security / © 2020 IBM Corporation</a:t>
            </a:r>
          </a:p>
        </p:txBody>
      </p:sp>
      <p:sp>
        <p:nvSpPr>
          <p:cNvPr id="4" name="Slide Number Placeholder 3"/>
          <p:cNvSpPr>
            <a:spLocks noGrp="1"/>
          </p:cNvSpPr>
          <p:nvPr>
            <p:ph type="sldNum" sz="quarter" idx="11"/>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4834848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image, Icons with List">
    <p:spTree>
      <p:nvGrpSpPr>
        <p:cNvPr id="1" name=""/>
        <p:cNvGrpSpPr/>
        <p:nvPr/>
      </p:nvGrpSpPr>
      <p:grpSpPr>
        <a:xfrm>
          <a:off x="0" y="0"/>
          <a:ext cx="0" cy="0"/>
          <a:chOff x="0" y="0"/>
          <a:chExt cx="0" cy="0"/>
        </a:xfrm>
      </p:grpSpPr>
      <p:sp>
        <p:nvSpPr>
          <p:cNvPr id="1123" name="Picture Placeholder 6"/>
          <p:cNvSpPr>
            <a:spLocks noGrp="1"/>
          </p:cNvSpPr>
          <p:nvPr>
            <p:ph type="pic" idx="13"/>
          </p:nvPr>
        </p:nvSpPr>
        <p:spPr>
          <a:xfrm>
            <a:off x="-1" y="-1"/>
            <a:ext cx="4572001" cy="5143501"/>
          </a:xfrm>
          <a:prstGeom prst="rect">
            <a:avLst/>
          </a:prstGeom>
        </p:spPr>
        <p:txBody>
          <a:bodyPr lIns="0" tIns="0" rIns="0" bIns="0"/>
          <a:lstStyle/>
          <a:p>
            <a:r>
              <a:rPr lang="en-US"/>
              <a:t>Click icon to add picture</a:t>
            </a:r>
            <a:endParaRPr dirty="0"/>
          </a:p>
        </p:txBody>
      </p:sp>
      <p:sp>
        <p:nvSpPr>
          <p:cNvPr id="1124" name="Body Level One…"/>
          <p:cNvSpPr txBox="1">
            <a:spLocks noGrp="1"/>
          </p:cNvSpPr>
          <p:nvPr>
            <p:ph type="body" sz="half" idx="1"/>
          </p:nvPr>
        </p:nvSpPr>
        <p:spPr>
          <a:xfrm>
            <a:off x="5385816" y="1350748"/>
            <a:ext cx="2946401" cy="301838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25" name="Slide Number"/>
          <p:cNvSpPr txBox="1">
            <a:spLocks noGrp="1"/>
          </p:cNvSpPr>
          <p:nvPr>
            <p:ph type="sldNum" sz="quarter" idx="2"/>
          </p:nvPr>
        </p:nvSpPr>
        <p:spPr>
          <a:prstGeom prst="rect">
            <a:avLst/>
          </a:prstGeom>
        </p:spPr>
        <p:txBody>
          <a:bodyPr/>
          <a:lstStyle>
            <a:lvl1pPr>
              <a:defRPr>
                <a:solidFill>
                  <a:srgbClr val="868D95"/>
                </a:solidFill>
              </a:defRPr>
            </a:lvl1pPr>
          </a:lstStyle>
          <a:p>
            <a:fld id="{86CB4B4D-7CA3-9044-876B-883B54F8677D}" type="slidenum">
              <a:rPr lang="en-US" smtClean="0"/>
              <a:pPr/>
              <a:t>‹#›</a:t>
            </a:fld>
            <a:endParaRPr lang="en-US" dirty="0"/>
          </a:p>
        </p:txBody>
      </p:sp>
      <p:sp>
        <p:nvSpPr>
          <p:cNvPr id="2" name="Title 1">
            <a:extLst>
              <a:ext uri="{FF2B5EF4-FFF2-40B4-BE49-F238E27FC236}">
                <a16:creationId xmlns:a16="http://schemas.microsoft.com/office/drawing/2014/main" id="{4DF265B4-650C-2947-A37A-7802509F2214}"/>
              </a:ext>
            </a:extLst>
          </p:cNvPr>
          <p:cNvSpPr>
            <a:spLocks noGrp="1"/>
          </p:cNvSpPr>
          <p:nvPr>
            <p:ph type="title"/>
          </p:nvPr>
        </p:nvSpPr>
        <p:spPr>
          <a:xfrm>
            <a:off x="179532" y="172752"/>
            <a:ext cx="4196367" cy="4189291"/>
          </a:xfrm>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7763EA89-EE36-F44F-AD4F-0AD61B495376}"/>
              </a:ext>
            </a:extLst>
          </p:cNvPr>
          <p:cNvSpPr>
            <a:spLocks noGrp="1"/>
          </p:cNvSpPr>
          <p:nvPr>
            <p:ph type="ftr" sz="quarter" idx="14"/>
          </p:nvPr>
        </p:nvSpPr>
        <p:spPr/>
        <p:txBody>
          <a:bodyPr/>
          <a:lstStyle>
            <a:lvl1pPr>
              <a:defRPr>
                <a:solidFill>
                  <a:srgbClr val="868D95"/>
                </a:solidFill>
              </a:defRPr>
            </a:lvl1pPr>
          </a:lstStyle>
          <a:p>
            <a:r>
              <a:rPr lang="en-US" dirty="0"/>
              <a:t>IBM Security / © 2020 IBM Corporation</a:t>
            </a:r>
          </a:p>
        </p:txBody>
      </p:sp>
    </p:spTree>
    <p:extLst>
      <p:ext uri="{BB962C8B-B14F-4D97-AF65-F5344CB8AC3E}">
        <p14:creationId xmlns:p14="http://schemas.microsoft.com/office/powerpoint/2010/main" val="41901749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 preserve="1">
  <p:cSld name="Blank with footer - dark background">
    <p:spTree>
      <p:nvGrpSpPr>
        <p:cNvPr id="1" name=""/>
        <p:cNvGrpSpPr/>
        <p:nvPr/>
      </p:nvGrpSpPr>
      <p:grpSpPr>
        <a:xfrm>
          <a:off x="0" y="0"/>
          <a:ext cx="0" cy="0"/>
          <a:chOff x="0" y="0"/>
          <a:chExt cx="0" cy="0"/>
        </a:xfrm>
      </p:grpSpPr>
      <p:sp>
        <p:nvSpPr>
          <p:cNvPr id="1133" name="Slide Number"/>
          <p:cNvSpPr txBox="1">
            <a:spLocks noGrp="1"/>
          </p:cNvSpPr>
          <p:nvPr>
            <p:ph type="sldNum" sz="quarter" idx="2"/>
          </p:nvPr>
        </p:nvSpPr>
        <p:spPr>
          <a:prstGeom prst="rect">
            <a:avLst/>
          </a:prstGeom>
        </p:spPr>
        <p:txBody>
          <a:bodyPr/>
          <a:lstStyle>
            <a:lvl1pPr>
              <a:defRPr>
                <a:solidFill>
                  <a:srgbClr val="868D95"/>
                </a:solidFill>
              </a:defRPr>
            </a:lvl1pPr>
          </a:lstStyle>
          <a:p>
            <a:fld id="{86CB4B4D-7CA3-9044-876B-883B54F8677D}" type="slidenum">
              <a:rPr lang="en-US" smtClean="0"/>
              <a:pPr/>
              <a:t>‹#›</a:t>
            </a:fld>
            <a:endParaRPr lang="en-US" dirty="0"/>
          </a:p>
        </p:txBody>
      </p:sp>
      <p:sp>
        <p:nvSpPr>
          <p:cNvPr id="2" name="Footer Placeholder 1">
            <a:extLst>
              <a:ext uri="{FF2B5EF4-FFF2-40B4-BE49-F238E27FC236}">
                <a16:creationId xmlns:a16="http://schemas.microsoft.com/office/drawing/2014/main" id="{4B45BD60-227F-F84D-9075-9B4E05A5C688}"/>
              </a:ext>
            </a:extLst>
          </p:cNvPr>
          <p:cNvSpPr>
            <a:spLocks noGrp="1"/>
          </p:cNvSpPr>
          <p:nvPr>
            <p:ph type="ftr" sz="quarter" idx="10"/>
          </p:nvPr>
        </p:nvSpPr>
        <p:spPr/>
        <p:txBody>
          <a:bodyPr/>
          <a:lstStyle>
            <a:lvl1pPr>
              <a:defRPr>
                <a:solidFill>
                  <a:srgbClr val="868D95"/>
                </a:solidFill>
              </a:defRPr>
            </a:lvl1pPr>
          </a:lstStyle>
          <a:p>
            <a:r>
              <a:rPr lang="en-US" dirty="0"/>
              <a:t>IBM Security / © 2020 IBM Corporation</a:t>
            </a:r>
          </a:p>
        </p:txBody>
      </p:sp>
    </p:spTree>
    <p:extLst>
      <p:ext uri="{BB962C8B-B14F-4D97-AF65-F5344CB8AC3E}">
        <p14:creationId xmlns:p14="http://schemas.microsoft.com/office/powerpoint/2010/main" val="3928886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reserve="1">
  <p:cSld name="Blank with no footer - dark backgroun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10AC7B62-8B24-8B41-8C34-A8D87AAFF4AC}"/>
              </a:ext>
            </a:extLst>
          </p:cNvPr>
          <p:cNvGrpSpPr/>
          <p:nvPr userDrawn="1"/>
        </p:nvGrpSpPr>
        <p:grpSpPr>
          <a:xfrm>
            <a:off x="-211344" y="-216036"/>
            <a:ext cx="9579553" cy="5572152"/>
            <a:chOff x="-211344" y="-216036"/>
            <a:chExt cx="9579553" cy="5572152"/>
          </a:xfrm>
        </p:grpSpPr>
        <p:grpSp>
          <p:nvGrpSpPr>
            <p:cNvPr id="48" name="Group 47">
              <a:extLst>
                <a:ext uri="{FF2B5EF4-FFF2-40B4-BE49-F238E27FC236}">
                  <a16:creationId xmlns:a16="http://schemas.microsoft.com/office/drawing/2014/main" id="{2613131D-D35A-6147-84C3-90FC4440CA5A}"/>
                </a:ext>
              </a:extLst>
            </p:cNvPr>
            <p:cNvGrpSpPr/>
            <p:nvPr userDrawn="1"/>
          </p:nvGrpSpPr>
          <p:grpSpPr>
            <a:xfrm>
              <a:off x="204788" y="-216036"/>
              <a:ext cx="8742222" cy="182880"/>
              <a:chOff x="204788" y="-201168"/>
              <a:chExt cx="8742222" cy="182880"/>
            </a:xfrm>
          </p:grpSpPr>
          <p:cxnSp>
            <p:nvCxnSpPr>
              <p:cNvPr id="81" name="Straight Connector 80">
                <a:extLst>
                  <a:ext uri="{FF2B5EF4-FFF2-40B4-BE49-F238E27FC236}">
                    <a16:creationId xmlns:a16="http://schemas.microsoft.com/office/drawing/2014/main" id="{04317FE5-13F3-D542-9FE1-947443FEA3FB}"/>
                  </a:ext>
                </a:extLst>
              </p:cNvPr>
              <p:cNvCxnSpPr/>
              <p:nvPr userDrawn="1"/>
            </p:nvCxnSpPr>
            <p:spPr bwMode="auto">
              <a:xfrm>
                <a:off x="204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26CD8006-3042-A448-AE37-B0FF8FEBC6DC}"/>
                  </a:ext>
                </a:extLst>
              </p:cNvPr>
              <p:cNvCxnSpPr/>
              <p:nvPr userDrawn="1"/>
            </p:nvCxnSpPr>
            <p:spPr bwMode="auto">
              <a:xfrm>
                <a:off x="248716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4DBBF8FC-CBE9-1645-BB29-4ABC463D09CA}"/>
                  </a:ext>
                </a:extLst>
              </p:cNvPr>
              <p:cNvCxnSpPr/>
              <p:nvPr userDrawn="1"/>
            </p:nvCxnSpPr>
            <p:spPr bwMode="auto">
              <a:xfrm>
                <a:off x="228600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8538B20B-C0FA-8741-9AB6-4B3DCF70933D}"/>
                  </a:ext>
                </a:extLst>
              </p:cNvPr>
              <p:cNvCxnSpPr/>
              <p:nvPr userDrawn="1"/>
            </p:nvCxnSpPr>
            <p:spPr bwMode="auto">
              <a:xfrm>
                <a:off x="208483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7EEEEDCE-BE33-3D4E-8C17-8A923BA1FC41}"/>
                  </a:ext>
                </a:extLst>
              </p:cNvPr>
              <p:cNvCxnSpPr/>
              <p:nvPr userDrawn="1"/>
            </p:nvCxnSpPr>
            <p:spPr bwMode="auto">
              <a:xfrm>
                <a:off x="894701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6" name="Straight Connector 85">
                <a:extLst>
                  <a:ext uri="{FF2B5EF4-FFF2-40B4-BE49-F238E27FC236}">
                    <a16:creationId xmlns:a16="http://schemas.microsoft.com/office/drawing/2014/main" id="{17D5E37F-D6F8-1A46-8F0E-9AA7487C88AC}"/>
                  </a:ext>
                </a:extLst>
              </p:cNvPr>
              <p:cNvCxnSpPr/>
              <p:nvPr userDrawn="1"/>
            </p:nvCxnSpPr>
            <p:spPr bwMode="auto">
              <a:xfrm>
                <a:off x="7057581"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7" name="Straight Connector 86">
                <a:extLst>
                  <a:ext uri="{FF2B5EF4-FFF2-40B4-BE49-F238E27FC236}">
                    <a16:creationId xmlns:a16="http://schemas.microsoft.com/office/drawing/2014/main" id="{91C38E67-4C2E-3842-9CF5-A0F8B4E7120A}"/>
                  </a:ext>
                </a:extLst>
              </p:cNvPr>
              <p:cNvCxnSpPr/>
              <p:nvPr userDrawn="1"/>
            </p:nvCxnSpPr>
            <p:spPr bwMode="auto">
              <a:xfrm>
                <a:off x="6856413"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8" name="Straight Connector 87">
                <a:extLst>
                  <a:ext uri="{FF2B5EF4-FFF2-40B4-BE49-F238E27FC236}">
                    <a16:creationId xmlns:a16="http://schemas.microsoft.com/office/drawing/2014/main" id="{0FC2AF0D-099E-9242-BA91-AC1E11DF2A38}"/>
                  </a:ext>
                </a:extLst>
              </p:cNvPr>
              <p:cNvCxnSpPr/>
              <p:nvPr userDrawn="1"/>
            </p:nvCxnSpPr>
            <p:spPr bwMode="auto">
              <a:xfrm>
                <a:off x="6655245"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9" name="Straight Connector 88">
                <a:extLst>
                  <a:ext uri="{FF2B5EF4-FFF2-40B4-BE49-F238E27FC236}">
                    <a16:creationId xmlns:a16="http://schemas.microsoft.com/office/drawing/2014/main" id="{7B6D06BA-E211-0141-A1C8-218ADCD57328}"/>
                  </a:ext>
                </a:extLst>
              </p:cNvPr>
              <p:cNvCxnSpPr/>
              <p:nvPr userDrawn="1"/>
            </p:nvCxnSpPr>
            <p:spPr bwMode="auto">
              <a:xfrm>
                <a:off x="4776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0" name="Straight Connector 89">
                <a:extLst>
                  <a:ext uri="{FF2B5EF4-FFF2-40B4-BE49-F238E27FC236}">
                    <a16:creationId xmlns:a16="http://schemas.microsoft.com/office/drawing/2014/main" id="{3B327C1F-28C8-6A4E-9B36-0F3731C7CC4E}"/>
                  </a:ext>
                </a:extLst>
              </p:cNvPr>
              <p:cNvCxnSpPr/>
              <p:nvPr userDrawn="1"/>
            </p:nvCxnSpPr>
            <p:spPr bwMode="auto">
              <a:xfrm>
                <a:off x="457562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1" name="Straight Connector 90">
                <a:extLst>
                  <a:ext uri="{FF2B5EF4-FFF2-40B4-BE49-F238E27FC236}">
                    <a16:creationId xmlns:a16="http://schemas.microsoft.com/office/drawing/2014/main" id="{8083AFB4-6A8A-384F-B827-9FA5AC411F3F}"/>
                  </a:ext>
                </a:extLst>
              </p:cNvPr>
              <p:cNvCxnSpPr/>
              <p:nvPr userDrawn="1"/>
            </p:nvCxnSpPr>
            <p:spPr bwMode="auto">
              <a:xfrm>
                <a:off x="437445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49" name="Group 48">
              <a:extLst>
                <a:ext uri="{FF2B5EF4-FFF2-40B4-BE49-F238E27FC236}">
                  <a16:creationId xmlns:a16="http://schemas.microsoft.com/office/drawing/2014/main" id="{47D567EA-7646-C440-884B-131656526668}"/>
                </a:ext>
              </a:extLst>
            </p:cNvPr>
            <p:cNvGrpSpPr/>
            <p:nvPr userDrawn="1"/>
          </p:nvGrpSpPr>
          <p:grpSpPr>
            <a:xfrm>
              <a:off x="204788" y="5173236"/>
              <a:ext cx="8742222" cy="182880"/>
              <a:chOff x="204788" y="-201168"/>
              <a:chExt cx="8742222" cy="182880"/>
            </a:xfrm>
          </p:grpSpPr>
          <p:cxnSp>
            <p:nvCxnSpPr>
              <p:cNvPr id="70" name="Straight Connector 69">
                <a:extLst>
                  <a:ext uri="{FF2B5EF4-FFF2-40B4-BE49-F238E27FC236}">
                    <a16:creationId xmlns:a16="http://schemas.microsoft.com/office/drawing/2014/main" id="{81FF7E08-9402-6542-A050-644FB645C684}"/>
                  </a:ext>
                </a:extLst>
              </p:cNvPr>
              <p:cNvCxnSpPr/>
              <p:nvPr userDrawn="1"/>
            </p:nvCxnSpPr>
            <p:spPr bwMode="auto">
              <a:xfrm>
                <a:off x="204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6E113281-2DB4-AE45-A35D-CD6E1A506C39}"/>
                  </a:ext>
                </a:extLst>
              </p:cNvPr>
              <p:cNvCxnSpPr/>
              <p:nvPr userDrawn="1"/>
            </p:nvCxnSpPr>
            <p:spPr bwMode="auto">
              <a:xfrm>
                <a:off x="248716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2ABB942C-2664-A947-B56D-A488B1E293C2}"/>
                  </a:ext>
                </a:extLst>
              </p:cNvPr>
              <p:cNvCxnSpPr/>
              <p:nvPr userDrawn="1"/>
            </p:nvCxnSpPr>
            <p:spPr bwMode="auto">
              <a:xfrm>
                <a:off x="228600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E981D414-04E1-B844-AE9D-C2CC713BB48E}"/>
                  </a:ext>
                </a:extLst>
              </p:cNvPr>
              <p:cNvCxnSpPr/>
              <p:nvPr userDrawn="1"/>
            </p:nvCxnSpPr>
            <p:spPr bwMode="auto">
              <a:xfrm>
                <a:off x="208483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C81364B7-186B-444D-A488-96811B4AEB75}"/>
                  </a:ext>
                </a:extLst>
              </p:cNvPr>
              <p:cNvCxnSpPr/>
              <p:nvPr userDrawn="1"/>
            </p:nvCxnSpPr>
            <p:spPr bwMode="auto">
              <a:xfrm>
                <a:off x="894701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CADB0626-2613-F143-A4B3-A79C037CDCDC}"/>
                  </a:ext>
                </a:extLst>
              </p:cNvPr>
              <p:cNvCxnSpPr/>
              <p:nvPr userDrawn="1"/>
            </p:nvCxnSpPr>
            <p:spPr bwMode="auto">
              <a:xfrm>
                <a:off x="7057581"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1D1BFD05-EED5-4F4A-A0CA-76AD4C635E2C}"/>
                  </a:ext>
                </a:extLst>
              </p:cNvPr>
              <p:cNvCxnSpPr/>
              <p:nvPr userDrawn="1"/>
            </p:nvCxnSpPr>
            <p:spPr bwMode="auto">
              <a:xfrm>
                <a:off x="6856413"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7" name="Straight Connector 76">
                <a:extLst>
                  <a:ext uri="{FF2B5EF4-FFF2-40B4-BE49-F238E27FC236}">
                    <a16:creationId xmlns:a16="http://schemas.microsoft.com/office/drawing/2014/main" id="{1FE302AE-9C86-ED45-8EB2-EBE88CD5D21C}"/>
                  </a:ext>
                </a:extLst>
              </p:cNvPr>
              <p:cNvCxnSpPr/>
              <p:nvPr userDrawn="1"/>
            </p:nvCxnSpPr>
            <p:spPr bwMode="auto">
              <a:xfrm>
                <a:off x="6655245"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4587454F-AF7A-2F4F-A18E-C7F801BDC816}"/>
                  </a:ext>
                </a:extLst>
              </p:cNvPr>
              <p:cNvCxnSpPr/>
              <p:nvPr userDrawn="1"/>
            </p:nvCxnSpPr>
            <p:spPr bwMode="auto">
              <a:xfrm>
                <a:off x="4776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98437C11-1348-6446-9FBF-62FD8369783D}"/>
                  </a:ext>
                </a:extLst>
              </p:cNvPr>
              <p:cNvCxnSpPr/>
              <p:nvPr userDrawn="1"/>
            </p:nvCxnSpPr>
            <p:spPr bwMode="auto">
              <a:xfrm>
                <a:off x="457562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C11A82DD-042A-7740-945B-DF874F1F856F}"/>
                  </a:ext>
                </a:extLst>
              </p:cNvPr>
              <p:cNvCxnSpPr/>
              <p:nvPr userDrawn="1"/>
            </p:nvCxnSpPr>
            <p:spPr bwMode="auto">
              <a:xfrm>
                <a:off x="437445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50" name="Group 49">
              <a:extLst>
                <a:ext uri="{FF2B5EF4-FFF2-40B4-BE49-F238E27FC236}">
                  <a16:creationId xmlns:a16="http://schemas.microsoft.com/office/drawing/2014/main" id="{7482D6C9-FE03-EA4C-A4F6-E7317D8EF301}"/>
                </a:ext>
              </a:extLst>
            </p:cNvPr>
            <p:cNvGrpSpPr/>
            <p:nvPr userDrawn="1"/>
          </p:nvGrpSpPr>
          <p:grpSpPr>
            <a:xfrm>
              <a:off x="-211344" y="203195"/>
              <a:ext cx="182881" cy="4740007"/>
              <a:chOff x="-211344" y="203195"/>
              <a:chExt cx="182881" cy="4740007"/>
            </a:xfrm>
          </p:grpSpPr>
          <p:cxnSp>
            <p:nvCxnSpPr>
              <p:cNvPr id="61" name="Straight Connector 60">
                <a:extLst>
                  <a:ext uri="{FF2B5EF4-FFF2-40B4-BE49-F238E27FC236}">
                    <a16:creationId xmlns:a16="http://schemas.microsoft.com/office/drawing/2014/main" id="{8FE5F9AD-3DB5-364C-8F66-5AA236562F2A}"/>
                  </a:ext>
                </a:extLst>
              </p:cNvPr>
              <p:cNvCxnSpPr/>
              <p:nvPr userDrawn="1"/>
            </p:nvCxnSpPr>
            <p:spPr bwMode="auto">
              <a:xfrm rot="16200000">
                <a:off x="-119903" y="485176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0CFCB192-9101-B449-AA2B-5FEE7B8224E6}"/>
                  </a:ext>
                </a:extLst>
              </p:cNvPr>
              <p:cNvCxnSpPr/>
              <p:nvPr userDrawn="1"/>
            </p:nvCxnSpPr>
            <p:spPr bwMode="auto">
              <a:xfrm rot="16200000">
                <a:off x="-119903" y="3666761"/>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6F92C5D0-7BD9-0A4A-ABA4-390B192170C0}"/>
                  </a:ext>
                </a:extLst>
              </p:cNvPr>
              <p:cNvCxnSpPr/>
              <p:nvPr userDrawn="1"/>
            </p:nvCxnSpPr>
            <p:spPr bwMode="auto">
              <a:xfrm rot="16200000">
                <a:off x="-119903" y="4266666"/>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47B0202F-19CE-1D42-8358-20734AB69723}"/>
                  </a:ext>
                </a:extLst>
              </p:cNvPr>
              <p:cNvCxnSpPr/>
              <p:nvPr userDrawn="1"/>
            </p:nvCxnSpPr>
            <p:spPr bwMode="auto">
              <a:xfrm rot="16200000">
                <a:off x="-119904" y="111755"/>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1614B72C-4585-E747-A169-E0BF7D0A18F9}"/>
                  </a:ext>
                </a:extLst>
              </p:cNvPr>
              <p:cNvCxnSpPr/>
              <p:nvPr userDrawn="1"/>
            </p:nvCxnSpPr>
            <p:spPr bwMode="auto">
              <a:xfrm rot="16200000">
                <a:off x="-119904" y="69685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94856DC0-B938-EA42-8771-4C521A0968F1}"/>
                  </a:ext>
                </a:extLst>
              </p:cNvPr>
              <p:cNvCxnSpPr/>
              <p:nvPr userDrawn="1"/>
            </p:nvCxnSpPr>
            <p:spPr bwMode="auto">
              <a:xfrm rot="16200000">
                <a:off x="-119904" y="1296757"/>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E8EA659C-3A15-0641-8693-4FCB93FE8AC4}"/>
                  </a:ext>
                </a:extLst>
              </p:cNvPr>
              <p:cNvCxnSpPr/>
              <p:nvPr userDrawn="1"/>
            </p:nvCxnSpPr>
            <p:spPr bwMode="auto">
              <a:xfrm rot="16200000">
                <a:off x="-119904" y="188925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7FC5FE64-6776-C34A-9FCA-DA9DFFCFE4E9}"/>
                  </a:ext>
                </a:extLst>
              </p:cNvPr>
              <p:cNvCxnSpPr/>
              <p:nvPr userDrawn="1"/>
            </p:nvCxnSpPr>
            <p:spPr bwMode="auto">
              <a:xfrm rot="16200000">
                <a:off x="-119904" y="2481759"/>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30F3AE72-456D-D14E-807C-CC49849A0EF5}"/>
                  </a:ext>
                </a:extLst>
              </p:cNvPr>
              <p:cNvCxnSpPr/>
              <p:nvPr userDrawn="1"/>
            </p:nvCxnSpPr>
            <p:spPr bwMode="auto">
              <a:xfrm rot="16200000">
                <a:off x="-119903" y="3074260"/>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51" name="Group 50">
              <a:extLst>
                <a:ext uri="{FF2B5EF4-FFF2-40B4-BE49-F238E27FC236}">
                  <a16:creationId xmlns:a16="http://schemas.microsoft.com/office/drawing/2014/main" id="{839057B4-5132-9A45-A3F7-AED2350C8D3F}"/>
                </a:ext>
              </a:extLst>
            </p:cNvPr>
            <p:cNvGrpSpPr/>
            <p:nvPr userDrawn="1"/>
          </p:nvGrpSpPr>
          <p:grpSpPr>
            <a:xfrm>
              <a:off x="9185328" y="203195"/>
              <a:ext cx="182881" cy="4740007"/>
              <a:chOff x="-211344" y="203195"/>
              <a:chExt cx="182881" cy="4740007"/>
            </a:xfrm>
          </p:grpSpPr>
          <p:cxnSp>
            <p:nvCxnSpPr>
              <p:cNvPr id="52" name="Straight Connector 51">
                <a:extLst>
                  <a:ext uri="{FF2B5EF4-FFF2-40B4-BE49-F238E27FC236}">
                    <a16:creationId xmlns:a16="http://schemas.microsoft.com/office/drawing/2014/main" id="{4F66BE0A-458B-6543-A6DD-83FCDF9B0224}"/>
                  </a:ext>
                </a:extLst>
              </p:cNvPr>
              <p:cNvCxnSpPr/>
              <p:nvPr userDrawn="1"/>
            </p:nvCxnSpPr>
            <p:spPr bwMode="auto">
              <a:xfrm rot="16200000">
                <a:off x="-119903" y="485176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0825710F-B343-D047-A210-A04B6160C728}"/>
                  </a:ext>
                </a:extLst>
              </p:cNvPr>
              <p:cNvCxnSpPr/>
              <p:nvPr userDrawn="1"/>
            </p:nvCxnSpPr>
            <p:spPr bwMode="auto">
              <a:xfrm rot="16200000">
                <a:off x="-119903" y="3666761"/>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FFC3760E-DB1A-0E4B-A029-09DA9DD526DB}"/>
                  </a:ext>
                </a:extLst>
              </p:cNvPr>
              <p:cNvCxnSpPr/>
              <p:nvPr userDrawn="1"/>
            </p:nvCxnSpPr>
            <p:spPr bwMode="auto">
              <a:xfrm rot="16200000">
                <a:off x="-119903" y="4266666"/>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F197239B-4787-8C4A-9796-26D4CE53974B}"/>
                  </a:ext>
                </a:extLst>
              </p:cNvPr>
              <p:cNvCxnSpPr/>
              <p:nvPr userDrawn="1"/>
            </p:nvCxnSpPr>
            <p:spPr bwMode="auto">
              <a:xfrm rot="16200000">
                <a:off x="-119904" y="111755"/>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58FD0D9C-E360-A041-8392-E91546B47BA5}"/>
                  </a:ext>
                </a:extLst>
              </p:cNvPr>
              <p:cNvCxnSpPr/>
              <p:nvPr userDrawn="1"/>
            </p:nvCxnSpPr>
            <p:spPr bwMode="auto">
              <a:xfrm rot="16200000">
                <a:off x="-119904" y="69685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1620A2E2-11CE-F445-AB1F-ECD010D3CAD5}"/>
                  </a:ext>
                </a:extLst>
              </p:cNvPr>
              <p:cNvCxnSpPr/>
              <p:nvPr userDrawn="1"/>
            </p:nvCxnSpPr>
            <p:spPr bwMode="auto">
              <a:xfrm rot="16200000">
                <a:off x="-119904" y="1296757"/>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A153A515-425C-B24F-98F4-970641ADFD14}"/>
                  </a:ext>
                </a:extLst>
              </p:cNvPr>
              <p:cNvCxnSpPr/>
              <p:nvPr userDrawn="1"/>
            </p:nvCxnSpPr>
            <p:spPr bwMode="auto">
              <a:xfrm rot="16200000">
                <a:off x="-119904" y="188925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3C50244A-3A5A-4240-AF2E-D996111C5F61}"/>
                  </a:ext>
                </a:extLst>
              </p:cNvPr>
              <p:cNvCxnSpPr/>
              <p:nvPr userDrawn="1"/>
            </p:nvCxnSpPr>
            <p:spPr bwMode="auto">
              <a:xfrm rot="16200000">
                <a:off x="-119904" y="2481759"/>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F2D35D95-2D80-A247-A7C6-EC100824BB89}"/>
                  </a:ext>
                </a:extLst>
              </p:cNvPr>
              <p:cNvCxnSpPr/>
              <p:nvPr userDrawn="1"/>
            </p:nvCxnSpPr>
            <p:spPr bwMode="auto">
              <a:xfrm rot="16200000">
                <a:off x="-119903" y="3074260"/>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0096113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text with Vertical Aurora">
    <p:spTree>
      <p:nvGrpSpPr>
        <p:cNvPr id="1" name=""/>
        <p:cNvGrpSpPr/>
        <p:nvPr/>
      </p:nvGrpSpPr>
      <p:grpSpPr>
        <a:xfrm>
          <a:off x="0" y="0"/>
          <a:ext cx="0" cy="0"/>
          <a:chOff x="0" y="0"/>
          <a:chExt cx="0" cy="0"/>
        </a:xfrm>
      </p:grpSpPr>
      <p:pic>
        <p:nvPicPr>
          <p:cNvPr id="1193" name="aurora-cover.png" descr="aurora-cover.png"/>
          <p:cNvPicPr>
            <a:picLocks/>
          </p:cNvPicPr>
          <p:nvPr/>
        </p:nvPicPr>
        <p:blipFill>
          <a:blip r:embed="rId2"/>
          <a:stretch>
            <a:fillRect/>
          </a:stretch>
        </p:blipFill>
        <p:spPr>
          <a:xfrm rot="5400000">
            <a:off x="1091885" y="1655547"/>
            <a:ext cx="5143501" cy="1832406"/>
          </a:xfrm>
          <a:prstGeom prst="rect">
            <a:avLst/>
          </a:prstGeom>
          <a:ln w="12700">
            <a:miter lim="400000"/>
          </a:ln>
        </p:spPr>
      </p:pic>
      <p:sp>
        <p:nvSpPr>
          <p:cNvPr id="1190" name="Slide Number"/>
          <p:cNvSpPr txBox="1">
            <a:spLocks noGrp="1"/>
          </p:cNvSpPr>
          <p:nvPr>
            <p:ph type="sldNum" sz="quarter" idx="2"/>
          </p:nvPr>
        </p:nvSpPr>
        <p:spPr>
          <a:prstGeom prst="rect">
            <a:avLst/>
          </a:prstGeom>
        </p:spPr>
        <p:txBody>
          <a:bodyPr/>
          <a:lstStyle>
            <a:lvl1pPr>
              <a:defRPr>
                <a:solidFill>
                  <a:srgbClr val="868D95"/>
                </a:solidFill>
              </a:defRPr>
            </a:lvl1pPr>
          </a:lstStyle>
          <a:p>
            <a:fld id="{86CB4B4D-7CA3-9044-876B-883B54F8677D}" type="slidenum">
              <a:rPr lang="en-US" smtClean="0"/>
              <a:pPr/>
              <a:t>‹#›</a:t>
            </a:fld>
            <a:endParaRPr lang="en-US" dirty="0"/>
          </a:p>
        </p:txBody>
      </p:sp>
      <p:sp>
        <p:nvSpPr>
          <p:cNvPr id="1191" name="Body Level One…"/>
          <p:cNvSpPr txBox="1">
            <a:spLocks noGrp="1"/>
          </p:cNvSpPr>
          <p:nvPr>
            <p:ph type="body" sz="half" idx="1" hasCustomPrompt="1"/>
          </p:nvPr>
        </p:nvSpPr>
        <p:spPr>
          <a:xfrm>
            <a:off x="4762535" y="164580"/>
            <a:ext cx="4181439" cy="4194695"/>
          </a:xfrm>
          <a:prstGeom prst="rect">
            <a:avLst/>
          </a:prstGeom>
        </p:spPr>
        <p:txBody>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 name="Title 1">
            <a:extLst>
              <a:ext uri="{FF2B5EF4-FFF2-40B4-BE49-F238E27FC236}">
                <a16:creationId xmlns:a16="http://schemas.microsoft.com/office/drawing/2014/main" id="{6B8116FA-A581-9343-A43F-1B1894908C27}"/>
              </a:ext>
            </a:extLst>
          </p:cNvPr>
          <p:cNvSpPr>
            <a:spLocks noGrp="1"/>
          </p:cNvSpPr>
          <p:nvPr>
            <p:ph type="title"/>
          </p:nvPr>
        </p:nvSpPr>
        <p:spPr>
          <a:xfrm>
            <a:off x="177660" y="168516"/>
            <a:ext cx="4184047" cy="4190759"/>
          </a:xfrm>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298F3C70-8251-7048-AEEA-8A8E67FA0756}"/>
              </a:ext>
            </a:extLst>
          </p:cNvPr>
          <p:cNvSpPr>
            <a:spLocks noGrp="1"/>
          </p:cNvSpPr>
          <p:nvPr>
            <p:ph type="ftr" sz="quarter" idx="10"/>
          </p:nvPr>
        </p:nvSpPr>
        <p:spPr/>
        <p:txBody>
          <a:bodyPr/>
          <a:lstStyle>
            <a:lvl1pPr>
              <a:defRPr>
                <a:solidFill>
                  <a:srgbClr val="868D95"/>
                </a:solidFill>
              </a:defRPr>
            </a:lvl1pPr>
          </a:lstStyle>
          <a:p>
            <a:r>
              <a:rPr lang="en-US" dirty="0"/>
              <a:t>IBM Security / © 2020 IBM Corporation</a:t>
            </a:r>
          </a:p>
        </p:txBody>
      </p:sp>
    </p:spTree>
    <p:extLst>
      <p:ext uri="{BB962C8B-B14F-4D97-AF65-F5344CB8AC3E}">
        <p14:creationId xmlns:p14="http://schemas.microsoft.com/office/powerpoint/2010/main" val="37164083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reserve="1">
  <p:cSld name="Divider slide">
    <p:bg>
      <p:bgPr>
        <a:solidFill>
          <a:srgbClr val="000000"/>
        </a:solidFill>
        <a:effectLst/>
      </p:bgPr>
    </p:bg>
    <p:spTree>
      <p:nvGrpSpPr>
        <p:cNvPr id="1" name=""/>
        <p:cNvGrpSpPr/>
        <p:nvPr/>
      </p:nvGrpSpPr>
      <p:grpSpPr>
        <a:xfrm>
          <a:off x="0" y="0"/>
          <a:ext cx="0" cy="0"/>
          <a:chOff x="0" y="0"/>
          <a:chExt cx="0" cy="0"/>
        </a:xfrm>
      </p:grpSpPr>
      <p:pic>
        <p:nvPicPr>
          <p:cNvPr id="1200" name="aurora-cover.png" descr="aurora-cover.png"/>
          <p:cNvPicPr>
            <a:picLocks/>
          </p:cNvPicPr>
          <p:nvPr/>
        </p:nvPicPr>
        <p:blipFill>
          <a:blip r:embed="rId2"/>
          <a:stretch>
            <a:fillRect/>
          </a:stretch>
        </p:blipFill>
        <p:spPr>
          <a:xfrm rot="10800000" flipH="1">
            <a:off x="0" y="18167"/>
            <a:ext cx="9144000" cy="5143501"/>
          </a:xfrm>
          <a:prstGeom prst="rect">
            <a:avLst/>
          </a:prstGeom>
          <a:ln w="12700">
            <a:miter lim="400000"/>
          </a:ln>
        </p:spPr>
      </p:pic>
      <p:sp>
        <p:nvSpPr>
          <p:cNvPr id="1244" name="Slide Number"/>
          <p:cNvSpPr txBox="1">
            <a:spLocks noGrp="1"/>
          </p:cNvSpPr>
          <p:nvPr>
            <p:ph type="sldNum" sz="quarter" idx="2"/>
          </p:nvPr>
        </p:nvSpPr>
        <p:spPr>
          <a:prstGeom prst="rect">
            <a:avLst/>
          </a:prstGeom>
        </p:spPr>
        <p:txBody>
          <a:bodyPr/>
          <a:lstStyle>
            <a:lvl1pPr>
              <a:defRPr>
                <a:solidFill>
                  <a:srgbClr val="868D95"/>
                </a:solidFill>
              </a:defRPr>
            </a:lvl1pPr>
          </a:lstStyle>
          <a:p>
            <a:fld id="{86CB4B4D-7CA3-9044-876B-883B54F8677D}" type="slidenum">
              <a:rPr lang="en-US" smtClean="0"/>
              <a:pPr/>
              <a:t>‹#›</a:t>
            </a:fld>
            <a:endParaRPr lang="en-US" dirty="0"/>
          </a:p>
        </p:txBody>
      </p:sp>
      <p:sp>
        <p:nvSpPr>
          <p:cNvPr id="1246" name="Insert section or module description here, limited to two lines"/>
          <p:cNvSpPr txBox="1">
            <a:spLocks noGrp="1"/>
          </p:cNvSpPr>
          <p:nvPr>
            <p:ph type="body" idx="13" hasCustomPrompt="1"/>
          </p:nvPr>
        </p:nvSpPr>
        <p:spPr>
          <a:xfrm>
            <a:off x="161175" y="1625600"/>
            <a:ext cx="8778875" cy="1097052"/>
          </a:xfrm>
          <a:prstGeom prst="rect">
            <a:avLst/>
          </a:prstGeom>
        </p:spPr>
        <p:txBody>
          <a:bodyPr/>
          <a:lstStyle>
            <a:lvl1pPr>
              <a:spcBef>
                <a:spcPts val="1200"/>
              </a:spcBef>
              <a:tabLst/>
              <a:defRPr sz="3600">
                <a:latin typeface="+mn-lt"/>
                <a:ea typeface="+mj-ea"/>
                <a:cs typeface="+mj-cs"/>
                <a:sym typeface="IBM Plex Sans Light"/>
              </a:defRPr>
            </a:lvl1pPr>
          </a:lstStyle>
          <a:p>
            <a:r>
              <a:rPr dirty="0"/>
              <a:t>Insert section or module description here, limited to two lines</a:t>
            </a:r>
          </a:p>
        </p:txBody>
      </p:sp>
      <p:sp>
        <p:nvSpPr>
          <p:cNvPr id="1247" name="IBM Product Name"/>
          <p:cNvSpPr txBox="1">
            <a:spLocks noGrp="1"/>
          </p:cNvSpPr>
          <p:nvPr>
            <p:ph type="body" sz="quarter" idx="14" hasCustomPrompt="1"/>
          </p:nvPr>
        </p:nvSpPr>
        <p:spPr>
          <a:xfrm>
            <a:off x="191555" y="1370424"/>
            <a:ext cx="8752420" cy="221599"/>
          </a:xfrm>
          <a:prstGeom prst="rect">
            <a:avLst/>
          </a:prstGeom>
        </p:spPr>
        <p:txBody>
          <a:bodyPr/>
          <a:lstStyle/>
          <a:p>
            <a:pPr>
              <a:lnSpc>
                <a:spcPct val="90000"/>
              </a:lnSpc>
              <a:spcBef>
                <a:spcPts val="0"/>
              </a:spcBef>
              <a:tabLst/>
              <a:defRPr sz="1400"/>
            </a:pPr>
            <a:r>
              <a:rPr dirty="0"/>
              <a:t>IBM </a:t>
            </a:r>
            <a:r>
              <a:rPr dirty="0">
                <a:latin typeface="IBM Plex Sans SemiBold"/>
                <a:ea typeface="IBM Plex Sans SemiBold"/>
                <a:cs typeface="IBM Plex Sans SemiBold"/>
                <a:sym typeface="IBM Plex Sans SemiBold"/>
              </a:rPr>
              <a:t>Product Name</a:t>
            </a:r>
          </a:p>
        </p:txBody>
      </p:sp>
      <p:sp>
        <p:nvSpPr>
          <p:cNvPr id="2" name="Footer Placeholder 1">
            <a:extLst>
              <a:ext uri="{FF2B5EF4-FFF2-40B4-BE49-F238E27FC236}">
                <a16:creationId xmlns:a16="http://schemas.microsoft.com/office/drawing/2014/main" id="{10D56854-D740-2D4E-8AC6-5A24FE34191C}"/>
              </a:ext>
            </a:extLst>
          </p:cNvPr>
          <p:cNvSpPr>
            <a:spLocks noGrp="1"/>
          </p:cNvSpPr>
          <p:nvPr>
            <p:ph type="ftr" sz="quarter" idx="15"/>
          </p:nvPr>
        </p:nvSpPr>
        <p:spPr/>
        <p:txBody>
          <a:bodyPr/>
          <a:lstStyle>
            <a:lvl1pPr>
              <a:defRPr>
                <a:solidFill>
                  <a:srgbClr val="868D95"/>
                </a:solidFill>
              </a:defRPr>
            </a:lvl1pPr>
          </a:lstStyle>
          <a:p>
            <a:r>
              <a:rPr lang="en-US" dirty="0"/>
              <a:t>IBM Security / © 2020 IBM Corporation</a:t>
            </a:r>
          </a:p>
        </p:txBody>
      </p:sp>
      <p:grpSp>
        <p:nvGrpSpPr>
          <p:cNvPr id="51" name="Group 50">
            <a:extLst>
              <a:ext uri="{FF2B5EF4-FFF2-40B4-BE49-F238E27FC236}">
                <a16:creationId xmlns:a16="http://schemas.microsoft.com/office/drawing/2014/main" id="{63F20578-1026-5842-8FEF-C7A729B20CBC}"/>
              </a:ext>
            </a:extLst>
          </p:cNvPr>
          <p:cNvGrpSpPr/>
          <p:nvPr userDrawn="1"/>
        </p:nvGrpSpPr>
        <p:grpSpPr>
          <a:xfrm>
            <a:off x="-211344" y="-216036"/>
            <a:ext cx="9579553" cy="5572152"/>
            <a:chOff x="-211344" y="-216036"/>
            <a:chExt cx="9579553" cy="5572152"/>
          </a:xfrm>
        </p:grpSpPr>
        <p:grpSp>
          <p:nvGrpSpPr>
            <p:cNvPr id="52" name="Group 51">
              <a:extLst>
                <a:ext uri="{FF2B5EF4-FFF2-40B4-BE49-F238E27FC236}">
                  <a16:creationId xmlns:a16="http://schemas.microsoft.com/office/drawing/2014/main" id="{8C1DCAF0-4E95-704E-9016-14035382C4AF}"/>
                </a:ext>
              </a:extLst>
            </p:cNvPr>
            <p:cNvGrpSpPr/>
            <p:nvPr userDrawn="1"/>
          </p:nvGrpSpPr>
          <p:grpSpPr>
            <a:xfrm>
              <a:off x="204788" y="-216036"/>
              <a:ext cx="8742222" cy="182880"/>
              <a:chOff x="204788" y="-201168"/>
              <a:chExt cx="8742222" cy="182880"/>
            </a:xfrm>
          </p:grpSpPr>
          <p:cxnSp>
            <p:nvCxnSpPr>
              <p:cNvPr id="85" name="Straight Connector 84">
                <a:extLst>
                  <a:ext uri="{FF2B5EF4-FFF2-40B4-BE49-F238E27FC236}">
                    <a16:creationId xmlns:a16="http://schemas.microsoft.com/office/drawing/2014/main" id="{17156DF9-5654-3B45-A2BF-E4E23CE519DA}"/>
                  </a:ext>
                </a:extLst>
              </p:cNvPr>
              <p:cNvCxnSpPr/>
              <p:nvPr userDrawn="1"/>
            </p:nvCxnSpPr>
            <p:spPr bwMode="auto">
              <a:xfrm>
                <a:off x="204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6" name="Straight Connector 85">
                <a:extLst>
                  <a:ext uri="{FF2B5EF4-FFF2-40B4-BE49-F238E27FC236}">
                    <a16:creationId xmlns:a16="http://schemas.microsoft.com/office/drawing/2014/main" id="{EB25AEB5-8728-D247-BC34-1680C6730A13}"/>
                  </a:ext>
                </a:extLst>
              </p:cNvPr>
              <p:cNvCxnSpPr/>
              <p:nvPr userDrawn="1"/>
            </p:nvCxnSpPr>
            <p:spPr bwMode="auto">
              <a:xfrm>
                <a:off x="248716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7" name="Straight Connector 86">
                <a:extLst>
                  <a:ext uri="{FF2B5EF4-FFF2-40B4-BE49-F238E27FC236}">
                    <a16:creationId xmlns:a16="http://schemas.microsoft.com/office/drawing/2014/main" id="{9DABE3A9-22A6-7D40-BF06-CF658EF864BE}"/>
                  </a:ext>
                </a:extLst>
              </p:cNvPr>
              <p:cNvCxnSpPr/>
              <p:nvPr userDrawn="1"/>
            </p:nvCxnSpPr>
            <p:spPr bwMode="auto">
              <a:xfrm>
                <a:off x="228600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8" name="Straight Connector 87">
                <a:extLst>
                  <a:ext uri="{FF2B5EF4-FFF2-40B4-BE49-F238E27FC236}">
                    <a16:creationId xmlns:a16="http://schemas.microsoft.com/office/drawing/2014/main" id="{587F30E6-F5A0-B94E-BCC2-C650C6556F77}"/>
                  </a:ext>
                </a:extLst>
              </p:cNvPr>
              <p:cNvCxnSpPr/>
              <p:nvPr userDrawn="1"/>
            </p:nvCxnSpPr>
            <p:spPr bwMode="auto">
              <a:xfrm>
                <a:off x="208483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9" name="Straight Connector 88">
                <a:extLst>
                  <a:ext uri="{FF2B5EF4-FFF2-40B4-BE49-F238E27FC236}">
                    <a16:creationId xmlns:a16="http://schemas.microsoft.com/office/drawing/2014/main" id="{D738B908-B8F0-CA47-B4FB-8F75F3FDBB8D}"/>
                  </a:ext>
                </a:extLst>
              </p:cNvPr>
              <p:cNvCxnSpPr/>
              <p:nvPr userDrawn="1"/>
            </p:nvCxnSpPr>
            <p:spPr bwMode="auto">
              <a:xfrm>
                <a:off x="894701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0" name="Straight Connector 89">
                <a:extLst>
                  <a:ext uri="{FF2B5EF4-FFF2-40B4-BE49-F238E27FC236}">
                    <a16:creationId xmlns:a16="http://schemas.microsoft.com/office/drawing/2014/main" id="{72E44054-D391-3F4F-A92E-0AF713F5F903}"/>
                  </a:ext>
                </a:extLst>
              </p:cNvPr>
              <p:cNvCxnSpPr/>
              <p:nvPr userDrawn="1"/>
            </p:nvCxnSpPr>
            <p:spPr bwMode="auto">
              <a:xfrm>
                <a:off x="7057581"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1" name="Straight Connector 90">
                <a:extLst>
                  <a:ext uri="{FF2B5EF4-FFF2-40B4-BE49-F238E27FC236}">
                    <a16:creationId xmlns:a16="http://schemas.microsoft.com/office/drawing/2014/main" id="{F7CD28E4-E852-7049-B379-80B08AEF3831}"/>
                  </a:ext>
                </a:extLst>
              </p:cNvPr>
              <p:cNvCxnSpPr/>
              <p:nvPr userDrawn="1"/>
            </p:nvCxnSpPr>
            <p:spPr bwMode="auto">
              <a:xfrm>
                <a:off x="6856413"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2" name="Straight Connector 91">
                <a:extLst>
                  <a:ext uri="{FF2B5EF4-FFF2-40B4-BE49-F238E27FC236}">
                    <a16:creationId xmlns:a16="http://schemas.microsoft.com/office/drawing/2014/main" id="{9FD15FC3-34A8-4540-97B9-952D37D36423}"/>
                  </a:ext>
                </a:extLst>
              </p:cNvPr>
              <p:cNvCxnSpPr/>
              <p:nvPr userDrawn="1"/>
            </p:nvCxnSpPr>
            <p:spPr bwMode="auto">
              <a:xfrm>
                <a:off x="6655245"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3" name="Straight Connector 92">
                <a:extLst>
                  <a:ext uri="{FF2B5EF4-FFF2-40B4-BE49-F238E27FC236}">
                    <a16:creationId xmlns:a16="http://schemas.microsoft.com/office/drawing/2014/main" id="{74B62B7A-FFD7-5143-83A3-4799715F8AB0}"/>
                  </a:ext>
                </a:extLst>
              </p:cNvPr>
              <p:cNvCxnSpPr/>
              <p:nvPr userDrawn="1"/>
            </p:nvCxnSpPr>
            <p:spPr bwMode="auto">
              <a:xfrm>
                <a:off x="4776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4" name="Straight Connector 93">
                <a:extLst>
                  <a:ext uri="{FF2B5EF4-FFF2-40B4-BE49-F238E27FC236}">
                    <a16:creationId xmlns:a16="http://schemas.microsoft.com/office/drawing/2014/main" id="{B760047B-ACA6-FE45-8F8D-9113F84094BF}"/>
                  </a:ext>
                </a:extLst>
              </p:cNvPr>
              <p:cNvCxnSpPr/>
              <p:nvPr userDrawn="1"/>
            </p:nvCxnSpPr>
            <p:spPr bwMode="auto">
              <a:xfrm>
                <a:off x="457562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5" name="Straight Connector 94">
                <a:extLst>
                  <a:ext uri="{FF2B5EF4-FFF2-40B4-BE49-F238E27FC236}">
                    <a16:creationId xmlns:a16="http://schemas.microsoft.com/office/drawing/2014/main" id="{C34326E9-3D5D-6840-B530-858553DB4B9D}"/>
                  </a:ext>
                </a:extLst>
              </p:cNvPr>
              <p:cNvCxnSpPr/>
              <p:nvPr userDrawn="1"/>
            </p:nvCxnSpPr>
            <p:spPr bwMode="auto">
              <a:xfrm>
                <a:off x="437445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53" name="Group 52">
              <a:extLst>
                <a:ext uri="{FF2B5EF4-FFF2-40B4-BE49-F238E27FC236}">
                  <a16:creationId xmlns:a16="http://schemas.microsoft.com/office/drawing/2014/main" id="{6AFD55E9-A471-F740-AA29-340BCD60FE39}"/>
                </a:ext>
              </a:extLst>
            </p:cNvPr>
            <p:cNvGrpSpPr/>
            <p:nvPr userDrawn="1"/>
          </p:nvGrpSpPr>
          <p:grpSpPr>
            <a:xfrm>
              <a:off x="204788" y="5173236"/>
              <a:ext cx="8742222" cy="182880"/>
              <a:chOff x="204788" y="-201168"/>
              <a:chExt cx="8742222" cy="182880"/>
            </a:xfrm>
          </p:grpSpPr>
          <p:cxnSp>
            <p:nvCxnSpPr>
              <p:cNvPr id="74" name="Straight Connector 73">
                <a:extLst>
                  <a:ext uri="{FF2B5EF4-FFF2-40B4-BE49-F238E27FC236}">
                    <a16:creationId xmlns:a16="http://schemas.microsoft.com/office/drawing/2014/main" id="{F32C0130-CEA9-7C43-8AC1-C5E07E94284F}"/>
                  </a:ext>
                </a:extLst>
              </p:cNvPr>
              <p:cNvCxnSpPr/>
              <p:nvPr userDrawn="1"/>
            </p:nvCxnSpPr>
            <p:spPr bwMode="auto">
              <a:xfrm>
                <a:off x="204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AB84E66D-993C-A848-89A9-DD2F2A0A6F4C}"/>
                  </a:ext>
                </a:extLst>
              </p:cNvPr>
              <p:cNvCxnSpPr/>
              <p:nvPr userDrawn="1"/>
            </p:nvCxnSpPr>
            <p:spPr bwMode="auto">
              <a:xfrm>
                <a:off x="248716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536343F4-3247-9B45-AE8D-9D3095EE3863}"/>
                  </a:ext>
                </a:extLst>
              </p:cNvPr>
              <p:cNvCxnSpPr/>
              <p:nvPr userDrawn="1"/>
            </p:nvCxnSpPr>
            <p:spPr bwMode="auto">
              <a:xfrm>
                <a:off x="228600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7" name="Straight Connector 76">
                <a:extLst>
                  <a:ext uri="{FF2B5EF4-FFF2-40B4-BE49-F238E27FC236}">
                    <a16:creationId xmlns:a16="http://schemas.microsoft.com/office/drawing/2014/main" id="{5439023B-7E2B-4148-8BFF-E431131E5730}"/>
                  </a:ext>
                </a:extLst>
              </p:cNvPr>
              <p:cNvCxnSpPr/>
              <p:nvPr userDrawn="1"/>
            </p:nvCxnSpPr>
            <p:spPr bwMode="auto">
              <a:xfrm>
                <a:off x="208483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4ED721E4-D5B2-7047-A1B1-C7BA4123DE83}"/>
                  </a:ext>
                </a:extLst>
              </p:cNvPr>
              <p:cNvCxnSpPr/>
              <p:nvPr userDrawn="1"/>
            </p:nvCxnSpPr>
            <p:spPr bwMode="auto">
              <a:xfrm>
                <a:off x="894701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3B0212B2-BF34-CE45-856A-74E3769D018B}"/>
                  </a:ext>
                </a:extLst>
              </p:cNvPr>
              <p:cNvCxnSpPr/>
              <p:nvPr userDrawn="1"/>
            </p:nvCxnSpPr>
            <p:spPr bwMode="auto">
              <a:xfrm>
                <a:off x="7057581"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FD836B9E-72F5-0540-B5A7-A0C5E513683F}"/>
                  </a:ext>
                </a:extLst>
              </p:cNvPr>
              <p:cNvCxnSpPr/>
              <p:nvPr userDrawn="1"/>
            </p:nvCxnSpPr>
            <p:spPr bwMode="auto">
              <a:xfrm>
                <a:off x="6856413"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id="{E02831CE-5020-5447-B046-2B1000B6FBFE}"/>
                  </a:ext>
                </a:extLst>
              </p:cNvPr>
              <p:cNvCxnSpPr/>
              <p:nvPr userDrawn="1"/>
            </p:nvCxnSpPr>
            <p:spPr bwMode="auto">
              <a:xfrm>
                <a:off x="6655245"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27776011-E759-524C-A171-FEBC64205B8D}"/>
                  </a:ext>
                </a:extLst>
              </p:cNvPr>
              <p:cNvCxnSpPr/>
              <p:nvPr userDrawn="1"/>
            </p:nvCxnSpPr>
            <p:spPr bwMode="auto">
              <a:xfrm>
                <a:off x="4776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8532F6DE-1E31-5842-AE91-85E79A5BE479}"/>
                  </a:ext>
                </a:extLst>
              </p:cNvPr>
              <p:cNvCxnSpPr/>
              <p:nvPr userDrawn="1"/>
            </p:nvCxnSpPr>
            <p:spPr bwMode="auto">
              <a:xfrm>
                <a:off x="457562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F24F18FB-AFCD-E449-A868-E3FC9FB842C6}"/>
                  </a:ext>
                </a:extLst>
              </p:cNvPr>
              <p:cNvCxnSpPr/>
              <p:nvPr userDrawn="1"/>
            </p:nvCxnSpPr>
            <p:spPr bwMode="auto">
              <a:xfrm>
                <a:off x="437445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54" name="Group 53">
              <a:extLst>
                <a:ext uri="{FF2B5EF4-FFF2-40B4-BE49-F238E27FC236}">
                  <a16:creationId xmlns:a16="http://schemas.microsoft.com/office/drawing/2014/main" id="{7AFE63FE-D135-E14B-9B77-7268DFA86034}"/>
                </a:ext>
              </a:extLst>
            </p:cNvPr>
            <p:cNvGrpSpPr/>
            <p:nvPr userDrawn="1"/>
          </p:nvGrpSpPr>
          <p:grpSpPr>
            <a:xfrm>
              <a:off x="-211344" y="203195"/>
              <a:ext cx="182881" cy="4740007"/>
              <a:chOff x="-211344" y="203195"/>
              <a:chExt cx="182881" cy="4740007"/>
            </a:xfrm>
          </p:grpSpPr>
          <p:cxnSp>
            <p:nvCxnSpPr>
              <p:cNvPr id="65" name="Straight Connector 64">
                <a:extLst>
                  <a:ext uri="{FF2B5EF4-FFF2-40B4-BE49-F238E27FC236}">
                    <a16:creationId xmlns:a16="http://schemas.microsoft.com/office/drawing/2014/main" id="{C7436542-5750-CA4C-B0F8-9814DEA031F9}"/>
                  </a:ext>
                </a:extLst>
              </p:cNvPr>
              <p:cNvCxnSpPr/>
              <p:nvPr userDrawn="1"/>
            </p:nvCxnSpPr>
            <p:spPr bwMode="auto">
              <a:xfrm rot="16200000">
                <a:off x="-119903" y="485176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A4A91AF9-FCC2-7841-B207-50ACD4ABC280}"/>
                  </a:ext>
                </a:extLst>
              </p:cNvPr>
              <p:cNvCxnSpPr/>
              <p:nvPr userDrawn="1"/>
            </p:nvCxnSpPr>
            <p:spPr bwMode="auto">
              <a:xfrm rot="16200000">
                <a:off x="-119903" y="3666761"/>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A0380D64-3320-0F4B-A3D6-B8DD9673443B}"/>
                  </a:ext>
                </a:extLst>
              </p:cNvPr>
              <p:cNvCxnSpPr/>
              <p:nvPr userDrawn="1"/>
            </p:nvCxnSpPr>
            <p:spPr bwMode="auto">
              <a:xfrm rot="16200000">
                <a:off x="-119903" y="4266666"/>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8DB3C902-00C9-1E43-9439-C22D2AE15E82}"/>
                  </a:ext>
                </a:extLst>
              </p:cNvPr>
              <p:cNvCxnSpPr/>
              <p:nvPr userDrawn="1"/>
            </p:nvCxnSpPr>
            <p:spPr bwMode="auto">
              <a:xfrm rot="16200000">
                <a:off x="-119904" y="111755"/>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19B40C07-4B62-A44A-B9C6-C8BD522405F5}"/>
                  </a:ext>
                </a:extLst>
              </p:cNvPr>
              <p:cNvCxnSpPr/>
              <p:nvPr userDrawn="1"/>
            </p:nvCxnSpPr>
            <p:spPr bwMode="auto">
              <a:xfrm rot="16200000">
                <a:off x="-119904" y="69685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0" name="Straight Connector 69">
                <a:extLst>
                  <a:ext uri="{FF2B5EF4-FFF2-40B4-BE49-F238E27FC236}">
                    <a16:creationId xmlns:a16="http://schemas.microsoft.com/office/drawing/2014/main" id="{43F04816-9FE3-FB4F-9F97-FE82EBDBAF17}"/>
                  </a:ext>
                </a:extLst>
              </p:cNvPr>
              <p:cNvCxnSpPr/>
              <p:nvPr userDrawn="1"/>
            </p:nvCxnSpPr>
            <p:spPr bwMode="auto">
              <a:xfrm rot="16200000">
                <a:off x="-119904" y="1296757"/>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D4BDE2F0-FC28-4649-B9A5-76B769275630}"/>
                  </a:ext>
                </a:extLst>
              </p:cNvPr>
              <p:cNvCxnSpPr/>
              <p:nvPr userDrawn="1"/>
            </p:nvCxnSpPr>
            <p:spPr bwMode="auto">
              <a:xfrm rot="16200000">
                <a:off x="-119904" y="188925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F86EA32B-467E-984E-9592-F0F75DBF5E9D}"/>
                  </a:ext>
                </a:extLst>
              </p:cNvPr>
              <p:cNvCxnSpPr/>
              <p:nvPr userDrawn="1"/>
            </p:nvCxnSpPr>
            <p:spPr bwMode="auto">
              <a:xfrm rot="16200000">
                <a:off x="-119904" y="2481759"/>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5CCC3CBE-E441-5340-85C6-8E145B48FE05}"/>
                  </a:ext>
                </a:extLst>
              </p:cNvPr>
              <p:cNvCxnSpPr/>
              <p:nvPr userDrawn="1"/>
            </p:nvCxnSpPr>
            <p:spPr bwMode="auto">
              <a:xfrm rot="16200000">
                <a:off x="-119903" y="3074260"/>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55" name="Group 54">
              <a:extLst>
                <a:ext uri="{FF2B5EF4-FFF2-40B4-BE49-F238E27FC236}">
                  <a16:creationId xmlns:a16="http://schemas.microsoft.com/office/drawing/2014/main" id="{A4338DC2-8988-A141-9D7B-A9A9E7459F3E}"/>
                </a:ext>
              </a:extLst>
            </p:cNvPr>
            <p:cNvGrpSpPr/>
            <p:nvPr userDrawn="1"/>
          </p:nvGrpSpPr>
          <p:grpSpPr>
            <a:xfrm>
              <a:off x="9185328" y="203195"/>
              <a:ext cx="182881" cy="4740007"/>
              <a:chOff x="-211344" y="203195"/>
              <a:chExt cx="182881" cy="4740007"/>
            </a:xfrm>
          </p:grpSpPr>
          <p:cxnSp>
            <p:nvCxnSpPr>
              <p:cNvPr id="56" name="Straight Connector 55">
                <a:extLst>
                  <a:ext uri="{FF2B5EF4-FFF2-40B4-BE49-F238E27FC236}">
                    <a16:creationId xmlns:a16="http://schemas.microsoft.com/office/drawing/2014/main" id="{9B55BC9D-2026-C344-8930-C7AB9FB47F3B}"/>
                  </a:ext>
                </a:extLst>
              </p:cNvPr>
              <p:cNvCxnSpPr/>
              <p:nvPr userDrawn="1"/>
            </p:nvCxnSpPr>
            <p:spPr bwMode="auto">
              <a:xfrm rot="16200000">
                <a:off x="-119903" y="485176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6CCB1A5A-1719-3648-9302-7F8C212D8A67}"/>
                  </a:ext>
                </a:extLst>
              </p:cNvPr>
              <p:cNvCxnSpPr/>
              <p:nvPr userDrawn="1"/>
            </p:nvCxnSpPr>
            <p:spPr bwMode="auto">
              <a:xfrm rot="16200000">
                <a:off x="-119903" y="3666761"/>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DDF14832-F3E3-B84A-BF0C-B7B484A45D88}"/>
                  </a:ext>
                </a:extLst>
              </p:cNvPr>
              <p:cNvCxnSpPr/>
              <p:nvPr userDrawn="1"/>
            </p:nvCxnSpPr>
            <p:spPr bwMode="auto">
              <a:xfrm rot="16200000">
                <a:off x="-119903" y="4266666"/>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29AC8F61-1C77-F343-9289-3F2C394742D5}"/>
                  </a:ext>
                </a:extLst>
              </p:cNvPr>
              <p:cNvCxnSpPr/>
              <p:nvPr userDrawn="1"/>
            </p:nvCxnSpPr>
            <p:spPr bwMode="auto">
              <a:xfrm rot="16200000">
                <a:off x="-119904" y="111755"/>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2E350C11-6205-CF49-B1B3-C0C5CE1E5E3C}"/>
                  </a:ext>
                </a:extLst>
              </p:cNvPr>
              <p:cNvCxnSpPr/>
              <p:nvPr userDrawn="1"/>
            </p:nvCxnSpPr>
            <p:spPr bwMode="auto">
              <a:xfrm rot="16200000">
                <a:off x="-119904" y="69685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75080417-2AE5-0C41-9F1D-7A5CD4C54668}"/>
                  </a:ext>
                </a:extLst>
              </p:cNvPr>
              <p:cNvCxnSpPr/>
              <p:nvPr userDrawn="1"/>
            </p:nvCxnSpPr>
            <p:spPr bwMode="auto">
              <a:xfrm rot="16200000">
                <a:off x="-119904" y="1296757"/>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1D2339BB-73A4-3C4F-B35C-6497C77D353C}"/>
                  </a:ext>
                </a:extLst>
              </p:cNvPr>
              <p:cNvCxnSpPr/>
              <p:nvPr userDrawn="1"/>
            </p:nvCxnSpPr>
            <p:spPr bwMode="auto">
              <a:xfrm rot="16200000">
                <a:off x="-119904" y="188925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E2409409-F74C-6A48-BBF0-6B82C103886E}"/>
                  </a:ext>
                </a:extLst>
              </p:cNvPr>
              <p:cNvCxnSpPr/>
              <p:nvPr userDrawn="1"/>
            </p:nvCxnSpPr>
            <p:spPr bwMode="auto">
              <a:xfrm rot="16200000">
                <a:off x="-119904" y="2481759"/>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BA444396-19A1-8C48-A6C6-ACC0706953E7}"/>
                  </a:ext>
                </a:extLst>
              </p:cNvPr>
              <p:cNvCxnSpPr/>
              <p:nvPr userDrawn="1"/>
            </p:nvCxnSpPr>
            <p:spPr bwMode="auto">
              <a:xfrm rot="16200000">
                <a:off x="-119903" y="3074260"/>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6798343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pic>
        <p:nvPicPr>
          <p:cNvPr id="5" name="aurora-cover.png" descr="aurora-cover.png">
            <a:extLst>
              <a:ext uri="{FF2B5EF4-FFF2-40B4-BE49-F238E27FC236}">
                <a16:creationId xmlns:a16="http://schemas.microsoft.com/office/drawing/2014/main" id="{BC906EDA-E114-AA41-8279-9856BE63F4FA}"/>
              </a:ext>
            </a:extLst>
          </p:cNvPr>
          <p:cNvPicPr>
            <a:picLocks/>
          </p:cNvPicPr>
          <p:nvPr userDrawn="1"/>
        </p:nvPicPr>
        <p:blipFill rotWithShape="1">
          <a:blip r:embed="rId2"/>
          <a:srcRect l="14614" r="14614"/>
          <a:stretch/>
        </p:blipFill>
        <p:spPr>
          <a:xfrm rot="5400000">
            <a:off x="3707544" y="-292956"/>
            <a:ext cx="5143499" cy="5729412"/>
          </a:xfrm>
          <a:prstGeom prst="rect">
            <a:avLst/>
          </a:prstGeom>
          <a:ln w="12700">
            <a:miter lim="400000"/>
          </a:ln>
        </p:spPr>
      </p:pic>
      <p:sp>
        <p:nvSpPr>
          <p:cNvPr id="2" name="Title 1">
            <a:extLst>
              <a:ext uri="{FF2B5EF4-FFF2-40B4-BE49-F238E27FC236}">
                <a16:creationId xmlns:a16="http://schemas.microsoft.com/office/drawing/2014/main" id="{CF05D39E-1F51-3642-B2A7-8A9521184D4A}"/>
              </a:ext>
            </a:extLst>
          </p:cNvPr>
          <p:cNvSpPr>
            <a:spLocks noGrp="1"/>
          </p:cNvSpPr>
          <p:nvPr>
            <p:ph type="title" hasCustomPrompt="1"/>
          </p:nvPr>
        </p:nvSpPr>
        <p:spPr>
          <a:xfrm>
            <a:off x="79215" y="50098"/>
            <a:ext cx="8861813" cy="4706838"/>
          </a:xfrm>
        </p:spPr>
        <p:txBody>
          <a:bodyPr/>
          <a:lstStyle>
            <a:lvl1pPr>
              <a:defRPr sz="9600" b="0" i="0">
                <a:latin typeface="IBM Plex Sans ExtraLight" panose="020B0303050203000203" pitchFamily="34" charset="0"/>
              </a:defRPr>
            </a:lvl1pPr>
          </a:lstStyle>
          <a:p>
            <a:r>
              <a:rPr lang="en-US" dirty="0"/>
              <a:t>Go simple and big if possible</a:t>
            </a:r>
          </a:p>
        </p:txBody>
      </p:sp>
      <p:sp>
        <p:nvSpPr>
          <p:cNvPr id="3" name="Footer Placeholder 2">
            <a:extLst>
              <a:ext uri="{FF2B5EF4-FFF2-40B4-BE49-F238E27FC236}">
                <a16:creationId xmlns:a16="http://schemas.microsoft.com/office/drawing/2014/main" id="{3FEA5268-78C4-0C4E-90AD-3C34E266F13F}"/>
              </a:ext>
            </a:extLst>
          </p:cNvPr>
          <p:cNvSpPr>
            <a:spLocks noGrp="1"/>
          </p:cNvSpPr>
          <p:nvPr>
            <p:ph type="ftr" sz="quarter" idx="10"/>
          </p:nvPr>
        </p:nvSpPr>
        <p:spPr/>
        <p:txBody>
          <a:bodyPr/>
          <a:lstStyle/>
          <a:p>
            <a:r>
              <a:rPr lang="en-US" dirty="0"/>
              <a:t>IBM Security / © 2020 IBM Corporation</a:t>
            </a:r>
          </a:p>
        </p:txBody>
      </p:sp>
      <p:sp>
        <p:nvSpPr>
          <p:cNvPr id="4" name="Slide Number Placeholder 3">
            <a:extLst>
              <a:ext uri="{FF2B5EF4-FFF2-40B4-BE49-F238E27FC236}">
                <a16:creationId xmlns:a16="http://schemas.microsoft.com/office/drawing/2014/main" id="{8B43F7D2-BA06-2B4E-B652-457803566E22}"/>
              </a:ext>
            </a:extLst>
          </p:cNvP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1036907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xes (1 large, 4 small) - dark backgroun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813DA2-275B-374F-88DF-2F4E8DA01B79}"/>
              </a:ext>
            </a:extLst>
          </p:cNvPr>
          <p:cNvSpPr>
            <a:spLocks noGrp="1"/>
          </p:cNvSpPr>
          <p:nvPr>
            <p:ph type="pic" sz="quarter" idx="21"/>
          </p:nvPr>
        </p:nvSpPr>
        <p:spPr>
          <a:xfrm>
            <a:off x="0" y="0"/>
            <a:ext cx="9144000" cy="2576513"/>
          </a:xfrm>
        </p:spPr>
        <p:txBody>
          <a:bodyPr/>
          <a:lstStyle/>
          <a:p>
            <a:r>
              <a:rPr lang="en-US"/>
              <a:t>Click icon to add picture</a:t>
            </a:r>
            <a:endParaRPr lang="en-US" dirty="0"/>
          </a:p>
        </p:txBody>
      </p:sp>
      <p:pic>
        <p:nvPicPr>
          <p:cNvPr id="10" name="aurora-cover.png" descr="aurora-cover.png">
            <a:extLst>
              <a:ext uri="{FF2B5EF4-FFF2-40B4-BE49-F238E27FC236}">
                <a16:creationId xmlns:a16="http://schemas.microsoft.com/office/drawing/2014/main" id="{0BAA355F-89B5-F64E-BC50-443C3089FFA9}"/>
              </a:ext>
            </a:extLst>
          </p:cNvPr>
          <p:cNvPicPr>
            <a:picLocks/>
          </p:cNvPicPr>
          <p:nvPr userDrawn="1"/>
        </p:nvPicPr>
        <p:blipFill>
          <a:blip r:embed="rId2"/>
          <a:stretch>
            <a:fillRect/>
          </a:stretch>
        </p:blipFill>
        <p:spPr>
          <a:xfrm>
            <a:off x="0" y="2577244"/>
            <a:ext cx="9144000" cy="2333725"/>
          </a:xfrm>
          <a:prstGeom prst="rect">
            <a:avLst/>
          </a:prstGeom>
          <a:ln w="12700">
            <a:miter lim="400000"/>
          </a:ln>
        </p:spPr>
      </p:pic>
      <p:sp>
        <p:nvSpPr>
          <p:cNvPr id="6" name="Content Placeholder 5"/>
          <p:cNvSpPr>
            <a:spLocks noGrp="1"/>
          </p:cNvSpPr>
          <p:nvPr>
            <p:ph sz="quarter" idx="17"/>
          </p:nvPr>
        </p:nvSpPr>
        <p:spPr>
          <a:xfrm>
            <a:off x="4572000" y="2570162"/>
            <a:ext cx="2286000" cy="2573338"/>
          </a:xfrm>
          <a:noFill/>
          <a:ln w="19050">
            <a:noFill/>
          </a:ln>
        </p:spPr>
        <p:txBody>
          <a:bodyPr lIns="192024" tIns="201168" rIns="192024" bIns="228600"/>
          <a:lstStyle>
            <a:lvl1pPr>
              <a:defRPr>
                <a:solidFill>
                  <a:schemeClr val="bg1"/>
                </a:solidFill>
              </a:defRPr>
            </a:lvl1pPr>
          </a:lstStyle>
          <a:p>
            <a:pPr lvl="0"/>
            <a:r>
              <a:rPr lang="en-US"/>
              <a:t>Click to edit Master text styles</a:t>
            </a:r>
          </a:p>
        </p:txBody>
      </p:sp>
      <p:sp>
        <p:nvSpPr>
          <p:cNvPr id="11" name="Content Placeholder 10"/>
          <p:cNvSpPr>
            <a:spLocks noGrp="1"/>
          </p:cNvSpPr>
          <p:nvPr>
            <p:ph sz="quarter" idx="18"/>
          </p:nvPr>
        </p:nvSpPr>
        <p:spPr>
          <a:xfrm>
            <a:off x="6858000" y="2570162"/>
            <a:ext cx="2286000" cy="2573338"/>
          </a:xfrm>
          <a:noFill/>
          <a:ln w="19050">
            <a:noFill/>
          </a:ln>
        </p:spPr>
        <p:txBody>
          <a:bodyPr lIns="192024" tIns="201168" rIns="192024" bIns="228600"/>
          <a:lstStyle>
            <a:lvl1pPr>
              <a:defRPr>
                <a:solidFill>
                  <a:schemeClr val="bg1"/>
                </a:solidFill>
              </a:defRPr>
            </a:lvl1pPr>
          </a:lstStyle>
          <a:p>
            <a:pPr lvl="0"/>
            <a:r>
              <a:rPr lang="en-US"/>
              <a:t>Click to edit Master text styles</a:t>
            </a:r>
          </a:p>
        </p:txBody>
      </p:sp>
      <p:sp>
        <p:nvSpPr>
          <p:cNvPr id="14" name="Content Placeholder 13"/>
          <p:cNvSpPr>
            <a:spLocks noGrp="1"/>
          </p:cNvSpPr>
          <p:nvPr>
            <p:ph sz="quarter" idx="19"/>
          </p:nvPr>
        </p:nvSpPr>
        <p:spPr>
          <a:xfrm>
            <a:off x="2286001" y="2570162"/>
            <a:ext cx="2286000" cy="2573337"/>
          </a:xfrm>
          <a:noFill/>
          <a:ln w="19050">
            <a:noFill/>
          </a:ln>
        </p:spPr>
        <p:txBody>
          <a:bodyPr lIns="192024" tIns="201168" rIns="192024" bIns="228600"/>
          <a:lstStyle>
            <a:lvl1pPr>
              <a:defRPr>
                <a:solidFill>
                  <a:schemeClr val="bg1"/>
                </a:solidFill>
              </a:defRPr>
            </a:lvl1pPr>
          </a:lstStyle>
          <a:p>
            <a:pPr lvl="0"/>
            <a:r>
              <a:rPr lang="en-US"/>
              <a:t>Click to edit Master text styles</a:t>
            </a:r>
          </a:p>
        </p:txBody>
      </p:sp>
      <p:sp>
        <p:nvSpPr>
          <p:cNvPr id="7" name="Content Placeholder 6"/>
          <p:cNvSpPr>
            <a:spLocks noGrp="1"/>
          </p:cNvSpPr>
          <p:nvPr>
            <p:ph sz="quarter" idx="20"/>
          </p:nvPr>
        </p:nvSpPr>
        <p:spPr>
          <a:xfrm>
            <a:off x="0" y="2570162"/>
            <a:ext cx="2286000" cy="2573337"/>
          </a:xfrm>
          <a:noFill/>
          <a:ln w="19050">
            <a:noFill/>
          </a:ln>
        </p:spPr>
        <p:txBody>
          <a:bodyPr lIns="192024" tIns="201168" rIns="192024" bIns="228600"/>
          <a:lstStyle>
            <a:lvl1pPr>
              <a:defRPr>
                <a:solidFill>
                  <a:schemeClr val="bg1"/>
                </a:solidFill>
              </a:defRPr>
            </a:lvl1pPr>
          </a:lstStyle>
          <a:p>
            <a:pPr lvl="0"/>
            <a:r>
              <a:rPr lang="en-US"/>
              <a:t>Click to edit Master text styles</a:t>
            </a:r>
          </a:p>
        </p:txBody>
      </p:sp>
      <p:sp>
        <p:nvSpPr>
          <p:cNvPr id="3" name="Footer Placeholder 2"/>
          <p:cNvSpPr>
            <a:spLocks noGrp="1"/>
          </p:cNvSpPr>
          <p:nvPr>
            <p:ph type="ftr" sz="quarter" idx="10"/>
          </p:nvPr>
        </p:nvSpPr>
        <p:spPr/>
        <p:txBody>
          <a:bodyPr/>
          <a:lstStyle>
            <a:lvl1pPr>
              <a:defRPr>
                <a:solidFill>
                  <a:srgbClr val="868D95"/>
                </a:solidFill>
              </a:defRPr>
            </a:lvl1pPr>
          </a:lstStyle>
          <a:p>
            <a:r>
              <a:rPr lang="en-US" dirty="0"/>
              <a:t>IBM Security / © 2020 IBM Corporation</a:t>
            </a:r>
          </a:p>
        </p:txBody>
      </p:sp>
      <p:sp>
        <p:nvSpPr>
          <p:cNvPr id="4" name="Slide Number Placeholder 3"/>
          <p:cNvSpPr>
            <a:spLocks noGrp="1"/>
          </p:cNvSpPr>
          <p:nvPr>
            <p:ph type="sldNum" sz="quarter" idx="11"/>
          </p:nvPr>
        </p:nvSpPr>
        <p:spPr/>
        <p:txBody>
          <a:bodyPr/>
          <a:lstStyle>
            <a:lvl1pPr>
              <a:defRPr>
                <a:solidFill>
                  <a:srgbClr val="868D95"/>
                </a:solidFill>
              </a:defRPr>
            </a:lvl1pPr>
          </a:lstStyle>
          <a:p>
            <a:fld id="{59395FB3-9C97-154F-86B2-7E381B951268}" type="slidenum">
              <a:rPr lang="en-US" smtClean="0"/>
              <a:pPr/>
              <a:t>‹#›</a:t>
            </a:fld>
            <a:endParaRPr lang="en-US" dirty="0"/>
          </a:p>
        </p:txBody>
      </p:sp>
      <p:sp>
        <p:nvSpPr>
          <p:cNvPr id="2" name="Title 1"/>
          <p:cNvSpPr>
            <a:spLocks noGrp="1"/>
          </p:cNvSpPr>
          <p:nvPr>
            <p:ph type="title"/>
          </p:nvPr>
        </p:nvSpPr>
        <p:spPr>
          <a:xfrm>
            <a:off x="0" y="-1"/>
            <a:ext cx="9144000" cy="2569463"/>
          </a:xfrm>
          <a:noFill/>
        </p:spPr>
        <p:txBody>
          <a:bodyPr lIns="164592" tIns="146304" rIns="228600" bIns="228600"/>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22493843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text (four columns) on gradient">
    <p:bg>
      <p:bgPr>
        <a:solidFill>
          <a:srgbClr val="000000"/>
        </a:solidFill>
        <a:effectLst/>
      </p:bgPr>
    </p:bg>
    <p:spTree>
      <p:nvGrpSpPr>
        <p:cNvPr id="1" name=""/>
        <p:cNvGrpSpPr/>
        <p:nvPr/>
      </p:nvGrpSpPr>
      <p:grpSpPr>
        <a:xfrm>
          <a:off x="0" y="0"/>
          <a:ext cx="0" cy="0"/>
          <a:chOff x="0" y="0"/>
          <a:chExt cx="0" cy="0"/>
        </a:xfrm>
      </p:grpSpPr>
      <p:pic>
        <p:nvPicPr>
          <p:cNvPr id="1362" name="aurora-cover.png" descr="aurora-cover.png"/>
          <p:cNvPicPr>
            <a:picLocks/>
          </p:cNvPicPr>
          <p:nvPr/>
        </p:nvPicPr>
        <p:blipFill>
          <a:blip r:embed="rId2"/>
          <a:stretch>
            <a:fillRect/>
          </a:stretch>
        </p:blipFill>
        <p:spPr>
          <a:xfrm>
            <a:off x="0" y="0"/>
            <a:ext cx="9144000" cy="2333725"/>
          </a:xfrm>
          <a:prstGeom prst="rect">
            <a:avLst/>
          </a:prstGeom>
          <a:ln w="12700">
            <a:miter lim="400000"/>
          </a:ln>
        </p:spPr>
      </p:pic>
      <p:sp>
        <p:nvSpPr>
          <p:cNvPr id="1407" name="Body Level One…"/>
          <p:cNvSpPr txBox="1">
            <a:spLocks noGrp="1"/>
          </p:cNvSpPr>
          <p:nvPr>
            <p:ph type="body" sz="quarter" idx="1"/>
          </p:nvPr>
        </p:nvSpPr>
        <p:spPr>
          <a:xfrm>
            <a:off x="192024" y="1349768"/>
            <a:ext cx="1879600" cy="30114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08" name="Text Placeholder 7"/>
          <p:cNvSpPr>
            <a:spLocks noGrp="1"/>
          </p:cNvSpPr>
          <p:nvPr>
            <p:ph type="body" sz="quarter" idx="13"/>
          </p:nvPr>
        </p:nvSpPr>
        <p:spPr>
          <a:xfrm>
            <a:off x="2365743" y="1235444"/>
            <a:ext cx="2009775" cy="3125785"/>
          </a:xfrm>
          <a:prstGeom prst="rect">
            <a:avLst/>
          </a:prstGeom>
        </p:spPr>
        <p:txBody>
          <a:bodyPr>
            <a:normAutofit/>
          </a:bodyPr>
          <a:lstStyle/>
          <a:p>
            <a:pPr lvl="0">
              <a:lnSpc>
                <a:spcPct val="90000"/>
              </a:lnSpc>
              <a:spcBef>
                <a:spcPts val="1200"/>
              </a:spcBef>
              <a:tabLst/>
              <a:defRPr sz="9600">
                <a:gradFill flip="none" rotWithShape="1">
                  <a:gsLst>
                    <a:gs pos="0">
                      <a:schemeClr val="accent2"/>
                    </a:gs>
                    <a:gs pos="70000">
                      <a:schemeClr val="accent3"/>
                    </a:gs>
                  </a:gsLst>
                  <a:lin ang="18000000" scaled="0"/>
                </a:gradFill>
                <a:latin typeface="IBM Plex Sans ExtraLight"/>
                <a:ea typeface="IBM Plex Sans ExtraLight"/>
                <a:cs typeface="IBM Plex Sans ExtraLight"/>
                <a:sym typeface="IBM Plex Sans ExtraLight"/>
              </a:defRPr>
            </a:pPr>
            <a:r>
              <a:rPr lang="en-US"/>
              <a:t>Click to edit Master text styles</a:t>
            </a:r>
          </a:p>
        </p:txBody>
      </p:sp>
      <p:sp>
        <p:nvSpPr>
          <p:cNvPr id="1409" name="Text Placeholder 9"/>
          <p:cNvSpPr>
            <a:spLocks noGrp="1"/>
          </p:cNvSpPr>
          <p:nvPr>
            <p:ph type="body" sz="quarter" idx="14"/>
          </p:nvPr>
        </p:nvSpPr>
        <p:spPr>
          <a:xfrm>
            <a:off x="4651374" y="1235075"/>
            <a:ext cx="2009775" cy="3125785"/>
          </a:xfrm>
          <a:prstGeom prst="rect">
            <a:avLst/>
          </a:prstGeom>
        </p:spPr>
        <p:txBody>
          <a:bodyPr>
            <a:normAutofit/>
          </a:bodyPr>
          <a:lstStyle/>
          <a:p>
            <a:pPr lvl="0">
              <a:lnSpc>
                <a:spcPct val="90000"/>
              </a:lnSpc>
              <a:spcBef>
                <a:spcPts val="1200"/>
              </a:spcBef>
              <a:tabLst/>
              <a:defRPr sz="9600">
                <a:gradFill flip="none" rotWithShape="1">
                  <a:gsLst>
                    <a:gs pos="0">
                      <a:schemeClr val="accent2"/>
                    </a:gs>
                    <a:gs pos="70000">
                      <a:schemeClr val="accent3"/>
                    </a:gs>
                  </a:gsLst>
                  <a:lin ang="18000000" scaled="0"/>
                </a:gradFill>
                <a:latin typeface="IBM Plex Sans ExtraLight"/>
                <a:ea typeface="IBM Plex Sans ExtraLight"/>
                <a:cs typeface="IBM Plex Sans ExtraLight"/>
                <a:sym typeface="IBM Plex Sans ExtraLight"/>
              </a:defRPr>
            </a:pPr>
            <a:r>
              <a:rPr lang="en-US"/>
              <a:t>Click to edit Master text styles</a:t>
            </a:r>
          </a:p>
        </p:txBody>
      </p:sp>
      <p:sp>
        <p:nvSpPr>
          <p:cNvPr id="1410" name="Text Placeholder 11"/>
          <p:cNvSpPr>
            <a:spLocks noGrp="1"/>
          </p:cNvSpPr>
          <p:nvPr>
            <p:ph type="body" sz="quarter" idx="15"/>
          </p:nvPr>
        </p:nvSpPr>
        <p:spPr>
          <a:xfrm>
            <a:off x="6937374" y="1235075"/>
            <a:ext cx="2009775" cy="3125785"/>
          </a:xfrm>
          <a:prstGeom prst="rect">
            <a:avLst/>
          </a:prstGeom>
        </p:spPr>
        <p:txBody>
          <a:bodyPr>
            <a:normAutofit/>
          </a:bodyPr>
          <a:lstStyle/>
          <a:p>
            <a:pPr lvl="0">
              <a:lnSpc>
                <a:spcPct val="90000"/>
              </a:lnSpc>
              <a:spcBef>
                <a:spcPts val="1200"/>
              </a:spcBef>
              <a:tabLst/>
              <a:defRPr sz="9600">
                <a:gradFill flip="none" rotWithShape="1">
                  <a:gsLst>
                    <a:gs pos="0">
                      <a:schemeClr val="accent2"/>
                    </a:gs>
                    <a:gs pos="70000">
                      <a:schemeClr val="accent3"/>
                    </a:gs>
                  </a:gsLst>
                  <a:lin ang="18000000" scaled="0"/>
                </a:gradFill>
                <a:latin typeface="IBM Plex Sans ExtraLight"/>
                <a:ea typeface="IBM Plex Sans ExtraLight"/>
                <a:cs typeface="IBM Plex Sans ExtraLight"/>
                <a:sym typeface="IBM Plex Sans ExtraLight"/>
              </a:defRPr>
            </a:pPr>
            <a:r>
              <a:rPr lang="en-US"/>
              <a:t>Click to edit Master text styles</a:t>
            </a:r>
          </a:p>
        </p:txBody>
      </p:sp>
      <p:sp>
        <p:nvSpPr>
          <p:cNvPr id="1411" name="Slide Number"/>
          <p:cNvSpPr txBox="1">
            <a:spLocks noGrp="1"/>
          </p:cNvSpPr>
          <p:nvPr>
            <p:ph type="sldNum" sz="quarter" idx="2"/>
          </p:nvPr>
        </p:nvSpPr>
        <p:spPr>
          <a:prstGeom prst="rect">
            <a:avLst/>
          </a:prstGeom>
        </p:spPr>
        <p:txBody>
          <a:bodyPr/>
          <a:lstStyle>
            <a:lvl1pPr>
              <a:defRPr>
                <a:solidFill>
                  <a:srgbClr val="868D95"/>
                </a:solidFill>
              </a:defRPr>
            </a:lvl1pPr>
          </a:lstStyle>
          <a:p>
            <a:fld id="{86CB4B4D-7CA3-9044-876B-883B54F8677D}" type="slidenum">
              <a:rPr lang="en-US" smtClean="0"/>
              <a:pPr/>
              <a:t>‹#›</a:t>
            </a:fld>
            <a:endParaRPr lang="en-US" dirty="0"/>
          </a:p>
        </p:txBody>
      </p:sp>
      <p:sp>
        <p:nvSpPr>
          <p:cNvPr id="2" name="Footer Placeholder 1">
            <a:extLst>
              <a:ext uri="{FF2B5EF4-FFF2-40B4-BE49-F238E27FC236}">
                <a16:creationId xmlns:a16="http://schemas.microsoft.com/office/drawing/2014/main" id="{871BCDF2-473D-C54F-B4B2-267F2BA97E3F}"/>
              </a:ext>
            </a:extLst>
          </p:cNvPr>
          <p:cNvSpPr>
            <a:spLocks noGrp="1"/>
          </p:cNvSpPr>
          <p:nvPr>
            <p:ph type="ftr" sz="quarter" idx="16"/>
          </p:nvPr>
        </p:nvSpPr>
        <p:spPr/>
        <p:txBody>
          <a:bodyPr/>
          <a:lstStyle>
            <a:lvl1pPr>
              <a:defRPr>
                <a:solidFill>
                  <a:srgbClr val="868D95"/>
                </a:solidFill>
              </a:defRPr>
            </a:lvl1pPr>
          </a:lstStyle>
          <a:p>
            <a:r>
              <a:rPr lang="en-US" dirty="0"/>
              <a:t>IBM Security / © 2020 IBM Corporation</a:t>
            </a:r>
          </a:p>
        </p:txBody>
      </p:sp>
      <p:sp>
        <p:nvSpPr>
          <p:cNvPr id="3" name="Title 2">
            <a:extLst>
              <a:ext uri="{FF2B5EF4-FFF2-40B4-BE49-F238E27FC236}">
                <a16:creationId xmlns:a16="http://schemas.microsoft.com/office/drawing/2014/main" id="{30DA9BAA-D9B2-0E41-B498-3FC5AD4973B6}"/>
              </a:ext>
            </a:extLst>
          </p:cNvPr>
          <p:cNvSpPr>
            <a:spLocks noGrp="1"/>
          </p:cNvSpPr>
          <p:nvPr>
            <p:ph type="title"/>
          </p:nvPr>
        </p:nvSpPr>
        <p:spPr>
          <a:xfrm>
            <a:off x="176911" y="167767"/>
            <a:ext cx="6476017" cy="628097"/>
          </a:xfrm>
        </p:spPr>
        <p:txBody>
          <a:bodyPr/>
          <a:lstStyle/>
          <a:p>
            <a:r>
              <a:rPr lang="en-US"/>
              <a:t>Click to edit Master title style</a:t>
            </a:r>
            <a:endParaRPr lang="en-US" dirty="0"/>
          </a:p>
        </p:txBody>
      </p:sp>
      <p:grpSp>
        <p:nvGrpSpPr>
          <p:cNvPr id="55" name="Group 54">
            <a:extLst>
              <a:ext uri="{FF2B5EF4-FFF2-40B4-BE49-F238E27FC236}">
                <a16:creationId xmlns:a16="http://schemas.microsoft.com/office/drawing/2014/main" id="{3CACB9A6-60DB-484C-8E9F-8EF039A45294}"/>
              </a:ext>
            </a:extLst>
          </p:cNvPr>
          <p:cNvGrpSpPr/>
          <p:nvPr userDrawn="1"/>
        </p:nvGrpSpPr>
        <p:grpSpPr>
          <a:xfrm>
            <a:off x="-211344" y="-216036"/>
            <a:ext cx="9579553" cy="5572152"/>
            <a:chOff x="-211344" y="-216036"/>
            <a:chExt cx="9579553" cy="5572152"/>
          </a:xfrm>
        </p:grpSpPr>
        <p:grpSp>
          <p:nvGrpSpPr>
            <p:cNvPr id="56" name="Group 55">
              <a:extLst>
                <a:ext uri="{FF2B5EF4-FFF2-40B4-BE49-F238E27FC236}">
                  <a16:creationId xmlns:a16="http://schemas.microsoft.com/office/drawing/2014/main" id="{147FA4D4-B2D3-044D-953E-803FA2247AF7}"/>
                </a:ext>
              </a:extLst>
            </p:cNvPr>
            <p:cNvGrpSpPr/>
            <p:nvPr userDrawn="1"/>
          </p:nvGrpSpPr>
          <p:grpSpPr>
            <a:xfrm>
              <a:off x="204788" y="-216036"/>
              <a:ext cx="8742222" cy="182880"/>
              <a:chOff x="204788" y="-201168"/>
              <a:chExt cx="8742222" cy="182880"/>
            </a:xfrm>
          </p:grpSpPr>
          <p:cxnSp>
            <p:nvCxnSpPr>
              <p:cNvPr id="89" name="Straight Connector 88">
                <a:extLst>
                  <a:ext uri="{FF2B5EF4-FFF2-40B4-BE49-F238E27FC236}">
                    <a16:creationId xmlns:a16="http://schemas.microsoft.com/office/drawing/2014/main" id="{5C48E544-FD8F-2640-AFDD-585FABB3FBEE}"/>
                  </a:ext>
                </a:extLst>
              </p:cNvPr>
              <p:cNvCxnSpPr/>
              <p:nvPr userDrawn="1"/>
            </p:nvCxnSpPr>
            <p:spPr bwMode="auto">
              <a:xfrm>
                <a:off x="204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0" name="Straight Connector 89">
                <a:extLst>
                  <a:ext uri="{FF2B5EF4-FFF2-40B4-BE49-F238E27FC236}">
                    <a16:creationId xmlns:a16="http://schemas.microsoft.com/office/drawing/2014/main" id="{CF4FD9C4-01BE-194A-B8A4-65FBD0524099}"/>
                  </a:ext>
                </a:extLst>
              </p:cNvPr>
              <p:cNvCxnSpPr/>
              <p:nvPr userDrawn="1"/>
            </p:nvCxnSpPr>
            <p:spPr bwMode="auto">
              <a:xfrm>
                <a:off x="248716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1" name="Straight Connector 90">
                <a:extLst>
                  <a:ext uri="{FF2B5EF4-FFF2-40B4-BE49-F238E27FC236}">
                    <a16:creationId xmlns:a16="http://schemas.microsoft.com/office/drawing/2014/main" id="{CE090B9B-9B94-B845-B1D5-3C8B7B124037}"/>
                  </a:ext>
                </a:extLst>
              </p:cNvPr>
              <p:cNvCxnSpPr/>
              <p:nvPr userDrawn="1"/>
            </p:nvCxnSpPr>
            <p:spPr bwMode="auto">
              <a:xfrm>
                <a:off x="228600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2" name="Straight Connector 91">
                <a:extLst>
                  <a:ext uri="{FF2B5EF4-FFF2-40B4-BE49-F238E27FC236}">
                    <a16:creationId xmlns:a16="http://schemas.microsoft.com/office/drawing/2014/main" id="{73A71010-4F03-B447-B7E4-40C1BC78D70D}"/>
                  </a:ext>
                </a:extLst>
              </p:cNvPr>
              <p:cNvCxnSpPr/>
              <p:nvPr userDrawn="1"/>
            </p:nvCxnSpPr>
            <p:spPr bwMode="auto">
              <a:xfrm>
                <a:off x="208483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3" name="Straight Connector 92">
                <a:extLst>
                  <a:ext uri="{FF2B5EF4-FFF2-40B4-BE49-F238E27FC236}">
                    <a16:creationId xmlns:a16="http://schemas.microsoft.com/office/drawing/2014/main" id="{DB7BF4FA-D2F7-A744-93DD-88DD4B4EDBFC}"/>
                  </a:ext>
                </a:extLst>
              </p:cNvPr>
              <p:cNvCxnSpPr/>
              <p:nvPr userDrawn="1"/>
            </p:nvCxnSpPr>
            <p:spPr bwMode="auto">
              <a:xfrm>
                <a:off x="894701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4" name="Straight Connector 93">
                <a:extLst>
                  <a:ext uri="{FF2B5EF4-FFF2-40B4-BE49-F238E27FC236}">
                    <a16:creationId xmlns:a16="http://schemas.microsoft.com/office/drawing/2014/main" id="{57713A39-B470-454B-BD6A-0F8D6229F69D}"/>
                  </a:ext>
                </a:extLst>
              </p:cNvPr>
              <p:cNvCxnSpPr/>
              <p:nvPr userDrawn="1"/>
            </p:nvCxnSpPr>
            <p:spPr bwMode="auto">
              <a:xfrm>
                <a:off x="7057581"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5" name="Straight Connector 94">
                <a:extLst>
                  <a:ext uri="{FF2B5EF4-FFF2-40B4-BE49-F238E27FC236}">
                    <a16:creationId xmlns:a16="http://schemas.microsoft.com/office/drawing/2014/main" id="{270D71C3-2695-2C48-965A-B983A62EA1E7}"/>
                  </a:ext>
                </a:extLst>
              </p:cNvPr>
              <p:cNvCxnSpPr/>
              <p:nvPr userDrawn="1"/>
            </p:nvCxnSpPr>
            <p:spPr bwMode="auto">
              <a:xfrm>
                <a:off x="6856413"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6" name="Straight Connector 95">
                <a:extLst>
                  <a:ext uri="{FF2B5EF4-FFF2-40B4-BE49-F238E27FC236}">
                    <a16:creationId xmlns:a16="http://schemas.microsoft.com/office/drawing/2014/main" id="{CA6C220D-5487-6646-B678-786383912F0F}"/>
                  </a:ext>
                </a:extLst>
              </p:cNvPr>
              <p:cNvCxnSpPr/>
              <p:nvPr userDrawn="1"/>
            </p:nvCxnSpPr>
            <p:spPr bwMode="auto">
              <a:xfrm>
                <a:off x="6655245"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7" name="Straight Connector 96">
                <a:extLst>
                  <a:ext uri="{FF2B5EF4-FFF2-40B4-BE49-F238E27FC236}">
                    <a16:creationId xmlns:a16="http://schemas.microsoft.com/office/drawing/2014/main" id="{C52BE327-E26C-9444-96FE-9B4A43D01D87}"/>
                  </a:ext>
                </a:extLst>
              </p:cNvPr>
              <p:cNvCxnSpPr/>
              <p:nvPr userDrawn="1"/>
            </p:nvCxnSpPr>
            <p:spPr bwMode="auto">
              <a:xfrm>
                <a:off x="4776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8" name="Straight Connector 97">
                <a:extLst>
                  <a:ext uri="{FF2B5EF4-FFF2-40B4-BE49-F238E27FC236}">
                    <a16:creationId xmlns:a16="http://schemas.microsoft.com/office/drawing/2014/main" id="{6416A8B2-E821-8D4B-972E-75B20F699EBB}"/>
                  </a:ext>
                </a:extLst>
              </p:cNvPr>
              <p:cNvCxnSpPr/>
              <p:nvPr userDrawn="1"/>
            </p:nvCxnSpPr>
            <p:spPr bwMode="auto">
              <a:xfrm>
                <a:off x="457562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9" name="Straight Connector 98">
                <a:extLst>
                  <a:ext uri="{FF2B5EF4-FFF2-40B4-BE49-F238E27FC236}">
                    <a16:creationId xmlns:a16="http://schemas.microsoft.com/office/drawing/2014/main" id="{A0AD89BD-7DA9-064D-A0C8-BE5A60DACCE7}"/>
                  </a:ext>
                </a:extLst>
              </p:cNvPr>
              <p:cNvCxnSpPr/>
              <p:nvPr userDrawn="1"/>
            </p:nvCxnSpPr>
            <p:spPr bwMode="auto">
              <a:xfrm>
                <a:off x="437445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57" name="Group 56">
              <a:extLst>
                <a:ext uri="{FF2B5EF4-FFF2-40B4-BE49-F238E27FC236}">
                  <a16:creationId xmlns:a16="http://schemas.microsoft.com/office/drawing/2014/main" id="{0E14372B-06EB-7E4D-A1C4-A4F5BB1CC3B5}"/>
                </a:ext>
              </a:extLst>
            </p:cNvPr>
            <p:cNvGrpSpPr/>
            <p:nvPr userDrawn="1"/>
          </p:nvGrpSpPr>
          <p:grpSpPr>
            <a:xfrm>
              <a:off x="204788" y="5173236"/>
              <a:ext cx="8742222" cy="182880"/>
              <a:chOff x="204788" y="-201168"/>
              <a:chExt cx="8742222" cy="182880"/>
            </a:xfrm>
          </p:grpSpPr>
          <p:cxnSp>
            <p:nvCxnSpPr>
              <p:cNvPr id="78" name="Straight Connector 77">
                <a:extLst>
                  <a:ext uri="{FF2B5EF4-FFF2-40B4-BE49-F238E27FC236}">
                    <a16:creationId xmlns:a16="http://schemas.microsoft.com/office/drawing/2014/main" id="{6B0259E9-C510-AD4C-941E-50DA9928CED8}"/>
                  </a:ext>
                </a:extLst>
              </p:cNvPr>
              <p:cNvCxnSpPr/>
              <p:nvPr userDrawn="1"/>
            </p:nvCxnSpPr>
            <p:spPr bwMode="auto">
              <a:xfrm>
                <a:off x="204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963C3CB1-D289-7E4A-98FA-931871B51F7D}"/>
                  </a:ext>
                </a:extLst>
              </p:cNvPr>
              <p:cNvCxnSpPr/>
              <p:nvPr userDrawn="1"/>
            </p:nvCxnSpPr>
            <p:spPr bwMode="auto">
              <a:xfrm>
                <a:off x="248716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561B1118-BA17-0D4A-929B-0D21856A2DDC}"/>
                  </a:ext>
                </a:extLst>
              </p:cNvPr>
              <p:cNvCxnSpPr/>
              <p:nvPr userDrawn="1"/>
            </p:nvCxnSpPr>
            <p:spPr bwMode="auto">
              <a:xfrm>
                <a:off x="228600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id="{D8F1F40F-ABF2-8443-9441-45C4C15ED48F}"/>
                  </a:ext>
                </a:extLst>
              </p:cNvPr>
              <p:cNvCxnSpPr/>
              <p:nvPr userDrawn="1"/>
            </p:nvCxnSpPr>
            <p:spPr bwMode="auto">
              <a:xfrm>
                <a:off x="208483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59F05811-FF43-F145-A3B9-57CBF97127FA}"/>
                  </a:ext>
                </a:extLst>
              </p:cNvPr>
              <p:cNvCxnSpPr/>
              <p:nvPr userDrawn="1"/>
            </p:nvCxnSpPr>
            <p:spPr bwMode="auto">
              <a:xfrm>
                <a:off x="894701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9CD55F20-884F-6F4D-9D01-35EF75B21458}"/>
                  </a:ext>
                </a:extLst>
              </p:cNvPr>
              <p:cNvCxnSpPr/>
              <p:nvPr userDrawn="1"/>
            </p:nvCxnSpPr>
            <p:spPr bwMode="auto">
              <a:xfrm>
                <a:off x="7057581"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415153E5-6ACA-9646-9FF3-837C2700BC83}"/>
                  </a:ext>
                </a:extLst>
              </p:cNvPr>
              <p:cNvCxnSpPr/>
              <p:nvPr userDrawn="1"/>
            </p:nvCxnSpPr>
            <p:spPr bwMode="auto">
              <a:xfrm>
                <a:off x="6856413"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D9F94A29-669E-E146-B25B-710C47C5A545}"/>
                  </a:ext>
                </a:extLst>
              </p:cNvPr>
              <p:cNvCxnSpPr/>
              <p:nvPr userDrawn="1"/>
            </p:nvCxnSpPr>
            <p:spPr bwMode="auto">
              <a:xfrm>
                <a:off x="6655245"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6" name="Straight Connector 85">
                <a:extLst>
                  <a:ext uri="{FF2B5EF4-FFF2-40B4-BE49-F238E27FC236}">
                    <a16:creationId xmlns:a16="http://schemas.microsoft.com/office/drawing/2014/main" id="{77FACC1C-2538-9744-9393-1B685CCEE264}"/>
                  </a:ext>
                </a:extLst>
              </p:cNvPr>
              <p:cNvCxnSpPr/>
              <p:nvPr userDrawn="1"/>
            </p:nvCxnSpPr>
            <p:spPr bwMode="auto">
              <a:xfrm>
                <a:off x="4776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7" name="Straight Connector 86">
                <a:extLst>
                  <a:ext uri="{FF2B5EF4-FFF2-40B4-BE49-F238E27FC236}">
                    <a16:creationId xmlns:a16="http://schemas.microsoft.com/office/drawing/2014/main" id="{FDCA1C29-7EB0-8C4C-9685-6ACBADF3CD02}"/>
                  </a:ext>
                </a:extLst>
              </p:cNvPr>
              <p:cNvCxnSpPr/>
              <p:nvPr userDrawn="1"/>
            </p:nvCxnSpPr>
            <p:spPr bwMode="auto">
              <a:xfrm>
                <a:off x="457562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8" name="Straight Connector 87">
                <a:extLst>
                  <a:ext uri="{FF2B5EF4-FFF2-40B4-BE49-F238E27FC236}">
                    <a16:creationId xmlns:a16="http://schemas.microsoft.com/office/drawing/2014/main" id="{E42C670B-4210-8B4B-8DD9-1C42E3E57FE5}"/>
                  </a:ext>
                </a:extLst>
              </p:cNvPr>
              <p:cNvCxnSpPr/>
              <p:nvPr userDrawn="1"/>
            </p:nvCxnSpPr>
            <p:spPr bwMode="auto">
              <a:xfrm>
                <a:off x="437445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58" name="Group 57">
              <a:extLst>
                <a:ext uri="{FF2B5EF4-FFF2-40B4-BE49-F238E27FC236}">
                  <a16:creationId xmlns:a16="http://schemas.microsoft.com/office/drawing/2014/main" id="{BBEC92A7-BB16-B140-A3FE-74CCC72339C7}"/>
                </a:ext>
              </a:extLst>
            </p:cNvPr>
            <p:cNvGrpSpPr/>
            <p:nvPr userDrawn="1"/>
          </p:nvGrpSpPr>
          <p:grpSpPr>
            <a:xfrm>
              <a:off x="-211344" y="203195"/>
              <a:ext cx="182881" cy="4740007"/>
              <a:chOff x="-211344" y="203195"/>
              <a:chExt cx="182881" cy="4740007"/>
            </a:xfrm>
          </p:grpSpPr>
          <p:cxnSp>
            <p:nvCxnSpPr>
              <p:cNvPr id="69" name="Straight Connector 68">
                <a:extLst>
                  <a:ext uri="{FF2B5EF4-FFF2-40B4-BE49-F238E27FC236}">
                    <a16:creationId xmlns:a16="http://schemas.microsoft.com/office/drawing/2014/main" id="{2CB202DE-72F8-924A-904F-D25FE5E6BECD}"/>
                  </a:ext>
                </a:extLst>
              </p:cNvPr>
              <p:cNvCxnSpPr/>
              <p:nvPr userDrawn="1"/>
            </p:nvCxnSpPr>
            <p:spPr bwMode="auto">
              <a:xfrm rot="16200000">
                <a:off x="-119903" y="485176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0" name="Straight Connector 69">
                <a:extLst>
                  <a:ext uri="{FF2B5EF4-FFF2-40B4-BE49-F238E27FC236}">
                    <a16:creationId xmlns:a16="http://schemas.microsoft.com/office/drawing/2014/main" id="{20F7142F-491E-7941-BBE0-0CDE37DEF594}"/>
                  </a:ext>
                </a:extLst>
              </p:cNvPr>
              <p:cNvCxnSpPr/>
              <p:nvPr userDrawn="1"/>
            </p:nvCxnSpPr>
            <p:spPr bwMode="auto">
              <a:xfrm rot="16200000">
                <a:off x="-119903" y="3666761"/>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322D84A1-DC70-A046-BB82-794EBD3A0C2E}"/>
                  </a:ext>
                </a:extLst>
              </p:cNvPr>
              <p:cNvCxnSpPr/>
              <p:nvPr userDrawn="1"/>
            </p:nvCxnSpPr>
            <p:spPr bwMode="auto">
              <a:xfrm rot="16200000">
                <a:off x="-119903" y="4266666"/>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01C50693-B853-1D41-8A05-B5E59F909DD1}"/>
                  </a:ext>
                </a:extLst>
              </p:cNvPr>
              <p:cNvCxnSpPr/>
              <p:nvPr userDrawn="1"/>
            </p:nvCxnSpPr>
            <p:spPr bwMode="auto">
              <a:xfrm rot="16200000">
                <a:off x="-119904" y="111755"/>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B12D5EC8-A8C0-A54B-9A3E-D2AD4D847A50}"/>
                  </a:ext>
                </a:extLst>
              </p:cNvPr>
              <p:cNvCxnSpPr/>
              <p:nvPr userDrawn="1"/>
            </p:nvCxnSpPr>
            <p:spPr bwMode="auto">
              <a:xfrm rot="16200000">
                <a:off x="-119904" y="69685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86025DA0-04F6-DF44-AD27-EED16C685E3E}"/>
                  </a:ext>
                </a:extLst>
              </p:cNvPr>
              <p:cNvCxnSpPr/>
              <p:nvPr userDrawn="1"/>
            </p:nvCxnSpPr>
            <p:spPr bwMode="auto">
              <a:xfrm rot="16200000">
                <a:off x="-119904" y="1296757"/>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AF6DC619-3AA9-3B47-BD4C-B6B9D63EEAD8}"/>
                  </a:ext>
                </a:extLst>
              </p:cNvPr>
              <p:cNvCxnSpPr/>
              <p:nvPr userDrawn="1"/>
            </p:nvCxnSpPr>
            <p:spPr bwMode="auto">
              <a:xfrm rot="16200000">
                <a:off x="-119904" y="188925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B7380158-BD14-7D48-BB41-79D63DF200F9}"/>
                  </a:ext>
                </a:extLst>
              </p:cNvPr>
              <p:cNvCxnSpPr/>
              <p:nvPr userDrawn="1"/>
            </p:nvCxnSpPr>
            <p:spPr bwMode="auto">
              <a:xfrm rot="16200000">
                <a:off x="-119904" y="2481759"/>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7" name="Straight Connector 76">
                <a:extLst>
                  <a:ext uri="{FF2B5EF4-FFF2-40B4-BE49-F238E27FC236}">
                    <a16:creationId xmlns:a16="http://schemas.microsoft.com/office/drawing/2014/main" id="{E5E91691-EC1C-CC4A-83E5-62E172CE73BA}"/>
                  </a:ext>
                </a:extLst>
              </p:cNvPr>
              <p:cNvCxnSpPr/>
              <p:nvPr userDrawn="1"/>
            </p:nvCxnSpPr>
            <p:spPr bwMode="auto">
              <a:xfrm rot="16200000">
                <a:off x="-119903" y="3074260"/>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59" name="Group 58">
              <a:extLst>
                <a:ext uri="{FF2B5EF4-FFF2-40B4-BE49-F238E27FC236}">
                  <a16:creationId xmlns:a16="http://schemas.microsoft.com/office/drawing/2014/main" id="{86D45348-D37C-CE47-8B5C-EA109E80067F}"/>
                </a:ext>
              </a:extLst>
            </p:cNvPr>
            <p:cNvGrpSpPr/>
            <p:nvPr userDrawn="1"/>
          </p:nvGrpSpPr>
          <p:grpSpPr>
            <a:xfrm>
              <a:off x="9185328" y="203195"/>
              <a:ext cx="182881" cy="4740007"/>
              <a:chOff x="-211344" y="203195"/>
              <a:chExt cx="182881" cy="4740007"/>
            </a:xfrm>
          </p:grpSpPr>
          <p:cxnSp>
            <p:nvCxnSpPr>
              <p:cNvPr id="60" name="Straight Connector 59">
                <a:extLst>
                  <a:ext uri="{FF2B5EF4-FFF2-40B4-BE49-F238E27FC236}">
                    <a16:creationId xmlns:a16="http://schemas.microsoft.com/office/drawing/2014/main" id="{B0AB5130-53DC-6D4C-9E1B-1F466741578D}"/>
                  </a:ext>
                </a:extLst>
              </p:cNvPr>
              <p:cNvCxnSpPr/>
              <p:nvPr userDrawn="1"/>
            </p:nvCxnSpPr>
            <p:spPr bwMode="auto">
              <a:xfrm rot="16200000">
                <a:off x="-119903" y="485176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6497F6D1-1987-DF40-9C4B-B2936BC79F2B}"/>
                  </a:ext>
                </a:extLst>
              </p:cNvPr>
              <p:cNvCxnSpPr/>
              <p:nvPr userDrawn="1"/>
            </p:nvCxnSpPr>
            <p:spPr bwMode="auto">
              <a:xfrm rot="16200000">
                <a:off x="-119903" y="3666761"/>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C8278610-6873-294D-A1C9-0A0C8942DE1C}"/>
                  </a:ext>
                </a:extLst>
              </p:cNvPr>
              <p:cNvCxnSpPr/>
              <p:nvPr userDrawn="1"/>
            </p:nvCxnSpPr>
            <p:spPr bwMode="auto">
              <a:xfrm rot="16200000">
                <a:off x="-119903" y="4266666"/>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86DA7060-AAB3-484A-9793-1BA28E4A187E}"/>
                  </a:ext>
                </a:extLst>
              </p:cNvPr>
              <p:cNvCxnSpPr/>
              <p:nvPr userDrawn="1"/>
            </p:nvCxnSpPr>
            <p:spPr bwMode="auto">
              <a:xfrm rot="16200000">
                <a:off x="-119904" y="111755"/>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8AAA985E-C734-DA45-B95C-741782C8B8B6}"/>
                  </a:ext>
                </a:extLst>
              </p:cNvPr>
              <p:cNvCxnSpPr/>
              <p:nvPr userDrawn="1"/>
            </p:nvCxnSpPr>
            <p:spPr bwMode="auto">
              <a:xfrm rot="16200000">
                <a:off x="-119904" y="69685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97E31391-6EEE-934E-9540-D1DAB2603D86}"/>
                  </a:ext>
                </a:extLst>
              </p:cNvPr>
              <p:cNvCxnSpPr/>
              <p:nvPr userDrawn="1"/>
            </p:nvCxnSpPr>
            <p:spPr bwMode="auto">
              <a:xfrm rot="16200000">
                <a:off x="-119904" y="1296757"/>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7DA17397-BD68-FC4C-A264-B30F56A7B715}"/>
                  </a:ext>
                </a:extLst>
              </p:cNvPr>
              <p:cNvCxnSpPr/>
              <p:nvPr userDrawn="1"/>
            </p:nvCxnSpPr>
            <p:spPr bwMode="auto">
              <a:xfrm rot="16200000">
                <a:off x="-119904" y="188925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C4916506-5615-FE4A-A862-C3C0E60E52AF}"/>
                  </a:ext>
                </a:extLst>
              </p:cNvPr>
              <p:cNvCxnSpPr/>
              <p:nvPr userDrawn="1"/>
            </p:nvCxnSpPr>
            <p:spPr bwMode="auto">
              <a:xfrm rot="16200000">
                <a:off x="-119904" y="2481759"/>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B97993A5-3ADE-A140-A6F8-2E0A773C660C}"/>
                  </a:ext>
                </a:extLst>
              </p:cNvPr>
              <p:cNvCxnSpPr/>
              <p:nvPr userDrawn="1"/>
            </p:nvCxnSpPr>
            <p:spPr bwMode="auto">
              <a:xfrm rot="16200000">
                <a:off x="-119903" y="3074260"/>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4242911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of Contents">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77660" y="168516"/>
            <a:ext cx="6475553" cy="628777"/>
          </a:xfrm>
        </p:spPr>
        <p:txBody>
          <a:bodyPr/>
          <a:lstStyle>
            <a:lvl1pPr>
              <a:defRPr>
                <a:solidFill>
                  <a:schemeClr val="tx1"/>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lvl1pPr>
              <a:defRPr>
                <a:solidFill>
                  <a:schemeClr val="tx1"/>
                </a:solidFill>
              </a:defRPr>
            </a:lvl1pPr>
          </a:lstStyle>
          <a:p>
            <a:r>
              <a:rPr lang="en-US" dirty="0"/>
              <a:t>IBM Security / © 2020 IBM Corporation</a:t>
            </a: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66919" y="1356487"/>
            <a:ext cx="4176500" cy="3002788"/>
          </a:xfrm>
        </p:spPr>
        <p:txBody>
          <a:bodyPr/>
          <a:lstStyle>
            <a:lvl1pPr marL="0">
              <a:spcBef>
                <a:spcPts val="0"/>
              </a:spcBef>
              <a:defRPr sz="1200">
                <a:solidFill>
                  <a:schemeClr val="tx1"/>
                </a:solidFill>
              </a:defRPr>
            </a:lvl1pPr>
            <a:lvl2pPr marL="0" indent="0">
              <a:spcBef>
                <a:spcPts val="0"/>
              </a:spcBef>
              <a:buNone/>
              <a:defRPr sz="1200">
                <a:solidFill>
                  <a:schemeClr val="tx1"/>
                </a:solidFill>
              </a:defRPr>
            </a:lvl2pPr>
            <a:lvl3pPr marL="0" indent="0">
              <a:spcBef>
                <a:spcPts val="0"/>
              </a:spcBef>
              <a:buNone/>
              <a:defRPr sz="1200">
                <a:solidFill>
                  <a:schemeClr val="tx1"/>
                </a:solidFill>
              </a:defRPr>
            </a:lvl3pPr>
            <a:lvl4pPr marL="0" indent="0">
              <a:spcBef>
                <a:spcPts val="0"/>
              </a:spcBef>
              <a:buNone/>
              <a:defRPr sz="1200">
                <a:solidFill>
                  <a:schemeClr val="tx1"/>
                </a:solidFill>
              </a:defRPr>
            </a:lvl4pPr>
            <a:lvl5pPr marL="0" indent="0">
              <a:spcBef>
                <a:spcPts val="0"/>
              </a:spcBef>
              <a:buNone/>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194920" y="1356487"/>
            <a:ext cx="4177055" cy="3002788"/>
          </a:xfrm>
        </p:spPr>
        <p:txBody>
          <a:bodyPr/>
          <a:lstStyle>
            <a:lvl1pPr marL="0">
              <a:spcBef>
                <a:spcPts val="0"/>
              </a:spcBef>
              <a:defRPr sz="1200">
                <a:solidFill>
                  <a:schemeClr val="tx1"/>
                </a:solidFill>
              </a:defRPr>
            </a:lvl1pPr>
            <a:lvl2pPr marL="0" indent="0">
              <a:spcBef>
                <a:spcPts val="0"/>
              </a:spcBef>
              <a:buNone/>
              <a:defRPr sz="1200">
                <a:solidFill>
                  <a:schemeClr val="tx1"/>
                </a:solidFill>
              </a:defRPr>
            </a:lvl2pPr>
            <a:lvl3pPr marL="0" indent="0">
              <a:spcBef>
                <a:spcPts val="0"/>
              </a:spcBef>
              <a:buNone/>
              <a:defRPr sz="1200">
                <a:solidFill>
                  <a:schemeClr val="tx1"/>
                </a:solidFill>
              </a:defRPr>
            </a:lvl3pPr>
            <a:lvl4pPr marL="0" indent="0">
              <a:spcBef>
                <a:spcPts val="0"/>
              </a:spcBef>
              <a:buNone/>
              <a:defRPr sz="1200">
                <a:solidFill>
                  <a:schemeClr val="tx1"/>
                </a:solidFill>
              </a:defRPr>
            </a:lvl4pPr>
            <a:lvl5pPr marL="0" indent="0">
              <a:spcBef>
                <a:spcPts val="0"/>
              </a:spcBef>
              <a:buNone/>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2041574"/>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ivider (with page contents)">
    <p:bg>
      <p:bgPr>
        <a:solidFill>
          <a:srgbClr val="000000"/>
        </a:solidFill>
        <a:effectLst/>
      </p:bgPr>
    </p:bg>
    <p:spTree>
      <p:nvGrpSpPr>
        <p:cNvPr id="1" name=""/>
        <p:cNvGrpSpPr/>
        <p:nvPr/>
      </p:nvGrpSpPr>
      <p:grpSpPr>
        <a:xfrm>
          <a:off x="0" y="0"/>
          <a:ext cx="0" cy="0"/>
          <a:chOff x="0" y="0"/>
          <a:chExt cx="0" cy="0"/>
        </a:xfrm>
      </p:grpSpPr>
      <p:pic>
        <p:nvPicPr>
          <p:cNvPr id="1419" name="aurora-cover.png" descr="aurora-cover.png"/>
          <p:cNvPicPr>
            <a:picLocks/>
          </p:cNvPicPr>
          <p:nvPr/>
        </p:nvPicPr>
        <p:blipFill>
          <a:blip r:embed="rId2"/>
          <a:stretch>
            <a:fillRect/>
          </a:stretch>
        </p:blipFill>
        <p:spPr>
          <a:xfrm>
            <a:off x="0" y="0"/>
            <a:ext cx="9144000" cy="2333725"/>
          </a:xfrm>
          <a:prstGeom prst="rect">
            <a:avLst/>
          </a:prstGeom>
          <a:ln w="12700">
            <a:miter lim="400000"/>
          </a:ln>
        </p:spPr>
      </p:pic>
      <p:sp>
        <p:nvSpPr>
          <p:cNvPr id="1463" name="Slide Number"/>
          <p:cNvSpPr txBox="1">
            <a:spLocks noGrp="1"/>
          </p:cNvSpPr>
          <p:nvPr>
            <p:ph type="sldNum" sz="quarter" idx="2"/>
          </p:nvPr>
        </p:nvSpPr>
        <p:spPr>
          <a:prstGeom prst="rect">
            <a:avLst/>
          </a:prstGeom>
        </p:spPr>
        <p:txBody>
          <a:bodyPr/>
          <a:lstStyle>
            <a:lvl1pPr>
              <a:defRPr>
                <a:solidFill>
                  <a:srgbClr val="868D95"/>
                </a:solidFill>
              </a:defRPr>
            </a:lvl1pPr>
          </a:lstStyle>
          <a:p>
            <a:fld id="{86CB4B4D-7CA3-9044-876B-883B54F8677D}" type="slidenum">
              <a:rPr lang="en-US" smtClean="0"/>
              <a:pPr/>
              <a:t>‹#›</a:t>
            </a:fld>
            <a:endParaRPr lang="en-US" dirty="0"/>
          </a:p>
        </p:txBody>
      </p:sp>
      <p:sp>
        <p:nvSpPr>
          <p:cNvPr id="1466" name="Body Level One…"/>
          <p:cNvSpPr txBox="1">
            <a:spLocks noGrp="1"/>
          </p:cNvSpPr>
          <p:nvPr>
            <p:ph type="body" sz="half" idx="14"/>
          </p:nvPr>
        </p:nvSpPr>
        <p:spPr>
          <a:xfrm>
            <a:off x="195198" y="1359662"/>
            <a:ext cx="4182427" cy="3005963"/>
          </a:xfrm>
          <a:prstGeom prst="rect">
            <a:avLst/>
          </a:prstGeom>
        </p:spPr>
        <p:txBody>
          <a:bodyPr/>
          <a:lstStyle>
            <a:lvl1pPr>
              <a:lnSpc>
                <a:spcPct val="100000"/>
              </a:lnSpc>
              <a:spcBef>
                <a:spcPts val="0"/>
              </a:spcBef>
              <a:defRPr sz="1200"/>
            </a:lvl1pPr>
            <a:lvl2pPr marL="0" indent="0">
              <a:lnSpc>
                <a:spcPct val="100000"/>
              </a:lnSpc>
              <a:spcBef>
                <a:spcPts val="0"/>
              </a:spcBef>
              <a:buSzTx/>
              <a:buNone/>
              <a:defRPr sz="1200"/>
            </a:lvl2pPr>
            <a:lvl3pPr marL="0" indent="0">
              <a:lnSpc>
                <a:spcPct val="100000"/>
              </a:lnSpc>
              <a:spcBef>
                <a:spcPts val="0"/>
              </a:spcBef>
              <a:buSzTx/>
              <a:buNone/>
              <a:defRPr sz="1200"/>
            </a:lvl3pPr>
            <a:lvl4pPr marL="0" indent="0">
              <a:lnSpc>
                <a:spcPct val="100000"/>
              </a:lnSpc>
              <a:spcBef>
                <a:spcPts val="0"/>
              </a:spcBef>
              <a:buSzTx/>
              <a:buNone/>
              <a:defRPr sz="1200"/>
            </a:lvl4pPr>
            <a:lvl5pPr marL="0" indent="0">
              <a:lnSpc>
                <a:spcPct val="100000"/>
              </a:lnSpc>
              <a:spcBef>
                <a:spcPts val="0"/>
              </a:spcBef>
              <a:buSzTx/>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2" name="Title 1">
            <a:extLst>
              <a:ext uri="{FF2B5EF4-FFF2-40B4-BE49-F238E27FC236}">
                <a16:creationId xmlns:a16="http://schemas.microsoft.com/office/drawing/2014/main" id="{55A1712B-837B-3344-9343-C8A6D4126BA4}"/>
              </a:ext>
            </a:extLst>
          </p:cNvPr>
          <p:cNvSpPr>
            <a:spLocks noGrp="1"/>
          </p:cNvSpPr>
          <p:nvPr>
            <p:ph type="title"/>
          </p:nvPr>
        </p:nvSpPr>
        <p:spPr>
          <a:xfrm>
            <a:off x="176911" y="167767"/>
            <a:ext cx="6474430" cy="628097"/>
          </a:xfrm>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6409EBD7-C6E3-3D43-A7BB-365A463B8171}"/>
              </a:ext>
            </a:extLst>
          </p:cNvPr>
          <p:cNvSpPr>
            <a:spLocks noGrp="1"/>
          </p:cNvSpPr>
          <p:nvPr>
            <p:ph type="ftr" sz="quarter" idx="15"/>
          </p:nvPr>
        </p:nvSpPr>
        <p:spPr/>
        <p:txBody>
          <a:bodyPr/>
          <a:lstStyle>
            <a:lvl1pPr>
              <a:defRPr>
                <a:solidFill>
                  <a:srgbClr val="868D95"/>
                </a:solidFill>
              </a:defRPr>
            </a:lvl1pPr>
          </a:lstStyle>
          <a:p>
            <a:r>
              <a:rPr lang="en-US" dirty="0"/>
              <a:t>IBM Security / © 2020 IBM Corporation</a:t>
            </a:r>
          </a:p>
        </p:txBody>
      </p:sp>
      <p:grpSp>
        <p:nvGrpSpPr>
          <p:cNvPr id="52" name="Group 51">
            <a:extLst>
              <a:ext uri="{FF2B5EF4-FFF2-40B4-BE49-F238E27FC236}">
                <a16:creationId xmlns:a16="http://schemas.microsoft.com/office/drawing/2014/main" id="{838392EA-A7AA-264E-8C5F-10A01AF06A8E}"/>
              </a:ext>
            </a:extLst>
          </p:cNvPr>
          <p:cNvGrpSpPr/>
          <p:nvPr userDrawn="1"/>
        </p:nvGrpSpPr>
        <p:grpSpPr>
          <a:xfrm>
            <a:off x="-211344" y="-216036"/>
            <a:ext cx="9579553" cy="5572152"/>
            <a:chOff x="-211344" y="-216036"/>
            <a:chExt cx="9579553" cy="5572152"/>
          </a:xfrm>
        </p:grpSpPr>
        <p:grpSp>
          <p:nvGrpSpPr>
            <p:cNvPr id="53" name="Group 52">
              <a:extLst>
                <a:ext uri="{FF2B5EF4-FFF2-40B4-BE49-F238E27FC236}">
                  <a16:creationId xmlns:a16="http://schemas.microsoft.com/office/drawing/2014/main" id="{E9022988-80B3-A244-A2F0-A48231566828}"/>
                </a:ext>
              </a:extLst>
            </p:cNvPr>
            <p:cNvGrpSpPr/>
            <p:nvPr userDrawn="1"/>
          </p:nvGrpSpPr>
          <p:grpSpPr>
            <a:xfrm>
              <a:off x="204788" y="-216036"/>
              <a:ext cx="8742222" cy="182880"/>
              <a:chOff x="204788" y="-201168"/>
              <a:chExt cx="8742222" cy="182880"/>
            </a:xfrm>
          </p:grpSpPr>
          <p:cxnSp>
            <p:nvCxnSpPr>
              <p:cNvPr id="86" name="Straight Connector 85">
                <a:extLst>
                  <a:ext uri="{FF2B5EF4-FFF2-40B4-BE49-F238E27FC236}">
                    <a16:creationId xmlns:a16="http://schemas.microsoft.com/office/drawing/2014/main" id="{74440A7A-97B7-C44F-9F37-1B4615964D66}"/>
                  </a:ext>
                </a:extLst>
              </p:cNvPr>
              <p:cNvCxnSpPr/>
              <p:nvPr userDrawn="1"/>
            </p:nvCxnSpPr>
            <p:spPr bwMode="auto">
              <a:xfrm>
                <a:off x="204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7" name="Straight Connector 86">
                <a:extLst>
                  <a:ext uri="{FF2B5EF4-FFF2-40B4-BE49-F238E27FC236}">
                    <a16:creationId xmlns:a16="http://schemas.microsoft.com/office/drawing/2014/main" id="{495A41D1-CCC0-4E4B-85A7-5FFE207EC2AA}"/>
                  </a:ext>
                </a:extLst>
              </p:cNvPr>
              <p:cNvCxnSpPr/>
              <p:nvPr userDrawn="1"/>
            </p:nvCxnSpPr>
            <p:spPr bwMode="auto">
              <a:xfrm>
                <a:off x="248716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8" name="Straight Connector 87">
                <a:extLst>
                  <a:ext uri="{FF2B5EF4-FFF2-40B4-BE49-F238E27FC236}">
                    <a16:creationId xmlns:a16="http://schemas.microsoft.com/office/drawing/2014/main" id="{25685882-0AD8-C54A-ADF3-D274A31C90BB}"/>
                  </a:ext>
                </a:extLst>
              </p:cNvPr>
              <p:cNvCxnSpPr/>
              <p:nvPr userDrawn="1"/>
            </p:nvCxnSpPr>
            <p:spPr bwMode="auto">
              <a:xfrm>
                <a:off x="228600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9" name="Straight Connector 88">
                <a:extLst>
                  <a:ext uri="{FF2B5EF4-FFF2-40B4-BE49-F238E27FC236}">
                    <a16:creationId xmlns:a16="http://schemas.microsoft.com/office/drawing/2014/main" id="{3BCE8B7B-FB12-6545-A479-4EC635B57DF3}"/>
                  </a:ext>
                </a:extLst>
              </p:cNvPr>
              <p:cNvCxnSpPr/>
              <p:nvPr userDrawn="1"/>
            </p:nvCxnSpPr>
            <p:spPr bwMode="auto">
              <a:xfrm>
                <a:off x="208483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0" name="Straight Connector 89">
                <a:extLst>
                  <a:ext uri="{FF2B5EF4-FFF2-40B4-BE49-F238E27FC236}">
                    <a16:creationId xmlns:a16="http://schemas.microsoft.com/office/drawing/2014/main" id="{E91BC5FF-549F-3241-AF22-B2853DCE708C}"/>
                  </a:ext>
                </a:extLst>
              </p:cNvPr>
              <p:cNvCxnSpPr/>
              <p:nvPr userDrawn="1"/>
            </p:nvCxnSpPr>
            <p:spPr bwMode="auto">
              <a:xfrm>
                <a:off x="894701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1" name="Straight Connector 90">
                <a:extLst>
                  <a:ext uri="{FF2B5EF4-FFF2-40B4-BE49-F238E27FC236}">
                    <a16:creationId xmlns:a16="http://schemas.microsoft.com/office/drawing/2014/main" id="{D571D02C-747A-FB48-B08C-F05DE569BE32}"/>
                  </a:ext>
                </a:extLst>
              </p:cNvPr>
              <p:cNvCxnSpPr/>
              <p:nvPr userDrawn="1"/>
            </p:nvCxnSpPr>
            <p:spPr bwMode="auto">
              <a:xfrm>
                <a:off x="7057581"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2" name="Straight Connector 91">
                <a:extLst>
                  <a:ext uri="{FF2B5EF4-FFF2-40B4-BE49-F238E27FC236}">
                    <a16:creationId xmlns:a16="http://schemas.microsoft.com/office/drawing/2014/main" id="{B6490F76-355B-BA42-917E-B1332043E0A2}"/>
                  </a:ext>
                </a:extLst>
              </p:cNvPr>
              <p:cNvCxnSpPr/>
              <p:nvPr userDrawn="1"/>
            </p:nvCxnSpPr>
            <p:spPr bwMode="auto">
              <a:xfrm>
                <a:off x="6856413"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3" name="Straight Connector 92">
                <a:extLst>
                  <a:ext uri="{FF2B5EF4-FFF2-40B4-BE49-F238E27FC236}">
                    <a16:creationId xmlns:a16="http://schemas.microsoft.com/office/drawing/2014/main" id="{64599C3B-48BA-B341-A813-CFE7DB9D351E}"/>
                  </a:ext>
                </a:extLst>
              </p:cNvPr>
              <p:cNvCxnSpPr/>
              <p:nvPr userDrawn="1"/>
            </p:nvCxnSpPr>
            <p:spPr bwMode="auto">
              <a:xfrm>
                <a:off x="6655245"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4" name="Straight Connector 93">
                <a:extLst>
                  <a:ext uri="{FF2B5EF4-FFF2-40B4-BE49-F238E27FC236}">
                    <a16:creationId xmlns:a16="http://schemas.microsoft.com/office/drawing/2014/main" id="{7F4FB0FC-30EF-3C49-88AB-B0F258D071CB}"/>
                  </a:ext>
                </a:extLst>
              </p:cNvPr>
              <p:cNvCxnSpPr/>
              <p:nvPr userDrawn="1"/>
            </p:nvCxnSpPr>
            <p:spPr bwMode="auto">
              <a:xfrm>
                <a:off x="4776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5" name="Straight Connector 94">
                <a:extLst>
                  <a:ext uri="{FF2B5EF4-FFF2-40B4-BE49-F238E27FC236}">
                    <a16:creationId xmlns:a16="http://schemas.microsoft.com/office/drawing/2014/main" id="{BD9A6A9D-1D39-D94B-B124-B798B76EA9F7}"/>
                  </a:ext>
                </a:extLst>
              </p:cNvPr>
              <p:cNvCxnSpPr/>
              <p:nvPr userDrawn="1"/>
            </p:nvCxnSpPr>
            <p:spPr bwMode="auto">
              <a:xfrm>
                <a:off x="457562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6" name="Straight Connector 95">
                <a:extLst>
                  <a:ext uri="{FF2B5EF4-FFF2-40B4-BE49-F238E27FC236}">
                    <a16:creationId xmlns:a16="http://schemas.microsoft.com/office/drawing/2014/main" id="{B3DEBFC2-CF80-774B-869C-5349F4871797}"/>
                  </a:ext>
                </a:extLst>
              </p:cNvPr>
              <p:cNvCxnSpPr/>
              <p:nvPr userDrawn="1"/>
            </p:nvCxnSpPr>
            <p:spPr bwMode="auto">
              <a:xfrm>
                <a:off x="437445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54" name="Group 53">
              <a:extLst>
                <a:ext uri="{FF2B5EF4-FFF2-40B4-BE49-F238E27FC236}">
                  <a16:creationId xmlns:a16="http://schemas.microsoft.com/office/drawing/2014/main" id="{8BE8B2C7-FAB6-7340-B017-FD9F9F66A589}"/>
                </a:ext>
              </a:extLst>
            </p:cNvPr>
            <p:cNvGrpSpPr/>
            <p:nvPr userDrawn="1"/>
          </p:nvGrpSpPr>
          <p:grpSpPr>
            <a:xfrm>
              <a:off x="204788" y="5173236"/>
              <a:ext cx="8742222" cy="182880"/>
              <a:chOff x="204788" y="-201168"/>
              <a:chExt cx="8742222" cy="182880"/>
            </a:xfrm>
          </p:grpSpPr>
          <p:cxnSp>
            <p:nvCxnSpPr>
              <p:cNvPr id="75" name="Straight Connector 74">
                <a:extLst>
                  <a:ext uri="{FF2B5EF4-FFF2-40B4-BE49-F238E27FC236}">
                    <a16:creationId xmlns:a16="http://schemas.microsoft.com/office/drawing/2014/main" id="{D16DF03F-8385-EE44-9213-B1B2FEFF38C2}"/>
                  </a:ext>
                </a:extLst>
              </p:cNvPr>
              <p:cNvCxnSpPr/>
              <p:nvPr userDrawn="1"/>
            </p:nvCxnSpPr>
            <p:spPr bwMode="auto">
              <a:xfrm>
                <a:off x="204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A1D6053F-0B47-B946-A424-99F6AF69130E}"/>
                  </a:ext>
                </a:extLst>
              </p:cNvPr>
              <p:cNvCxnSpPr/>
              <p:nvPr userDrawn="1"/>
            </p:nvCxnSpPr>
            <p:spPr bwMode="auto">
              <a:xfrm>
                <a:off x="248716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7" name="Straight Connector 76">
                <a:extLst>
                  <a:ext uri="{FF2B5EF4-FFF2-40B4-BE49-F238E27FC236}">
                    <a16:creationId xmlns:a16="http://schemas.microsoft.com/office/drawing/2014/main" id="{DCF02916-D707-2B44-810A-F574C8B659FE}"/>
                  </a:ext>
                </a:extLst>
              </p:cNvPr>
              <p:cNvCxnSpPr/>
              <p:nvPr userDrawn="1"/>
            </p:nvCxnSpPr>
            <p:spPr bwMode="auto">
              <a:xfrm>
                <a:off x="228600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80B61255-5BF6-8E41-AE58-0011CD91F49A}"/>
                  </a:ext>
                </a:extLst>
              </p:cNvPr>
              <p:cNvCxnSpPr/>
              <p:nvPr userDrawn="1"/>
            </p:nvCxnSpPr>
            <p:spPr bwMode="auto">
              <a:xfrm>
                <a:off x="208483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664ACB41-C3FE-FA40-821D-CC653EE597B7}"/>
                  </a:ext>
                </a:extLst>
              </p:cNvPr>
              <p:cNvCxnSpPr/>
              <p:nvPr userDrawn="1"/>
            </p:nvCxnSpPr>
            <p:spPr bwMode="auto">
              <a:xfrm>
                <a:off x="894701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37A4E5A8-6A98-274A-BB27-C26EBCEDD1DE}"/>
                  </a:ext>
                </a:extLst>
              </p:cNvPr>
              <p:cNvCxnSpPr/>
              <p:nvPr userDrawn="1"/>
            </p:nvCxnSpPr>
            <p:spPr bwMode="auto">
              <a:xfrm>
                <a:off x="7057581"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id="{3DCDAC97-BD7A-DA45-8AB9-12F4E0EE5ABD}"/>
                  </a:ext>
                </a:extLst>
              </p:cNvPr>
              <p:cNvCxnSpPr/>
              <p:nvPr userDrawn="1"/>
            </p:nvCxnSpPr>
            <p:spPr bwMode="auto">
              <a:xfrm>
                <a:off x="6856413"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00F57692-2AC3-A746-B28A-079C6060B932}"/>
                  </a:ext>
                </a:extLst>
              </p:cNvPr>
              <p:cNvCxnSpPr/>
              <p:nvPr userDrawn="1"/>
            </p:nvCxnSpPr>
            <p:spPr bwMode="auto">
              <a:xfrm>
                <a:off x="6655245"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500D68AB-289C-1F40-8423-173CD10F3D5A}"/>
                  </a:ext>
                </a:extLst>
              </p:cNvPr>
              <p:cNvCxnSpPr/>
              <p:nvPr userDrawn="1"/>
            </p:nvCxnSpPr>
            <p:spPr bwMode="auto">
              <a:xfrm>
                <a:off x="4776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23A7CCC6-355B-584D-9525-FB43069E16A4}"/>
                  </a:ext>
                </a:extLst>
              </p:cNvPr>
              <p:cNvCxnSpPr/>
              <p:nvPr userDrawn="1"/>
            </p:nvCxnSpPr>
            <p:spPr bwMode="auto">
              <a:xfrm>
                <a:off x="457562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E88B7C96-E82A-104B-9E89-7801B4762891}"/>
                  </a:ext>
                </a:extLst>
              </p:cNvPr>
              <p:cNvCxnSpPr/>
              <p:nvPr userDrawn="1"/>
            </p:nvCxnSpPr>
            <p:spPr bwMode="auto">
              <a:xfrm>
                <a:off x="437445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55" name="Group 54">
              <a:extLst>
                <a:ext uri="{FF2B5EF4-FFF2-40B4-BE49-F238E27FC236}">
                  <a16:creationId xmlns:a16="http://schemas.microsoft.com/office/drawing/2014/main" id="{C5D27700-DADF-614F-BCCB-74672DFB15F2}"/>
                </a:ext>
              </a:extLst>
            </p:cNvPr>
            <p:cNvGrpSpPr/>
            <p:nvPr userDrawn="1"/>
          </p:nvGrpSpPr>
          <p:grpSpPr>
            <a:xfrm>
              <a:off x="-211344" y="203195"/>
              <a:ext cx="182881" cy="4740007"/>
              <a:chOff x="-211344" y="203195"/>
              <a:chExt cx="182881" cy="4740007"/>
            </a:xfrm>
          </p:grpSpPr>
          <p:cxnSp>
            <p:nvCxnSpPr>
              <p:cNvPr id="66" name="Straight Connector 65">
                <a:extLst>
                  <a:ext uri="{FF2B5EF4-FFF2-40B4-BE49-F238E27FC236}">
                    <a16:creationId xmlns:a16="http://schemas.microsoft.com/office/drawing/2014/main" id="{589D7DFE-2812-F14E-950E-F9FED6C541E6}"/>
                  </a:ext>
                </a:extLst>
              </p:cNvPr>
              <p:cNvCxnSpPr/>
              <p:nvPr userDrawn="1"/>
            </p:nvCxnSpPr>
            <p:spPr bwMode="auto">
              <a:xfrm rot="16200000">
                <a:off x="-119903" y="485176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A887316A-94EF-3643-A452-57F94334434F}"/>
                  </a:ext>
                </a:extLst>
              </p:cNvPr>
              <p:cNvCxnSpPr/>
              <p:nvPr userDrawn="1"/>
            </p:nvCxnSpPr>
            <p:spPr bwMode="auto">
              <a:xfrm rot="16200000">
                <a:off x="-119903" y="3666761"/>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146D44B1-2727-7146-858C-AF262489210C}"/>
                  </a:ext>
                </a:extLst>
              </p:cNvPr>
              <p:cNvCxnSpPr/>
              <p:nvPr userDrawn="1"/>
            </p:nvCxnSpPr>
            <p:spPr bwMode="auto">
              <a:xfrm rot="16200000">
                <a:off x="-119903" y="4266666"/>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1E2BCD44-D593-0542-B982-32B7122F60DE}"/>
                  </a:ext>
                </a:extLst>
              </p:cNvPr>
              <p:cNvCxnSpPr/>
              <p:nvPr userDrawn="1"/>
            </p:nvCxnSpPr>
            <p:spPr bwMode="auto">
              <a:xfrm rot="16200000">
                <a:off x="-119904" y="111755"/>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0" name="Straight Connector 69">
                <a:extLst>
                  <a:ext uri="{FF2B5EF4-FFF2-40B4-BE49-F238E27FC236}">
                    <a16:creationId xmlns:a16="http://schemas.microsoft.com/office/drawing/2014/main" id="{9A3F7088-1CCF-9F4E-947C-337597233FEC}"/>
                  </a:ext>
                </a:extLst>
              </p:cNvPr>
              <p:cNvCxnSpPr/>
              <p:nvPr userDrawn="1"/>
            </p:nvCxnSpPr>
            <p:spPr bwMode="auto">
              <a:xfrm rot="16200000">
                <a:off x="-119904" y="69685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2B99F8B1-D4E0-B540-B571-3D4A6FCC97A4}"/>
                  </a:ext>
                </a:extLst>
              </p:cNvPr>
              <p:cNvCxnSpPr/>
              <p:nvPr userDrawn="1"/>
            </p:nvCxnSpPr>
            <p:spPr bwMode="auto">
              <a:xfrm rot="16200000">
                <a:off x="-119904" y="1296757"/>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513536F2-35AC-4F41-BE6E-6604E2B730DD}"/>
                  </a:ext>
                </a:extLst>
              </p:cNvPr>
              <p:cNvCxnSpPr/>
              <p:nvPr userDrawn="1"/>
            </p:nvCxnSpPr>
            <p:spPr bwMode="auto">
              <a:xfrm rot="16200000">
                <a:off x="-119904" y="188925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7AB913F2-483C-8949-866F-AEB1892250EF}"/>
                  </a:ext>
                </a:extLst>
              </p:cNvPr>
              <p:cNvCxnSpPr/>
              <p:nvPr userDrawn="1"/>
            </p:nvCxnSpPr>
            <p:spPr bwMode="auto">
              <a:xfrm rot="16200000">
                <a:off x="-119904" y="2481759"/>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F22033F7-5834-D549-8007-91C6A774AB5A}"/>
                  </a:ext>
                </a:extLst>
              </p:cNvPr>
              <p:cNvCxnSpPr/>
              <p:nvPr userDrawn="1"/>
            </p:nvCxnSpPr>
            <p:spPr bwMode="auto">
              <a:xfrm rot="16200000">
                <a:off x="-119903" y="3074260"/>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56" name="Group 55">
              <a:extLst>
                <a:ext uri="{FF2B5EF4-FFF2-40B4-BE49-F238E27FC236}">
                  <a16:creationId xmlns:a16="http://schemas.microsoft.com/office/drawing/2014/main" id="{8329DB7F-735B-AB42-9318-49E1FA7EA12B}"/>
                </a:ext>
              </a:extLst>
            </p:cNvPr>
            <p:cNvGrpSpPr/>
            <p:nvPr userDrawn="1"/>
          </p:nvGrpSpPr>
          <p:grpSpPr>
            <a:xfrm>
              <a:off x="9185328" y="203195"/>
              <a:ext cx="182881" cy="4740007"/>
              <a:chOff x="-211344" y="203195"/>
              <a:chExt cx="182881" cy="4740007"/>
            </a:xfrm>
          </p:grpSpPr>
          <p:cxnSp>
            <p:nvCxnSpPr>
              <p:cNvPr id="57" name="Straight Connector 56">
                <a:extLst>
                  <a:ext uri="{FF2B5EF4-FFF2-40B4-BE49-F238E27FC236}">
                    <a16:creationId xmlns:a16="http://schemas.microsoft.com/office/drawing/2014/main" id="{C49EA875-C1A9-4948-961A-AD4463B9DFB7}"/>
                  </a:ext>
                </a:extLst>
              </p:cNvPr>
              <p:cNvCxnSpPr/>
              <p:nvPr userDrawn="1"/>
            </p:nvCxnSpPr>
            <p:spPr bwMode="auto">
              <a:xfrm rot="16200000">
                <a:off x="-119903" y="485176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17FD9B97-01D5-C544-8DFC-B6A183B9B3E1}"/>
                  </a:ext>
                </a:extLst>
              </p:cNvPr>
              <p:cNvCxnSpPr/>
              <p:nvPr userDrawn="1"/>
            </p:nvCxnSpPr>
            <p:spPr bwMode="auto">
              <a:xfrm rot="16200000">
                <a:off x="-119903" y="3666761"/>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14EAEE5C-A393-2048-BC99-488F3F01C68D}"/>
                  </a:ext>
                </a:extLst>
              </p:cNvPr>
              <p:cNvCxnSpPr/>
              <p:nvPr userDrawn="1"/>
            </p:nvCxnSpPr>
            <p:spPr bwMode="auto">
              <a:xfrm rot="16200000">
                <a:off x="-119903" y="4266666"/>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40B1CAFB-1A53-F94F-95B3-47666D0EB37E}"/>
                  </a:ext>
                </a:extLst>
              </p:cNvPr>
              <p:cNvCxnSpPr/>
              <p:nvPr userDrawn="1"/>
            </p:nvCxnSpPr>
            <p:spPr bwMode="auto">
              <a:xfrm rot="16200000">
                <a:off x="-119904" y="111755"/>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A1426E3E-A2B2-3A47-96B6-B8E465F0A127}"/>
                  </a:ext>
                </a:extLst>
              </p:cNvPr>
              <p:cNvCxnSpPr/>
              <p:nvPr userDrawn="1"/>
            </p:nvCxnSpPr>
            <p:spPr bwMode="auto">
              <a:xfrm rot="16200000">
                <a:off x="-119904" y="69685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3737EED9-80DC-0C49-B38F-E7E6D8468302}"/>
                  </a:ext>
                </a:extLst>
              </p:cNvPr>
              <p:cNvCxnSpPr/>
              <p:nvPr userDrawn="1"/>
            </p:nvCxnSpPr>
            <p:spPr bwMode="auto">
              <a:xfrm rot="16200000">
                <a:off x="-119904" y="1296757"/>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8FC1751C-D9F8-6743-B8F6-8DE15325B8AD}"/>
                  </a:ext>
                </a:extLst>
              </p:cNvPr>
              <p:cNvCxnSpPr/>
              <p:nvPr userDrawn="1"/>
            </p:nvCxnSpPr>
            <p:spPr bwMode="auto">
              <a:xfrm rot="16200000">
                <a:off x="-119904" y="188925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82966895-19CA-3546-8578-5C571DDE17C1}"/>
                  </a:ext>
                </a:extLst>
              </p:cNvPr>
              <p:cNvCxnSpPr/>
              <p:nvPr userDrawn="1"/>
            </p:nvCxnSpPr>
            <p:spPr bwMode="auto">
              <a:xfrm rot="16200000">
                <a:off x="-119904" y="2481759"/>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2DD4CB2C-76D5-4B40-9403-BC26392EE646}"/>
                  </a:ext>
                </a:extLst>
              </p:cNvPr>
              <p:cNvCxnSpPr/>
              <p:nvPr userDrawn="1"/>
            </p:nvCxnSpPr>
            <p:spPr bwMode="auto">
              <a:xfrm rot="16200000">
                <a:off x="-119903" y="3074260"/>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40494042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reserve="1">
  <p:cSld name="Shield - Black Background">
    <p:spTree>
      <p:nvGrpSpPr>
        <p:cNvPr id="1" name=""/>
        <p:cNvGrpSpPr/>
        <p:nvPr/>
      </p:nvGrpSpPr>
      <p:grpSpPr>
        <a:xfrm>
          <a:off x="0" y="0"/>
          <a:ext cx="0" cy="0"/>
          <a:chOff x="0" y="0"/>
          <a:chExt cx="0" cy="0"/>
        </a:xfrm>
      </p:grpSpPr>
      <p:pic>
        <p:nvPicPr>
          <p:cNvPr id="1516" name="Picture 3" descr="Picture 3"/>
          <p:cNvPicPr>
            <a:picLocks noChangeAspect="1"/>
          </p:cNvPicPr>
          <p:nvPr/>
        </p:nvPicPr>
        <p:blipFill>
          <a:blip r:embed="rId2"/>
          <a:stretch>
            <a:fillRect/>
          </a:stretch>
        </p:blipFill>
        <p:spPr>
          <a:xfrm>
            <a:off x="3619583" y="1620774"/>
            <a:ext cx="1904834" cy="1901952"/>
          </a:xfrm>
          <a:prstGeom prst="rect">
            <a:avLst/>
          </a:prstGeom>
          <a:ln w="12700">
            <a:miter lim="400000"/>
          </a:ln>
        </p:spPr>
      </p:pic>
      <p:grpSp>
        <p:nvGrpSpPr>
          <p:cNvPr id="47" name="Group 46">
            <a:extLst>
              <a:ext uri="{FF2B5EF4-FFF2-40B4-BE49-F238E27FC236}">
                <a16:creationId xmlns:a16="http://schemas.microsoft.com/office/drawing/2014/main" id="{B85EADFF-A711-0640-932D-1B24089F71C1}"/>
              </a:ext>
            </a:extLst>
          </p:cNvPr>
          <p:cNvGrpSpPr/>
          <p:nvPr userDrawn="1"/>
        </p:nvGrpSpPr>
        <p:grpSpPr>
          <a:xfrm>
            <a:off x="-211344" y="-216036"/>
            <a:ext cx="9579553" cy="5572152"/>
            <a:chOff x="-211344" y="-216036"/>
            <a:chExt cx="9579553" cy="5572152"/>
          </a:xfrm>
        </p:grpSpPr>
        <p:grpSp>
          <p:nvGrpSpPr>
            <p:cNvPr id="48" name="Group 47">
              <a:extLst>
                <a:ext uri="{FF2B5EF4-FFF2-40B4-BE49-F238E27FC236}">
                  <a16:creationId xmlns:a16="http://schemas.microsoft.com/office/drawing/2014/main" id="{A52F9CC7-D2E3-1C44-AD9E-8090E9B132EF}"/>
                </a:ext>
              </a:extLst>
            </p:cNvPr>
            <p:cNvGrpSpPr/>
            <p:nvPr userDrawn="1"/>
          </p:nvGrpSpPr>
          <p:grpSpPr>
            <a:xfrm>
              <a:off x="204788" y="-216036"/>
              <a:ext cx="8742222" cy="182880"/>
              <a:chOff x="204788" y="-201168"/>
              <a:chExt cx="8742222" cy="182880"/>
            </a:xfrm>
          </p:grpSpPr>
          <p:cxnSp>
            <p:nvCxnSpPr>
              <p:cNvPr id="81" name="Straight Connector 80">
                <a:extLst>
                  <a:ext uri="{FF2B5EF4-FFF2-40B4-BE49-F238E27FC236}">
                    <a16:creationId xmlns:a16="http://schemas.microsoft.com/office/drawing/2014/main" id="{FB45552D-97F8-7E4E-B15C-A5AEA7A27ACF}"/>
                  </a:ext>
                </a:extLst>
              </p:cNvPr>
              <p:cNvCxnSpPr/>
              <p:nvPr userDrawn="1"/>
            </p:nvCxnSpPr>
            <p:spPr bwMode="auto">
              <a:xfrm>
                <a:off x="204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13A07A1E-35F4-C24D-8931-EDD926DF860B}"/>
                  </a:ext>
                </a:extLst>
              </p:cNvPr>
              <p:cNvCxnSpPr/>
              <p:nvPr userDrawn="1"/>
            </p:nvCxnSpPr>
            <p:spPr bwMode="auto">
              <a:xfrm>
                <a:off x="248716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C1D34062-CA85-F446-8D10-3E02899246C5}"/>
                  </a:ext>
                </a:extLst>
              </p:cNvPr>
              <p:cNvCxnSpPr/>
              <p:nvPr userDrawn="1"/>
            </p:nvCxnSpPr>
            <p:spPr bwMode="auto">
              <a:xfrm>
                <a:off x="228600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43BAB3CA-4484-AB4C-835C-E6E0BBF676A3}"/>
                  </a:ext>
                </a:extLst>
              </p:cNvPr>
              <p:cNvCxnSpPr/>
              <p:nvPr userDrawn="1"/>
            </p:nvCxnSpPr>
            <p:spPr bwMode="auto">
              <a:xfrm>
                <a:off x="208483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0ED864F7-43CB-AC49-BCA7-FB1086193C08}"/>
                  </a:ext>
                </a:extLst>
              </p:cNvPr>
              <p:cNvCxnSpPr/>
              <p:nvPr userDrawn="1"/>
            </p:nvCxnSpPr>
            <p:spPr bwMode="auto">
              <a:xfrm>
                <a:off x="894701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6" name="Straight Connector 85">
                <a:extLst>
                  <a:ext uri="{FF2B5EF4-FFF2-40B4-BE49-F238E27FC236}">
                    <a16:creationId xmlns:a16="http://schemas.microsoft.com/office/drawing/2014/main" id="{24A1465F-8725-CB4F-8777-7900F99F31E2}"/>
                  </a:ext>
                </a:extLst>
              </p:cNvPr>
              <p:cNvCxnSpPr/>
              <p:nvPr userDrawn="1"/>
            </p:nvCxnSpPr>
            <p:spPr bwMode="auto">
              <a:xfrm>
                <a:off x="7057581"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7" name="Straight Connector 86">
                <a:extLst>
                  <a:ext uri="{FF2B5EF4-FFF2-40B4-BE49-F238E27FC236}">
                    <a16:creationId xmlns:a16="http://schemas.microsoft.com/office/drawing/2014/main" id="{E1123BB7-2FE3-6441-BBBA-35F68E8542F9}"/>
                  </a:ext>
                </a:extLst>
              </p:cNvPr>
              <p:cNvCxnSpPr/>
              <p:nvPr userDrawn="1"/>
            </p:nvCxnSpPr>
            <p:spPr bwMode="auto">
              <a:xfrm>
                <a:off x="6856413"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8" name="Straight Connector 87">
                <a:extLst>
                  <a:ext uri="{FF2B5EF4-FFF2-40B4-BE49-F238E27FC236}">
                    <a16:creationId xmlns:a16="http://schemas.microsoft.com/office/drawing/2014/main" id="{5818FDC1-FE22-5A46-BE61-8721ADC01B8F}"/>
                  </a:ext>
                </a:extLst>
              </p:cNvPr>
              <p:cNvCxnSpPr/>
              <p:nvPr userDrawn="1"/>
            </p:nvCxnSpPr>
            <p:spPr bwMode="auto">
              <a:xfrm>
                <a:off x="6655245"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9" name="Straight Connector 88">
                <a:extLst>
                  <a:ext uri="{FF2B5EF4-FFF2-40B4-BE49-F238E27FC236}">
                    <a16:creationId xmlns:a16="http://schemas.microsoft.com/office/drawing/2014/main" id="{E3DB0EBC-031C-B64A-8AA2-9F8FE7BC2A53}"/>
                  </a:ext>
                </a:extLst>
              </p:cNvPr>
              <p:cNvCxnSpPr/>
              <p:nvPr userDrawn="1"/>
            </p:nvCxnSpPr>
            <p:spPr bwMode="auto">
              <a:xfrm>
                <a:off x="4776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0" name="Straight Connector 89">
                <a:extLst>
                  <a:ext uri="{FF2B5EF4-FFF2-40B4-BE49-F238E27FC236}">
                    <a16:creationId xmlns:a16="http://schemas.microsoft.com/office/drawing/2014/main" id="{9D966565-7E7E-4840-9071-1928717AF393}"/>
                  </a:ext>
                </a:extLst>
              </p:cNvPr>
              <p:cNvCxnSpPr/>
              <p:nvPr userDrawn="1"/>
            </p:nvCxnSpPr>
            <p:spPr bwMode="auto">
              <a:xfrm>
                <a:off x="457562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1" name="Straight Connector 90">
                <a:extLst>
                  <a:ext uri="{FF2B5EF4-FFF2-40B4-BE49-F238E27FC236}">
                    <a16:creationId xmlns:a16="http://schemas.microsoft.com/office/drawing/2014/main" id="{C25550DF-D05F-F845-9E09-D8208A430882}"/>
                  </a:ext>
                </a:extLst>
              </p:cNvPr>
              <p:cNvCxnSpPr/>
              <p:nvPr userDrawn="1"/>
            </p:nvCxnSpPr>
            <p:spPr bwMode="auto">
              <a:xfrm>
                <a:off x="437445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49" name="Group 48">
              <a:extLst>
                <a:ext uri="{FF2B5EF4-FFF2-40B4-BE49-F238E27FC236}">
                  <a16:creationId xmlns:a16="http://schemas.microsoft.com/office/drawing/2014/main" id="{96A2F2FB-A894-1A42-B558-E579DF65BF28}"/>
                </a:ext>
              </a:extLst>
            </p:cNvPr>
            <p:cNvGrpSpPr/>
            <p:nvPr userDrawn="1"/>
          </p:nvGrpSpPr>
          <p:grpSpPr>
            <a:xfrm>
              <a:off x="204788" y="5173236"/>
              <a:ext cx="8742222" cy="182880"/>
              <a:chOff x="204788" y="-201168"/>
              <a:chExt cx="8742222" cy="182880"/>
            </a:xfrm>
          </p:grpSpPr>
          <p:cxnSp>
            <p:nvCxnSpPr>
              <p:cNvPr id="70" name="Straight Connector 69">
                <a:extLst>
                  <a:ext uri="{FF2B5EF4-FFF2-40B4-BE49-F238E27FC236}">
                    <a16:creationId xmlns:a16="http://schemas.microsoft.com/office/drawing/2014/main" id="{9817D7E6-CFD2-0541-B503-7560B8C514CA}"/>
                  </a:ext>
                </a:extLst>
              </p:cNvPr>
              <p:cNvCxnSpPr/>
              <p:nvPr userDrawn="1"/>
            </p:nvCxnSpPr>
            <p:spPr bwMode="auto">
              <a:xfrm>
                <a:off x="204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305BBE59-DCE5-2649-8970-AAF921F86080}"/>
                  </a:ext>
                </a:extLst>
              </p:cNvPr>
              <p:cNvCxnSpPr/>
              <p:nvPr userDrawn="1"/>
            </p:nvCxnSpPr>
            <p:spPr bwMode="auto">
              <a:xfrm>
                <a:off x="248716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6F3AB908-1903-4649-8F87-D620E7D02B54}"/>
                  </a:ext>
                </a:extLst>
              </p:cNvPr>
              <p:cNvCxnSpPr/>
              <p:nvPr userDrawn="1"/>
            </p:nvCxnSpPr>
            <p:spPr bwMode="auto">
              <a:xfrm>
                <a:off x="228600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33E9294E-8CBF-E443-A003-D91AD08408BF}"/>
                  </a:ext>
                </a:extLst>
              </p:cNvPr>
              <p:cNvCxnSpPr/>
              <p:nvPr userDrawn="1"/>
            </p:nvCxnSpPr>
            <p:spPr bwMode="auto">
              <a:xfrm>
                <a:off x="208483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77DD2C1E-222F-904D-B40A-FF63E15E0FDD}"/>
                  </a:ext>
                </a:extLst>
              </p:cNvPr>
              <p:cNvCxnSpPr/>
              <p:nvPr userDrawn="1"/>
            </p:nvCxnSpPr>
            <p:spPr bwMode="auto">
              <a:xfrm>
                <a:off x="894701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CEC6F1D5-1A76-1A45-9308-5F1FE7548785}"/>
                  </a:ext>
                </a:extLst>
              </p:cNvPr>
              <p:cNvCxnSpPr/>
              <p:nvPr userDrawn="1"/>
            </p:nvCxnSpPr>
            <p:spPr bwMode="auto">
              <a:xfrm>
                <a:off x="7057581"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6CAE2B0D-ABB7-674B-BAA9-F24ED4785B1D}"/>
                  </a:ext>
                </a:extLst>
              </p:cNvPr>
              <p:cNvCxnSpPr/>
              <p:nvPr userDrawn="1"/>
            </p:nvCxnSpPr>
            <p:spPr bwMode="auto">
              <a:xfrm>
                <a:off x="6856413"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7" name="Straight Connector 76">
                <a:extLst>
                  <a:ext uri="{FF2B5EF4-FFF2-40B4-BE49-F238E27FC236}">
                    <a16:creationId xmlns:a16="http://schemas.microsoft.com/office/drawing/2014/main" id="{D5D8AD11-D29C-A04E-ACF9-2DBBBF8F255B}"/>
                  </a:ext>
                </a:extLst>
              </p:cNvPr>
              <p:cNvCxnSpPr/>
              <p:nvPr userDrawn="1"/>
            </p:nvCxnSpPr>
            <p:spPr bwMode="auto">
              <a:xfrm>
                <a:off x="6655245"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6326D877-B6E4-584B-A734-912DEBE1698B}"/>
                  </a:ext>
                </a:extLst>
              </p:cNvPr>
              <p:cNvCxnSpPr/>
              <p:nvPr userDrawn="1"/>
            </p:nvCxnSpPr>
            <p:spPr bwMode="auto">
              <a:xfrm>
                <a:off x="4776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B59A452C-FB3F-5A40-92B5-292EB9449F6E}"/>
                  </a:ext>
                </a:extLst>
              </p:cNvPr>
              <p:cNvCxnSpPr/>
              <p:nvPr userDrawn="1"/>
            </p:nvCxnSpPr>
            <p:spPr bwMode="auto">
              <a:xfrm>
                <a:off x="457562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6B8B7CF2-3459-424A-BB58-1CF3817FCE71}"/>
                  </a:ext>
                </a:extLst>
              </p:cNvPr>
              <p:cNvCxnSpPr/>
              <p:nvPr userDrawn="1"/>
            </p:nvCxnSpPr>
            <p:spPr bwMode="auto">
              <a:xfrm>
                <a:off x="437445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50" name="Group 49">
              <a:extLst>
                <a:ext uri="{FF2B5EF4-FFF2-40B4-BE49-F238E27FC236}">
                  <a16:creationId xmlns:a16="http://schemas.microsoft.com/office/drawing/2014/main" id="{4D031C17-CEC0-4F46-A5A6-DDCE73FF3009}"/>
                </a:ext>
              </a:extLst>
            </p:cNvPr>
            <p:cNvGrpSpPr/>
            <p:nvPr userDrawn="1"/>
          </p:nvGrpSpPr>
          <p:grpSpPr>
            <a:xfrm>
              <a:off x="-211344" y="203195"/>
              <a:ext cx="182881" cy="4740007"/>
              <a:chOff x="-211344" y="203195"/>
              <a:chExt cx="182881" cy="4740007"/>
            </a:xfrm>
          </p:grpSpPr>
          <p:cxnSp>
            <p:nvCxnSpPr>
              <p:cNvPr id="61" name="Straight Connector 60">
                <a:extLst>
                  <a:ext uri="{FF2B5EF4-FFF2-40B4-BE49-F238E27FC236}">
                    <a16:creationId xmlns:a16="http://schemas.microsoft.com/office/drawing/2014/main" id="{991A53BD-5974-DB46-80FD-8B014CB5511C}"/>
                  </a:ext>
                </a:extLst>
              </p:cNvPr>
              <p:cNvCxnSpPr/>
              <p:nvPr userDrawn="1"/>
            </p:nvCxnSpPr>
            <p:spPr bwMode="auto">
              <a:xfrm rot="16200000">
                <a:off x="-119903" y="485176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49D965FB-4CEE-904F-B3DA-6BD7C82C4407}"/>
                  </a:ext>
                </a:extLst>
              </p:cNvPr>
              <p:cNvCxnSpPr/>
              <p:nvPr userDrawn="1"/>
            </p:nvCxnSpPr>
            <p:spPr bwMode="auto">
              <a:xfrm rot="16200000">
                <a:off x="-119903" y="3666761"/>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0D6D22F2-7489-E744-B8D9-26975897A0BB}"/>
                  </a:ext>
                </a:extLst>
              </p:cNvPr>
              <p:cNvCxnSpPr/>
              <p:nvPr userDrawn="1"/>
            </p:nvCxnSpPr>
            <p:spPr bwMode="auto">
              <a:xfrm rot="16200000">
                <a:off x="-119903" y="4266666"/>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E5DE92B6-B60A-3E47-9020-7BDBF746A809}"/>
                  </a:ext>
                </a:extLst>
              </p:cNvPr>
              <p:cNvCxnSpPr/>
              <p:nvPr userDrawn="1"/>
            </p:nvCxnSpPr>
            <p:spPr bwMode="auto">
              <a:xfrm rot="16200000">
                <a:off x="-119904" y="111755"/>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AFC4900F-701F-3546-82E8-FDE2CE0F6284}"/>
                  </a:ext>
                </a:extLst>
              </p:cNvPr>
              <p:cNvCxnSpPr/>
              <p:nvPr userDrawn="1"/>
            </p:nvCxnSpPr>
            <p:spPr bwMode="auto">
              <a:xfrm rot="16200000">
                <a:off x="-119904" y="69685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B327214A-0BFC-224C-B51E-7F571D6104D9}"/>
                  </a:ext>
                </a:extLst>
              </p:cNvPr>
              <p:cNvCxnSpPr/>
              <p:nvPr userDrawn="1"/>
            </p:nvCxnSpPr>
            <p:spPr bwMode="auto">
              <a:xfrm rot="16200000">
                <a:off x="-119904" y="1296757"/>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9EC1B87C-6215-744C-A44E-F1219C3CCDBA}"/>
                  </a:ext>
                </a:extLst>
              </p:cNvPr>
              <p:cNvCxnSpPr/>
              <p:nvPr userDrawn="1"/>
            </p:nvCxnSpPr>
            <p:spPr bwMode="auto">
              <a:xfrm rot="16200000">
                <a:off x="-119904" y="188925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104BDA9F-2302-3649-9DC7-0AF7E06C5FCB}"/>
                  </a:ext>
                </a:extLst>
              </p:cNvPr>
              <p:cNvCxnSpPr/>
              <p:nvPr userDrawn="1"/>
            </p:nvCxnSpPr>
            <p:spPr bwMode="auto">
              <a:xfrm rot="16200000">
                <a:off x="-119904" y="2481759"/>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CBC162EF-4531-EA42-B5F0-28E6C06D26D7}"/>
                  </a:ext>
                </a:extLst>
              </p:cNvPr>
              <p:cNvCxnSpPr/>
              <p:nvPr userDrawn="1"/>
            </p:nvCxnSpPr>
            <p:spPr bwMode="auto">
              <a:xfrm rot="16200000">
                <a:off x="-119903" y="3074260"/>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51" name="Group 50">
              <a:extLst>
                <a:ext uri="{FF2B5EF4-FFF2-40B4-BE49-F238E27FC236}">
                  <a16:creationId xmlns:a16="http://schemas.microsoft.com/office/drawing/2014/main" id="{FA86A995-4A67-864F-9E91-6F23EDFCCC3F}"/>
                </a:ext>
              </a:extLst>
            </p:cNvPr>
            <p:cNvGrpSpPr/>
            <p:nvPr userDrawn="1"/>
          </p:nvGrpSpPr>
          <p:grpSpPr>
            <a:xfrm>
              <a:off x="9185328" y="203195"/>
              <a:ext cx="182881" cy="4740007"/>
              <a:chOff x="-211344" y="203195"/>
              <a:chExt cx="182881" cy="4740007"/>
            </a:xfrm>
          </p:grpSpPr>
          <p:cxnSp>
            <p:nvCxnSpPr>
              <p:cNvPr id="52" name="Straight Connector 51">
                <a:extLst>
                  <a:ext uri="{FF2B5EF4-FFF2-40B4-BE49-F238E27FC236}">
                    <a16:creationId xmlns:a16="http://schemas.microsoft.com/office/drawing/2014/main" id="{19D2B682-07B3-A14C-BF7B-D11F6B9065FD}"/>
                  </a:ext>
                </a:extLst>
              </p:cNvPr>
              <p:cNvCxnSpPr/>
              <p:nvPr userDrawn="1"/>
            </p:nvCxnSpPr>
            <p:spPr bwMode="auto">
              <a:xfrm rot="16200000">
                <a:off x="-119903" y="485176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01BEE64B-126F-D441-BB01-D541395A5528}"/>
                  </a:ext>
                </a:extLst>
              </p:cNvPr>
              <p:cNvCxnSpPr/>
              <p:nvPr userDrawn="1"/>
            </p:nvCxnSpPr>
            <p:spPr bwMode="auto">
              <a:xfrm rot="16200000">
                <a:off x="-119903" y="3666761"/>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179471D6-2AEB-194F-B2B3-19F6743E17F6}"/>
                  </a:ext>
                </a:extLst>
              </p:cNvPr>
              <p:cNvCxnSpPr/>
              <p:nvPr userDrawn="1"/>
            </p:nvCxnSpPr>
            <p:spPr bwMode="auto">
              <a:xfrm rot="16200000">
                <a:off x="-119903" y="4266666"/>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C89D5572-7312-1044-9D1E-5A04FB7B22BC}"/>
                  </a:ext>
                </a:extLst>
              </p:cNvPr>
              <p:cNvCxnSpPr/>
              <p:nvPr userDrawn="1"/>
            </p:nvCxnSpPr>
            <p:spPr bwMode="auto">
              <a:xfrm rot="16200000">
                <a:off x="-119904" y="111755"/>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EE43CEEE-0695-6D48-8195-DBE07491EC9C}"/>
                  </a:ext>
                </a:extLst>
              </p:cNvPr>
              <p:cNvCxnSpPr/>
              <p:nvPr userDrawn="1"/>
            </p:nvCxnSpPr>
            <p:spPr bwMode="auto">
              <a:xfrm rot="16200000">
                <a:off x="-119904" y="69685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7B0A2094-0918-7B43-848D-778460083BBB}"/>
                  </a:ext>
                </a:extLst>
              </p:cNvPr>
              <p:cNvCxnSpPr/>
              <p:nvPr userDrawn="1"/>
            </p:nvCxnSpPr>
            <p:spPr bwMode="auto">
              <a:xfrm rot="16200000">
                <a:off x="-119904" y="1296757"/>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AF07BFEF-7ABA-D545-9231-05B2DC35B932}"/>
                  </a:ext>
                </a:extLst>
              </p:cNvPr>
              <p:cNvCxnSpPr/>
              <p:nvPr userDrawn="1"/>
            </p:nvCxnSpPr>
            <p:spPr bwMode="auto">
              <a:xfrm rot="16200000">
                <a:off x="-119904" y="188925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9F247882-3340-E04E-A42F-28080159393C}"/>
                  </a:ext>
                </a:extLst>
              </p:cNvPr>
              <p:cNvCxnSpPr/>
              <p:nvPr userDrawn="1"/>
            </p:nvCxnSpPr>
            <p:spPr bwMode="auto">
              <a:xfrm rot="16200000">
                <a:off x="-119904" y="2481759"/>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A3160D15-8F9D-0F41-966D-425863381693}"/>
                  </a:ext>
                </a:extLst>
              </p:cNvPr>
              <p:cNvCxnSpPr/>
              <p:nvPr userDrawn="1"/>
            </p:nvCxnSpPr>
            <p:spPr bwMode="auto">
              <a:xfrm rot="16200000">
                <a:off x="-119903" y="3074260"/>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6048447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reserve="1">
  <p:cSld name="Shield with Aurora">
    <p:bg>
      <p:bgPr>
        <a:solidFill>
          <a:srgbClr val="F2F3F8"/>
        </a:solidFill>
        <a:effectLst/>
      </p:bgPr>
    </p:bg>
    <p:spTree>
      <p:nvGrpSpPr>
        <p:cNvPr id="1" name=""/>
        <p:cNvGrpSpPr/>
        <p:nvPr/>
      </p:nvGrpSpPr>
      <p:grpSpPr>
        <a:xfrm>
          <a:off x="0" y="0"/>
          <a:ext cx="0" cy="0"/>
          <a:chOff x="0" y="0"/>
          <a:chExt cx="0" cy="0"/>
        </a:xfrm>
      </p:grpSpPr>
      <p:pic>
        <p:nvPicPr>
          <p:cNvPr id="1524" name="aurora-cover.png" descr="aurora-cover.png"/>
          <p:cNvPicPr>
            <a:picLocks noChangeAspect="1"/>
          </p:cNvPicPr>
          <p:nvPr/>
        </p:nvPicPr>
        <p:blipFill rotWithShape="1">
          <a:blip r:embed="rId2"/>
          <a:srcRect l="29222" r="10778" b="40000"/>
          <a:stretch/>
        </p:blipFill>
        <p:spPr>
          <a:xfrm>
            <a:off x="0" y="0"/>
            <a:ext cx="9144000" cy="5143500"/>
          </a:xfrm>
          <a:prstGeom prst="rect">
            <a:avLst/>
          </a:prstGeom>
          <a:ln w="12700">
            <a:miter lim="400000"/>
          </a:ln>
        </p:spPr>
      </p:pic>
      <p:pic>
        <p:nvPicPr>
          <p:cNvPr id="1568" name="Image" descr="Image"/>
          <p:cNvPicPr>
            <a:picLocks noChangeAspect="1"/>
          </p:cNvPicPr>
          <p:nvPr/>
        </p:nvPicPr>
        <p:blipFill>
          <a:blip r:embed="rId3"/>
          <a:stretch>
            <a:fillRect/>
          </a:stretch>
        </p:blipFill>
        <p:spPr>
          <a:xfrm>
            <a:off x="3843348" y="1598601"/>
            <a:ext cx="1536701" cy="1927174"/>
          </a:xfrm>
          <a:prstGeom prst="rect">
            <a:avLst/>
          </a:prstGeom>
          <a:ln w="12700">
            <a:miter lim="400000"/>
          </a:ln>
        </p:spPr>
      </p:pic>
      <p:grpSp>
        <p:nvGrpSpPr>
          <p:cNvPr id="48" name="Group 47">
            <a:extLst>
              <a:ext uri="{FF2B5EF4-FFF2-40B4-BE49-F238E27FC236}">
                <a16:creationId xmlns:a16="http://schemas.microsoft.com/office/drawing/2014/main" id="{523224D3-4EDE-CC44-9950-D806AFA2E185}"/>
              </a:ext>
            </a:extLst>
          </p:cNvPr>
          <p:cNvGrpSpPr/>
          <p:nvPr userDrawn="1"/>
        </p:nvGrpSpPr>
        <p:grpSpPr>
          <a:xfrm>
            <a:off x="-211344" y="-216036"/>
            <a:ext cx="9579553" cy="5572152"/>
            <a:chOff x="-211344" y="-216036"/>
            <a:chExt cx="9579553" cy="5572152"/>
          </a:xfrm>
        </p:grpSpPr>
        <p:grpSp>
          <p:nvGrpSpPr>
            <p:cNvPr id="49" name="Group 48">
              <a:extLst>
                <a:ext uri="{FF2B5EF4-FFF2-40B4-BE49-F238E27FC236}">
                  <a16:creationId xmlns:a16="http://schemas.microsoft.com/office/drawing/2014/main" id="{B444C221-9C3D-A54E-9B52-4AA959C4AA7E}"/>
                </a:ext>
              </a:extLst>
            </p:cNvPr>
            <p:cNvGrpSpPr/>
            <p:nvPr userDrawn="1"/>
          </p:nvGrpSpPr>
          <p:grpSpPr>
            <a:xfrm>
              <a:off x="204788" y="-216036"/>
              <a:ext cx="8742222" cy="182880"/>
              <a:chOff x="204788" y="-201168"/>
              <a:chExt cx="8742222" cy="182880"/>
            </a:xfrm>
          </p:grpSpPr>
          <p:cxnSp>
            <p:nvCxnSpPr>
              <p:cNvPr id="82" name="Straight Connector 81">
                <a:extLst>
                  <a:ext uri="{FF2B5EF4-FFF2-40B4-BE49-F238E27FC236}">
                    <a16:creationId xmlns:a16="http://schemas.microsoft.com/office/drawing/2014/main" id="{E008B9A9-59BE-4F4D-BCF8-062C31B1FC4A}"/>
                  </a:ext>
                </a:extLst>
              </p:cNvPr>
              <p:cNvCxnSpPr/>
              <p:nvPr userDrawn="1"/>
            </p:nvCxnSpPr>
            <p:spPr bwMode="auto">
              <a:xfrm>
                <a:off x="204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0E4FDD19-D9FE-424A-BCB0-BC17EB8AAFE1}"/>
                  </a:ext>
                </a:extLst>
              </p:cNvPr>
              <p:cNvCxnSpPr/>
              <p:nvPr userDrawn="1"/>
            </p:nvCxnSpPr>
            <p:spPr bwMode="auto">
              <a:xfrm>
                <a:off x="248716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4D40AF88-C6DC-DD4D-AA40-DF97F84598E9}"/>
                  </a:ext>
                </a:extLst>
              </p:cNvPr>
              <p:cNvCxnSpPr/>
              <p:nvPr userDrawn="1"/>
            </p:nvCxnSpPr>
            <p:spPr bwMode="auto">
              <a:xfrm>
                <a:off x="228600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76DC3150-F304-4A46-A422-1AC36367FA83}"/>
                  </a:ext>
                </a:extLst>
              </p:cNvPr>
              <p:cNvCxnSpPr/>
              <p:nvPr userDrawn="1"/>
            </p:nvCxnSpPr>
            <p:spPr bwMode="auto">
              <a:xfrm>
                <a:off x="208483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6" name="Straight Connector 85">
                <a:extLst>
                  <a:ext uri="{FF2B5EF4-FFF2-40B4-BE49-F238E27FC236}">
                    <a16:creationId xmlns:a16="http://schemas.microsoft.com/office/drawing/2014/main" id="{7D469DFE-9EB4-104F-9774-012FD6DADD38}"/>
                  </a:ext>
                </a:extLst>
              </p:cNvPr>
              <p:cNvCxnSpPr/>
              <p:nvPr userDrawn="1"/>
            </p:nvCxnSpPr>
            <p:spPr bwMode="auto">
              <a:xfrm>
                <a:off x="894701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7" name="Straight Connector 86">
                <a:extLst>
                  <a:ext uri="{FF2B5EF4-FFF2-40B4-BE49-F238E27FC236}">
                    <a16:creationId xmlns:a16="http://schemas.microsoft.com/office/drawing/2014/main" id="{2A3F253F-6110-544E-AA28-F87E2EE149AB}"/>
                  </a:ext>
                </a:extLst>
              </p:cNvPr>
              <p:cNvCxnSpPr/>
              <p:nvPr userDrawn="1"/>
            </p:nvCxnSpPr>
            <p:spPr bwMode="auto">
              <a:xfrm>
                <a:off x="7057581"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8" name="Straight Connector 87">
                <a:extLst>
                  <a:ext uri="{FF2B5EF4-FFF2-40B4-BE49-F238E27FC236}">
                    <a16:creationId xmlns:a16="http://schemas.microsoft.com/office/drawing/2014/main" id="{438F9FD8-236A-224F-86B4-3C6335A2BAD4}"/>
                  </a:ext>
                </a:extLst>
              </p:cNvPr>
              <p:cNvCxnSpPr/>
              <p:nvPr userDrawn="1"/>
            </p:nvCxnSpPr>
            <p:spPr bwMode="auto">
              <a:xfrm>
                <a:off x="6856413"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9" name="Straight Connector 88">
                <a:extLst>
                  <a:ext uri="{FF2B5EF4-FFF2-40B4-BE49-F238E27FC236}">
                    <a16:creationId xmlns:a16="http://schemas.microsoft.com/office/drawing/2014/main" id="{F03B52E4-10A7-AD41-8BC8-0185E7692E3E}"/>
                  </a:ext>
                </a:extLst>
              </p:cNvPr>
              <p:cNvCxnSpPr/>
              <p:nvPr userDrawn="1"/>
            </p:nvCxnSpPr>
            <p:spPr bwMode="auto">
              <a:xfrm>
                <a:off x="6655245"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0" name="Straight Connector 89">
                <a:extLst>
                  <a:ext uri="{FF2B5EF4-FFF2-40B4-BE49-F238E27FC236}">
                    <a16:creationId xmlns:a16="http://schemas.microsoft.com/office/drawing/2014/main" id="{710DF7D5-EE91-1848-9160-8C481B317C65}"/>
                  </a:ext>
                </a:extLst>
              </p:cNvPr>
              <p:cNvCxnSpPr/>
              <p:nvPr userDrawn="1"/>
            </p:nvCxnSpPr>
            <p:spPr bwMode="auto">
              <a:xfrm>
                <a:off x="4776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1" name="Straight Connector 90">
                <a:extLst>
                  <a:ext uri="{FF2B5EF4-FFF2-40B4-BE49-F238E27FC236}">
                    <a16:creationId xmlns:a16="http://schemas.microsoft.com/office/drawing/2014/main" id="{AF851BCD-E79E-9D49-89B1-090000E36310}"/>
                  </a:ext>
                </a:extLst>
              </p:cNvPr>
              <p:cNvCxnSpPr/>
              <p:nvPr userDrawn="1"/>
            </p:nvCxnSpPr>
            <p:spPr bwMode="auto">
              <a:xfrm>
                <a:off x="457562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2" name="Straight Connector 91">
                <a:extLst>
                  <a:ext uri="{FF2B5EF4-FFF2-40B4-BE49-F238E27FC236}">
                    <a16:creationId xmlns:a16="http://schemas.microsoft.com/office/drawing/2014/main" id="{8F59E3A0-86E2-C345-93EE-922FA30FB2FD}"/>
                  </a:ext>
                </a:extLst>
              </p:cNvPr>
              <p:cNvCxnSpPr/>
              <p:nvPr userDrawn="1"/>
            </p:nvCxnSpPr>
            <p:spPr bwMode="auto">
              <a:xfrm>
                <a:off x="437445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50" name="Group 49">
              <a:extLst>
                <a:ext uri="{FF2B5EF4-FFF2-40B4-BE49-F238E27FC236}">
                  <a16:creationId xmlns:a16="http://schemas.microsoft.com/office/drawing/2014/main" id="{C6299E62-9608-8D4A-A1DC-9A7FB013FE9F}"/>
                </a:ext>
              </a:extLst>
            </p:cNvPr>
            <p:cNvGrpSpPr/>
            <p:nvPr userDrawn="1"/>
          </p:nvGrpSpPr>
          <p:grpSpPr>
            <a:xfrm>
              <a:off x="204788" y="5173236"/>
              <a:ext cx="8742222" cy="182880"/>
              <a:chOff x="204788" y="-201168"/>
              <a:chExt cx="8742222" cy="182880"/>
            </a:xfrm>
          </p:grpSpPr>
          <p:cxnSp>
            <p:nvCxnSpPr>
              <p:cNvPr id="71" name="Straight Connector 70">
                <a:extLst>
                  <a:ext uri="{FF2B5EF4-FFF2-40B4-BE49-F238E27FC236}">
                    <a16:creationId xmlns:a16="http://schemas.microsoft.com/office/drawing/2014/main" id="{CAB7C2BE-FFB5-014A-AD7E-5F790D1F3B2D}"/>
                  </a:ext>
                </a:extLst>
              </p:cNvPr>
              <p:cNvCxnSpPr/>
              <p:nvPr userDrawn="1"/>
            </p:nvCxnSpPr>
            <p:spPr bwMode="auto">
              <a:xfrm>
                <a:off x="204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A8CC8394-2764-0948-8751-14C4044AC402}"/>
                  </a:ext>
                </a:extLst>
              </p:cNvPr>
              <p:cNvCxnSpPr/>
              <p:nvPr userDrawn="1"/>
            </p:nvCxnSpPr>
            <p:spPr bwMode="auto">
              <a:xfrm>
                <a:off x="248716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7116B836-D3E1-9A4B-B5B0-70697FCDDA18}"/>
                  </a:ext>
                </a:extLst>
              </p:cNvPr>
              <p:cNvCxnSpPr/>
              <p:nvPr userDrawn="1"/>
            </p:nvCxnSpPr>
            <p:spPr bwMode="auto">
              <a:xfrm>
                <a:off x="228600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B84E4ADD-44D9-DA43-BB96-9E7472B4B001}"/>
                  </a:ext>
                </a:extLst>
              </p:cNvPr>
              <p:cNvCxnSpPr/>
              <p:nvPr userDrawn="1"/>
            </p:nvCxnSpPr>
            <p:spPr bwMode="auto">
              <a:xfrm>
                <a:off x="208483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D388CB84-2AD5-344B-974C-7DB9C71F907C}"/>
                  </a:ext>
                </a:extLst>
              </p:cNvPr>
              <p:cNvCxnSpPr/>
              <p:nvPr userDrawn="1"/>
            </p:nvCxnSpPr>
            <p:spPr bwMode="auto">
              <a:xfrm>
                <a:off x="894701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54260EA3-D9CB-C741-AFA3-8588DED20377}"/>
                  </a:ext>
                </a:extLst>
              </p:cNvPr>
              <p:cNvCxnSpPr/>
              <p:nvPr userDrawn="1"/>
            </p:nvCxnSpPr>
            <p:spPr bwMode="auto">
              <a:xfrm>
                <a:off x="7057581"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7" name="Straight Connector 76">
                <a:extLst>
                  <a:ext uri="{FF2B5EF4-FFF2-40B4-BE49-F238E27FC236}">
                    <a16:creationId xmlns:a16="http://schemas.microsoft.com/office/drawing/2014/main" id="{63B65C04-0596-0F4C-8334-8026C725DD69}"/>
                  </a:ext>
                </a:extLst>
              </p:cNvPr>
              <p:cNvCxnSpPr/>
              <p:nvPr userDrawn="1"/>
            </p:nvCxnSpPr>
            <p:spPr bwMode="auto">
              <a:xfrm>
                <a:off x="6856413"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816342FB-4C88-844B-93EE-A310EFE09A80}"/>
                  </a:ext>
                </a:extLst>
              </p:cNvPr>
              <p:cNvCxnSpPr/>
              <p:nvPr userDrawn="1"/>
            </p:nvCxnSpPr>
            <p:spPr bwMode="auto">
              <a:xfrm>
                <a:off x="6655245"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814DC040-EFF4-BE45-99A2-559A21A97DF7}"/>
                  </a:ext>
                </a:extLst>
              </p:cNvPr>
              <p:cNvCxnSpPr/>
              <p:nvPr userDrawn="1"/>
            </p:nvCxnSpPr>
            <p:spPr bwMode="auto">
              <a:xfrm>
                <a:off x="4776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24C7CF0B-2B43-4242-BAE6-46AED3682CBB}"/>
                  </a:ext>
                </a:extLst>
              </p:cNvPr>
              <p:cNvCxnSpPr/>
              <p:nvPr userDrawn="1"/>
            </p:nvCxnSpPr>
            <p:spPr bwMode="auto">
              <a:xfrm>
                <a:off x="457562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id="{DE478E9E-656F-1E4F-87F6-9120A4BBDF12}"/>
                  </a:ext>
                </a:extLst>
              </p:cNvPr>
              <p:cNvCxnSpPr/>
              <p:nvPr userDrawn="1"/>
            </p:nvCxnSpPr>
            <p:spPr bwMode="auto">
              <a:xfrm>
                <a:off x="437445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51" name="Group 50">
              <a:extLst>
                <a:ext uri="{FF2B5EF4-FFF2-40B4-BE49-F238E27FC236}">
                  <a16:creationId xmlns:a16="http://schemas.microsoft.com/office/drawing/2014/main" id="{0489EA8B-B0EF-B44C-89E1-E73270ABA4BD}"/>
                </a:ext>
              </a:extLst>
            </p:cNvPr>
            <p:cNvGrpSpPr/>
            <p:nvPr userDrawn="1"/>
          </p:nvGrpSpPr>
          <p:grpSpPr>
            <a:xfrm>
              <a:off x="-211344" y="203195"/>
              <a:ext cx="182881" cy="4740007"/>
              <a:chOff x="-211344" y="203195"/>
              <a:chExt cx="182881" cy="4740007"/>
            </a:xfrm>
          </p:grpSpPr>
          <p:cxnSp>
            <p:nvCxnSpPr>
              <p:cNvPr id="62" name="Straight Connector 61">
                <a:extLst>
                  <a:ext uri="{FF2B5EF4-FFF2-40B4-BE49-F238E27FC236}">
                    <a16:creationId xmlns:a16="http://schemas.microsoft.com/office/drawing/2014/main" id="{34D45B44-3BAC-F943-889B-2A0A314414CD}"/>
                  </a:ext>
                </a:extLst>
              </p:cNvPr>
              <p:cNvCxnSpPr/>
              <p:nvPr userDrawn="1"/>
            </p:nvCxnSpPr>
            <p:spPr bwMode="auto">
              <a:xfrm rot="16200000">
                <a:off x="-119903" y="485176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2F261ECB-C3D4-524C-9BB1-7A05A995783B}"/>
                  </a:ext>
                </a:extLst>
              </p:cNvPr>
              <p:cNvCxnSpPr/>
              <p:nvPr userDrawn="1"/>
            </p:nvCxnSpPr>
            <p:spPr bwMode="auto">
              <a:xfrm rot="16200000">
                <a:off x="-119903" y="3666761"/>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185D3375-A09A-3A4F-9E85-56F3D06E22E6}"/>
                  </a:ext>
                </a:extLst>
              </p:cNvPr>
              <p:cNvCxnSpPr/>
              <p:nvPr userDrawn="1"/>
            </p:nvCxnSpPr>
            <p:spPr bwMode="auto">
              <a:xfrm rot="16200000">
                <a:off x="-119903" y="4266666"/>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DD5F7618-67A8-044A-93C3-46DEC5A6248F}"/>
                  </a:ext>
                </a:extLst>
              </p:cNvPr>
              <p:cNvCxnSpPr/>
              <p:nvPr userDrawn="1"/>
            </p:nvCxnSpPr>
            <p:spPr bwMode="auto">
              <a:xfrm rot="16200000">
                <a:off x="-119904" y="111755"/>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E2595BB5-B621-694A-851E-48A3279FCB3E}"/>
                  </a:ext>
                </a:extLst>
              </p:cNvPr>
              <p:cNvCxnSpPr/>
              <p:nvPr userDrawn="1"/>
            </p:nvCxnSpPr>
            <p:spPr bwMode="auto">
              <a:xfrm rot="16200000">
                <a:off x="-119904" y="69685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0B919AEE-D2FA-DE47-B951-DF2A74A2A10A}"/>
                  </a:ext>
                </a:extLst>
              </p:cNvPr>
              <p:cNvCxnSpPr/>
              <p:nvPr userDrawn="1"/>
            </p:nvCxnSpPr>
            <p:spPr bwMode="auto">
              <a:xfrm rot="16200000">
                <a:off x="-119904" y="1296757"/>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314C1140-E89F-A648-AE72-D4A319A06C7A}"/>
                  </a:ext>
                </a:extLst>
              </p:cNvPr>
              <p:cNvCxnSpPr/>
              <p:nvPr userDrawn="1"/>
            </p:nvCxnSpPr>
            <p:spPr bwMode="auto">
              <a:xfrm rot="16200000">
                <a:off x="-119904" y="188925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4B105C6A-2804-1745-BBD9-C2BF6C90C93F}"/>
                  </a:ext>
                </a:extLst>
              </p:cNvPr>
              <p:cNvCxnSpPr/>
              <p:nvPr userDrawn="1"/>
            </p:nvCxnSpPr>
            <p:spPr bwMode="auto">
              <a:xfrm rot="16200000">
                <a:off x="-119904" y="2481759"/>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0" name="Straight Connector 69">
                <a:extLst>
                  <a:ext uri="{FF2B5EF4-FFF2-40B4-BE49-F238E27FC236}">
                    <a16:creationId xmlns:a16="http://schemas.microsoft.com/office/drawing/2014/main" id="{EE1AF501-D636-C947-9193-B92DF341BD22}"/>
                  </a:ext>
                </a:extLst>
              </p:cNvPr>
              <p:cNvCxnSpPr/>
              <p:nvPr userDrawn="1"/>
            </p:nvCxnSpPr>
            <p:spPr bwMode="auto">
              <a:xfrm rot="16200000">
                <a:off x="-119903" y="3074260"/>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52" name="Group 51">
              <a:extLst>
                <a:ext uri="{FF2B5EF4-FFF2-40B4-BE49-F238E27FC236}">
                  <a16:creationId xmlns:a16="http://schemas.microsoft.com/office/drawing/2014/main" id="{AE0B59DA-740E-7540-8064-7971A6D02EFA}"/>
                </a:ext>
              </a:extLst>
            </p:cNvPr>
            <p:cNvGrpSpPr/>
            <p:nvPr userDrawn="1"/>
          </p:nvGrpSpPr>
          <p:grpSpPr>
            <a:xfrm>
              <a:off x="9185328" y="203195"/>
              <a:ext cx="182881" cy="4740007"/>
              <a:chOff x="-211344" y="203195"/>
              <a:chExt cx="182881" cy="4740007"/>
            </a:xfrm>
          </p:grpSpPr>
          <p:cxnSp>
            <p:nvCxnSpPr>
              <p:cNvPr id="53" name="Straight Connector 52">
                <a:extLst>
                  <a:ext uri="{FF2B5EF4-FFF2-40B4-BE49-F238E27FC236}">
                    <a16:creationId xmlns:a16="http://schemas.microsoft.com/office/drawing/2014/main" id="{83C8845A-E0F3-1B48-B661-712CDB5CC24A}"/>
                  </a:ext>
                </a:extLst>
              </p:cNvPr>
              <p:cNvCxnSpPr/>
              <p:nvPr userDrawn="1"/>
            </p:nvCxnSpPr>
            <p:spPr bwMode="auto">
              <a:xfrm rot="16200000">
                <a:off x="-119903" y="485176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DBECC022-EF2A-394F-826B-3FC3EB1EB81D}"/>
                  </a:ext>
                </a:extLst>
              </p:cNvPr>
              <p:cNvCxnSpPr/>
              <p:nvPr userDrawn="1"/>
            </p:nvCxnSpPr>
            <p:spPr bwMode="auto">
              <a:xfrm rot="16200000">
                <a:off x="-119903" y="3666761"/>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06CC83A2-AEEB-D24C-9043-A491FA9410B5}"/>
                  </a:ext>
                </a:extLst>
              </p:cNvPr>
              <p:cNvCxnSpPr/>
              <p:nvPr userDrawn="1"/>
            </p:nvCxnSpPr>
            <p:spPr bwMode="auto">
              <a:xfrm rot="16200000">
                <a:off x="-119903" y="4266666"/>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FE6DDBB2-70D5-0F49-BA4A-109CBFB9B507}"/>
                  </a:ext>
                </a:extLst>
              </p:cNvPr>
              <p:cNvCxnSpPr/>
              <p:nvPr userDrawn="1"/>
            </p:nvCxnSpPr>
            <p:spPr bwMode="auto">
              <a:xfrm rot="16200000">
                <a:off x="-119904" y="111755"/>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A67521B5-1BE7-DD4F-89F1-C0BBD6975A61}"/>
                  </a:ext>
                </a:extLst>
              </p:cNvPr>
              <p:cNvCxnSpPr/>
              <p:nvPr userDrawn="1"/>
            </p:nvCxnSpPr>
            <p:spPr bwMode="auto">
              <a:xfrm rot="16200000">
                <a:off x="-119904" y="69685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AE320FBB-488F-324A-9306-B6B65016C2D3}"/>
                  </a:ext>
                </a:extLst>
              </p:cNvPr>
              <p:cNvCxnSpPr/>
              <p:nvPr userDrawn="1"/>
            </p:nvCxnSpPr>
            <p:spPr bwMode="auto">
              <a:xfrm rot="16200000">
                <a:off x="-119904" y="1296757"/>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8A88D649-87AB-D346-ABD9-13885E09AE0E}"/>
                  </a:ext>
                </a:extLst>
              </p:cNvPr>
              <p:cNvCxnSpPr/>
              <p:nvPr userDrawn="1"/>
            </p:nvCxnSpPr>
            <p:spPr bwMode="auto">
              <a:xfrm rot="16200000">
                <a:off x="-119904" y="188925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77BB0781-5B9B-D74F-84F1-0E5F6EDE0A25}"/>
                  </a:ext>
                </a:extLst>
              </p:cNvPr>
              <p:cNvCxnSpPr/>
              <p:nvPr userDrawn="1"/>
            </p:nvCxnSpPr>
            <p:spPr bwMode="auto">
              <a:xfrm rot="16200000">
                <a:off x="-119904" y="2481759"/>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F9571080-0B6E-2F48-9813-C79962891238}"/>
                  </a:ext>
                </a:extLst>
              </p:cNvPr>
              <p:cNvCxnSpPr/>
              <p:nvPr userDrawn="1"/>
            </p:nvCxnSpPr>
            <p:spPr bwMode="auto">
              <a:xfrm rot="16200000">
                <a:off x="-119903" y="3074260"/>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7747045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Questions - Dark Background">
    <p:spTree>
      <p:nvGrpSpPr>
        <p:cNvPr id="1" name=""/>
        <p:cNvGrpSpPr/>
        <p:nvPr/>
      </p:nvGrpSpPr>
      <p:grpSpPr>
        <a:xfrm>
          <a:off x="0" y="0"/>
          <a:ext cx="0" cy="0"/>
          <a:chOff x="0" y="0"/>
          <a:chExt cx="0" cy="0"/>
        </a:xfrm>
      </p:grpSpPr>
      <p:pic>
        <p:nvPicPr>
          <p:cNvPr id="1576" name="aurora-cover.png" descr="aurora-cover.png"/>
          <p:cNvPicPr>
            <a:picLocks/>
          </p:cNvPicPr>
          <p:nvPr/>
        </p:nvPicPr>
        <p:blipFill>
          <a:blip r:embed="rId2"/>
          <a:stretch>
            <a:fillRect/>
          </a:stretch>
        </p:blipFill>
        <p:spPr>
          <a:xfrm>
            <a:off x="0" y="0"/>
            <a:ext cx="9144000" cy="3350585"/>
          </a:xfrm>
          <a:prstGeom prst="rect">
            <a:avLst/>
          </a:prstGeom>
          <a:ln w="12700">
            <a:miter lim="400000"/>
          </a:ln>
        </p:spPr>
      </p:pic>
      <p:sp>
        <p:nvSpPr>
          <p:cNvPr id="2" name="Title 1">
            <a:extLst>
              <a:ext uri="{FF2B5EF4-FFF2-40B4-BE49-F238E27FC236}">
                <a16:creationId xmlns:a16="http://schemas.microsoft.com/office/drawing/2014/main" id="{C3B35272-6066-6340-AB7B-F70639DF03DD}"/>
              </a:ext>
            </a:extLst>
          </p:cNvPr>
          <p:cNvSpPr>
            <a:spLocks noGrp="1"/>
          </p:cNvSpPr>
          <p:nvPr>
            <p:ph type="title" hasCustomPrompt="1"/>
          </p:nvPr>
        </p:nvSpPr>
        <p:spPr>
          <a:xfrm>
            <a:off x="178783" y="168828"/>
            <a:ext cx="4196367" cy="4189291"/>
          </a:xfrm>
        </p:spPr>
        <p:txBody>
          <a:bodyPr/>
          <a:lstStyle/>
          <a:p>
            <a:r>
              <a:rPr lang="en-US" dirty="0"/>
              <a:t>Questions?</a:t>
            </a:r>
          </a:p>
        </p:txBody>
      </p:sp>
      <p:grpSp>
        <p:nvGrpSpPr>
          <p:cNvPr id="8" name="Group 7">
            <a:extLst>
              <a:ext uri="{FF2B5EF4-FFF2-40B4-BE49-F238E27FC236}">
                <a16:creationId xmlns:a16="http://schemas.microsoft.com/office/drawing/2014/main" id="{114A6B05-85DA-0542-A575-C897B5707A6B}"/>
              </a:ext>
            </a:extLst>
          </p:cNvPr>
          <p:cNvGrpSpPr/>
          <p:nvPr userDrawn="1"/>
        </p:nvGrpSpPr>
        <p:grpSpPr>
          <a:xfrm>
            <a:off x="-211344" y="-216036"/>
            <a:ext cx="9579553" cy="5572152"/>
            <a:chOff x="-211344" y="-216036"/>
            <a:chExt cx="9579553" cy="5572152"/>
          </a:xfrm>
        </p:grpSpPr>
        <p:grpSp>
          <p:nvGrpSpPr>
            <p:cNvPr id="9" name="Group 8">
              <a:extLst>
                <a:ext uri="{FF2B5EF4-FFF2-40B4-BE49-F238E27FC236}">
                  <a16:creationId xmlns:a16="http://schemas.microsoft.com/office/drawing/2014/main" id="{F8F1B888-8FFB-6A4A-8841-206A392D3A35}"/>
                </a:ext>
              </a:extLst>
            </p:cNvPr>
            <p:cNvGrpSpPr/>
            <p:nvPr userDrawn="1"/>
          </p:nvGrpSpPr>
          <p:grpSpPr>
            <a:xfrm>
              <a:off x="204788" y="-216036"/>
              <a:ext cx="8742222" cy="182880"/>
              <a:chOff x="204788" y="-201168"/>
              <a:chExt cx="8742222" cy="182880"/>
            </a:xfrm>
          </p:grpSpPr>
          <p:cxnSp>
            <p:nvCxnSpPr>
              <p:cNvPr id="42" name="Straight Connector 41">
                <a:extLst>
                  <a:ext uri="{FF2B5EF4-FFF2-40B4-BE49-F238E27FC236}">
                    <a16:creationId xmlns:a16="http://schemas.microsoft.com/office/drawing/2014/main" id="{15637591-EF88-5A45-9D8B-F28A46582A74}"/>
                  </a:ext>
                </a:extLst>
              </p:cNvPr>
              <p:cNvCxnSpPr/>
              <p:nvPr userDrawn="1"/>
            </p:nvCxnSpPr>
            <p:spPr bwMode="auto">
              <a:xfrm>
                <a:off x="204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05D2F67C-04A8-5E4B-96DE-3050C649E457}"/>
                  </a:ext>
                </a:extLst>
              </p:cNvPr>
              <p:cNvCxnSpPr/>
              <p:nvPr userDrawn="1"/>
            </p:nvCxnSpPr>
            <p:spPr bwMode="auto">
              <a:xfrm>
                <a:off x="248716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0F23FC27-79C6-5342-8965-A84C0750CBCD}"/>
                  </a:ext>
                </a:extLst>
              </p:cNvPr>
              <p:cNvCxnSpPr/>
              <p:nvPr userDrawn="1"/>
            </p:nvCxnSpPr>
            <p:spPr bwMode="auto">
              <a:xfrm>
                <a:off x="228600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77A898E3-BBC9-7447-AA45-5F1F30CF921E}"/>
                  </a:ext>
                </a:extLst>
              </p:cNvPr>
              <p:cNvCxnSpPr/>
              <p:nvPr userDrawn="1"/>
            </p:nvCxnSpPr>
            <p:spPr bwMode="auto">
              <a:xfrm>
                <a:off x="208483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99670EBA-FCAA-554E-887C-899B69C43745}"/>
                  </a:ext>
                </a:extLst>
              </p:cNvPr>
              <p:cNvCxnSpPr/>
              <p:nvPr userDrawn="1"/>
            </p:nvCxnSpPr>
            <p:spPr bwMode="auto">
              <a:xfrm>
                <a:off x="894701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D67990CD-7B88-5245-B400-CBF50EA786B9}"/>
                  </a:ext>
                </a:extLst>
              </p:cNvPr>
              <p:cNvCxnSpPr/>
              <p:nvPr userDrawn="1"/>
            </p:nvCxnSpPr>
            <p:spPr bwMode="auto">
              <a:xfrm>
                <a:off x="7057581"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EB7678F8-D301-E44F-B3AE-9F3C29C0B9AB}"/>
                  </a:ext>
                </a:extLst>
              </p:cNvPr>
              <p:cNvCxnSpPr/>
              <p:nvPr userDrawn="1"/>
            </p:nvCxnSpPr>
            <p:spPr bwMode="auto">
              <a:xfrm>
                <a:off x="6856413"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8E3451E3-D5E6-FC48-B543-826F04FBE571}"/>
                  </a:ext>
                </a:extLst>
              </p:cNvPr>
              <p:cNvCxnSpPr/>
              <p:nvPr userDrawn="1"/>
            </p:nvCxnSpPr>
            <p:spPr bwMode="auto">
              <a:xfrm>
                <a:off x="6655245"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8D46DE2B-8814-8B4A-8EBC-92E18E829C7C}"/>
                  </a:ext>
                </a:extLst>
              </p:cNvPr>
              <p:cNvCxnSpPr/>
              <p:nvPr userDrawn="1"/>
            </p:nvCxnSpPr>
            <p:spPr bwMode="auto">
              <a:xfrm>
                <a:off x="4776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7234E86E-B4DE-014D-B52D-6AF12528CE12}"/>
                  </a:ext>
                </a:extLst>
              </p:cNvPr>
              <p:cNvCxnSpPr/>
              <p:nvPr userDrawn="1"/>
            </p:nvCxnSpPr>
            <p:spPr bwMode="auto">
              <a:xfrm>
                <a:off x="457562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F3BBF6F3-4C55-3143-92B8-3F4A8F75782E}"/>
                  </a:ext>
                </a:extLst>
              </p:cNvPr>
              <p:cNvCxnSpPr/>
              <p:nvPr userDrawn="1"/>
            </p:nvCxnSpPr>
            <p:spPr bwMode="auto">
              <a:xfrm>
                <a:off x="437445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10" name="Group 9">
              <a:extLst>
                <a:ext uri="{FF2B5EF4-FFF2-40B4-BE49-F238E27FC236}">
                  <a16:creationId xmlns:a16="http://schemas.microsoft.com/office/drawing/2014/main" id="{ECBAFB42-AFFD-B947-9E82-408D2D561358}"/>
                </a:ext>
              </a:extLst>
            </p:cNvPr>
            <p:cNvGrpSpPr/>
            <p:nvPr userDrawn="1"/>
          </p:nvGrpSpPr>
          <p:grpSpPr>
            <a:xfrm>
              <a:off x="204788" y="5173236"/>
              <a:ext cx="8742222" cy="182880"/>
              <a:chOff x="204788" y="-201168"/>
              <a:chExt cx="8742222" cy="182880"/>
            </a:xfrm>
          </p:grpSpPr>
          <p:cxnSp>
            <p:nvCxnSpPr>
              <p:cNvPr id="31" name="Straight Connector 30">
                <a:extLst>
                  <a:ext uri="{FF2B5EF4-FFF2-40B4-BE49-F238E27FC236}">
                    <a16:creationId xmlns:a16="http://schemas.microsoft.com/office/drawing/2014/main" id="{D60D4D5B-88F0-D640-8EA8-1D8359B6004E}"/>
                  </a:ext>
                </a:extLst>
              </p:cNvPr>
              <p:cNvCxnSpPr/>
              <p:nvPr userDrawn="1"/>
            </p:nvCxnSpPr>
            <p:spPr bwMode="auto">
              <a:xfrm>
                <a:off x="204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E5C1086B-7006-5A46-A57B-07C9BB7807D5}"/>
                  </a:ext>
                </a:extLst>
              </p:cNvPr>
              <p:cNvCxnSpPr/>
              <p:nvPr userDrawn="1"/>
            </p:nvCxnSpPr>
            <p:spPr bwMode="auto">
              <a:xfrm>
                <a:off x="248716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CAB8D0BF-C5AE-8442-B5EA-7143F389D5E1}"/>
                  </a:ext>
                </a:extLst>
              </p:cNvPr>
              <p:cNvCxnSpPr/>
              <p:nvPr userDrawn="1"/>
            </p:nvCxnSpPr>
            <p:spPr bwMode="auto">
              <a:xfrm>
                <a:off x="228600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B01C2BB3-EE56-AA48-BE0E-905D28A9AEE1}"/>
                  </a:ext>
                </a:extLst>
              </p:cNvPr>
              <p:cNvCxnSpPr/>
              <p:nvPr userDrawn="1"/>
            </p:nvCxnSpPr>
            <p:spPr bwMode="auto">
              <a:xfrm>
                <a:off x="208483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A1F5B503-1608-6747-891B-8509F9A0AF52}"/>
                  </a:ext>
                </a:extLst>
              </p:cNvPr>
              <p:cNvCxnSpPr/>
              <p:nvPr userDrawn="1"/>
            </p:nvCxnSpPr>
            <p:spPr bwMode="auto">
              <a:xfrm>
                <a:off x="894701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84F67ED7-DBCA-0548-A9DF-AF3524F2C977}"/>
                  </a:ext>
                </a:extLst>
              </p:cNvPr>
              <p:cNvCxnSpPr/>
              <p:nvPr userDrawn="1"/>
            </p:nvCxnSpPr>
            <p:spPr bwMode="auto">
              <a:xfrm>
                <a:off x="7057581"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811B51A8-DBF7-FD4A-8EAE-9D4C28274E86}"/>
                  </a:ext>
                </a:extLst>
              </p:cNvPr>
              <p:cNvCxnSpPr/>
              <p:nvPr userDrawn="1"/>
            </p:nvCxnSpPr>
            <p:spPr bwMode="auto">
              <a:xfrm>
                <a:off x="6856413"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269C3044-6ED0-6B49-892B-5FE81047719E}"/>
                  </a:ext>
                </a:extLst>
              </p:cNvPr>
              <p:cNvCxnSpPr/>
              <p:nvPr userDrawn="1"/>
            </p:nvCxnSpPr>
            <p:spPr bwMode="auto">
              <a:xfrm>
                <a:off x="6655245"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58449DC4-0C07-1844-B794-8581E656BBE7}"/>
                  </a:ext>
                </a:extLst>
              </p:cNvPr>
              <p:cNvCxnSpPr/>
              <p:nvPr userDrawn="1"/>
            </p:nvCxnSpPr>
            <p:spPr bwMode="auto">
              <a:xfrm>
                <a:off x="4776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1A4E7C13-9835-874F-BB2D-11A6530A09B3}"/>
                  </a:ext>
                </a:extLst>
              </p:cNvPr>
              <p:cNvCxnSpPr/>
              <p:nvPr userDrawn="1"/>
            </p:nvCxnSpPr>
            <p:spPr bwMode="auto">
              <a:xfrm>
                <a:off x="457562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F1DEE128-81FC-784F-8239-6EDE4070A99F}"/>
                  </a:ext>
                </a:extLst>
              </p:cNvPr>
              <p:cNvCxnSpPr/>
              <p:nvPr userDrawn="1"/>
            </p:nvCxnSpPr>
            <p:spPr bwMode="auto">
              <a:xfrm>
                <a:off x="437445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11" name="Group 10">
              <a:extLst>
                <a:ext uri="{FF2B5EF4-FFF2-40B4-BE49-F238E27FC236}">
                  <a16:creationId xmlns:a16="http://schemas.microsoft.com/office/drawing/2014/main" id="{FE09CEE5-896C-7F42-825C-D332853C3DEF}"/>
                </a:ext>
              </a:extLst>
            </p:cNvPr>
            <p:cNvGrpSpPr/>
            <p:nvPr userDrawn="1"/>
          </p:nvGrpSpPr>
          <p:grpSpPr>
            <a:xfrm>
              <a:off x="-211344" y="203195"/>
              <a:ext cx="182881" cy="4740007"/>
              <a:chOff x="-211344" y="203195"/>
              <a:chExt cx="182881" cy="4740007"/>
            </a:xfrm>
          </p:grpSpPr>
          <p:cxnSp>
            <p:nvCxnSpPr>
              <p:cNvPr id="22" name="Straight Connector 21">
                <a:extLst>
                  <a:ext uri="{FF2B5EF4-FFF2-40B4-BE49-F238E27FC236}">
                    <a16:creationId xmlns:a16="http://schemas.microsoft.com/office/drawing/2014/main" id="{B189A5E9-75A6-1746-A01B-DC472480700C}"/>
                  </a:ext>
                </a:extLst>
              </p:cNvPr>
              <p:cNvCxnSpPr/>
              <p:nvPr userDrawn="1"/>
            </p:nvCxnSpPr>
            <p:spPr bwMode="auto">
              <a:xfrm rot="16200000">
                <a:off x="-119903" y="485176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DFD9DC1F-3102-DA4C-8EBC-706919FFB22F}"/>
                  </a:ext>
                </a:extLst>
              </p:cNvPr>
              <p:cNvCxnSpPr/>
              <p:nvPr userDrawn="1"/>
            </p:nvCxnSpPr>
            <p:spPr bwMode="auto">
              <a:xfrm rot="16200000">
                <a:off x="-119903" y="3666761"/>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D263138B-9430-6647-9D61-F1F267A96A8A}"/>
                  </a:ext>
                </a:extLst>
              </p:cNvPr>
              <p:cNvCxnSpPr/>
              <p:nvPr userDrawn="1"/>
            </p:nvCxnSpPr>
            <p:spPr bwMode="auto">
              <a:xfrm rot="16200000">
                <a:off x="-119903" y="4266666"/>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02C3B78C-105C-E74C-926D-F5D996CD1E91}"/>
                  </a:ext>
                </a:extLst>
              </p:cNvPr>
              <p:cNvCxnSpPr/>
              <p:nvPr userDrawn="1"/>
            </p:nvCxnSpPr>
            <p:spPr bwMode="auto">
              <a:xfrm rot="16200000">
                <a:off x="-119904" y="111755"/>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BE1E70DF-EDEB-AF44-87A3-DB6C7BDCCC1B}"/>
                  </a:ext>
                </a:extLst>
              </p:cNvPr>
              <p:cNvCxnSpPr/>
              <p:nvPr userDrawn="1"/>
            </p:nvCxnSpPr>
            <p:spPr bwMode="auto">
              <a:xfrm rot="16200000">
                <a:off x="-119904" y="69685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60F89ED9-274C-4C40-B180-698204766C57}"/>
                  </a:ext>
                </a:extLst>
              </p:cNvPr>
              <p:cNvCxnSpPr/>
              <p:nvPr userDrawn="1"/>
            </p:nvCxnSpPr>
            <p:spPr bwMode="auto">
              <a:xfrm rot="16200000">
                <a:off x="-119904" y="1296757"/>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38B480E7-8A7A-D640-9E96-2B4C674E4328}"/>
                  </a:ext>
                </a:extLst>
              </p:cNvPr>
              <p:cNvCxnSpPr/>
              <p:nvPr userDrawn="1"/>
            </p:nvCxnSpPr>
            <p:spPr bwMode="auto">
              <a:xfrm rot="16200000">
                <a:off x="-119904" y="188925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D7A27728-9AD6-DC4B-98CB-E3D58EFFF097}"/>
                  </a:ext>
                </a:extLst>
              </p:cNvPr>
              <p:cNvCxnSpPr/>
              <p:nvPr userDrawn="1"/>
            </p:nvCxnSpPr>
            <p:spPr bwMode="auto">
              <a:xfrm rot="16200000">
                <a:off x="-119904" y="2481759"/>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259FE330-43DB-EB44-A329-D5A3AFF7D2E4}"/>
                  </a:ext>
                </a:extLst>
              </p:cNvPr>
              <p:cNvCxnSpPr/>
              <p:nvPr userDrawn="1"/>
            </p:nvCxnSpPr>
            <p:spPr bwMode="auto">
              <a:xfrm rot="16200000">
                <a:off x="-119903" y="3074260"/>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12" name="Group 11">
              <a:extLst>
                <a:ext uri="{FF2B5EF4-FFF2-40B4-BE49-F238E27FC236}">
                  <a16:creationId xmlns:a16="http://schemas.microsoft.com/office/drawing/2014/main" id="{593562B5-4A21-7E42-A6A4-C55952574631}"/>
                </a:ext>
              </a:extLst>
            </p:cNvPr>
            <p:cNvGrpSpPr/>
            <p:nvPr userDrawn="1"/>
          </p:nvGrpSpPr>
          <p:grpSpPr>
            <a:xfrm>
              <a:off x="9185328" y="203195"/>
              <a:ext cx="182881" cy="4740007"/>
              <a:chOff x="-211344" y="203195"/>
              <a:chExt cx="182881" cy="4740007"/>
            </a:xfrm>
          </p:grpSpPr>
          <p:cxnSp>
            <p:nvCxnSpPr>
              <p:cNvPr id="13" name="Straight Connector 12">
                <a:extLst>
                  <a:ext uri="{FF2B5EF4-FFF2-40B4-BE49-F238E27FC236}">
                    <a16:creationId xmlns:a16="http://schemas.microsoft.com/office/drawing/2014/main" id="{10703018-F63B-A045-8796-0D455FAF09C1}"/>
                  </a:ext>
                </a:extLst>
              </p:cNvPr>
              <p:cNvCxnSpPr/>
              <p:nvPr userDrawn="1"/>
            </p:nvCxnSpPr>
            <p:spPr bwMode="auto">
              <a:xfrm rot="16200000">
                <a:off x="-119903" y="485176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24CBBD4F-13B8-7541-8C20-EE902D80D49A}"/>
                  </a:ext>
                </a:extLst>
              </p:cNvPr>
              <p:cNvCxnSpPr/>
              <p:nvPr userDrawn="1"/>
            </p:nvCxnSpPr>
            <p:spPr bwMode="auto">
              <a:xfrm rot="16200000">
                <a:off x="-119903" y="3666761"/>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2E4C7FDA-1F33-AD42-A54C-C0B72E946757}"/>
                  </a:ext>
                </a:extLst>
              </p:cNvPr>
              <p:cNvCxnSpPr/>
              <p:nvPr userDrawn="1"/>
            </p:nvCxnSpPr>
            <p:spPr bwMode="auto">
              <a:xfrm rot="16200000">
                <a:off x="-119903" y="4266666"/>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91D221A0-35B5-6B4B-B981-5C8ACA2E82A1}"/>
                  </a:ext>
                </a:extLst>
              </p:cNvPr>
              <p:cNvCxnSpPr/>
              <p:nvPr userDrawn="1"/>
            </p:nvCxnSpPr>
            <p:spPr bwMode="auto">
              <a:xfrm rot="16200000">
                <a:off x="-119904" y="111755"/>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578B3721-9C00-AC4D-8BA4-C499542BD04A}"/>
                  </a:ext>
                </a:extLst>
              </p:cNvPr>
              <p:cNvCxnSpPr/>
              <p:nvPr userDrawn="1"/>
            </p:nvCxnSpPr>
            <p:spPr bwMode="auto">
              <a:xfrm rot="16200000">
                <a:off x="-119904" y="69685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BF5C27A9-85F1-274E-980C-B411853C01DC}"/>
                  </a:ext>
                </a:extLst>
              </p:cNvPr>
              <p:cNvCxnSpPr/>
              <p:nvPr userDrawn="1"/>
            </p:nvCxnSpPr>
            <p:spPr bwMode="auto">
              <a:xfrm rot="16200000">
                <a:off x="-119904" y="1296757"/>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0229BC29-99CF-A34C-8680-05D73D3041B8}"/>
                  </a:ext>
                </a:extLst>
              </p:cNvPr>
              <p:cNvCxnSpPr/>
              <p:nvPr userDrawn="1"/>
            </p:nvCxnSpPr>
            <p:spPr bwMode="auto">
              <a:xfrm rot="16200000">
                <a:off x="-119904" y="188925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33AA0265-CF4D-FA44-A607-2BFFE1E421B3}"/>
                  </a:ext>
                </a:extLst>
              </p:cNvPr>
              <p:cNvCxnSpPr/>
              <p:nvPr userDrawn="1"/>
            </p:nvCxnSpPr>
            <p:spPr bwMode="auto">
              <a:xfrm rot="16200000">
                <a:off x="-119904" y="2481759"/>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3F76AE9D-E102-0744-BB0F-C3FE97D38637}"/>
                  </a:ext>
                </a:extLst>
              </p:cNvPr>
              <p:cNvCxnSpPr/>
              <p:nvPr userDrawn="1"/>
            </p:nvCxnSpPr>
            <p:spPr bwMode="auto">
              <a:xfrm rot="16200000">
                <a:off x="-119903" y="3074260"/>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pic>
        <p:nvPicPr>
          <p:cNvPr id="53" name="Picture 8" descr="Picture 8">
            <a:extLst>
              <a:ext uri="{FF2B5EF4-FFF2-40B4-BE49-F238E27FC236}">
                <a16:creationId xmlns:a16="http://schemas.microsoft.com/office/drawing/2014/main" id="{F6924337-81C0-0745-85E7-1F284CBEEED7}"/>
              </a:ext>
            </a:extLst>
          </p:cNvPr>
          <p:cNvPicPr>
            <a:picLocks noChangeAspect="1"/>
          </p:cNvPicPr>
          <p:nvPr userDrawn="1"/>
        </p:nvPicPr>
        <p:blipFill>
          <a:blip r:embed="rId3"/>
          <a:stretch>
            <a:fillRect/>
          </a:stretch>
        </p:blipFill>
        <p:spPr>
          <a:xfrm>
            <a:off x="83434" y="4627845"/>
            <a:ext cx="1591056" cy="502530"/>
          </a:xfrm>
          <a:prstGeom prst="rect">
            <a:avLst/>
          </a:prstGeom>
          <a:ln w="12700">
            <a:miter lim="400000"/>
          </a:ln>
        </p:spPr>
      </p:pic>
      <p:pic>
        <p:nvPicPr>
          <p:cNvPr id="54" name="Picture 6" descr="Picture 6">
            <a:extLst>
              <a:ext uri="{FF2B5EF4-FFF2-40B4-BE49-F238E27FC236}">
                <a16:creationId xmlns:a16="http://schemas.microsoft.com/office/drawing/2014/main" id="{D3B2C474-B2B5-F24E-B41A-DC1F8352F470}"/>
              </a:ext>
            </a:extLst>
          </p:cNvPr>
          <p:cNvPicPr>
            <a:picLocks noChangeAspect="1"/>
          </p:cNvPicPr>
          <p:nvPr userDrawn="1"/>
        </p:nvPicPr>
        <p:blipFill>
          <a:blip r:embed="rId4"/>
          <a:stretch>
            <a:fillRect/>
          </a:stretch>
        </p:blipFill>
        <p:spPr>
          <a:xfrm>
            <a:off x="8596503" y="4805583"/>
            <a:ext cx="347472" cy="137760"/>
          </a:xfrm>
          <a:prstGeom prst="rect">
            <a:avLst/>
          </a:prstGeom>
          <a:ln w="12700">
            <a:miter lim="400000"/>
          </a:ln>
        </p:spPr>
      </p:pic>
    </p:spTree>
    <p:extLst>
      <p:ext uri="{BB962C8B-B14F-4D97-AF65-F5344CB8AC3E}">
        <p14:creationId xmlns:p14="http://schemas.microsoft.com/office/powerpoint/2010/main" val="6845182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estions - Light Background">
    <p:bg>
      <p:bgPr>
        <a:solidFill>
          <a:srgbClr val="F2F3F8"/>
        </a:solidFill>
        <a:effectLst/>
      </p:bgPr>
    </p:bg>
    <p:spTree>
      <p:nvGrpSpPr>
        <p:cNvPr id="1" name=""/>
        <p:cNvGrpSpPr/>
        <p:nvPr/>
      </p:nvGrpSpPr>
      <p:grpSpPr>
        <a:xfrm>
          <a:off x="0" y="0"/>
          <a:ext cx="0" cy="0"/>
          <a:chOff x="0" y="0"/>
          <a:chExt cx="0" cy="0"/>
        </a:xfrm>
      </p:grpSpPr>
      <p:pic>
        <p:nvPicPr>
          <p:cNvPr id="1588" name="Picture 9" descr="Picture 9"/>
          <p:cNvPicPr>
            <a:picLocks noChangeAspect="1"/>
          </p:cNvPicPr>
          <p:nvPr/>
        </p:nvPicPr>
        <p:blipFill>
          <a:blip r:embed="rId2"/>
          <a:stretch>
            <a:fillRect/>
          </a:stretch>
        </p:blipFill>
        <p:spPr>
          <a:xfrm>
            <a:off x="82296" y="4626863"/>
            <a:ext cx="1592288" cy="502920"/>
          </a:xfrm>
          <a:prstGeom prst="rect">
            <a:avLst/>
          </a:prstGeom>
          <a:ln w="12700">
            <a:miter lim="400000"/>
          </a:ln>
        </p:spPr>
      </p:pic>
      <p:sp>
        <p:nvSpPr>
          <p:cNvPr id="2" name="Title 1">
            <a:extLst>
              <a:ext uri="{FF2B5EF4-FFF2-40B4-BE49-F238E27FC236}">
                <a16:creationId xmlns:a16="http://schemas.microsoft.com/office/drawing/2014/main" id="{3C3E1F27-C40A-174F-A5E9-A43A2BB08C10}"/>
              </a:ext>
            </a:extLst>
          </p:cNvPr>
          <p:cNvSpPr>
            <a:spLocks noGrp="1"/>
          </p:cNvSpPr>
          <p:nvPr>
            <p:ph type="title" hasCustomPrompt="1"/>
          </p:nvPr>
        </p:nvSpPr>
        <p:spPr>
          <a:xfrm>
            <a:off x="178783" y="168828"/>
            <a:ext cx="4196367" cy="4189291"/>
          </a:xfrm>
        </p:spPr>
        <p:txBody>
          <a:bodyPr/>
          <a:lstStyle>
            <a:lvl1pPr>
              <a:defRPr>
                <a:solidFill>
                  <a:schemeClr val="tx1"/>
                </a:solidFill>
                <a:latin typeface="+mn-lt"/>
              </a:defRPr>
            </a:lvl1pPr>
          </a:lstStyle>
          <a:p>
            <a:r>
              <a:rPr lang="en-US" dirty="0"/>
              <a:t>Questions?</a:t>
            </a:r>
          </a:p>
        </p:txBody>
      </p:sp>
      <p:pic>
        <p:nvPicPr>
          <p:cNvPr id="7" name="Picture 6">
            <a:extLst>
              <a:ext uri="{FF2B5EF4-FFF2-40B4-BE49-F238E27FC236}">
                <a16:creationId xmlns:a16="http://schemas.microsoft.com/office/drawing/2014/main" id="{F21EEE6F-8C20-B540-B823-554279DD6567}"/>
              </a:ext>
            </a:extLst>
          </p:cNvPr>
          <p:cNvPicPr>
            <a:picLocks noChangeAspect="1"/>
          </p:cNvPicPr>
          <p:nvPr userDrawn="1"/>
        </p:nvPicPr>
        <p:blipFill>
          <a:blip r:embed="rId3"/>
          <a:srcRect/>
          <a:stretch/>
        </p:blipFill>
        <p:spPr>
          <a:xfrm>
            <a:off x="8599538" y="4806293"/>
            <a:ext cx="347472" cy="138639"/>
          </a:xfrm>
          <a:prstGeom prst="rect">
            <a:avLst/>
          </a:prstGeom>
          <a:ln w="12700">
            <a:miter lim="400000"/>
          </a:ln>
        </p:spPr>
      </p:pic>
      <p:grpSp>
        <p:nvGrpSpPr>
          <p:cNvPr id="8" name="Group 7">
            <a:extLst>
              <a:ext uri="{FF2B5EF4-FFF2-40B4-BE49-F238E27FC236}">
                <a16:creationId xmlns:a16="http://schemas.microsoft.com/office/drawing/2014/main" id="{209A237E-2553-8D43-A510-261280E39F28}"/>
              </a:ext>
            </a:extLst>
          </p:cNvPr>
          <p:cNvGrpSpPr/>
          <p:nvPr userDrawn="1"/>
        </p:nvGrpSpPr>
        <p:grpSpPr>
          <a:xfrm>
            <a:off x="-211344" y="-216036"/>
            <a:ext cx="9579553" cy="5572152"/>
            <a:chOff x="-211344" y="-216036"/>
            <a:chExt cx="9579553" cy="5572152"/>
          </a:xfrm>
        </p:grpSpPr>
        <p:grpSp>
          <p:nvGrpSpPr>
            <p:cNvPr id="9" name="Group 8">
              <a:extLst>
                <a:ext uri="{FF2B5EF4-FFF2-40B4-BE49-F238E27FC236}">
                  <a16:creationId xmlns:a16="http://schemas.microsoft.com/office/drawing/2014/main" id="{5EA30BFA-0E1B-9945-991C-8E150A81F216}"/>
                </a:ext>
              </a:extLst>
            </p:cNvPr>
            <p:cNvGrpSpPr/>
            <p:nvPr userDrawn="1"/>
          </p:nvGrpSpPr>
          <p:grpSpPr>
            <a:xfrm>
              <a:off x="204788" y="-216036"/>
              <a:ext cx="8742222" cy="182880"/>
              <a:chOff x="204788" y="-201168"/>
              <a:chExt cx="8742222" cy="182880"/>
            </a:xfrm>
          </p:grpSpPr>
          <p:cxnSp>
            <p:nvCxnSpPr>
              <p:cNvPr id="42" name="Straight Connector 41">
                <a:extLst>
                  <a:ext uri="{FF2B5EF4-FFF2-40B4-BE49-F238E27FC236}">
                    <a16:creationId xmlns:a16="http://schemas.microsoft.com/office/drawing/2014/main" id="{2F2C4AE7-18C1-974B-BBCF-70DBAED19BA0}"/>
                  </a:ext>
                </a:extLst>
              </p:cNvPr>
              <p:cNvCxnSpPr/>
              <p:nvPr userDrawn="1"/>
            </p:nvCxnSpPr>
            <p:spPr bwMode="auto">
              <a:xfrm>
                <a:off x="204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6A0E7C6C-FB79-0449-BF25-E4E854A2014B}"/>
                  </a:ext>
                </a:extLst>
              </p:cNvPr>
              <p:cNvCxnSpPr/>
              <p:nvPr userDrawn="1"/>
            </p:nvCxnSpPr>
            <p:spPr bwMode="auto">
              <a:xfrm>
                <a:off x="248716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93C0258C-B52B-1C4B-83E7-51EE829DD690}"/>
                  </a:ext>
                </a:extLst>
              </p:cNvPr>
              <p:cNvCxnSpPr/>
              <p:nvPr userDrawn="1"/>
            </p:nvCxnSpPr>
            <p:spPr bwMode="auto">
              <a:xfrm>
                <a:off x="228600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C18ACBE0-D230-9241-9AE6-31CD46B75462}"/>
                  </a:ext>
                </a:extLst>
              </p:cNvPr>
              <p:cNvCxnSpPr/>
              <p:nvPr userDrawn="1"/>
            </p:nvCxnSpPr>
            <p:spPr bwMode="auto">
              <a:xfrm>
                <a:off x="208483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3827398E-4F15-2948-A8E9-BA90D1637CB0}"/>
                  </a:ext>
                </a:extLst>
              </p:cNvPr>
              <p:cNvCxnSpPr/>
              <p:nvPr userDrawn="1"/>
            </p:nvCxnSpPr>
            <p:spPr bwMode="auto">
              <a:xfrm>
                <a:off x="894701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F2520DA2-D0CC-9841-9634-87A83739C23D}"/>
                  </a:ext>
                </a:extLst>
              </p:cNvPr>
              <p:cNvCxnSpPr/>
              <p:nvPr userDrawn="1"/>
            </p:nvCxnSpPr>
            <p:spPr bwMode="auto">
              <a:xfrm>
                <a:off x="7057581"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67E64CB0-A3B3-7148-9C0D-83159BF0CBCD}"/>
                  </a:ext>
                </a:extLst>
              </p:cNvPr>
              <p:cNvCxnSpPr/>
              <p:nvPr userDrawn="1"/>
            </p:nvCxnSpPr>
            <p:spPr bwMode="auto">
              <a:xfrm>
                <a:off x="6856413"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A2419620-C9B8-844F-8B2E-0CBE0A1CCE0A}"/>
                  </a:ext>
                </a:extLst>
              </p:cNvPr>
              <p:cNvCxnSpPr/>
              <p:nvPr userDrawn="1"/>
            </p:nvCxnSpPr>
            <p:spPr bwMode="auto">
              <a:xfrm>
                <a:off x="6655245"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D1D5360E-885F-BB4E-974B-574F5F4CD154}"/>
                  </a:ext>
                </a:extLst>
              </p:cNvPr>
              <p:cNvCxnSpPr/>
              <p:nvPr userDrawn="1"/>
            </p:nvCxnSpPr>
            <p:spPr bwMode="auto">
              <a:xfrm>
                <a:off x="4776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F0F9E21E-3B57-5A4B-B030-9E9A15F6E932}"/>
                  </a:ext>
                </a:extLst>
              </p:cNvPr>
              <p:cNvCxnSpPr/>
              <p:nvPr userDrawn="1"/>
            </p:nvCxnSpPr>
            <p:spPr bwMode="auto">
              <a:xfrm>
                <a:off x="457562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1FFBA8E9-6BDC-8A43-AA71-4AA84C16C568}"/>
                  </a:ext>
                </a:extLst>
              </p:cNvPr>
              <p:cNvCxnSpPr/>
              <p:nvPr userDrawn="1"/>
            </p:nvCxnSpPr>
            <p:spPr bwMode="auto">
              <a:xfrm>
                <a:off x="437445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10" name="Group 9">
              <a:extLst>
                <a:ext uri="{FF2B5EF4-FFF2-40B4-BE49-F238E27FC236}">
                  <a16:creationId xmlns:a16="http://schemas.microsoft.com/office/drawing/2014/main" id="{AC3E0A61-3ADE-144C-8EE7-F467C4DCADC5}"/>
                </a:ext>
              </a:extLst>
            </p:cNvPr>
            <p:cNvGrpSpPr/>
            <p:nvPr userDrawn="1"/>
          </p:nvGrpSpPr>
          <p:grpSpPr>
            <a:xfrm>
              <a:off x="204788" y="5173236"/>
              <a:ext cx="8742222" cy="182880"/>
              <a:chOff x="204788" y="-201168"/>
              <a:chExt cx="8742222" cy="182880"/>
            </a:xfrm>
          </p:grpSpPr>
          <p:cxnSp>
            <p:nvCxnSpPr>
              <p:cNvPr id="31" name="Straight Connector 30">
                <a:extLst>
                  <a:ext uri="{FF2B5EF4-FFF2-40B4-BE49-F238E27FC236}">
                    <a16:creationId xmlns:a16="http://schemas.microsoft.com/office/drawing/2014/main" id="{7D468668-C45B-BA46-8832-4F0BA46099F6}"/>
                  </a:ext>
                </a:extLst>
              </p:cNvPr>
              <p:cNvCxnSpPr/>
              <p:nvPr userDrawn="1"/>
            </p:nvCxnSpPr>
            <p:spPr bwMode="auto">
              <a:xfrm>
                <a:off x="204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28457485-6F72-7742-861C-C74DF3D5B3EB}"/>
                  </a:ext>
                </a:extLst>
              </p:cNvPr>
              <p:cNvCxnSpPr/>
              <p:nvPr userDrawn="1"/>
            </p:nvCxnSpPr>
            <p:spPr bwMode="auto">
              <a:xfrm>
                <a:off x="248716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836FD8A4-300D-F945-A671-E2A7644A6500}"/>
                  </a:ext>
                </a:extLst>
              </p:cNvPr>
              <p:cNvCxnSpPr/>
              <p:nvPr userDrawn="1"/>
            </p:nvCxnSpPr>
            <p:spPr bwMode="auto">
              <a:xfrm>
                <a:off x="228600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9208A5EE-E905-DD4B-876E-C9E19423F6DB}"/>
                  </a:ext>
                </a:extLst>
              </p:cNvPr>
              <p:cNvCxnSpPr/>
              <p:nvPr userDrawn="1"/>
            </p:nvCxnSpPr>
            <p:spPr bwMode="auto">
              <a:xfrm>
                <a:off x="208483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940982F3-89F6-CF4B-83B9-F4579021308B}"/>
                  </a:ext>
                </a:extLst>
              </p:cNvPr>
              <p:cNvCxnSpPr/>
              <p:nvPr userDrawn="1"/>
            </p:nvCxnSpPr>
            <p:spPr bwMode="auto">
              <a:xfrm>
                <a:off x="894701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2E51B42D-A4F2-6F4F-BFC3-E0E15DEC6FDE}"/>
                  </a:ext>
                </a:extLst>
              </p:cNvPr>
              <p:cNvCxnSpPr/>
              <p:nvPr userDrawn="1"/>
            </p:nvCxnSpPr>
            <p:spPr bwMode="auto">
              <a:xfrm>
                <a:off x="7057581"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4F4A65B8-B19C-7A46-87FA-BDAFD163A1DD}"/>
                  </a:ext>
                </a:extLst>
              </p:cNvPr>
              <p:cNvCxnSpPr/>
              <p:nvPr userDrawn="1"/>
            </p:nvCxnSpPr>
            <p:spPr bwMode="auto">
              <a:xfrm>
                <a:off x="6856413"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ED2DF002-A7E3-164C-B4AA-259CEA06B848}"/>
                  </a:ext>
                </a:extLst>
              </p:cNvPr>
              <p:cNvCxnSpPr/>
              <p:nvPr userDrawn="1"/>
            </p:nvCxnSpPr>
            <p:spPr bwMode="auto">
              <a:xfrm>
                <a:off x="6655245"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72EB1141-E214-3F47-B876-3D560435B632}"/>
                  </a:ext>
                </a:extLst>
              </p:cNvPr>
              <p:cNvCxnSpPr/>
              <p:nvPr userDrawn="1"/>
            </p:nvCxnSpPr>
            <p:spPr bwMode="auto">
              <a:xfrm>
                <a:off x="4776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A28E9766-B510-4040-BF1B-50A910DFF9FB}"/>
                  </a:ext>
                </a:extLst>
              </p:cNvPr>
              <p:cNvCxnSpPr/>
              <p:nvPr userDrawn="1"/>
            </p:nvCxnSpPr>
            <p:spPr bwMode="auto">
              <a:xfrm>
                <a:off x="457562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AEF66863-2E12-F847-AB6B-D3CBBEB42E53}"/>
                  </a:ext>
                </a:extLst>
              </p:cNvPr>
              <p:cNvCxnSpPr/>
              <p:nvPr userDrawn="1"/>
            </p:nvCxnSpPr>
            <p:spPr bwMode="auto">
              <a:xfrm>
                <a:off x="437445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11" name="Group 10">
              <a:extLst>
                <a:ext uri="{FF2B5EF4-FFF2-40B4-BE49-F238E27FC236}">
                  <a16:creationId xmlns:a16="http://schemas.microsoft.com/office/drawing/2014/main" id="{068F1BFD-17B4-4749-8103-DEDF6EEAE251}"/>
                </a:ext>
              </a:extLst>
            </p:cNvPr>
            <p:cNvGrpSpPr/>
            <p:nvPr userDrawn="1"/>
          </p:nvGrpSpPr>
          <p:grpSpPr>
            <a:xfrm>
              <a:off x="-211344" y="203195"/>
              <a:ext cx="182881" cy="4740007"/>
              <a:chOff x="-211344" y="203195"/>
              <a:chExt cx="182881" cy="4740007"/>
            </a:xfrm>
          </p:grpSpPr>
          <p:cxnSp>
            <p:nvCxnSpPr>
              <p:cNvPr id="22" name="Straight Connector 21">
                <a:extLst>
                  <a:ext uri="{FF2B5EF4-FFF2-40B4-BE49-F238E27FC236}">
                    <a16:creationId xmlns:a16="http://schemas.microsoft.com/office/drawing/2014/main" id="{4E5F3412-6770-5A47-9262-F3023EF03897}"/>
                  </a:ext>
                </a:extLst>
              </p:cNvPr>
              <p:cNvCxnSpPr/>
              <p:nvPr userDrawn="1"/>
            </p:nvCxnSpPr>
            <p:spPr bwMode="auto">
              <a:xfrm rot="16200000">
                <a:off x="-119903" y="485176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1E2BA4F8-7A29-254F-8876-7D82A6516F30}"/>
                  </a:ext>
                </a:extLst>
              </p:cNvPr>
              <p:cNvCxnSpPr/>
              <p:nvPr userDrawn="1"/>
            </p:nvCxnSpPr>
            <p:spPr bwMode="auto">
              <a:xfrm rot="16200000">
                <a:off x="-119903" y="3666761"/>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A6E7F812-C527-0E4B-A4DE-E748D4F592CC}"/>
                  </a:ext>
                </a:extLst>
              </p:cNvPr>
              <p:cNvCxnSpPr/>
              <p:nvPr userDrawn="1"/>
            </p:nvCxnSpPr>
            <p:spPr bwMode="auto">
              <a:xfrm rot="16200000">
                <a:off x="-119903" y="4266666"/>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755A7E62-B040-E24F-A96D-363F6B310988}"/>
                  </a:ext>
                </a:extLst>
              </p:cNvPr>
              <p:cNvCxnSpPr/>
              <p:nvPr userDrawn="1"/>
            </p:nvCxnSpPr>
            <p:spPr bwMode="auto">
              <a:xfrm rot="16200000">
                <a:off x="-119904" y="111755"/>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C002372B-2952-D94B-990E-B9E8AEE671ED}"/>
                  </a:ext>
                </a:extLst>
              </p:cNvPr>
              <p:cNvCxnSpPr/>
              <p:nvPr userDrawn="1"/>
            </p:nvCxnSpPr>
            <p:spPr bwMode="auto">
              <a:xfrm rot="16200000">
                <a:off x="-119904" y="69685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25D6418E-C022-D14F-AC49-D31C39878DA2}"/>
                  </a:ext>
                </a:extLst>
              </p:cNvPr>
              <p:cNvCxnSpPr/>
              <p:nvPr userDrawn="1"/>
            </p:nvCxnSpPr>
            <p:spPr bwMode="auto">
              <a:xfrm rot="16200000">
                <a:off x="-119904" y="1296757"/>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C93D744E-688E-E94A-9B89-B557C9EB47FC}"/>
                  </a:ext>
                </a:extLst>
              </p:cNvPr>
              <p:cNvCxnSpPr/>
              <p:nvPr userDrawn="1"/>
            </p:nvCxnSpPr>
            <p:spPr bwMode="auto">
              <a:xfrm rot="16200000">
                <a:off x="-119904" y="188925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AA1AED25-5F87-9945-9095-9F4351C2ABDF}"/>
                  </a:ext>
                </a:extLst>
              </p:cNvPr>
              <p:cNvCxnSpPr/>
              <p:nvPr userDrawn="1"/>
            </p:nvCxnSpPr>
            <p:spPr bwMode="auto">
              <a:xfrm rot="16200000">
                <a:off x="-119904" y="2481759"/>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FE2A519E-5361-5340-8817-349E2A32D025}"/>
                  </a:ext>
                </a:extLst>
              </p:cNvPr>
              <p:cNvCxnSpPr/>
              <p:nvPr userDrawn="1"/>
            </p:nvCxnSpPr>
            <p:spPr bwMode="auto">
              <a:xfrm rot="16200000">
                <a:off x="-119903" y="3074260"/>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12" name="Group 11">
              <a:extLst>
                <a:ext uri="{FF2B5EF4-FFF2-40B4-BE49-F238E27FC236}">
                  <a16:creationId xmlns:a16="http://schemas.microsoft.com/office/drawing/2014/main" id="{5852CC9C-C565-8C47-B7D6-6D10306351BD}"/>
                </a:ext>
              </a:extLst>
            </p:cNvPr>
            <p:cNvGrpSpPr/>
            <p:nvPr userDrawn="1"/>
          </p:nvGrpSpPr>
          <p:grpSpPr>
            <a:xfrm>
              <a:off x="9185328" y="203195"/>
              <a:ext cx="182881" cy="4740007"/>
              <a:chOff x="-211344" y="203195"/>
              <a:chExt cx="182881" cy="4740007"/>
            </a:xfrm>
          </p:grpSpPr>
          <p:cxnSp>
            <p:nvCxnSpPr>
              <p:cNvPr id="13" name="Straight Connector 12">
                <a:extLst>
                  <a:ext uri="{FF2B5EF4-FFF2-40B4-BE49-F238E27FC236}">
                    <a16:creationId xmlns:a16="http://schemas.microsoft.com/office/drawing/2014/main" id="{55331D3E-06CB-9949-ADF0-0A0745ACCC1C}"/>
                  </a:ext>
                </a:extLst>
              </p:cNvPr>
              <p:cNvCxnSpPr/>
              <p:nvPr userDrawn="1"/>
            </p:nvCxnSpPr>
            <p:spPr bwMode="auto">
              <a:xfrm rot="16200000">
                <a:off x="-119903" y="485176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1648F766-47D3-2046-A85F-DD0AC31D825F}"/>
                  </a:ext>
                </a:extLst>
              </p:cNvPr>
              <p:cNvCxnSpPr/>
              <p:nvPr userDrawn="1"/>
            </p:nvCxnSpPr>
            <p:spPr bwMode="auto">
              <a:xfrm rot="16200000">
                <a:off x="-119903" y="3666761"/>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13FCFCBD-C840-8740-8FF9-9672BF8A56AB}"/>
                  </a:ext>
                </a:extLst>
              </p:cNvPr>
              <p:cNvCxnSpPr/>
              <p:nvPr userDrawn="1"/>
            </p:nvCxnSpPr>
            <p:spPr bwMode="auto">
              <a:xfrm rot="16200000">
                <a:off x="-119903" y="4266666"/>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8B6E45AB-8786-E043-80AC-3EDE4859C94F}"/>
                  </a:ext>
                </a:extLst>
              </p:cNvPr>
              <p:cNvCxnSpPr/>
              <p:nvPr userDrawn="1"/>
            </p:nvCxnSpPr>
            <p:spPr bwMode="auto">
              <a:xfrm rot="16200000">
                <a:off x="-119904" y="111755"/>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A44BEC5D-867D-3448-87C8-B4851C6BC0AA}"/>
                  </a:ext>
                </a:extLst>
              </p:cNvPr>
              <p:cNvCxnSpPr/>
              <p:nvPr userDrawn="1"/>
            </p:nvCxnSpPr>
            <p:spPr bwMode="auto">
              <a:xfrm rot="16200000">
                <a:off x="-119904" y="69685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141E40F8-89D6-9C43-A5FB-204751F2B1DC}"/>
                  </a:ext>
                </a:extLst>
              </p:cNvPr>
              <p:cNvCxnSpPr/>
              <p:nvPr userDrawn="1"/>
            </p:nvCxnSpPr>
            <p:spPr bwMode="auto">
              <a:xfrm rot="16200000">
                <a:off x="-119904" y="1296757"/>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CEF5FE2F-E05B-F74B-8D04-400493507D25}"/>
                  </a:ext>
                </a:extLst>
              </p:cNvPr>
              <p:cNvCxnSpPr/>
              <p:nvPr userDrawn="1"/>
            </p:nvCxnSpPr>
            <p:spPr bwMode="auto">
              <a:xfrm rot="16200000">
                <a:off x="-119904" y="188925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AD7094DB-E3EE-ED46-A165-2BA078CF546A}"/>
                  </a:ext>
                </a:extLst>
              </p:cNvPr>
              <p:cNvCxnSpPr/>
              <p:nvPr userDrawn="1"/>
            </p:nvCxnSpPr>
            <p:spPr bwMode="auto">
              <a:xfrm rot="16200000">
                <a:off x="-119904" y="2481759"/>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8BD2D2F0-F083-8946-A3BB-E5E8C7742CFB}"/>
                  </a:ext>
                </a:extLst>
              </p:cNvPr>
              <p:cNvCxnSpPr/>
              <p:nvPr userDrawn="1"/>
            </p:nvCxnSpPr>
            <p:spPr bwMode="auto">
              <a:xfrm rot="16200000">
                <a:off x="-119903" y="3074260"/>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071673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hank you - Black Bkgd - mandatory slide">
    <p:spTree>
      <p:nvGrpSpPr>
        <p:cNvPr id="1" name=""/>
        <p:cNvGrpSpPr/>
        <p:nvPr/>
      </p:nvGrpSpPr>
      <p:grpSpPr>
        <a:xfrm>
          <a:off x="0" y="0"/>
          <a:ext cx="0" cy="0"/>
          <a:chOff x="0" y="0"/>
          <a:chExt cx="0" cy="0"/>
        </a:xfrm>
      </p:grpSpPr>
      <p:sp>
        <p:nvSpPr>
          <p:cNvPr id="1597" name="Text Placeholder 4"/>
          <p:cNvSpPr txBox="1"/>
          <p:nvPr/>
        </p:nvSpPr>
        <p:spPr>
          <a:xfrm>
            <a:off x="4772025" y="1374775"/>
            <a:ext cx="4114800" cy="1526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spcBef>
                <a:spcPts val="1100"/>
              </a:spcBef>
              <a:defRPr sz="600">
                <a:solidFill>
                  <a:srgbClr val="868D95"/>
                </a:solidFill>
              </a:defRPr>
            </a:pPr>
            <a:r>
              <a:rPr dirty="0">
                <a:solidFill>
                  <a:srgbClr val="868D95"/>
                </a:solidFill>
              </a:rPr>
              <a:t>© Copyright IBM Corporation 20</a:t>
            </a:r>
            <a:r>
              <a:rPr lang="en-US" dirty="0">
                <a:solidFill>
                  <a:srgbClr val="868D95"/>
                </a:solidFill>
              </a:rPr>
              <a:t>20</a:t>
            </a:r>
            <a:r>
              <a:rPr dirty="0">
                <a:solidFill>
                  <a:srgbClr val="868D95"/>
                </a:solidFill>
              </a:rPr>
              <a:t>. All rights reserved. The information contained in these materials is provided for informational purposes only, and is provided AS IS without warranty, of any kind, express or implied. Any statement of direction represents IBM’s current intent, is subject to change or withdrawal, and represent only goals and objectives.</a:t>
            </a:r>
            <a:r>
              <a:rPr lang="en-US" dirty="0">
                <a:solidFill>
                  <a:srgbClr val="868D95"/>
                </a:solidFill>
              </a:rPr>
              <a:t> </a:t>
            </a:r>
            <a:r>
              <a:rPr dirty="0">
                <a:solidFill>
                  <a:srgbClr val="868D95"/>
                </a:solidFill>
              </a:rPr>
              <a:t>IBM, the IBM logo, and other IBM products and services are trademarks of the International Business Machines Corporation, in the United States, other countries or both. Other company, product, or service names may be trademarks or service marks of others.</a:t>
            </a:r>
            <a:endParaRPr sz="900" dirty="0">
              <a:solidFill>
                <a:srgbClr val="868D95"/>
              </a:solidFill>
            </a:endParaRPr>
          </a:p>
          <a:p>
            <a:pPr>
              <a:spcBef>
                <a:spcPts val="1100"/>
              </a:spcBef>
              <a:defRPr sz="600">
                <a:solidFill>
                  <a:srgbClr val="868D95"/>
                </a:solidFill>
              </a:defRPr>
            </a:pPr>
            <a:r>
              <a:rPr dirty="0">
                <a:solidFill>
                  <a:srgbClr val="868D95"/>
                </a:solidFill>
              </a:rPr>
              <a:t>Statement of Good Security Practices: IT system security involves protecting systems and information through prevention, detection and response to improper access from within and outside your enterprise. Improper access can result in information being altered, destroyed, misappropriated or misused or can result in damage to or misuse of your systems, including for use in attacks on others. No IT system or product</a:t>
            </a:r>
            <a:r>
              <a:rPr lang="en-US" dirty="0">
                <a:solidFill>
                  <a:srgbClr val="868D95"/>
                </a:solidFill>
              </a:rPr>
              <a:t> </a:t>
            </a:r>
            <a:r>
              <a:rPr dirty="0">
                <a:solidFill>
                  <a:srgbClr val="868D95"/>
                </a:solidFill>
              </a:rPr>
              <a:t>should be considered completely secure and no single product, service or security measure can be completely effective in preventing improper use or access. IBM systems, products and services are designed to be part of a lawful, comprehensive security approach, which will necessarily involve additional operational procedures, and may require other systems, products or services to be most effective. IBM does not warrant that any systems, products or services are immune from, or will make your enterprise immune from, the malicious or illegal conduct of any party.</a:t>
            </a:r>
          </a:p>
        </p:txBody>
      </p:sp>
      <p:sp>
        <p:nvSpPr>
          <p:cNvPr id="2" name="Title 1">
            <a:extLst>
              <a:ext uri="{FF2B5EF4-FFF2-40B4-BE49-F238E27FC236}">
                <a16:creationId xmlns:a16="http://schemas.microsoft.com/office/drawing/2014/main" id="{0D3F05B3-2872-7B47-AA07-8F996B4C92A7}"/>
              </a:ext>
            </a:extLst>
          </p:cNvPr>
          <p:cNvSpPr>
            <a:spLocks noGrp="1"/>
          </p:cNvSpPr>
          <p:nvPr>
            <p:ph type="title" hasCustomPrompt="1"/>
          </p:nvPr>
        </p:nvSpPr>
        <p:spPr>
          <a:xfrm>
            <a:off x="176911" y="167767"/>
            <a:ext cx="4184047" cy="628097"/>
          </a:xfrm>
        </p:spPr>
        <p:txBody>
          <a:bodyPr/>
          <a:lstStyle>
            <a:lvl1pPr>
              <a:defRPr>
                <a:latin typeface="+mn-lt"/>
              </a:defRPr>
            </a:lvl1pPr>
          </a:lstStyle>
          <a:p>
            <a:r>
              <a:rPr lang="en-US" dirty="0"/>
              <a:t>Thank you</a:t>
            </a:r>
          </a:p>
        </p:txBody>
      </p:sp>
      <p:grpSp>
        <p:nvGrpSpPr>
          <p:cNvPr id="9" name="Group 8">
            <a:extLst>
              <a:ext uri="{FF2B5EF4-FFF2-40B4-BE49-F238E27FC236}">
                <a16:creationId xmlns:a16="http://schemas.microsoft.com/office/drawing/2014/main" id="{9682220B-A7EC-EF41-83B7-CB9673C8649B}"/>
              </a:ext>
            </a:extLst>
          </p:cNvPr>
          <p:cNvGrpSpPr/>
          <p:nvPr userDrawn="1"/>
        </p:nvGrpSpPr>
        <p:grpSpPr>
          <a:xfrm>
            <a:off x="-211344" y="-216036"/>
            <a:ext cx="9579553" cy="5572152"/>
            <a:chOff x="-211344" y="-216036"/>
            <a:chExt cx="9579553" cy="5572152"/>
          </a:xfrm>
        </p:grpSpPr>
        <p:grpSp>
          <p:nvGrpSpPr>
            <p:cNvPr id="10" name="Group 9">
              <a:extLst>
                <a:ext uri="{FF2B5EF4-FFF2-40B4-BE49-F238E27FC236}">
                  <a16:creationId xmlns:a16="http://schemas.microsoft.com/office/drawing/2014/main" id="{7DA099BC-68DF-6649-B01B-F1134EE05EBA}"/>
                </a:ext>
              </a:extLst>
            </p:cNvPr>
            <p:cNvGrpSpPr/>
            <p:nvPr userDrawn="1"/>
          </p:nvGrpSpPr>
          <p:grpSpPr>
            <a:xfrm>
              <a:off x="204788" y="-216036"/>
              <a:ext cx="8742222" cy="182880"/>
              <a:chOff x="204788" y="-201168"/>
              <a:chExt cx="8742222" cy="182880"/>
            </a:xfrm>
          </p:grpSpPr>
          <p:cxnSp>
            <p:nvCxnSpPr>
              <p:cNvPr id="43" name="Straight Connector 42">
                <a:extLst>
                  <a:ext uri="{FF2B5EF4-FFF2-40B4-BE49-F238E27FC236}">
                    <a16:creationId xmlns:a16="http://schemas.microsoft.com/office/drawing/2014/main" id="{2724AEB9-4F3E-2C44-B999-A2EBE6BA2DC9}"/>
                  </a:ext>
                </a:extLst>
              </p:cNvPr>
              <p:cNvCxnSpPr/>
              <p:nvPr userDrawn="1"/>
            </p:nvCxnSpPr>
            <p:spPr bwMode="auto">
              <a:xfrm>
                <a:off x="204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3B9F2D08-9E00-864A-9236-48D30452B019}"/>
                  </a:ext>
                </a:extLst>
              </p:cNvPr>
              <p:cNvCxnSpPr/>
              <p:nvPr userDrawn="1"/>
            </p:nvCxnSpPr>
            <p:spPr bwMode="auto">
              <a:xfrm>
                <a:off x="248716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0D12F267-9D1A-FA4D-A841-043BCFD5533B}"/>
                  </a:ext>
                </a:extLst>
              </p:cNvPr>
              <p:cNvCxnSpPr/>
              <p:nvPr userDrawn="1"/>
            </p:nvCxnSpPr>
            <p:spPr bwMode="auto">
              <a:xfrm>
                <a:off x="228600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A7850D13-EFE4-BF4B-8AB4-F119CFEA909D}"/>
                  </a:ext>
                </a:extLst>
              </p:cNvPr>
              <p:cNvCxnSpPr/>
              <p:nvPr userDrawn="1"/>
            </p:nvCxnSpPr>
            <p:spPr bwMode="auto">
              <a:xfrm>
                <a:off x="208483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CFF24CDF-95CF-BB45-AEE0-AB9EC507AF75}"/>
                  </a:ext>
                </a:extLst>
              </p:cNvPr>
              <p:cNvCxnSpPr/>
              <p:nvPr userDrawn="1"/>
            </p:nvCxnSpPr>
            <p:spPr bwMode="auto">
              <a:xfrm>
                <a:off x="894701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847F5D95-17DF-E342-97EA-81A912551802}"/>
                  </a:ext>
                </a:extLst>
              </p:cNvPr>
              <p:cNvCxnSpPr/>
              <p:nvPr userDrawn="1"/>
            </p:nvCxnSpPr>
            <p:spPr bwMode="auto">
              <a:xfrm>
                <a:off x="7057581"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0B637463-804A-9F4B-8FCE-DE70A49499B8}"/>
                  </a:ext>
                </a:extLst>
              </p:cNvPr>
              <p:cNvCxnSpPr/>
              <p:nvPr userDrawn="1"/>
            </p:nvCxnSpPr>
            <p:spPr bwMode="auto">
              <a:xfrm>
                <a:off x="6856413"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81107AD4-1605-2240-96BB-C20353BEA5C2}"/>
                  </a:ext>
                </a:extLst>
              </p:cNvPr>
              <p:cNvCxnSpPr/>
              <p:nvPr userDrawn="1"/>
            </p:nvCxnSpPr>
            <p:spPr bwMode="auto">
              <a:xfrm>
                <a:off x="6655245"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910AAA16-A849-114C-BEF5-F71C6469373C}"/>
                  </a:ext>
                </a:extLst>
              </p:cNvPr>
              <p:cNvCxnSpPr/>
              <p:nvPr userDrawn="1"/>
            </p:nvCxnSpPr>
            <p:spPr bwMode="auto">
              <a:xfrm>
                <a:off x="4776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40186EDD-C167-BE4D-B4B9-C46A88761CC0}"/>
                  </a:ext>
                </a:extLst>
              </p:cNvPr>
              <p:cNvCxnSpPr/>
              <p:nvPr userDrawn="1"/>
            </p:nvCxnSpPr>
            <p:spPr bwMode="auto">
              <a:xfrm>
                <a:off x="457562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86D2B7E2-EB86-1147-A219-C5F5FF59C1E4}"/>
                  </a:ext>
                </a:extLst>
              </p:cNvPr>
              <p:cNvCxnSpPr/>
              <p:nvPr userDrawn="1"/>
            </p:nvCxnSpPr>
            <p:spPr bwMode="auto">
              <a:xfrm>
                <a:off x="437445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11" name="Group 10">
              <a:extLst>
                <a:ext uri="{FF2B5EF4-FFF2-40B4-BE49-F238E27FC236}">
                  <a16:creationId xmlns:a16="http://schemas.microsoft.com/office/drawing/2014/main" id="{35EC0C2E-B1D0-0F4E-90DF-19408F83713E}"/>
                </a:ext>
              </a:extLst>
            </p:cNvPr>
            <p:cNvGrpSpPr/>
            <p:nvPr userDrawn="1"/>
          </p:nvGrpSpPr>
          <p:grpSpPr>
            <a:xfrm>
              <a:off x="204788" y="5173236"/>
              <a:ext cx="8742222" cy="182880"/>
              <a:chOff x="204788" y="-201168"/>
              <a:chExt cx="8742222" cy="182880"/>
            </a:xfrm>
          </p:grpSpPr>
          <p:cxnSp>
            <p:nvCxnSpPr>
              <p:cNvPr id="32" name="Straight Connector 31">
                <a:extLst>
                  <a:ext uri="{FF2B5EF4-FFF2-40B4-BE49-F238E27FC236}">
                    <a16:creationId xmlns:a16="http://schemas.microsoft.com/office/drawing/2014/main" id="{F49CCCD9-A083-7D40-98FD-B6B1FE12FE35}"/>
                  </a:ext>
                </a:extLst>
              </p:cNvPr>
              <p:cNvCxnSpPr/>
              <p:nvPr userDrawn="1"/>
            </p:nvCxnSpPr>
            <p:spPr bwMode="auto">
              <a:xfrm>
                <a:off x="204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87210014-E625-B048-9805-43E2EC64AD6E}"/>
                  </a:ext>
                </a:extLst>
              </p:cNvPr>
              <p:cNvCxnSpPr/>
              <p:nvPr userDrawn="1"/>
            </p:nvCxnSpPr>
            <p:spPr bwMode="auto">
              <a:xfrm>
                <a:off x="248716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32B53C5B-7B21-A04A-9A88-D972046DB372}"/>
                  </a:ext>
                </a:extLst>
              </p:cNvPr>
              <p:cNvCxnSpPr/>
              <p:nvPr userDrawn="1"/>
            </p:nvCxnSpPr>
            <p:spPr bwMode="auto">
              <a:xfrm>
                <a:off x="228600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2B5BF24D-F4A7-7842-874E-68CD6896C111}"/>
                  </a:ext>
                </a:extLst>
              </p:cNvPr>
              <p:cNvCxnSpPr/>
              <p:nvPr userDrawn="1"/>
            </p:nvCxnSpPr>
            <p:spPr bwMode="auto">
              <a:xfrm>
                <a:off x="208483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83BA9288-E327-4A49-B2A7-0865CBC1DF8B}"/>
                  </a:ext>
                </a:extLst>
              </p:cNvPr>
              <p:cNvCxnSpPr/>
              <p:nvPr userDrawn="1"/>
            </p:nvCxnSpPr>
            <p:spPr bwMode="auto">
              <a:xfrm>
                <a:off x="894701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12F8F212-557B-474F-87BD-2477D5C61A2A}"/>
                  </a:ext>
                </a:extLst>
              </p:cNvPr>
              <p:cNvCxnSpPr/>
              <p:nvPr userDrawn="1"/>
            </p:nvCxnSpPr>
            <p:spPr bwMode="auto">
              <a:xfrm>
                <a:off x="7057581"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12F96B29-E797-8F46-929F-CD782704AC52}"/>
                  </a:ext>
                </a:extLst>
              </p:cNvPr>
              <p:cNvCxnSpPr/>
              <p:nvPr userDrawn="1"/>
            </p:nvCxnSpPr>
            <p:spPr bwMode="auto">
              <a:xfrm>
                <a:off x="6856413"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05265413-2FE1-CE4D-8593-BF0727C5A7C9}"/>
                  </a:ext>
                </a:extLst>
              </p:cNvPr>
              <p:cNvCxnSpPr/>
              <p:nvPr userDrawn="1"/>
            </p:nvCxnSpPr>
            <p:spPr bwMode="auto">
              <a:xfrm>
                <a:off x="6655245"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BB8CE831-A7D4-D54D-8759-D3CE63611501}"/>
                  </a:ext>
                </a:extLst>
              </p:cNvPr>
              <p:cNvCxnSpPr/>
              <p:nvPr userDrawn="1"/>
            </p:nvCxnSpPr>
            <p:spPr bwMode="auto">
              <a:xfrm>
                <a:off x="4776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B7215901-249A-1C40-B500-232AB2AC3B68}"/>
                  </a:ext>
                </a:extLst>
              </p:cNvPr>
              <p:cNvCxnSpPr/>
              <p:nvPr userDrawn="1"/>
            </p:nvCxnSpPr>
            <p:spPr bwMode="auto">
              <a:xfrm>
                <a:off x="457562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B86E4438-E757-AA4F-9A01-2449CD323C60}"/>
                  </a:ext>
                </a:extLst>
              </p:cNvPr>
              <p:cNvCxnSpPr/>
              <p:nvPr userDrawn="1"/>
            </p:nvCxnSpPr>
            <p:spPr bwMode="auto">
              <a:xfrm>
                <a:off x="437445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12" name="Group 11">
              <a:extLst>
                <a:ext uri="{FF2B5EF4-FFF2-40B4-BE49-F238E27FC236}">
                  <a16:creationId xmlns:a16="http://schemas.microsoft.com/office/drawing/2014/main" id="{6C85C829-1DBA-6F4B-9041-72CDAEB80F06}"/>
                </a:ext>
              </a:extLst>
            </p:cNvPr>
            <p:cNvGrpSpPr/>
            <p:nvPr userDrawn="1"/>
          </p:nvGrpSpPr>
          <p:grpSpPr>
            <a:xfrm>
              <a:off x="-211344" y="203195"/>
              <a:ext cx="182881" cy="4740007"/>
              <a:chOff x="-211344" y="203195"/>
              <a:chExt cx="182881" cy="4740007"/>
            </a:xfrm>
          </p:grpSpPr>
          <p:cxnSp>
            <p:nvCxnSpPr>
              <p:cNvPr id="23" name="Straight Connector 22">
                <a:extLst>
                  <a:ext uri="{FF2B5EF4-FFF2-40B4-BE49-F238E27FC236}">
                    <a16:creationId xmlns:a16="http://schemas.microsoft.com/office/drawing/2014/main" id="{23109D52-3238-F94D-B2A4-A28A386413B7}"/>
                  </a:ext>
                </a:extLst>
              </p:cNvPr>
              <p:cNvCxnSpPr/>
              <p:nvPr userDrawn="1"/>
            </p:nvCxnSpPr>
            <p:spPr bwMode="auto">
              <a:xfrm rot="16200000">
                <a:off x="-119903" y="485176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88634C4C-EBAE-3C42-94B0-5C682D67B3FD}"/>
                  </a:ext>
                </a:extLst>
              </p:cNvPr>
              <p:cNvCxnSpPr/>
              <p:nvPr userDrawn="1"/>
            </p:nvCxnSpPr>
            <p:spPr bwMode="auto">
              <a:xfrm rot="16200000">
                <a:off x="-119903" y="3666761"/>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11847BD4-9FAA-2C48-9FBA-96FDBBE21643}"/>
                  </a:ext>
                </a:extLst>
              </p:cNvPr>
              <p:cNvCxnSpPr/>
              <p:nvPr userDrawn="1"/>
            </p:nvCxnSpPr>
            <p:spPr bwMode="auto">
              <a:xfrm rot="16200000">
                <a:off x="-119903" y="4266666"/>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320CCAEF-4FCA-6F48-B607-CC7831B8C3D9}"/>
                  </a:ext>
                </a:extLst>
              </p:cNvPr>
              <p:cNvCxnSpPr/>
              <p:nvPr userDrawn="1"/>
            </p:nvCxnSpPr>
            <p:spPr bwMode="auto">
              <a:xfrm rot="16200000">
                <a:off x="-119904" y="111755"/>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C6C4207A-1F01-F240-A184-B4620CFA99F7}"/>
                  </a:ext>
                </a:extLst>
              </p:cNvPr>
              <p:cNvCxnSpPr/>
              <p:nvPr userDrawn="1"/>
            </p:nvCxnSpPr>
            <p:spPr bwMode="auto">
              <a:xfrm rot="16200000">
                <a:off x="-119904" y="69685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E69E6F37-0360-F348-BF8C-3FC6C8450FBF}"/>
                  </a:ext>
                </a:extLst>
              </p:cNvPr>
              <p:cNvCxnSpPr/>
              <p:nvPr userDrawn="1"/>
            </p:nvCxnSpPr>
            <p:spPr bwMode="auto">
              <a:xfrm rot="16200000">
                <a:off x="-119904" y="1296757"/>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D941637D-7A8A-AC4A-8B20-4CFF29B62CA5}"/>
                  </a:ext>
                </a:extLst>
              </p:cNvPr>
              <p:cNvCxnSpPr/>
              <p:nvPr userDrawn="1"/>
            </p:nvCxnSpPr>
            <p:spPr bwMode="auto">
              <a:xfrm rot="16200000">
                <a:off x="-119904" y="188925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28C0720A-783E-0E41-9612-BBF095AEC049}"/>
                  </a:ext>
                </a:extLst>
              </p:cNvPr>
              <p:cNvCxnSpPr/>
              <p:nvPr userDrawn="1"/>
            </p:nvCxnSpPr>
            <p:spPr bwMode="auto">
              <a:xfrm rot="16200000">
                <a:off x="-119904" y="2481759"/>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60B4B641-8AC2-0A4D-94EC-0B93C469D4BD}"/>
                  </a:ext>
                </a:extLst>
              </p:cNvPr>
              <p:cNvCxnSpPr/>
              <p:nvPr userDrawn="1"/>
            </p:nvCxnSpPr>
            <p:spPr bwMode="auto">
              <a:xfrm rot="16200000">
                <a:off x="-119903" y="3074260"/>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13" name="Group 12">
              <a:extLst>
                <a:ext uri="{FF2B5EF4-FFF2-40B4-BE49-F238E27FC236}">
                  <a16:creationId xmlns:a16="http://schemas.microsoft.com/office/drawing/2014/main" id="{074ADBC3-23D9-274E-8EC9-A23C0F9F702B}"/>
                </a:ext>
              </a:extLst>
            </p:cNvPr>
            <p:cNvGrpSpPr/>
            <p:nvPr userDrawn="1"/>
          </p:nvGrpSpPr>
          <p:grpSpPr>
            <a:xfrm>
              <a:off x="9185328" y="203195"/>
              <a:ext cx="182881" cy="4740007"/>
              <a:chOff x="-211344" y="203195"/>
              <a:chExt cx="182881" cy="4740007"/>
            </a:xfrm>
          </p:grpSpPr>
          <p:cxnSp>
            <p:nvCxnSpPr>
              <p:cNvPr id="14" name="Straight Connector 13">
                <a:extLst>
                  <a:ext uri="{FF2B5EF4-FFF2-40B4-BE49-F238E27FC236}">
                    <a16:creationId xmlns:a16="http://schemas.microsoft.com/office/drawing/2014/main" id="{4B248514-85C7-2347-B3C7-2F1E46E91022}"/>
                  </a:ext>
                </a:extLst>
              </p:cNvPr>
              <p:cNvCxnSpPr/>
              <p:nvPr userDrawn="1"/>
            </p:nvCxnSpPr>
            <p:spPr bwMode="auto">
              <a:xfrm rot="16200000">
                <a:off x="-119903" y="485176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094EB772-7A88-9C43-BF7A-B26C3E1FD7C9}"/>
                  </a:ext>
                </a:extLst>
              </p:cNvPr>
              <p:cNvCxnSpPr/>
              <p:nvPr userDrawn="1"/>
            </p:nvCxnSpPr>
            <p:spPr bwMode="auto">
              <a:xfrm rot="16200000">
                <a:off x="-119903" y="3666761"/>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891901FA-AEDA-4242-BC00-3764381FE17B}"/>
                  </a:ext>
                </a:extLst>
              </p:cNvPr>
              <p:cNvCxnSpPr/>
              <p:nvPr userDrawn="1"/>
            </p:nvCxnSpPr>
            <p:spPr bwMode="auto">
              <a:xfrm rot="16200000">
                <a:off x="-119903" y="4266666"/>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423CC132-D516-A24F-97BD-03B748B8236D}"/>
                  </a:ext>
                </a:extLst>
              </p:cNvPr>
              <p:cNvCxnSpPr/>
              <p:nvPr userDrawn="1"/>
            </p:nvCxnSpPr>
            <p:spPr bwMode="auto">
              <a:xfrm rot="16200000">
                <a:off x="-119904" y="111755"/>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8D2B0BA-68E3-134B-8EBF-73015775E06A}"/>
                  </a:ext>
                </a:extLst>
              </p:cNvPr>
              <p:cNvCxnSpPr/>
              <p:nvPr userDrawn="1"/>
            </p:nvCxnSpPr>
            <p:spPr bwMode="auto">
              <a:xfrm rot="16200000">
                <a:off x="-119904" y="69685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D14FAE80-220A-6243-AFEE-9724239BA675}"/>
                  </a:ext>
                </a:extLst>
              </p:cNvPr>
              <p:cNvCxnSpPr/>
              <p:nvPr userDrawn="1"/>
            </p:nvCxnSpPr>
            <p:spPr bwMode="auto">
              <a:xfrm rot="16200000">
                <a:off x="-119904" y="1296757"/>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346CB18B-11BB-894F-8FDD-378283B2633D}"/>
                  </a:ext>
                </a:extLst>
              </p:cNvPr>
              <p:cNvCxnSpPr/>
              <p:nvPr userDrawn="1"/>
            </p:nvCxnSpPr>
            <p:spPr bwMode="auto">
              <a:xfrm rot="16200000">
                <a:off x="-119904" y="188925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A57373BF-B196-5D4D-8EF9-81CF5CB1A1C0}"/>
                  </a:ext>
                </a:extLst>
              </p:cNvPr>
              <p:cNvCxnSpPr/>
              <p:nvPr userDrawn="1"/>
            </p:nvCxnSpPr>
            <p:spPr bwMode="auto">
              <a:xfrm rot="16200000">
                <a:off x="-119904" y="2481759"/>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23CA5386-767B-4B4D-ADCF-26C8181D614E}"/>
                  </a:ext>
                </a:extLst>
              </p:cNvPr>
              <p:cNvCxnSpPr/>
              <p:nvPr userDrawn="1"/>
            </p:nvCxnSpPr>
            <p:spPr bwMode="auto">
              <a:xfrm rot="16200000">
                <a:off x="-119903" y="3074260"/>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pic>
        <p:nvPicPr>
          <p:cNvPr id="54" name="Picture 8" descr="Picture 8">
            <a:extLst>
              <a:ext uri="{FF2B5EF4-FFF2-40B4-BE49-F238E27FC236}">
                <a16:creationId xmlns:a16="http://schemas.microsoft.com/office/drawing/2014/main" id="{448FB0CE-E09D-B643-9906-D6D6CDE3091E}"/>
              </a:ext>
            </a:extLst>
          </p:cNvPr>
          <p:cNvPicPr>
            <a:picLocks noChangeAspect="1"/>
          </p:cNvPicPr>
          <p:nvPr userDrawn="1"/>
        </p:nvPicPr>
        <p:blipFill>
          <a:blip r:embed="rId2"/>
          <a:stretch>
            <a:fillRect/>
          </a:stretch>
        </p:blipFill>
        <p:spPr>
          <a:xfrm>
            <a:off x="83434" y="4627845"/>
            <a:ext cx="1591056" cy="502530"/>
          </a:xfrm>
          <a:prstGeom prst="rect">
            <a:avLst/>
          </a:prstGeom>
          <a:ln w="12700">
            <a:miter lim="400000"/>
          </a:ln>
        </p:spPr>
      </p:pic>
      <p:pic>
        <p:nvPicPr>
          <p:cNvPr id="55" name="Picture 6" descr="Picture 6">
            <a:extLst>
              <a:ext uri="{FF2B5EF4-FFF2-40B4-BE49-F238E27FC236}">
                <a16:creationId xmlns:a16="http://schemas.microsoft.com/office/drawing/2014/main" id="{3FBD70AE-6D88-C94C-8B5C-00006C22101F}"/>
              </a:ext>
            </a:extLst>
          </p:cNvPr>
          <p:cNvPicPr>
            <a:picLocks noChangeAspect="1"/>
          </p:cNvPicPr>
          <p:nvPr userDrawn="1"/>
        </p:nvPicPr>
        <p:blipFill>
          <a:blip r:embed="rId3"/>
          <a:stretch>
            <a:fillRect/>
          </a:stretch>
        </p:blipFill>
        <p:spPr>
          <a:xfrm>
            <a:off x="8596503" y="4805583"/>
            <a:ext cx="347472" cy="137760"/>
          </a:xfrm>
          <a:prstGeom prst="rect">
            <a:avLst/>
          </a:prstGeom>
          <a:ln w="12700">
            <a:miter lim="400000"/>
          </a:ln>
        </p:spPr>
      </p:pic>
      <p:sp>
        <p:nvSpPr>
          <p:cNvPr id="4" name="Text Placeholder 3">
            <a:extLst>
              <a:ext uri="{FF2B5EF4-FFF2-40B4-BE49-F238E27FC236}">
                <a16:creationId xmlns:a16="http://schemas.microsoft.com/office/drawing/2014/main" id="{E15AFBCF-1EFF-CC49-AD1B-A75BE4C1C465}"/>
              </a:ext>
            </a:extLst>
          </p:cNvPr>
          <p:cNvSpPr>
            <a:spLocks noGrp="1"/>
          </p:cNvSpPr>
          <p:nvPr>
            <p:ph type="body" sz="quarter" idx="10"/>
          </p:nvPr>
        </p:nvSpPr>
        <p:spPr>
          <a:xfrm>
            <a:off x="195263" y="1358900"/>
            <a:ext cx="4170362" cy="2393950"/>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58210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hank you - Light Bkgd - mandatory slide">
    <p:bg>
      <p:bgPr>
        <a:solidFill>
          <a:srgbClr val="F2F3F8"/>
        </a:solidFill>
        <a:effectLst/>
      </p:bgPr>
    </p:bg>
    <p:spTree>
      <p:nvGrpSpPr>
        <p:cNvPr id="1" name=""/>
        <p:cNvGrpSpPr/>
        <p:nvPr/>
      </p:nvGrpSpPr>
      <p:grpSpPr>
        <a:xfrm>
          <a:off x="0" y="0"/>
          <a:ext cx="0" cy="0"/>
          <a:chOff x="0" y="0"/>
          <a:chExt cx="0" cy="0"/>
        </a:xfrm>
      </p:grpSpPr>
      <p:sp>
        <p:nvSpPr>
          <p:cNvPr id="1609" name="Text Placeholder 4"/>
          <p:cNvSpPr txBox="1"/>
          <p:nvPr/>
        </p:nvSpPr>
        <p:spPr>
          <a:xfrm>
            <a:off x="4772025" y="1371600"/>
            <a:ext cx="4114800" cy="2986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p>
            <a:pPr>
              <a:spcBef>
                <a:spcPts val="1100"/>
              </a:spcBef>
              <a:defRPr sz="600">
                <a:solidFill>
                  <a:srgbClr val="868D95"/>
                </a:solidFill>
              </a:defRPr>
            </a:pPr>
            <a:r>
              <a:rPr dirty="0">
                <a:solidFill>
                  <a:srgbClr val="868D95"/>
                </a:solidFill>
              </a:rPr>
              <a:t>© Copyright IBM Corporation 20</a:t>
            </a:r>
            <a:r>
              <a:rPr lang="en-US" dirty="0">
                <a:solidFill>
                  <a:srgbClr val="868D95"/>
                </a:solidFill>
              </a:rPr>
              <a:t>20</a:t>
            </a:r>
            <a:r>
              <a:rPr dirty="0">
                <a:solidFill>
                  <a:srgbClr val="868D95"/>
                </a:solidFill>
              </a:rPr>
              <a:t>. All rights reserved. The information contained in these materials is provided for informational purposes only, and is provided AS IS without warranty, of any kind, express or implied. Any statement of direction represents IBM’s current intent, is subject to change or withdrawal, and represent only goals and objectives.</a:t>
            </a:r>
            <a:r>
              <a:rPr lang="en-US" dirty="0">
                <a:solidFill>
                  <a:srgbClr val="868D95"/>
                </a:solidFill>
              </a:rPr>
              <a:t> </a:t>
            </a:r>
            <a:r>
              <a:rPr dirty="0">
                <a:solidFill>
                  <a:srgbClr val="868D95"/>
                </a:solidFill>
              </a:rPr>
              <a:t>IBM, the IBM logo, and other IBM products and services are trademarks of the International Business Machines Corporation, in the United States, other countries or both. Other company, product, or service names may be trademarks or service marks of others.</a:t>
            </a:r>
            <a:endParaRPr sz="900" dirty="0">
              <a:solidFill>
                <a:srgbClr val="868D95"/>
              </a:solidFill>
            </a:endParaRPr>
          </a:p>
          <a:p>
            <a:pPr>
              <a:spcBef>
                <a:spcPts val="1100"/>
              </a:spcBef>
              <a:defRPr sz="600">
                <a:solidFill>
                  <a:srgbClr val="868D95"/>
                </a:solidFill>
              </a:defRPr>
            </a:pPr>
            <a:r>
              <a:rPr dirty="0">
                <a:solidFill>
                  <a:srgbClr val="868D95"/>
                </a:solidFill>
              </a:rPr>
              <a:t>Statement of Good Security Practices: IT system security involves protecting systems and information through prevention, detection and response to improper access from within and outside your enterprise. Improper access can result in information being altered, destroyed, misappropriated or misused or can result in damage to or misuse of your systems, including for use in attacks on others. No IT system or product</a:t>
            </a:r>
            <a:r>
              <a:rPr lang="en-US" dirty="0">
                <a:solidFill>
                  <a:srgbClr val="868D95"/>
                </a:solidFill>
              </a:rPr>
              <a:t> </a:t>
            </a:r>
            <a:r>
              <a:rPr dirty="0">
                <a:solidFill>
                  <a:srgbClr val="868D95"/>
                </a:solidFill>
              </a:rPr>
              <a:t>should be considered completely secure and no single product, service or security measure can be completely effective in preventing improper use or access. IBM systems, products and services are designed to be part of a lawful, comprehensive security approach, which will necessarily involve additional operational procedures, and may require other systems, products or services to be most effective. IBM does not warrant that any systems, products or services are immune from, or will make your enterprise immune from, the malicious or illegal conduct of any party.</a:t>
            </a:r>
          </a:p>
        </p:txBody>
      </p:sp>
      <p:sp>
        <p:nvSpPr>
          <p:cNvPr id="2" name="Title 1">
            <a:extLst>
              <a:ext uri="{FF2B5EF4-FFF2-40B4-BE49-F238E27FC236}">
                <a16:creationId xmlns:a16="http://schemas.microsoft.com/office/drawing/2014/main" id="{E04C0FD4-C72B-9D4D-9A99-1AA6B025B116}"/>
              </a:ext>
            </a:extLst>
          </p:cNvPr>
          <p:cNvSpPr>
            <a:spLocks noGrp="1"/>
          </p:cNvSpPr>
          <p:nvPr>
            <p:ph type="title" hasCustomPrompt="1"/>
          </p:nvPr>
        </p:nvSpPr>
        <p:spPr>
          <a:xfrm>
            <a:off x="176911" y="167767"/>
            <a:ext cx="4184047" cy="628097"/>
          </a:xfrm>
        </p:spPr>
        <p:txBody>
          <a:bodyPr/>
          <a:lstStyle>
            <a:lvl1pPr>
              <a:defRPr>
                <a:solidFill>
                  <a:schemeClr val="tx1"/>
                </a:solidFill>
                <a:latin typeface="+mn-lt"/>
              </a:defRPr>
            </a:lvl1pPr>
          </a:lstStyle>
          <a:p>
            <a:r>
              <a:rPr lang="en-US" dirty="0"/>
              <a:t>Thank you</a:t>
            </a:r>
          </a:p>
        </p:txBody>
      </p:sp>
      <p:grpSp>
        <p:nvGrpSpPr>
          <p:cNvPr id="10" name="Group 9">
            <a:extLst>
              <a:ext uri="{FF2B5EF4-FFF2-40B4-BE49-F238E27FC236}">
                <a16:creationId xmlns:a16="http://schemas.microsoft.com/office/drawing/2014/main" id="{C773E811-88C2-B44A-866E-7ADDDA49E9BC}"/>
              </a:ext>
            </a:extLst>
          </p:cNvPr>
          <p:cNvGrpSpPr/>
          <p:nvPr userDrawn="1"/>
        </p:nvGrpSpPr>
        <p:grpSpPr>
          <a:xfrm>
            <a:off x="-211344" y="-216036"/>
            <a:ext cx="9579553" cy="5572152"/>
            <a:chOff x="-211344" y="-216036"/>
            <a:chExt cx="9579553" cy="5572152"/>
          </a:xfrm>
        </p:grpSpPr>
        <p:grpSp>
          <p:nvGrpSpPr>
            <p:cNvPr id="11" name="Group 10">
              <a:extLst>
                <a:ext uri="{FF2B5EF4-FFF2-40B4-BE49-F238E27FC236}">
                  <a16:creationId xmlns:a16="http://schemas.microsoft.com/office/drawing/2014/main" id="{FC5CFA3D-609D-7A4A-85AA-60D3E24AF2A1}"/>
                </a:ext>
              </a:extLst>
            </p:cNvPr>
            <p:cNvGrpSpPr/>
            <p:nvPr userDrawn="1"/>
          </p:nvGrpSpPr>
          <p:grpSpPr>
            <a:xfrm>
              <a:off x="204788" y="-216036"/>
              <a:ext cx="8742222" cy="182880"/>
              <a:chOff x="204788" y="-201168"/>
              <a:chExt cx="8742222" cy="182880"/>
            </a:xfrm>
          </p:grpSpPr>
          <p:cxnSp>
            <p:nvCxnSpPr>
              <p:cNvPr id="44" name="Straight Connector 43">
                <a:extLst>
                  <a:ext uri="{FF2B5EF4-FFF2-40B4-BE49-F238E27FC236}">
                    <a16:creationId xmlns:a16="http://schemas.microsoft.com/office/drawing/2014/main" id="{0CF9FBF9-4AB9-B742-BEEB-993092E4B829}"/>
                  </a:ext>
                </a:extLst>
              </p:cNvPr>
              <p:cNvCxnSpPr/>
              <p:nvPr userDrawn="1"/>
            </p:nvCxnSpPr>
            <p:spPr bwMode="auto">
              <a:xfrm>
                <a:off x="204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9997969E-C264-E449-A337-AB17C5B798BF}"/>
                  </a:ext>
                </a:extLst>
              </p:cNvPr>
              <p:cNvCxnSpPr/>
              <p:nvPr userDrawn="1"/>
            </p:nvCxnSpPr>
            <p:spPr bwMode="auto">
              <a:xfrm>
                <a:off x="248716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C741FA9C-6F75-9F43-85FA-B40D9306426D}"/>
                  </a:ext>
                </a:extLst>
              </p:cNvPr>
              <p:cNvCxnSpPr/>
              <p:nvPr userDrawn="1"/>
            </p:nvCxnSpPr>
            <p:spPr bwMode="auto">
              <a:xfrm>
                <a:off x="228600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62721F3A-59A9-0742-8B31-15DA62330516}"/>
                  </a:ext>
                </a:extLst>
              </p:cNvPr>
              <p:cNvCxnSpPr/>
              <p:nvPr userDrawn="1"/>
            </p:nvCxnSpPr>
            <p:spPr bwMode="auto">
              <a:xfrm>
                <a:off x="208483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50C8D32A-0456-6A46-A28A-3E34E1516754}"/>
                  </a:ext>
                </a:extLst>
              </p:cNvPr>
              <p:cNvCxnSpPr/>
              <p:nvPr userDrawn="1"/>
            </p:nvCxnSpPr>
            <p:spPr bwMode="auto">
              <a:xfrm>
                <a:off x="894701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FC3A449B-C204-0841-A765-5653D1065C01}"/>
                  </a:ext>
                </a:extLst>
              </p:cNvPr>
              <p:cNvCxnSpPr/>
              <p:nvPr userDrawn="1"/>
            </p:nvCxnSpPr>
            <p:spPr bwMode="auto">
              <a:xfrm>
                <a:off x="7057581"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A40C3C1F-E529-8340-83C3-3B1B67007B0B}"/>
                  </a:ext>
                </a:extLst>
              </p:cNvPr>
              <p:cNvCxnSpPr/>
              <p:nvPr userDrawn="1"/>
            </p:nvCxnSpPr>
            <p:spPr bwMode="auto">
              <a:xfrm>
                <a:off x="6856413"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94C810D7-5856-E64A-9A44-8600A21D868F}"/>
                  </a:ext>
                </a:extLst>
              </p:cNvPr>
              <p:cNvCxnSpPr/>
              <p:nvPr userDrawn="1"/>
            </p:nvCxnSpPr>
            <p:spPr bwMode="auto">
              <a:xfrm>
                <a:off x="6655245"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4FE6F6EF-8FE1-2D4E-8B14-50D78CAFAC0F}"/>
                  </a:ext>
                </a:extLst>
              </p:cNvPr>
              <p:cNvCxnSpPr/>
              <p:nvPr userDrawn="1"/>
            </p:nvCxnSpPr>
            <p:spPr bwMode="auto">
              <a:xfrm>
                <a:off x="4776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C8801EAE-AF98-E848-92DE-991E81DB13A9}"/>
                  </a:ext>
                </a:extLst>
              </p:cNvPr>
              <p:cNvCxnSpPr/>
              <p:nvPr userDrawn="1"/>
            </p:nvCxnSpPr>
            <p:spPr bwMode="auto">
              <a:xfrm>
                <a:off x="457562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86E00F21-BE6B-3B46-819A-E3CA53E526DF}"/>
                  </a:ext>
                </a:extLst>
              </p:cNvPr>
              <p:cNvCxnSpPr/>
              <p:nvPr userDrawn="1"/>
            </p:nvCxnSpPr>
            <p:spPr bwMode="auto">
              <a:xfrm>
                <a:off x="437445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12" name="Group 11">
              <a:extLst>
                <a:ext uri="{FF2B5EF4-FFF2-40B4-BE49-F238E27FC236}">
                  <a16:creationId xmlns:a16="http://schemas.microsoft.com/office/drawing/2014/main" id="{160B9B9D-01EA-984C-B151-14696ECCA732}"/>
                </a:ext>
              </a:extLst>
            </p:cNvPr>
            <p:cNvGrpSpPr/>
            <p:nvPr userDrawn="1"/>
          </p:nvGrpSpPr>
          <p:grpSpPr>
            <a:xfrm>
              <a:off x="204788" y="5173236"/>
              <a:ext cx="8742222" cy="182880"/>
              <a:chOff x="204788" y="-201168"/>
              <a:chExt cx="8742222" cy="182880"/>
            </a:xfrm>
          </p:grpSpPr>
          <p:cxnSp>
            <p:nvCxnSpPr>
              <p:cNvPr id="33" name="Straight Connector 32">
                <a:extLst>
                  <a:ext uri="{FF2B5EF4-FFF2-40B4-BE49-F238E27FC236}">
                    <a16:creationId xmlns:a16="http://schemas.microsoft.com/office/drawing/2014/main" id="{D51EF14E-36B3-564F-9BD5-9206D4331F6F}"/>
                  </a:ext>
                </a:extLst>
              </p:cNvPr>
              <p:cNvCxnSpPr/>
              <p:nvPr userDrawn="1"/>
            </p:nvCxnSpPr>
            <p:spPr bwMode="auto">
              <a:xfrm>
                <a:off x="204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27DF22DD-435D-DD47-BA40-51827C997491}"/>
                  </a:ext>
                </a:extLst>
              </p:cNvPr>
              <p:cNvCxnSpPr/>
              <p:nvPr userDrawn="1"/>
            </p:nvCxnSpPr>
            <p:spPr bwMode="auto">
              <a:xfrm>
                <a:off x="248716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712A454C-056C-554C-94DD-4FA84F0782B3}"/>
                  </a:ext>
                </a:extLst>
              </p:cNvPr>
              <p:cNvCxnSpPr/>
              <p:nvPr userDrawn="1"/>
            </p:nvCxnSpPr>
            <p:spPr bwMode="auto">
              <a:xfrm>
                <a:off x="228600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D87E7F4B-2793-9341-BBA4-CFAA59FDB372}"/>
                  </a:ext>
                </a:extLst>
              </p:cNvPr>
              <p:cNvCxnSpPr/>
              <p:nvPr userDrawn="1"/>
            </p:nvCxnSpPr>
            <p:spPr bwMode="auto">
              <a:xfrm>
                <a:off x="208483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96C3A899-7EE9-FF43-9D61-C2152CBF7F34}"/>
                  </a:ext>
                </a:extLst>
              </p:cNvPr>
              <p:cNvCxnSpPr/>
              <p:nvPr userDrawn="1"/>
            </p:nvCxnSpPr>
            <p:spPr bwMode="auto">
              <a:xfrm>
                <a:off x="894701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4015DB4D-492F-EF4D-A043-5AD393F77A77}"/>
                  </a:ext>
                </a:extLst>
              </p:cNvPr>
              <p:cNvCxnSpPr/>
              <p:nvPr userDrawn="1"/>
            </p:nvCxnSpPr>
            <p:spPr bwMode="auto">
              <a:xfrm>
                <a:off x="7057581"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6B85BB6E-4084-2A46-AD41-C26B152D4FC7}"/>
                  </a:ext>
                </a:extLst>
              </p:cNvPr>
              <p:cNvCxnSpPr/>
              <p:nvPr userDrawn="1"/>
            </p:nvCxnSpPr>
            <p:spPr bwMode="auto">
              <a:xfrm>
                <a:off x="6856413"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D674E22F-1A81-1C43-B84B-47E5E6315306}"/>
                  </a:ext>
                </a:extLst>
              </p:cNvPr>
              <p:cNvCxnSpPr/>
              <p:nvPr userDrawn="1"/>
            </p:nvCxnSpPr>
            <p:spPr bwMode="auto">
              <a:xfrm>
                <a:off x="6655245"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4EB00B11-9571-5341-9B24-0E528E9AD5DD}"/>
                  </a:ext>
                </a:extLst>
              </p:cNvPr>
              <p:cNvCxnSpPr/>
              <p:nvPr userDrawn="1"/>
            </p:nvCxnSpPr>
            <p:spPr bwMode="auto">
              <a:xfrm>
                <a:off x="4776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AE2FBD71-8662-494F-BDCC-AE83355EB404}"/>
                  </a:ext>
                </a:extLst>
              </p:cNvPr>
              <p:cNvCxnSpPr/>
              <p:nvPr userDrawn="1"/>
            </p:nvCxnSpPr>
            <p:spPr bwMode="auto">
              <a:xfrm>
                <a:off x="457562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BA8C08A4-074E-BE41-9B4E-3D8541D1E82F}"/>
                  </a:ext>
                </a:extLst>
              </p:cNvPr>
              <p:cNvCxnSpPr/>
              <p:nvPr userDrawn="1"/>
            </p:nvCxnSpPr>
            <p:spPr bwMode="auto">
              <a:xfrm>
                <a:off x="437445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13" name="Group 12">
              <a:extLst>
                <a:ext uri="{FF2B5EF4-FFF2-40B4-BE49-F238E27FC236}">
                  <a16:creationId xmlns:a16="http://schemas.microsoft.com/office/drawing/2014/main" id="{A82353B1-AB02-1541-A016-8029689C07F1}"/>
                </a:ext>
              </a:extLst>
            </p:cNvPr>
            <p:cNvGrpSpPr/>
            <p:nvPr userDrawn="1"/>
          </p:nvGrpSpPr>
          <p:grpSpPr>
            <a:xfrm>
              <a:off x="-211344" y="203195"/>
              <a:ext cx="182881" cy="4740007"/>
              <a:chOff x="-211344" y="203195"/>
              <a:chExt cx="182881" cy="4740007"/>
            </a:xfrm>
          </p:grpSpPr>
          <p:cxnSp>
            <p:nvCxnSpPr>
              <p:cNvPr id="24" name="Straight Connector 23">
                <a:extLst>
                  <a:ext uri="{FF2B5EF4-FFF2-40B4-BE49-F238E27FC236}">
                    <a16:creationId xmlns:a16="http://schemas.microsoft.com/office/drawing/2014/main" id="{2F9541E3-8285-9747-A034-146D51839D9D}"/>
                  </a:ext>
                </a:extLst>
              </p:cNvPr>
              <p:cNvCxnSpPr/>
              <p:nvPr userDrawn="1"/>
            </p:nvCxnSpPr>
            <p:spPr bwMode="auto">
              <a:xfrm rot="16200000">
                <a:off x="-119903" y="485176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09F21CD0-3B37-D74D-A2B4-61AF559FAA03}"/>
                  </a:ext>
                </a:extLst>
              </p:cNvPr>
              <p:cNvCxnSpPr/>
              <p:nvPr userDrawn="1"/>
            </p:nvCxnSpPr>
            <p:spPr bwMode="auto">
              <a:xfrm rot="16200000">
                <a:off x="-119903" y="3666761"/>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D2858D57-CF6D-BE49-8A2B-F7D3CAA4EA76}"/>
                  </a:ext>
                </a:extLst>
              </p:cNvPr>
              <p:cNvCxnSpPr/>
              <p:nvPr userDrawn="1"/>
            </p:nvCxnSpPr>
            <p:spPr bwMode="auto">
              <a:xfrm rot="16200000">
                <a:off x="-119903" y="4266666"/>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CC1EF688-3EEC-1B44-8589-A0B62BB35E57}"/>
                  </a:ext>
                </a:extLst>
              </p:cNvPr>
              <p:cNvCxnSpPr/>
              <p:nvPr userDrawn="1"/>
            </p:nvCxnSpPr>
            <p:spPr bwMode="auto">
              <a:xfrm rot="16200000">
                <a:off x="-119904" y="111755"/>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381D5BE3-579B-4743-9D55-1FDA5B2E55F1}"/>
                  </a:ext>
                </a:extLst>
              </p:cNvPr>
              <p:cNvCxnSpPr/>
              <p:nvPr userDrawn="1"/>
            </p:nvCxnSpPr>
            <p:spPr bwMode="auto">
              <a:xfrm rot="16200000">
                <a:off x="-119904" y="69685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B0252EA5-0EFB-6C46-8462-C19C9539379E}"/>
                  </a:ext>
                </a:extLst>
              </p:cNvPr>
              <p:cNvCxnSpPr/>
              <p:nvPr userDrawn="1"/>
            </p:nvCxnSpPr>
            <p:spPr bwMode="auto">
              <a:xfrm rot="16200000">
                <a:off x="-119904" y="1296757"/>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844F26B8-4051-0C42-A895-4F0BF0CC7278}"/>
                  </a:ext>
                </a:extLst>
              </p:cNvPr>
              <p:cNvCxnSpPr/>
              <p:nvPr userDrawn="1"/>
            </p:nvCxnSpPr>
            <p:spPr bwMode="auto">
              <a:xfrm rot="16200000">
                <a:off x="-119904" y="188925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17858556-B922-0F44-944C-409E422BD228}"/>
                  </a:ext>
                </a:extLst>
              </p:cNvPr>
              <p:cNvCxnSpPr/>
              <p:nvPr userDrawn="1"/>
            </p:nvCxnSpPr>
            <p:spPr bwMode="auto">
              <a:xfrm rot="16200000">
                <a:off x="-119904" y="2481759"/>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47714991-6914-6E4C-8388-8E4EE326F0A5}"/>
                  </a:ext>
                </a:extLst>
              </p:cNvPr>
              <p:cNvCxnSpPr/>
              <p:nvPr userDrawn="1"/>
            </p:nvCxnSpPr>
            <p:spPr bwMode="auto">
              <a:xfrm rot="16200000">
                <a:off x="-119903" y="3074260"/>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14" name="Group 13">
              <a:extLst>
                <a:ext uri="{FF2B5EF4-FFF2-40B4-BE49-F238E27FC236}">
                  <a16:creationId xmlns:a16="http://schemas.microsoft.com/office/drawing/2014/main" id="{514DEAC7-9DA6-A048-B3AC-455EE01B757B}"/>
                </a:ext>
              </a:extLst>
            </p:cNvPr>
            <p:cNvGrpSpPr/>
            <p:nvPr userDrawn="1"/>
          </p:nvGrpSpPr>
          <p:grpSpPr>
            <a:xfrm>
              <a:off x="9185328" y="203195"/>
              <a:ext cx="182881" cy="4740007"/>
              <a:chOff x="-211344" y="203195"/>
              <a:chExt cx="182881" cy="4740007"/>
            </a:xfrm>
          </p:grpSpPr>
          <p:cxnSp>
            <p:nvCxnSpPr>
              <p:cNvPr id="15" name="Straight Connector 14">
                <a:extLst>
                  <a:ext uri="{FF2B5EF4-FFF2-40B4-BE49-F238E27FC236}">
                    <a16:creationId xmlns:a16="http://schemas.microsoft.com/office/drawing/2014/main" id="{E7364AE9-483B-E04F-BE48-A273B1DC1C75}"/>
                  </a:ext>
                </a:extLst>
              </p:cNvPr>
              <p:cNvCxnSpPr/>
              <p:nvPr userDrawn="1"/>
            </p:nvCxnSpPr>
            <p:spPr bwMode="auto">
              <a:xfrm rot="16200000">
                <a:off x="-119903" y="485176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3072FFDD-E153-6C4B-B3E9-397452CDB132}"/>
                  </a:ext>
                </a:extLst>
              </p:cNvPr>
              <p:cNvCxnSpPr/>
              <p:nvPr userDrawn="1"/>
            </p:nvCxnSpPr>
            <p:spPr bwMode="auto">
              <a:xfrm rot="16200000">
                <a:off x="-119903" y="3666761"/>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A0BC202A-E54A-9E4A-A51D-14EC8935323C}"/>
                  </a:ext>
                </a:extLst>
              </p:cNvPr>
              <p:cNvCxnSpPr/>
              <p:nvPr userDrawn="1"/>
            </p:nvCxnSpPr>
            <p:spPr bwMode="auto">
              <a:xfrm rot="16200000">
                <a:off x="-119903" y="4266666"/>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045DAD42-05D7-3443-8F6D-1B882592A5DE}"/>
                  </a:ext>
                </a:extLst>
              </p:cNvPr>
              <p:cNvCxnSpPr/>
              <p:nvPr userDrawn="1"/>
            </p:nvCxnSpPr>
            <p:spPr bwMode="auto">
              <a:xfrm rot="16200000">
                <a:off x="-119904" y="111755"/>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67C411F6-E6E4-1F49-A0B4-61840B4E7607}"/>
                  </a:ext>
                </a:extLst>
              </p:cNvPr>
              <p:cNvCxnSpPr/>
              <p:nvPr userDrawn="1"/>
            </p:nvCxnSpPr>
            <p:spPr bwMode="auto">
              <a:xfrm rot="16200000">
                <a:off x="-119904" y="69685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471D3670-74AE-E442-897A-0B97A7CE640A}"/>
                  </a:ext>
                </a:extLst>
              </p:cNvPr>
              <p:cNvCxnSpPr/>
              <p:nvPr userDrawn="1"/>
            </p:nvCxnSpPr>
            <p:spPr bwMode="auto">
              <a:xfrm rot="16200000">
                <a:off x="-119904" y="1296757"/>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83A34B90-2148-9C41-A883-765E48FEF89F}"/>
                  </a:ext>
                </a:extLst>
              </p:cNvPr>
              <p:cNvCxnSpPr/>
              <p:nvPr userDrawn="1"/>
            </p:nvCxnSpPr>
            <p:spPr bwMode="auto">
              <a:xfrm rot="16200000">
                <a:off x="-119904" y="188925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212717F9-211B-744F-8710-AF569E9B745D}"/>
                  </a:ext>
                </a:extLst>
              </p:cNvPr>
              <p:cNvCxnSpPr/>
              <p:nvPr userDrawn="1"/>
            </p:nvCxnSpPr>
            <p:spPr bwMode="auto">
              <a:xfrm rot="16200000">
                <a:off x="-119904" y="2481759"/>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C2C7B3ED-6307-D946-A9EE-984881F44F5E}"/>
                  </a:ext>
                </a:extLst>
              </p:cNvPr>
              <p:cNvCxnSpPr/>
              <p:nvPr userDrawn="1"/>
            </p:nvCxnSpPr>
            <p:spPr bwMode="auto">
              <a:xfrm rot="16200000">
                <a:off x="-119903" y="3074260"/>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pic>
        <p:nvPicPr>
          <p:cNvPr id="55" name="Picture 9" descr="Picture 9">
            <a:extLst>
              <a:ext uri="{FF2B5EF4-FFF2-40B4-BE49-F238E27FC236}">
                <a16:creationId xmlns:a16="http://schemas.microsoft.com/office/drawing/2014/main" id="{82125C90-E5A9-0E42-9C9A-0EAFA48654FD}"/>
              </a:ext>
            </a:extLst>
          </p:cNvPr>
          <p:cNvPicPr>
            <a:picLocks noChangeAspect="1"/>
          </p:cNvPicPr>
          <p:nvPr userDrawn="1"/>
        </p:nvPicPr>
        <p:blipFill>
          <a:blip r:embed="rId2"/>
          <a:stretch>
            <a:fillRect/>
          </a:stretch>
        </p:blipFill>
        <p:spPr>
          <a:xfrm>
            <a:off x="82296" y="4626863"/>
            <a:ext cx="1592288" cy="502920"/>
          </a:xfrm>
          <a:prstGeom prst="rect">
            <a:avLst/>
          </a:prstGeom>
          <a:ln w="12700">
            <a:miter lim="400000"/>
          </a:ln>
        </p:spPr>
      </p:pic>
      <p:pic>
        <p:nvPicPr>
          <p:cNvPr id="56" name="Picture 55">
            <a:extLst>
              <a:ext uri="{FF2B5EF4-FFF2-40B4-BE49-F238E27FC236}">
                <a16:creationId xmlns:a16="http://schemas.microsoft.com/office/drawing/2014/main" id="{7FB9FF5F-B1D7-8944-82BB-4A7A3AEAFA9E}"/>
              </a:ext>
            </a:extLst>
          </p:cNvPr>
          <p:cNvPicPr>
            <a:picLocks noChangeAspect="1"/>
          </p:cNvPicPr>
          <p:nvPr userDrawn="1"/>
        </p:nvPicPr>
        <p:blipFill>
          <a:blip r:embed="rId3"/>
          <a:srcRect/>
          <a:stretch/>
        </p:blipFill>
        <p:spPr>
          <a:xfrm>
            <a:off x="8599538" y="4806293"/>
            <a:ext cx="347472" cy="138639"/>
          </a:xfrm>
          <a:prstGeom prst="rect">
            <a:avLst/>
          </a:prstGeom>
          <a:ln w="12700">
            <a:miter lim="400000"/>
          </a:ln>
        </p:spPr>
      </p:pic>
      <p:sp>
        <p:nvSpPr>
          <p:cNvPr id="4" name="Text Placeholder 3">
            <a:extLst>
              <a:ext uri="{FF2B5EF4-FFF2-40B4-BE49-F238E27FC236}">
                <a16:creationId xmlns:a16="http://schemas.microsoft.com/office/drawing/2014/main" id="{83152F74-DBF3-9E4F-BD79-E54FBA8FF23C}"/>
              </a:ext>
            </a:extLst>
          </p:cNvPr>
          <p:cNvSpPr>
            <a:spLocks noGrp="1"/>
          </p:cNvSpPr>
          <p:nvPr>
            <p:ph type="body" sz="quarter" idx="10"/>
          </p:nvPr>
        </p:nvSpPr>
        <p:spPr>
          <a:xfrm>
            <a:off x="195262" y="1355725"/>
            <a:ext cx="4184043" cy="3001961"/>
          </a:xfrm>
        </p:spPr>
        <p:txBody>
          <a:bodyPr/>
          <a:lstStyle>
            <a:lvl1pPr>
              <a:buClr>
                <a:schemeClr val="tx1"/>
              </a:buClr>
              <a:defRPr sz="1200">
                <a:solidFill>
                  <a:schemeClr val="tx1"/>
                </a:solidFill>
              </a:defRPr>
            </a:lvl1pPr>
            <a:lvl2pPr>
              <a:buClr>
                <a:schemeClr val="tx1"/>
              </a:buClr>
              <a:defRPr sz="1200">
                <a:solidFill>
                  <a:schemeClr val="tx1"/>
                </a:solidFill>
              </a:defRPr>
            </a:lvl2pPr>
            <a:lvl3pPr>
              <a:buClr>
                <a:schemeClr val="tx1"/>
              </a:buClr>
              <a:defRPr sz="1200">
                <a:solidFill>
                  <a:schemeClr val="tx1"/>
                </a:solidFill>
              </a:defRPr>
            </a:lvl3pPr>
            <a:lvl4pPr>
              <a:buClr>
                <a:schemeClr val="tx1"/>
              </a:buClr>
              <a:defRPr sz="1200">
                <a:solidFill>
                  <a:schemeClr val="tx1"/>
                </a:solidFill>
              </a:defRPr>
            </a:lvl4pPr>
            <a:lvl5pPr>
              <a:buClr>
                <a:schemeClr val="tx1"/>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17916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IBM sign-off">
    <p:bg>
      <p:bgPr>
        <a:solidFill>
          <a:srgbClr val="F2F3F8"/>
        </a:solidFill>
        <a:effectLst/>
      </p:bgPr>
    </p:bg>
    <p:spTree>
      <p:nvGrpSpPr>
        <p:cNvPr id="1" name=""/>
        <p:cNvGrpSpPr/>
        <p:nvPr/>
      </p:nvGrpSpPr>
      <p:grpSpPr>
        <a:xfrm>
          <a:off x="0" y="0"/>
          <a:ext cx="0" cy="0"/>
          <a:chOff x="0" y="0"/>
          <a:chExt cx="0" cy="0"/>
        </a:xfrm>
      </p:grpSpPr>
      <p:pic>
        <p:nvPicPr>
          <p:cNvPr id="1621" name="aurora-cover.png" descr="aurora-cover.png"/>
          <p:cNvPicPr>
            <a:picLocks noChangeAspect="1"/>
          </p:cNvPicPr>
          <p:nvPr/>
        </p:nvPicPr>
        <p:blipFill rotWithShape="1">
          <a:blip r:embed="rId2"/>
          <a:srcRect l="29222" r="10778" b="40000"/>
          <a:stretch/>
        </p:blipFill>
        <p:spPr>
          <a:xfrm>
            <a:off x="0" y="0"/>
            <a:ext cx="9144000" cy="5143500"/>
          </a:xfrm>
          <a:prstGeom prst="rect">
            <a:avLst/>
          </a:prstGeom>
          <a:ln w="12700">
            <a:miter lim="400000"/>
          </a:ln>
        </p:spPr>
      </p:pic>
      <p:pic>
        <p:nvPicPr>
          <p:cNvPr id="1622" name="Picture 5" descr="Picture 5"/>
          <p:cNvPicPr>
            <a:picLocks noChangeAspect="1"/>
          </p:cNvPicPr>
          <p:nvPr/>
        </p:nvPicPr>
        <p:blipFill>
          <a:blip r:embed="rId3"/>
          <a:stretch>
            <a:fillRect/>
          </a:stretch>
        </p:blipFill>
        <p:spPr>
          <a:xfrm>
            <a:off x="3925952" y="2315616"/>
            <a:ext cx="1292096" cy="512270"/>
          </a:xfrm>
          <a:prstGeom prst="rect">
            <a:avLst/>
          </a:prstGeom>
          <a:ln w="12700">
            <a:miter lim="400000"/>
          </a:ln>
        </p:spPr>
      </p:pic>
      <p:grpSp>
        <p:nvGrpSpPr>
          <p:cNvPr id="7" name="Group 6">
            <a:extLst>
              <a:ext uri="{FF2B5EF4-FFF2-40B4-BE49-F238E27FC236}">
                <a16:creationId xmlns:a16="http://schemas.microsoft.com/office/drawing/2014/main" id="{FE06D863-609C-234D-92B9-39509E31AA23}"/>
              </a:ext>
            </a:extLst>
          </p:cNvPr>
          <p:cNvGrpSpPr/>
          <p:nvPr userDrawn="1"/>
        </p:nvGrpSpPr>
        <p:grpSpPr>
          <a:xfrm>
            <a:off x="-211344" y="-216036"/>
            <a:ext cx="9579553" cy="5572152"/>
            <a:chOff x="-211344" y="-216036"/>
            <a:chExt cx="9579553" cy="5572152"/>
          </a:xfrm>
        </p:grpSpPr>
        <p:grpSp>
          <p:nvGrpSpPr>
            <p:cNvPr id="8" name="Group 7">
              <a:extLst>
                <a:ext uri="{FF2B5EF4-FFF2-40B4-BE49-F238E27FC236}">
                  <a16:creationId xmlns:a16="http://schemas.microsoft.com/office/drawing/2014/main" id="{D045F333-B471-2E4C-8956-438F55177C1F}"/>
                </a:ext>
              </a:extLst>
            </p:cNvPr>
            <p:cNvGrpSpPr/>
            <p:nvPr userDrawn="1"/>
          </p:nvGrpSpPr>
          <p:grpSpPr>
            <a:xfrm>
              <a:off x="204788" y="-216036"/>
              <a:ext cx="8742222" cy="182880"/>
              <a:chOff x="204788" y="-201168"/>
              <a:chExt cx="8742222" cy="182880"/>
            </a:xfrm>
          </p:grpSpPr>
          <p:cxnSp>
            <p:nvCxnSpPr>
              <p:cNvPr id="41" name="Straight Connector 40">
                <a:extLst>
                  <a:ext uri="{FF2B5EF4-FFF2-40B4-BE49-F238E27FC236}">
                    <a16:creationId xmlns:a16="http://schemas.microsoft.com/office/drawing/2014/main" id="{2108D64D-226F-044D-956E-9EA13BCAB106}"/>
                  </a:ext>
                </a:extLst>
              </p:cNvPr>
              <p:cNvCxnSpPr/>
              <p:nvPr userDrawn="1"/>
            </p:nvCxnSpPr>
            <p:spPr bwMode="auto">
              <a:xfrm>
                <a:off x="204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60392605-F422-4B45-9D56-4F39AF442AF6}"/>
                  </a:ext>
                </a:extLst>
              </p:cNvPr>
              <p:cNvCxnSpPr/>
              <p:nvPr userDrawn="1"/>
            </p:nvCxnSpPr>
            <p:spPr bwMode="auto">
              <a:xfrm>
                <a:off x="248716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B5906A91-94F6-CF41-8F28-24B226707904}"/>
                  </a:ext>
                </a:extLst>
              </p:cNvPr>
              <p:cNvCxnSpPr/>
              <p:nvPr userDrawn="1"/>
            </p:nvCxnSpPr>
            <p:spPr bwMode="auto">
              <a:xfrm>
                <a:off x="228600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CAA4ADCA-98B5-0A4F-A7B7-CC5072CC685E}"/>
                  </a:ext>
                </a:extLst>
              </p:cNvPr>
              <p:cNvCxnSpPr/>
              <p:nvPr userDrawn="1"/>
            </p:nvCxnSpPr>
            <p:spPr bwMode="auto">
              <a:xfrm>
                <a:off x="208483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FBDEAC0E-F680-4449-985C-DB95D24543FB}"/>
                  </a:ext>
                </a:extLst>
              </p:cNvPr>
              <p:cNvCxnSpPr/>
              <p:nvPr userDrawn="1"/>
            </p:nvCxnSpPr>
            <p:spPr bwMode="auto">
              <a:xfrm>
                <a:off x="894701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B356AE4A-07E1-8640-BE44-CE69FCB303B1}"/>
                  </a:ext>
                </a:extLst>
              </p:cNvPr>
              <p:cNvCxnSpPr/>
              <p:nvPr userDrawn="1"/>
            </p:nvCxnSpPr>
            <p:spPr bwMode="auto">
              <a:xfrm>
                <a:off x="7057581"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8C2D1FFE-54E3-4D47-8F8D-BC0918D8B3C1}"/>
                  </a:ext>
                </a:extLst>
              </p:cNvPr>
              <p:cNvCxnSpPr/>
              <p:nvPr userDrawn="1"/>
            </p:nvCxnSpPr>
            <p:spPr bwMode="auto">
              <a:xfrm>
                <a:off x="6856413"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53EB3E10-A636-7145-9D92-E4114EE56DDD}"/>
                  </a:ext>
                </a:extLst>
              </p:cNvPr>
              <p:cNvCxnSpPr/>
              <p:nvPr userDrawn="1"/>
            </p:nvCxnSpPr>
            <p:spPr bwMode="auto">
              <a:xfrm>
                <a:off x="6655245"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498B25A3-B6CE-2B4A-A860-85DA013D0944}"/>
                  </a:ext>
                </a:extLst>
              </p:cNvPr>
              <p:cNvCxnSpPr/>
              <p:nvPr userDrawn="1"/>
            </p:nvCxnSpPr>
            <p:spPr bwMode="auto">
              <a:xfrm>
                <a:off x="4776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3A5916D4-9784-5544-9B3C-023D32155C58}"/>
                  </a:ext>
                </a:extLst>
              </p:cNvPr>
              <p:cNvCxnSpPr/>
              <p:nvPr userDrawn="1"/>
            </p:nvCxnSpPr>
            <p:spPr bwMode="auto">
              <a:xfrm>
                <a:off x="457562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09DE7932-2B30-9940-BEEA-2AB656755958}"/>
                  </a:ext>
                </a:extLst>
              </p:cNvPr>
              <p:cNvCxnSpPr/>
              <p:nvPr userDrawn="1"/>
            </p:nvCxnSpPr>
            <p:spPr bwMode="auto">
              <a:xfrm>
                <a:off x="437445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9" name="Group 8">
              <a:extLst>
                <a:ext uri="{FF2B5EF4-FFF2-40B4-BE49-F238E27FC236}">
                  <a16:creationId xmlns:a16="http://schemas.microsoft.com/office/drawing/2014/main" id="{CEC96994-86E5-DB48-A2BF-7EE2B2B9802E}"/>
                </a:ext>
              </a:extLst>
            </p:cNvPr>
            <p:cNvGrpSpPr/>
            <p:nvPr userDrawn="1"/>
          </p:nvGrpSpPr>
          <p:grpSpPr>
            <a:xfrm>
              <a:off x="204788" y="5173236"/>
              <a:ext cx="8742222" cy="182880"/>
              <a:chOff x="204788" y="-201168"/>
              <a:chExt cx="8742222" cy="182880"/>
            </a:xfrm>
          </p:grpSpPr>
          <p:cxnSp>
            <p:nvCxnSpPr>
              <p:cNvPr id="30" name="Straight Connector 29">
                <a:extLst>
                  <a:ext uri="{FF2B5EF4-FFF2-40B4-BE49-F238E27FC236}">
                    <a16:creationId xmlns:a16="http://schemas.microsoft.com/office/drawing/2014/main" id="{718F2740-71C0-1A46-9C25-68CC9ABD58DF}"/>
                  </a:ext>
                </a:extLst>
              </p:cNvPr>
              <p:cNvCxnSpPr/>
              <p:nvPr userDrawn="1"/>
            </p:nvCxnSpPr>
            <p:spPr bwMode="auto">
              <a:xfrm>
                <a:off x="204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4816854D-63E9-4548-9282-994B494B77E9}"/>
                  </a:ext>
                </a:extLst>
              </p:cNvPr>
              <p:cNvCxnSpPr/>
              <p:nvPr userDrawn="1"/>
            </p:nvCxnSpPr>
            <p:spPr bwMode="auto">
              <a:xfrm>
                <a:off x="248716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437236AB-6587-6541-A26F-BEDAA7082C2B}"/>
                  </a:ext>
                </a:extLst>
              </p:cNvPr>
              <p:cNvCxnSpPr/>
              <p:nvPr userDrawn="1"/>
            </p:nvCxnSpPr>
            <p:spPr bwMode="auto">
              <a:xfrm>
                <a:off x="228600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D98D94CF-A28E-AC43-9512-E78FC0294F78}"/>
                  </a:ext>
                </a:extLst>
              </p:cNvPr>
              <p:cNvCxnSpPr/>
              <p:nvPr userDrawn="1"/>
            </p:nvCxnSpPr>
            <p:spPr bwMode="auto">
              <a:xfrm>
                <a:off x="208483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C0101D05-59DC-9348-A7E7-0E3E666C88C6}"/>
                  </a:ext>
                </a:extLst>
              </p:cNvPr>
              <p:cNvCxnSpPr/>
              <p:nvPr userDrawn="1"/>
            </p:nvCxnSpPr>
            <p:spPr bwMode="auto">
              <a:xfrm>
                <a:off x="894701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42773A99-4CC5-EE42-960B-837BE3130AAC}"/>
                  </a:ext>
                </a:extLst>
              </p:cNvPr>
              <p:cNvCxnSpPr/>
              <p:nvPr userDrawn="1"/>
            </p:nvCxnSpPr>
            <p:spPr bwMode="auto">
              <a:xfrm>
                <a:off x="7057581"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1587AD93-EF0B-0043-82FD-C1B63933B9F3}"/>
                  </a:ext>
                </a:extLst>
              </p:cNvPr>
              <p:cNvCxnSpPr/>
              <p:nvPr userDrawn="1"/>
            </p:nvCxnSpPr>
            <p:spPr bwMode="auto">
              <a:xfrm>
                <a:off x="6856413"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BD7FEFB6-257D-6349-88FF-6A2DC6E3808E}"/>
                  </a:ext>
                </a:extLst>
              </p:cNvPr>
              <p:cNvCxnSpPr/>
              <p:nvPr userDrawn="1"/>
            </p:nvCxnSpPr>
            <p:spPr bwMode="auto">
              <a:xfrm>
                <a:off x="6655245"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B833654B-8423-A646-A6F0-485AD2FF404A}"/>
                  </a:ext>
                </a:extLst>
              </p:cNvPr>
              <p:cNvCxnSpPr/>
              <p:nvPr userDrawn="1"/>
            </p:nvCxnSpPr>
            <p:spPr bwMode="auto">
              <a:xfrm>
                <a:off x="4776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ECDAA4BC-DD17-E640-BF92-E40E91575B12}"/>
                  </a:ext>
                </a:extLst>
              </p:cNvPr>
              <p:cNvCxnSpPr/>
              <p:nvPr userDrawn="1"/>
            </p:nvCxnSpPr>
            <p:spPr bwMode="auto">
              <a:xfrm>
                <a:off x="457562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690E3725-D73A-AB4A-B15D-52CBE439B5B1}"/>
                  </a:ext>
                </a:extLst>
              </p:cNvPr>
              <p:cNvCxnSpPr/>
              <p:nvPr userDrawn="1"/>
            </p:nvCxnSpPr>
            <p:spPr bwMode="auto">
              <a:xfrm>
                <a:off x="437445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10" name="Group 9">
              <a:extLst>
                <a:ext uri="{FF2B5EF4-FFF2-40B4-BE49-F238E27FC236}">
                  <a16:creationId xmlns:a16="http://schemas.microsoft.com/office/drawing/2014/main" id="{1CC558FF-E3A6-FB46-A248-69960F5C912D}"/>
                </a:ext>
              </a:extLst>
            </p:cNvPr>
            <p:cNvGrpSpPr/>
            <p:nvPr userDrawn="1"/>
          </p:nvGrpSpPr>
          <p:grpSpPr>
            <a:xfrm>
              <a:off x="-211344" y="203195"/>
              <a:ext cx="182881" cy="4740007"/>
              <a:chOff x="-211344" y="203195"/>
              <a:chExt cx="182881" cy="4740007"/>
            </a:xfrm>
          </p:grpSpPr>
          <p:cxnSp>
            <p:nvCxnSpPr>
              <p:cNvPr id="21" name="Straight Connector 20">
                <a:extLst>
                  <a:ext uri="{FF2B5EF4-FFF2-40B4-BE49-F238E27FC236}">
                    <a16:creationId xmlns:a16="http://schemas.microsoft.com/office/drawing/2014/main" id="{7E616BBE-31CF-4345-A2B6-CE5D0A48DAE8}"/>
                  </a:ext>
                </a:extLst>
              </p:cNvPr>
              <p:cNvCxnSpPr/>
              <p:nvPr userDrawn="1"/>
            </p:nvCxnSpPr>
            <p:spPr bwMode="auto">
              <a:xfrm rot="16200000">
                <a:off x="-119903" y="485176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BC87C166-8DC5-F945-8E3C-01E30D29C3D5}"/>
                  </a:ext>
                </a:extLst>
              </p:cNvPr>
              <p:cNvCxnSpPr/>
              <p:nvPr userDrawn="1"/>
            </p:nvCxnSpPr>
            <p:spPr bwMode="auto">
              <a:xfrm rot="16200000">
                <a:off x="-119903" y="3666761"/>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3B288DA9-8FC8-5A43-B12B-5D394F3CEEB4}"/>
                  </a:ext>
                </a:extLst>
              </p:cNvPr>
              <p:cNvCxnSpPr/>
              <p:nvPr userDrawn="1"/>
            </p:nvCxnSpPr>
            <p:spPr bwMode="auto">
              <a:xfrm rot="16200000">
                <a:off x="-119903" y="4266666"/>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4071D595-524D-704F-8E6F-94B27D46017E}"/>
                  </a:ext>
                </a:extLst>
              </p:cNvPr>
              <p:cNvCxnSpPr/>
              <p:nvPr userDrawn="1"/>
            </p:nvCxnSpPr>
            <p:spPr bwMode="auto">
              <a:xfrm rot="16200000">
                <a:off x="-119904" y="111755"/>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EB6D0778-C58D-7A45-B98C-14B7B2DBC1E5}"/>
                  </a:ext>
                </a:extLst>
              </p:cNvPr>
              <p:cNvCxnSpPr/>
              <p:nvPr userDrawn="1"/>
            </p:nvCxnSpPr>
            <p:spPr bwMode="auto">
              <a:xfrm rot="16200000">
                <a:off x="-119904" y="69685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73852A91-F977-2746-BD35-311E1F9CD667}"/>
                  </a:ext>
                </a:extLst>
              </p:cNvPr>
              <p:cNvCxnSpPr/>
              <p:nvPr userDrawn="1"/>
            </p:nvCxnSpPr>
            <p:spPr bwMode="auto">
              <a:xfrm rot="16200000">
                <a:off x="-119904" y="1296757"/>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C6DCCA2E-B0A6-8D43-AD80-BD40E33D07B5}"/>
                  </a:ext>
                </a:extLst>
              </p:cNvPr>
              <p:cNvCxnSpPr/>
              <p:nvPr userDrawn="1"/>
            </p:nvCxnSpPr>
            <p:spPr bwMode="auto">
              <a:xfrm rot="16200000">
                <a:off x="-119904" y="188925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441A5BB2-842A-E24A-B04C-84955467114B}"/>
                  </a:ext>
                </a:extLst>
              </p:cNvPr>
              <p:cNvCxnSpPr/>
              <p:nvPr userDrawn="1"/>
            </p:nvCxnSpPr>
            <p:spPr bwMode="auto">
              <a:xfrm rot="16200000">
                <a:off x="-119904" y="2481759"/>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40D2402D-495D-304D-A1C1-BD1625D15AEF}"/>
                  </a:ext>
                </a:extLst>
              </p:cNvPr>
              <p:cNvCxnSpPr/>
              <p:nvPr userDrawn="1"/>
            </p:nvCxnSpPr>
            <p:spPr bwMode="auto">
              <a:xfrm rot="16200000">
                <a:off x="-119903" y="3074260"/>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11" name="Group 10">
              <a:extLst>
                <a:ext uri="{FF2B5EF4-FFF2-40B4-BE49-F238E27FC236}">
                  <a16:creationId xmlns:a16="http://schemas.microsoft.com/office/drawing/2014/main" id="{83432379-1E1F-0F40-B7AA-142AC10C2BF6}"/>
                </a:ext>
              </a:extLst>
            </p:cNvPr>
            <p:cNvGrpSpPr/>
            <p:nvPr userDrawn="1"/>
          </p:nvGrpSpPr>
          <p:grpSpPr>
            <a:xfrm>
              <a:off x="9185328" y="203195"/>
              <a:ext cx="182881" cy="4740007"/>
              <a:chOff x="-211344" y="203195"/>
              <a:chExt cx="182881" cy="4740007"/>
            </a:xfrm>
          </p:grpSpPr>
          <p:cxnSp>
            <p:nvCxnSpPr>
              <p:cNvPr id="12" name="Straight Connector 11">
                <a:extLst>
                  <a:ext uri="{FF2B5EF4-FFF2-40B4-BE49-F238E27FC236}">
                    <a16:creationId xmlns:a16="http://schemas.microsoft.com/office/drawing/2014/main" id="{E568A0C2-3A40-EB46-B80E-58900612C75D}"/>
                  </a:ext>
                </a:extLst>
              </p:cNvPr>
              <p:cNvCxnSpPr/>
              <p:nvPr userDrawn="1"/>
            </p:nvCxnSpPr>
            <p:spPr bwMode="auto">
              <a:xfrm rot="16200000">
                <a:off x="-119903" y="485176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43A8DC86-888E-0040-B437-FFF099470C3E}"/>
                  </a:ext>
                </a:extLst>
              </p:cNvPr>
              <p:cNvCxnSpPr/>
              <p:nvPr userDrawn="1"/>
            </p:nvCxnSpPr>
            <p:spPr bwMode="auto">
              <a:xfrm rot="16200000">
                <a:off x="-119903" y="3666761"/>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47E4D844-C57F-E64B-88D9-39F86E6CC993}"/>
                  </a:ext>
                </a:extLst>
              </p:cNvPr>
              <p:cNvCxnSpPr/>
              <p:nvPr userDrawn="1"/>
            </p:nvCxnSpPr>
            <p:spPr bwMode="auto">
              <a:xfrm rot="16200000">
                <a:off x="-119903" y="4266666"/>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B354D7F8-B351-3C47-9AA1-D443E527A819}"/>
                  </a:ext>
                </a:extLst>
              </p:cNvPr>
              <p:cNvCxnSpPr/>
              <p:nvPr userDrawn="1"/>
            </p:nvCxnSpPr>
            <p:spPr bwMode="auto">
              <a:xfrm rot="16200000">
                <a:off x="-119904" y="111755"/>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82947421-D0DE-E744-AF6D-7212B5BE4C0E}"/>
                  </a:ext>
                </a:extLst>
              </p:cNvPr>
              <p:cNvCxnSpPr/>
              <p:nvPr userDrawn="1"/>
            </p:nvCxnSpPr>
            <p:spPr bwMode="auto">
              <a:xfrm rot="16200000">
                <a:off x="-119904" y="69685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226FB10D-88AB-2043-9781-E335D0787C61}"/>
                  </a:ext>
                </a:extLst>
              </p:cNvPr>
              <p:cNvCxnSpPr/>
              <p:nvPr userDrawn="1"/>
            </p:nvCxnSpPr>
            <p:spPr bwMode="auto">
              <a:xfrm rot="16200000">
                <a:off x="-119904" y="1296757"/>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E8B71560-6210-9A46-A70E-BF64DF419EDC}"/>
                  </a:ext>
                </a:extLst>
              </p:cNvPr>
              <p:cNvCxnSpPr/>
              <p:nvPr userDrawn="1"/>
            </p:nvCxnSpPr>
            <p:spPr bwMode="auto">
              <a:xfrm rot="16200000">
                <a:off x="-119904" y="188925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3E6BCE87-748F-5547-A09C-772C5C55C5A8}"/>
                  </a:ext>
                </a:extLst>
              </p:cNvPr>
              <p:cNvCxnSpPr/>
              <p:nvPr userDrawn="1"/>
            </p:nvCxnSpPr>
            <p:spPr bwMode="auto">
              <a:xfrm rot="16200000">
                <a:off x="-119904" y="2481759"/>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6F81D094-05BC-6A4E-A8F3-C1B1A7D88EFA}"/>
                  </a:ext>
                </a:extLst>
              </p:cNvPr>
              <p:cNvCxnSpPr/>
              <p:nvPr userDrawn="1"/>
            </p:nvCxnSpPr>
            <p:spPr bwMode="auto">
              <a:xfrm rot="16200000">
                <a:off x="-119903" y="3074260"/>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37556359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Light Bkgd - Thank you mandatory slide">
    <p:bg>
      <p:bgRef idx="1001">
        <a:schemeClr val="bg2"/>
      </p:bgRef>
    </p:bg>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EB6C4513-0568-DF45-BC9F-5834ED1B874D}"/>
              </a:ext>
            </a:extLst>
          </p:cNvPr>
          <p:cNvSpPr txBox="1">
            <a:spLocks/>
          </p:cNvSpPr>
          <p:nvPr userDrawn="1"/>
        </p:nvSpPr>
        <p:spPr>
          <a:xfrm>
            <a:off x="4800600" y="1276350"/>
            <a:ext cx="4114800" cy="2571750"/>
          </a:xfrm>
          <a:prstGeom prst="rect">
            <a:avLst/>
          </a:prstGeom>
        </p:spPr>
        <p:txBody>
          <a:bodyPr vert="horz" lIns="0" tIns="0" rIns="0" bIns="0" rtlCol="0" anchor="t" anchorCtr="0">
            <a:noAutofit/>
          </a:bodyPr>
          <a:lstStyle>
            <a:lvl1pPr marL="0" indent="0" algn="l" rtl="0" eaLnBrk="1" fontAlgn="base" hangingPunct="1">
              <a:lnSpc>
                <a:spcPct val="100000"/>
              </a:lnSpc>
              <a:spcBef>
                <a:spcPts val="0"/>
              </a:spcBef>
              <a:spcAft>
                <a:spcPct val="0"/>
              </a:spcAft>
              <a:buClr>
                <a:srgbClr val="6D6E70"/>
              </a:buClr>
              <a:buSzPct val="90000"/>
              <a:buFont typeface="Wingdings" pitchFamily="2" charset="2"/>
              <a:buNone/>
              <a:defRPr sz="1000">
                <a:solidFill>
                  <a:schemeClr val="bg1"/>
                </a:solidFill>
                <a:latin typeface="IBM Plex Sans" charset="0"/>
                <a:ea typeface="IBM Plex Sans" charset="0"/>
                <a:cs typeface="IBM Plex Sans" charset="0"/>
              </a:defRPr>
            </a:lvl1pPr>
            <a:lvl2pPr marL="0" indent="0" algn="l" rtl="0" eaLnBrk="1" fontAlgn="base" hangingPunct="1">
              <a:lnSpc>
                <a:spcPct val="100000"/>
              </a:lnSpc>
              <a:spcBef>
                <a:spcPts val="0"/>
              </a:spcBef>
              <a:spcAft>
                <a:spcPct val="0"/>
              </a:spcAft>
              <a:buClr>
                <a:schemeClr val="bg1"/>
              </a:buClr>
              <a:buSzPct val="100000"/>
              <a:buFont typeface=".AppleSystemUIFont" charset="-120"/>
              <a:buNone/>
              <a:tabLst/>
              <a:defRPr sz="1400">
                <a:solidFill>
                  <a:schemeClr val="bg1"/>
                </a:solidFill>
                <a:latin typeface="IBM Plex Sans" charset="0"/>
                <a:ea typeface="IBM Plex Sans" charset="0"/>
                <a:cs typeface="IBM Plex Sans" charset="0"/>
              </a:defRPr>
            </a:lvl2pPr>
            <a:lvl3pPr marL="201612" indent="0" algn="l" rtl="0" eaLnBrk="1" fontAlgn="base" hangingPunct="1">
              <a:lnSpc>
                <a:spcPct val="100000"/>
              </a:lnSpc>
              <a:spcBef>
                <a:spcPts val="1100"/>
              </a:spcBef>
              <a:spcAft>
                <a:spcPct val="0"/>
              </a:spcAft>
              <a:buClr>
                <a:schemeClr val="bg1"/>
              </a:buClr>
              <a:buSzPct val="100000"/>
              <a:buFont typeface="Arial" panose="020B0604020202020204" pitchFamily="34" charset="0"/>
              <a:buNone/>
              <a:tabLst/>
              <a:defRPr sz="1400">
                <a:solidFill>
                  <a:schemeClr val="bg1"/>
                </a:solidFill>
                <a:latin typeface="IBM Plex Sans" charset="0"/>
                <a:ea typeface="IBM Plex Sans" charset="0"/>
                <a:cs typeface="IBM Plex Sans" charset="0"/>
              </a:defRPr>
            </a:lvl3pPr>
            <a:lvl4pPr marL="434975" indent="0" algn="l" rtl="0" eaLnBrk="1" fontAlgn="base" hangingPunct="1">
              <a:lnSpc>
                <a:spcPct val="100000"/>
              </a:lnSpc>
              <a:spcBef>
                <a:spcPts val="1100"/>
              </a:spcBef>
              <a:spcAft>
                <a:spcPct val="0"/>
              </a:spcAft>
              <a:buClr>
                <a:schemeClr val="bg1"/>
              </a:buClr>
              <a:buSzPct val="100000"/>
              <a:buFont typeface=".AppleSystemUIFont" charset="-120"/>
              <a:buNone/>
              <a:tabLst/>
              <a:defRPr sz="1400" baseline="0">
                <a:solidFill>
                  <a:schemeClr val="bg1"/>
                </a:solidFill>
                <a:latin typeface="IBM Plex Sans" charset="0"/>
                <a:ea typeface="IBM Plex Sans" charset="0"/>
                <a:cs typeface="IBM Plex Sans" charset="0"/>
              </a:defRPr>
            </a:lvl4pPr>
            <a:lvl5pPr marL="631825" indent="0" algn="l" rtl="0" eaLnBrk="1" fontAlgn="base" hangingPunct="1">
              <a:lnSpc>
                <a:spcPct val="100000"/>
              </a:lnSpc>
              <a:spcBef>
                <a:spcPts val="1100"/>
              </a:spcBef>
              <a:spcAft>
                <a:spcPct val="0"/>
              </a:spcAft>
              <a:buClr>
                <a:schemeClr val="bg1"/>
              </a:buClr>
              <a:buFont typeface=".AppleSystemUIFont" charset="-120"/>
              <a:buNone/>
              <a:tabLst/>
              <a:defRPr sz="1400">
                <a:solidFill>
                  <a:schemeClr val="bg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914400">
              <a:spcAft>
                <a:spcPts val="300"/>
              </a:spcAft>
            </a:pPr>
            <a:r>
              <a:rPr lang="en-US" sz="600" b="0" i="0" kern="0" dirty="0">
                <a:solidFill>
                  <a:srgbClr val="868D95"/>
                </a:solidFill>
                <a:latin typeface="IBM Plex Sans" panose="020B0503050203000203" pitchFamily="34" charset="0"/>
              </a:rPr>
              <a:t>© Copyright IBM Corporation 2020. All rights reserved. The information contained in these materials is provided for informational purposes only, and is provided AS IS without warranty of any kind, express or implied. Any statement of direction represents IBM’s current intent, is subject to change or withdrawal, and represent only goals and objectives.  IBM, the IBM logo, and other IBM products and services are trademarks of the International Business Machines Corporation, in the United States, other countries or both. Other company, product, or service names may be trademarks or service marks of others.</a:t>
            </a:r>
          </a:p>
          <a:p>
            <a:pPr defTabSz="914400">
              <a:spcAft>
                <a:spcPts val="300"/>
              </a:spcAft>
            </a:pPr>
            <a:r>
              <a:rPr lang="en-US" sz="600" b="0" i="0" kern="0" dirty="0">
                <a:solidFill>
                  <a:srgbClr val="868D95"/>
                </a:solidFill>
                <a:latin typeface="IBM Plex Sans" panose="020B0503050203000203" pitchFamily="34" charset="0"/>
              </a:rPr>
              <a:t>Statement of Good Security Practices: IT system security involves protecting systems and information through prevention, detection and response to improper access from within and outside your enterprise. Improper access can result in information being altered, destroyed, misappropriated or misused or can result in damage to or misuse of your systems, including for use in attacks on others. No IT system or product  should be considered completely secure and no single product, service or security measure can be completely effective in preventing improper use or access. IBM systems, products and services are designed to be part of a lawful, comprehensive security approach, which will necessarily involve additional operational procedures, and may require other systems, products or services to be most effective. IBM does not warrant that any systems, products or services are immune from, or will make your enterprise immune from, the malicious or illegal conduct of any party.</a:t>
            </a:r>
          </a:p>
        </p:txBody>
      </p:sp>
      <p:pic>
        <p:nvPicPr>
          <p:cNvPr id="12" name="Picture 11">
            <a:extLst>
              <a:ext uri="{FF2B5EF4-FFF2-40B4-BE49-F238E27FC236}">
                <a16:creationId xmlns:a16="http://schemas.microsoft.com/office/drawing/2014/main" id="{C0D1F545-4658-C745-83C8-A6FB04D766E8}"/>
              </a:ext>
            </a:extLst>
          </p:cNvPr>
          <p:cNvPicPr>
            <a:picLocks noChangeAspect="1"/>
          </p:cNvPicPr>
          <p:nvPr userDrawn="1"/>
        </p:nvPicPr>
        <p:blipFill>
          <a:blip r:embed="rId2"/>
          <a:srcRect/>
          <a:stretch/>
        </p:blipFill>
        <p:spPr>
          <a:xfrm>
            <a:off x="8393811" y="4698675"/>
            <a:ext cx="521589" cy="195595"/>
          </a:xfrm>
          <a:prstGeom prst="rect">
            <a:avLst/>
          </a:prstGeom>
        </p:spPr>
      </p:pic>
      <p:sp>
        <p:nvSpPr>
          <p:cNvPr id="15" name="Text Placeholder 5">
            <a:extLst>
              <a:ext uri="{FF2B5EF4-FFF2-40B4-BE49-F238E27FC236}">
                <a16:creationId xmlns:a16="http://schemas.microsoft.com/office/drawing/2014/main" id="{8B82F0A0-00CA-B846-BA46-A05FFCB6AB88}"/>
              </a:ext>
            </a:extLst>
          </p:cNvPr>
          <p:cNvSpPr txBox="1">
            <a:spLocks/>
          </p:cNvSpPr>
          <p:nvPr userDrawn="1"/>
        </p:nvSpPr>
        <p:spPr>
          <a:xfrm>
            <a:off x="228600" y="1276350"/>
            <a:ext cx="4114800" cy="2270714"/>
          </a:xfrm>
          <a:prstGeom prst="rect">
            <a:avLst/>
          </a:prstGeom>
        </p:spPr>
        <p:txBody>
          <a:bodyPr lIns="0" tIns="0" rIns="0" bIns="0"/>
          <a:lstStyle>
            <a:lvl1pPr marL="0" indent="0" algn="l" rtl="0" eaLnBrk="1" fontAlgn="base" hangingPunct="1">
              <a:lnSpc>
                <a:spcPct val="100000"/>
              </a:lnSpc>
              <a:spcBef>
                <a:spcPts val="1100"/>
              </a:spcBef>
              <a:spcAft>
                <a:spcPct val="0"/>
              </a:spcAft>
              <a:buClr>
                <a:srgbClr val="6D6E70"/>
              </a:buClr>
              <a:buSzPct val="90000"/>
              <a:buFont typeface="Wingdings" pitchFamily="2" charset="2"/>
              <a:buNone/>
              <a:defRPr sz="1200">
                <a:solidFill>
                  <a:srgbClr val="6EA6FF"/>
                </a:solidFill>
                <a:latin typeface="IBM Plex Sans" charset="0"/>
                <a:ea typeface="IBM Plex Sans" charset="0"/>
                <a:cs typeface="IBM Plex Sans" charset="0"/>
              </a:defRPr>
            </a:lvl1pPr>
            <a:lvl2pPr marL="171450" indent="-171450"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a:solidFill>
                  <a:schemeClr val="bg1"/>
                </a:solidFill>
                <a:latin typeface="IBM Plex Sans" charset="0"/>
                <a:ea typeface="IBM Plex Sans" charset="0"/>
                <a:cs typeface="IBM Plex Sans" charset="0"/>
              </a:defRPr>
            </a:lvl2pPr>
            <a:lvl3pPr marL="342900" indent="-141288" algn="l" rtl="0" eaLnBrk="1" fontAlgn="base" hangingPunct="1">
              <a:lnSpc>
                <a:spcPct val="100000"/>
              </a:lnSpc>
              <a:spcBef>
                <a:spcPts val="1100"/>
              </a:spcBef>
              <a:spcAft>
                <a:spcPct val="0"/>
              </a:spcAft>
              <a:buClr>
                <a:schemeClr val="bg1"/>
              </a:buClr>
              <a:buSzPct val="100000"/>
              <a:buFont typeface="System Font Regular"/>
              <a:buChar char="–"/>
              <a:tabLst/>
              <a:defRPr sz="1400">
                <a:solidFill>
                  <a:schemeClr val="bg1"/>
                </a:solidFill>
                <a:latin typeface="IBM Plex Sans" charset="0"/>
                <a:ea typeface="IBM Plex Sans" charset="0"/>
                <a:cs typeface="IBM Plex Sans" charset="0"/>
              </a:defRPr>
            </a:lvl3pPr>
            <a:lvl4pPr marL="628650" indent="-193675" algn="l" rtl="0" eaLnBrk="1" fontAlgn="base" hangingPunct="1">
              <a:lnSpc>
                <a:spcPct val="100000"/>
              </a:lnSpc>
              <a:spcBef>
                <a:spcPts val="1100"/>
              </a:spcBef>
              <a:spcAft>
                <a:spcPct val="0"/>
              </a:spcAft>
              <a:buClr>
                <a:schemeClr val="bg1"/>
              </a:buClr>
              <a:buSzPct val="100000"/>
              <a:buFont typeface="System Font Regular"/>
              <a:buChar char="»"/>
              <a:tabLst/>
              <a:defRPr sz="1400" baseline="0">
                <a:solidFill>
                  <a:schemeClr val="bg1"/>
                </a:solidFill>
                <a:latin typeface="IBM Plex Sans" charset="0"/>
                <a:ea typeface="IBM Plex Sans" charset="0"/>
                <a:cs typeface="IBM Plex Sans" charset="0"/>
              </a:defRPr>
            </a:lvl4pPr>
            <a:lvl5pPr marL="803275" indent="-171450" algn="l" rtl="0" eaLnBrk="1" fontAlgn="base" hangingPunct="1">
              <a:lnSpc>
                <a:spcPct val="100000"/>
              </a:lnSpc>
              <a:spcBef>
                <a:spcPts val="1100"/>
              </a:spcBef>
              <a:spcAft>
                <a:spcPct val="0"/>
              </a:spcAft>
              <a:buClr>
                <a:schemeClr val="bg1"/>
              </a:buClr>
              <a:buFont typeface="System Font Regular"/>
              <a:buChar char="–"/>
              <a:tabLst/>
              <a:defRPr sz="1400">
                <a:solidFill>
                  <a:schemeClr val="bg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914400"/>
            <a:r>
              <a:rPr lang="en-US" b="0" i="0" kern="0" dirty="0">
                <a:solidFill>
                  <a:srgbClr val="000000"/>
                </a:solidFill>
                <a:latin typeface="IBM Plex Sans" panose="020B0503050203000203" pitchFamily="34" charset="0"/>
              </a:rPr>
              <a:t>Follow us on:</a:t>
            </a:r>
          </a:p>
          <a:p>
            <a:pPr defTabSz="914400"/>
            <a:r>
              <a:rPr lang="en-US" b="0" i="0" kern="0" dirty="0">
                <a:solidFill>
                  <a:schemeClr val="accent2"/>
                </a:solidFill>
                <a:latin typeface="IBM Plex Sans" panose="020B0503050203000203" pitchFamily="34" charset="0"/>
                <a:hlinkClick r:id="rId3">
                  <a:extLst>
                    <a:ext uri="{A12FA001-AC4F-418D-AE19-62706E023703}">
                      <ahyp:hlinkClr xmlns:ahyp="http://schemas.microsoft.com/office/drawing/2018/hyperlinkcolor" val="tx"/>
                    </a:ext>
                  </a:extLst>
                </a:hlinkClick>
              </a:rPr>
              <a:t>ibm.com/security</a:t>
            </a:r>
            <a:endParaRPr lang="en-US" b="0" i="0" kern="0" dirty="0">
              <a:solidFill>
                <a:schemeClr val="accent2"/>
              </a:solidFill>
              <a:latin typeface="IBM Plex Sans" panose="020B0503050203000203" pitchFamily="34" charset="0"/>
            </a:endParaRPr>
          </a:p>
          <a:p>
            <a:pPr defTabSz="914400"/>
            <a:r>
              <a:rPr lang="en-US" b="0" i="0" kern="0" dirty="0">
                <a:solidFill>
                  <a:schemeClr val="accent2"/>
                </a:solidFill>
                <a:latin typeface="IBM Plex Sans" panose="020B0503050203000203" pitchFamily="34" charset="0"/>
                <a:hlinkClick r:id="rId4">
                  <a:extLst>
                    <a:ext uri="{A12FA001-AC4F-418D-AE19-62706E023703}">
                      <ahyp:hlinkClr xmlns:ahyp="http://schemas.microsoft.com/office/drawing/2018/hyperlinkcolor" val="tx"/>
                    </a:ext>
                  </a:extLst>
                </a:hlinkClick>
              </a:rPr>
              <a:t>securityintelligence.com</a:t>
            </a:r>
            <a:endParaRPr lang="en-US" b="0" i="0" kern="0" dirty="0">
              <a:solidFill>
                <a:schemeClr val="accent2"/>
              </a:solidFill>
              <a:latin typeface="IBM Plex Sans" panose="020B0503050203000203" pitchFamily="34" charset="0"/>
            </a:endParaRPr>
          </a:p>
          <a:p>
            <a:pPr defTabSz="914400"/>
            <a:r>
              <a:rPr lang="en-US" b="0" i="0" kern="0" dirty="0">
                <a:solidFill>
                  <a:schemeClr val="accent2"/>
                </a:solidFill>
                <a:latin typeface="IBM Plex Sans" panose="020B0503050203000203" pitchFamily="34" charset="0"/>
                <a:hlinkClick r:id="rId5">
                  <a:extLst>
                    <a:ext uri="{A12FA001-AC4F-418D-AE19-62706E023703}">
                      <ahyp:hlinkClr xmlns:ahyp="http://schemas.microsoft.com/office/drawing/2018/hyperlinkcolor" val="tx"/>
                    </a:ext>
                  </a:extLst>
                </a:hlinkClick>
              </a:rPr>
              <a:t>ibm.com/security/community</a:t>
            </a:r>
            <a:endParaRPr lang="en-US" b="0" i="0" kern="0" dirty="0">
              <a:solidFill>
                <a:schemeClr val="accent2"/>
              </a:solidFill>
              <a:latin typeface="IBM Plex Sans" panose="020B0503050203000203" pitchFamily="34" charset="0"/>
            </a:endParaRPr>
          </a:p>
          <a:p>
            <a:pPr defTabSz="914400"/>
            <a:r>
              <a:rPr lang="en-US" b="0" i="0" kern="0" dirty="0">
                <a:solidFill>
                  <a:schemeClr val="accent2"/>
                </a:solidFill>
                <a:latin typeface="IBM Plex Sans" panose="020B0503050203000203" pitchFamily="34" charset="0"/>
                <a:hlinkClick r:id="rId6">
                  <a:extLst>
                    <a:ext uri="{A12FA001-AC4F-418D-AE19-62706E023703}">
                      <ahyp:hlinkClr xmlns:ahyp="http://schemas.microsoft.com/office/drawing/2018/hyperlinkcolor" val="tx"/>
                    </a:ext>
                  </a:extLst>
                </a:hlinkClick>
              </a:rPr>
              <a:t>xforce.ibmcloud.com</a:t>
            </a:r>
            <a:endParaRPr lang="en-US" b="0" i="0" kern="0" dirty="0">
              <a:solidFill>
                <a:schemeClr val="accent2"/>
              </a:solidFill>
              <a:latin typeface="IBM Plex Sans" panose="020B0503050203000203" pitchFamily="34" charset="0"/>
            </a:endParaRPr>
          </a:p>
          <a:p>
            <a:pPr defTabSz="914400"/>
            <a:r>
              <a:rPr lang="en-US" b="0" i="0" kern="0" dirty="0">
                <a:solidFill>
                  <a:schemeClr val="accent2"/>
                </a:solidFill>
                <a:latin typeface="IBM Plex Sans" panose="020B0503050203000203" pitchFamily="34" charset="0"/>
                <a:hlinkClick r:id="rId7">
                  <a:extLst>
                    <a:ext uri="{A12FA001-AC4F-418D-AE19-62706E023703}">
                      <ahyp:hlinkClr xmlns:ahyp="http://schemas.microsoft.com/office/drawing/2018/hyperlinkcolor" val="tx"/>
                    </a:ext>
                  </a:extLst>
                </a:hlinkClick>
              </a:rPr>
              <a:t>@ibmsecurity</a:t>
            </a:r>
            <a:endParaRPr lang="en-US" b="0" i="0" kern="0" dirty="0">
              <a:solidFill>
                <a:schemeClr val="accent2"/>
              </a:solidFill>
              <a:latin typeface="IBM Plex Sans" panose="020B0503050203000203" pitchFamily="34" charset="0"/>
            </a:endParaRPr>
          </a:p>
          <a:p>
            <a:pPr defTabSz="914400"/>
            <a:r>
              <a:rPr lang="en-US" b="0" i="0" kern="0" dirty="0">
                <a:solidFill>
                  <a:schemeClr val="accent2"/>
                </a:solidFill>
                <a:latin typeface="IBM Plex Sans" panose="020B0503050203000203" pitchFamily="34" charset="0"/>
                <a:hlinkClick r:id="rId8">
                  <a:extLst>
                    <a:ext uri="{A12FA001-AC4F-418D-AE19-62706E023703}">
                      <ahyp:hlinkClr xmlns:ahyp="http://schemas.microsoft.com/office/drawing/2018/hyperlinkcolor" val="tx"/>
                    </a:ext>
                  </a:extLst>
                </a:hlinkClick>
              </a:rPr>
              <a:t>youtube.com/ibmsecurity</a:t>
            </a:r>
            <a:endParaRPr lang="en-US" b="0" i="0" kern="0" dirty="0">
              <a:solidFill>
                <a:schemeClr val="accent2"/>
              </a:solidFill>
              <a:latin typeface="IBM Plex Sans" panose="020B0503050203000203" pitchFamily="34" charset="0"/>
            </a:endParaRPr>
          </a:p>
        </p:txBody>
      </p:sp>
      <p:sp>
        <p:nvSpPr>
          <p:cNvPr id="17" name="Rectangle 16">
            <a:extLst>
              <a:ext uri="{FF2B5EF4-FFF2-40B4-BE49-F238E27FC236}">
                <a16:creationId xmlns:a16="http://schemas.microsoft.com/office/drawing/2014/main" id="{8AEADD43-A049-8E43-AF32-ACC956D74427}"/>
              </a:ext>
            </a:extLst>
          </p:cNvPr>
          <p:cNvSpPr/>
          <p:nvPr userDrawn="1"/>
        </p:nvSpPr>
        <p:spPr>
          <a:xfrm>
            <a:off x="228600" y="167713"/>
            <a:ext cx="1426673" cy="369332"/>
          </a:xfrm>
          <a:prstGeom prst="rect">
            <a:avLst/>
          </a:prstGeom>
        </p:spPr>
        <p:txBody>
          <a:bodyPr wrap="none" lIns="0" tIns="0" rIns="0" bIns="0">
            <a:spAutoFit/>
          </a:bodyPr>
          <a:lstStyle/>
          <a:p>
            <a:r>
              <a:rPr kumimoji="0" lang="en-US" sz="2400" b="0" i="0" u="none" strike="noStrike" kern="0" cap="none" spc="0" normalizeH="0" baseline="0" noProof="0" dirty="0">
                <a:ln>
                  <a:noFill/>
                </a:ln>
                <a:solidFill>
                  <a:schemeClr val="tx1"/>
                </a:solidFill>
                <a:effectLst/>
                <a:uLnTx/>
                <a:uFillTx/>
                <a:latin typeface="IBM Plex Sans" panose="020B0503050203000203" pitchFamily="34" charset="0"/>
              </a:rPr>
              <a:t>Thank you</a:t>
            </a:r>
            <a:endParaRPr lang="en-US" b="0" i="0" dirty="0">
              <a:solidFill>
                <a:schemeClr val="tx1"/>
              </a:solidFill>
              <a:latin typeface="IBM Plex Sans" panose="020B0503050203000203" pitchFamily="34" charset="0"/>
            </a:endParaRPr>
          </a:p>
        </p:txBody>
      </p:sp>
      <p:pic>
        <p:nvPicPr>
          <p:cNvPr id="7" name="Picture 6">
            <a:extLst>
              <a:ext uri="{FF2B5EF4-FFF2-40B4-BE49-F238E27FC236}">
                <a16:creationId xmlns:a16="http://schemas.microsoft.com/office/drawing/2014/main" id="{9940273C-0ABC-E840-B21C-6269DF4B6E74}"/>
              </a:ext>
            </a:extLst>
          </p:cNvPr>
          <p:cNvPicPr>
            <a:picLocks noChangeAspect="1"/>
          </p:cNvPicPr>
          <p:nvPr userDrawn="1"/>
        </p:nvPicPr>
        <p:blipFill>
          <a:blip r:embed="rId9"/>
          <a:srcRect/>
          <a:stretch/>
        </p:blipFill>
        <p:spPr>
          <a:xfrm>
            <a:off x="94800" y="4577088"/>
            <a:ext cx="1638207" cy="517423"/>
          </a:xfrm>
          <a:prstGeom prst="rect">
            <a:avLst/>
          </a:prstGeom>
        </p:spPr>
      </p:pic>
    </p:spTree>
    <p:extLst>
      <p:ext uri="{BB962C8B-B14F-4D97-AF65-F5344CB8AC3E}">
        <p14:creationId xmlns:p14="http://schemas.microsoft.com/office/powerpoint/2010/main" val="1956249343"/>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6419088" cy="80467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IBM Security / IBM Confidential / © 2019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46338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 Light Background">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77660" y="168516"/>
            <a:ext cx="6470333" cy="628777"/>
          </a:xfrm>
        </p:spPr>
        <p:txBody>
          <a:bodyPr/>
          <a:lstStyle>
            <a:lvl1pPr>
              <a:defRPr>
                <a:solidFill>
                  <a:schemeClr val="tx1"/>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lvl1pPr>
              <a:defRPr>
                <a:solidFill>
                  <a:schemeClr val="tx1"/>
                </a:solidFill>
              </a:defRPr>
            </a:lvl1pPr>
          </a:lstStyle>
          <a:p>
            <a:r>
              <a:rPr lang="en-US" dirty="0"/>
              <a:t>IBM Security / © 2020 IBM Corporation</a:t>
            </a: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493174139"/>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Gradient Header Half Page Imag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EFB8D0-E9C6-1145-A5CC-96ECB72EEE3E}"/>
              </a:ext>
            </a:extLst>
          </p:cNvPr>
          <p:cNvSpPr>
            <a:spLocks noGrp="1"/>
          </p:cNvSpPr>
          <p:nvPr>
            <p:ph type="title"/>
          </p:nvPr>
        </p:nvSpPr>
        <p:spPr>
          <a:xfrm>
            <a:off x="210312" y="201168"/>
            <a:ext cx="4142232" cy="2332305"/>
          </a:xfrm>
        </p:spPr>
        <p:txBody>
          <a:bodyPr wrap="square" lIns="0" tIns="0" rIns="0" bIns="0">
            <a:spAutoFit/>
          </a:bodyPr>
          <a:lstStyle>
            <a:lvl1pPr>
              <a:defRPr lang="en-US" sz="9600" kern="0">
                <a:gradFill>
                  <a:gsLst>
                    <a:gs pos="70000">
                      <a:srgbClr val="8A3FFC"/>
                    </a:gs>
                    <a:gs pos="0">
                      <a:srgbClr val="0061FF"/>
                    </a:gs>
                  </a:gsLst>
                  <a:lin ang="18000000" scaled="0"/>
                </a:gradFill>
                <a:latin typeface="IBM Plex Sans ExtraLight" panose="020B0303050203000203" pitchFamily="34" charset="0"/>
                <a:ea typeface="+mn-ea"/>
                <a:cs typeface="+mn-cs"/>
              </a:defRPr>
            </a:lvl1pPr>
          </a:lstStyle>
          <a:p>
            <a:pPr marL="0" lvl="0" defTabSz="685983" latinLnBrk="0">
              <a:lnSpc>
                <a:spcPts val="9000"/>
              </a:lnSpc>
            </a:pPr>
            <a:r>
              <a:rPr lang="en-US" dirty="0"/>
              <a:t>Click to edit</a:t>
            </a:r>
          </a:p>
        </p:txBody>
      </p:sp>
    </p:spTree>
    <p:extLst>
      <p:ext uri="{BB962C8B-B14F-4D97-AF65-F5344CB8AC3E}">
        <p14:creationId xmlns:p14="http://schemas.microsoft.com/office/powerpoint/2010/main" val="107007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insight, text, boxes">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4572000" y="0"/>
            <a:ext cx="2286000" cy="2571750"/>
          </a:xfrm>
          <a:solidFill>
            <a:srgbClr val="13171A"/>
          </a:solidFill>
          <a:ln w="19050">
            <a:solidFill>
              <a:schemeClr val="tx1"/>
            </a:solid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10"/>
          <p:cNvSpPr>
            <a:spLocks noGrp="1"/>
          </p:cNvSpPr>
          <p:nvPr>
            <p:ph sz="quarter" idx="18"/>
          </p:nvPr>
        </p:nvSpPr>
        <p:spPr>
          <a:xfrm>
            <a:off x="6858000" y="0"/>
            <a:ext cx="2286000" cy="2571750"/>
          </a:xfrm>
          <a:solidFill>
            <a:srgbClr val="13171A"/>
          </a:solidFill>
          <a:ln w="19050">
            <a:solidFill>
              <a:schemeClr val="tx1"/>
            </a:solid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13"/>
          <p:cNvSpPr>
            <a:spLocks noGrp="1"/>
          </p:cNvSpPr>
          <p:nvPr>
            <p:ph sz="quarter" idx="19"/>
          </p:nvPr>
        </p:nvSpPr>
        <p:spPr>
          <a:xfrm>
            <a:off x="4572000" y="2570162"/>
            <a:ext cx="4572000" cy="2573337"/>
          </a:xfrm>
          <a:solidFill>
            <a:srgbClr val="13171A"/>
          </a:solidFill>
          <a:ln w="19050">
            <a:solidFill>
              <a:schemeClr val="tx1"/>
            </a:solidFill>
          </a:ln>
        </p:spPr>
        <p:txBody>
          <a:bodyPr lIns="219456" tIns="201168" rIns="228600" bIns="228600"/>
          <a:lstStyle>
            <a:lvl1pPr>
              <a:defRPr>
                <a:solidFill>
                  <a:schemeClr val="bg1"/>
                </a:solidFill>
              </a:defRPr>
            </a:lvl1pPr>
          </a:lstStyle>
          <a:p>
            <a:pPr lvl="0"/>
            <a:r>
              <a:rPr lang="en-US"/>
              <a:t>Click to edit Master text styles</a:t>
            </a:r>
          </a:p>
        </p:txBody>
      </p:sp>
      <p:sp>
        <p:nvSpPr>
          <p:cNvPr id="2" name="Title 1"/>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8" name="Text Placeholder 7"/>
          <p:cNvSpPr>
            <a:spLocks noGrp="1"/>
          </p:cNvSpPr>
          <p:nvPr>
            <p:ph type="body" sz="quarter" idx="13"/>
          </p:nvPr>
        </p:nvSpPr>
        <p:spPr>
          <a:xfrm>
            <a:off x="219456" y="1289050"/>
            <a:ext cx="4123944" cy="3206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90542F67-E7D9-2045-8ED9-23C7D82D4CCF}"/>
              </a:ext>
            </a:extLst>
          </p:cNvPr>
          <p:cNvSpPr>
            <a:spLocks noGrp="1"/>
          </p:cNvSpPr>
          <p:nvPr>
            <p:ph type="ftr" sz="quarter" idx="20"/>
          </p:nvPr>
        </p:nvSpPr>
        <p:spPr/>
        <p:txBody>
          <a:bodyPr/>
          <a:lstStyle/>
          <a:p>
            <a:r>
              <a:rPr lang="en-US"/>
              <a:t>IBM Security / © 2019 IBM Corporation</a:t>
            </a:r>
            <a:endParaRPr lang="en-US" dirty="0"/>
          </a:p>
        </p:txBody>
      </p:sp>
      <p:sp>
        <p:nvSpPr>
          <p:cNvPr id="6" name="Slide Number Placeholder 5">
            <a:extLst>
              <a:ext uri="{FF2B5EF4-FFF2-40B4-BE49-F238E27FC236}">
                <a16:creationId xmlns:a16="http://schemas.microsoft.com/office/drawing/2014/main" id="{CCE56669-5252-0E49-8B51-D183AEF47E30}"/>
              </a:ext>
            </a:extLst>
          </p:cNvPr>
          <p:cNvSpPr>
            <a:spLocks noGrp="1"/>
          </p:cNvSpPr>
          <p:nvPr>
            <p:ph type="sldNum" sz="quarter" idx="2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3108372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7858" y="1184789"/>
            <a:ext cx="8697541" cy="1127389"/>
          </a:xfrm>
        </p:spPr>
        <p:txBody>
          <a:bodyPr lIns="0" tIns="0" rIns="0" bIns="0" anchor="b" anchorCtr="0">
            <a:noAutofit/>
          </a:bodyPr>
          <a:lstStyle>
            <a:lvl1pPr algn="l">
              <a:lnSpc>
                <a:spcPct val="100000"/>
              </a:lnSpc>
              <a:defRPr sz="4000" b="0" i="0" baseline="0">
                <a:solidFill>
                  <a:schemeClr val="bg2"/>
                </a:solidFill>
                <a:latin typeface="IBM Plex Sans" panose="020B0503050203000203" pitchFamily="34" charset="77"/>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217858" y="2422665"/>
            <a:ext cx="8671610" cy="283653"/>
          </a:xfrm>
          <a:prstGeom prst="rect">
            <a:avLst/>
          </a:prstGeom>
        </p:spPr>
        <p:txBody>
          <a:bodyPr lIns="0" tIns="0" rIns="0" bIns="0" anchor="t" anchorCtr="0">
            <a:noAutofit/>
          </a:bodyPr>
          <a:lstStyle>
            <a:lvl1pPr marL="0" indent="0" algn="l">
              <a:lnSpc>
                <a:spcPct val="100000"/>
              </a:lnSpc>
              <a:spcBef>
                <a:spcPts val="0"/>
              </a:spcBef>
              <a:buNone/>
              <a:defRPr sz="2400" b="0" i="0" cap="none" baseline="0">
                <a:solidFill>
                  <a:schemeClr val="bg2"/>
                </a:solidFill>
                <a:latin typeface="IBM Plex Sans" panose="020B0503050203000203" pitchFamily="34" charset="77"/>
                <a:cs typeface="Arial" panose="020B0604020202020204" pitchFamily="34" charset="0"/>
              </a:defRPr>
            </a:lvl1pPr>
            <a:lvl2pPr marL="308610" indent="0" algn="ctr">
              <a:buNone/>
              <a:defRPr sz="1350"/>
            </a:lvl2pPr>
            <a:lvl3pPr marL="617220" indent="0" algn="ctr">
              <a:buNone/>
              <a:defRPr sz="1215"/>
            </a:lvl3pPr>
            <a:lvl4pPr marL="925830" indent="0" algn="ctr">
              <a:buNone/>
              <a:defRPr sz="1080"/>
            </a:lvl4pPr>
            <a:lvl5pPr marL="1234440" indent="0" algn="ctr">
              <a:buNone/>
              <a:defRPr sz="1080"/>
            </a:lvl5pPr>
            <a:lvl6pPr marL="1543050" indent="0" algn="ctr">
              <a:buNone/>
              <a:defRPr sz="1080"/>
            </a:lvl6pPr>
            <a:lvl7pPr marL="1851660" indent="0" algn="ctr">
              <a:buNone/>
              <a:defRPr sz="1080"/>
            </a:lvl7pPr>
            <a:lvl8pPr marL="2160270" indent="0" algn="ctr">
              <a:buNone/>
              <a:defRPr sz="1080"/>
            </a:lvl8pPr>
            <a:lvl9pPr marL="2468880" indent="0" algn="ctr">
              <a:buNone/>
              <a:defRPr sz="1080"/>
            </a:lvl9pPr>
          </a:lstStyle>
          <a:p>
            <a:r>
              <a:rPr lang="en-US" dirty="0"/>
              <a:t>Click </a:t>
            </a:r>
          </a:p>
        </p:txBody>
      </p:sp>
      <p:sp>
        <p:nvSpPr>
          <p:cNvPr id="25" name="Text Placeholder 12" title="Click to edit presenter's name, title, and date"/>
          <p:cNvSpPr>
            <a:spLocks noGrp="1"/>
          </p:cNvSpPr>
          <p:nvPr>
            <p:ph type="body" sz="quarter" idx="13" hasCustomPrompt="1"/>
          </p:nvPr>
        </p:nvSpPr>
        <p:spPr>
          <a:xfrm>
            <a:off x="217858" y="3252750"/>
            <a:ext cx="4104436" cy="235271"/>
          </a:xfrm>
          <a:prstGeom prst="rect">
            <a:avLst/>
          </a:prstGeom>
        </p:spPr>
        <p:txBody>
          <a:bodyPr lIns="0" tIns="0" rIns="0" bIns="0" anchor="b" anchorCtr="0">
            <a:noAutofit/>
          </a:bodyPr>
          <a:lstStyle>
            <a:lvl1pPr marL="0" indent="0">
              <a:lnSpc>
                <a:spcPct val="100000"/>
              </a:lnSpc>
              <a:spcBef>
                <a:spcPts val="0"/>
              </a:spcBef>
              <a:buFontTx/>
              <a:buNone/>
              <a:defRPr sz="1400" b="0" i="0" baseline="0">
                <a:solidFill>
                  <a:schemeClr val="bg2"/>
                </a:solidFill>
                <a:latin typeface="IBM Plex Sans" panose="020B0503050203000203" pitchFamily="34" charset="77"/>
                <a:cs typeface="Arial" panose="020B0604020202020204" pitchFamily="34" charset="0"/>
              </a:defRPr>
            </a:lvl1pPr>
            <a:lvl2pPr marL="308610" indent="0">
              <a:buFontTx/>
              <a:buNone/>
              <a:defRPr/>
            </a:lvl2pPr>
            <a:lvl3pPr marL="617220" indent="0">
              <a:buFontTx/>
              <a:buNone/>
              <a:defRPr/>
            </a:lvl3pPr>
            <a:lvl4pPr marL="925830" indent="0">
              <a:buFontTx/>
              <a:buNone/>
              <a:defRPr/>
            </a:lvl4pPr>
            <a:lvl5pPr marL="1234440" indent="0">
              <a:buFontTx/>
              <a:buNone/>
              <a:defRPr/>
            </a:lvl5pPr>
          </a:lstStyle>
          <a:p>
            <a:pPr lvl="0"/>
            <a:r>
              <a:rPr lang="en-US" dirty="0"/>
              <a:t>Click to edit presenter’s name</a:t>
            </a:r>
          </a:p>
        </p:txBody>
      </p:sp>
      <p:sp>
        <p:nvSpPr>
          <p:cNvPr id="26" name="Text Placeholder 23"/>
          <p:cNvSpPr>
            <a:spLocks noGrp="1"/>
          </p:cNvSpPr>
          <p:nvPr>
            <p:ph type="body" sz="quarter" idx="14" hasCustomPrompt="1"/>
          </p:nvPr>
        </p:nvSpPr>
        <p:spPr>
          <a:xfrm>
            <a:off x="217858" y="4173115"/>
            <a:ext cx="4117430" cy="164592"/>
          </a:xfrm>
          <a:prstGeom prst="rect">
            <a:avLst/>
          </a:prstGeom>
        </p:spPr>
        <p:txBody>
          <a:bodyPr wrap="none" lIns="0" tIns="0" rIns="0" bIns="0" anchor="b" anchorCtr="0">
            <a:noAutofit/>
          </a:bodyPr>
          <a:lstStyle>
            <a:lvl1pPr marL="0" indent="0" algn="l">
              <a:lnSpc>
                <a:spcPct val="100000"/>
              </a:lnSpc>
              <a:buFontTx/>
              <a:buNone/>
              <a:defRPr sz="1200" b="0" i="0">
                <a:solidFill>
                  <a:schemeClr val="bg2"/>
                </a:solidFill>
                <a:latin typeface="IBM Plex Sans Light" panose="020B0403050203000203" pitchFamily="34" charset="77"/>
              </a:defRPr>
            </a:lvl1pPr>
            <a:lvl2pPr marL="158591" indent="0" algn="r">
              <a:buFontTx/>
              <a:buNone/>
              <a:defRPr sz="1260" i="1"/>
            </a:lvl2pPr>
            <a:lvl3pPr marL="345758" indent="0" algn="r">
              <a:buFontTx/>
              <a:buNone/>
              <a:defRPr sz="1260" i="1"/>
            </a:lvl3pPr>
            <a:lvl4pPr marL="470059" indent="0" algn="r">
              <a:buFontTx/>
              <a:buNone/>
              <a:defRPr sz="1260" i="1"/>
            </a:lvl4pPr>
            <a:lvl5pPr marL="627222" indent="0" algn="r">
              <a:buFontTx/>
              <a:buNone/>
              <a:defRPr sz="1260" i="1"/>
            </a:lvl5pPr>
          </a:lstStyle>
          <a:p>
            <a:pPr lvl="0"/>
            <a:r>
              <a:rPr lang="en-US" dirty="0"/>
              <a:t>Click to edit presentation date</a:t>
            </a:r>
          </a:p>
        </p:txBody>
      </p:sp>
      <p:sp>
        <p:nvSpPr>
          <p:cNvPr id="27" name="Text Placeholder 12" title="Click to edit presenter's name, title, and date"/>
          <p:cNvSpPr>
            <a:spLocks noGrp="1"/>
          </p:cNvSpPr>
          <p:nvPr>
            <p:ph type="body" sz="quarter" idx="15" hasCustomPrompt="1"/>
          </p:nvPr>
        </p:nvSpPr>
        <p:spPr>
          <a:xfrm>
            <a:off x="217858" y="3501710"/>
            <a:ext cx="4104436" cy="200981"/>
          </a:xfrm>
          <a:prstGeom prst="rect">
            <a:avLst/>
          </a:prstGeom>
        </p:spPr>
        <p:txBody>
          <a:bodyPr lIns="0" tIns="0" rIns="0" bIns="0" anchor="t" anchorCtr="0">
            <a:noAutofit/>
          </a:bodyPr>
          <a:lstStyle>
            <a:lvl1pPr marL="0" marR="0" indent="0" algn="l" defTabSz="617220" rtl="0" eaLnBrk="1" fontAlgn="auto" latinLnBrk="0" hangingPunct="1">
              <a:lnSpc>
                <a:spcPct val="100000"/>
              </a:lnSpc>
              <a:spcBef>
                <a:spcPts val="0"/>
              </a:spcBef>
              <a:spcAft>
                <a:spcPts val="0"/>
              </a:spcAft>
              <a:buClr>
                <a:schemeClr val="tx2"/>
              </a:buClr>
              <a:buSzTx/>
              <a:buFontTx/>
              <a:buNone/>
              <a:tabLst/>
              <a:defRPr sz="1200" b="0" i="0" baseline="0">
                <a:solidFill>
                  <a:schemeClr val="bg2"/>
                </a:solidFill>
                <a:latin typeface="IBM Plex Sans Light" panose="020B0403050203000203" pitchFamily="34" charset="77"/>
                <a:cs typeface="Arial" panose="020B0604020202020204" pitchFamily="34" charset="0"/>
              </a:defRPr>
            </a:lvl1pPr>
            <a:lvl2pPr marL="308610" indent="0">
              <a:buFontTx/>
              <a:buNone/>
              <a:defRPr/>
            </a:lvl2pPr>
            <a:lvl3pPr marL="617220" indent="0">
              <a:buFontTx/>
              <a:buNone/>
              <a:defRPr/>
            </a:lvl3pPr>
            <a:lvl4pPr marL="925830" indent="0">
              <a:buFontTx/>
              <a:buNone/>
              <a:defRPr/>
            </a:lvl4pPr>
            <a:lvl5pPr marL="1234440" indent="0">
              <a:buFontTx/>
              <a:buNone/>
              <a:defRPr/>
            </a:lvl5pPr>
          </a:lstStyle>
          <a:p>
            <a:pPr lvl="0"/>
            <a:r>
              <a:rPr lang="en-US" dirty="0"/>
              <a:t>Click to edit presenter’s title and division</a:t>
            </a:r>
          </a:p>
        </p:txBody>
      </p:sp>
      <p:pic>
        <p:nvPicPr>
          <p:cNvPr id="7" name="Picture 6">
            <a:extLst>
              <a:ext uri="{FF2B5EF4-FFF2-40B4-BE49-F238E27FC236}">
                <a16:creationId xmlns:a16="http://schemas.microsoft.com/office/drawing/2014/main" id="{09B7FAAA-D7C3-8842-B39A-EC51919593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1594" y="407549"/>
            <a:ext cx="1125854" cy="264159"/>
          </a:xfrm>
          <a:prstGeom prst="rect">
            <a:avLst/>
          </a:prstGeom>
        </p:spPr>
      </p:pic>
      <p:pic>
        <p:nvPicPr>
          <p:cNvPr id="11" name="Picture 10">
            <a:extLst>
              <a:ext uri="{FF2B5EF4-FFF2-40B4-BE49-F238E27FC236}">
                <a16:creationId xmlns:a16="http://schemas.microsoft.com/office/drawing/2014/main" id="{5B527702-F48F-2B40-8886-D69FF635D90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98180" y="4655378"/>
            <a:ext cx="662940" cy="246839"/>
          </a:xfrm>
          <a:prstGeom prst="rect">
            <a:avLst/>
          </a:prstGeom>
        </p:spPr>
      </p:pic>
      <p:sp>
        <p:nvSpPr>
          <p:cNvPr id="9" name="Footer Placeholder 8">
            <a:extLst>
              <a:ext uri="{FF2B5EF4-FFF2-40B4-BE49-F238E27FC236}">
                <a16:creationId xmlns:a16="http://schemas.microsoft.com/office/drawing/2014/main" id="{03B6AA8C-F4C9-C142-8C48-BBAA477A17B8}"/>
              </a:ext>
            </a:extLst>
          </p:cNvPr>
          <p:cNvSpPr>
            <a:spLocks noGrp="1"/>
          </p:cNvSpPr>
          <p:nvPr>
            <p:ph type="ftr" sz="quarter" idx="16"/>
          </p:nvPr>
        </p:nvSpPr>
        <p:spPr/>
        <p:txBody>
          <a:bodyPr/>
          <a:lstStyle>
            <a:lvl1pPr>
              <a:defRPr>
                <a:solidFill>
                  <a:schemeClr val="tx2">
                    <a:lumMod val="65000"/>
                  </a:schemeClr>
                </a:solidFill>
              </a:defRPr>
            </a:lvl1pPr>
          </a:lstStyle>
          <a:p>
            <a:r>
              <a:rPr lang="en-US"/>
              <a:t>IBM Security / © 2020 IBM Corporation</a:t>
            </a:r>
          </a:p>
        </p:txBody>
      </p:sp>
    </p:spTree>
    <p:extLst>
      <p:ext uri="{BB962C8B-B14F-4D97-AF65-F5344CB8AC3E}">
        <p14:creationId xmlns:p14="http://schemas.microsoft.com/office/powerpoint/2010/main" val="234720260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08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1CAA9E9D-51C0-B449-BF3E-E56480D2ED19}"/>
              </a:ext>
            </a:extLst>
          </p:cNvPr>
          <p:cNvSpPr>
            <a:spLocks noGrp="1"/>
          </p:cNvSpPr>
          <p:nvPr>
            <p:ph type="ftr" sz="quarter" idx="10"/>
          </p:nvPr>
        </p:nvSpPr>
        <p:spPr/>
        <p:txBody>
          <a:bodyPr/>
          <a:lstStyle/>
          <a:p>
            <a:r>
              <a:rPr lang="en-US"/>
              <a:t>IBM Security / © 2020 IBM Corporation</a:t>
            </a:r>
          </a:p>
        </p:txBody>
      </p:sp>
      <p:sp>
        <p:nvSpPr>
          <p:cNvPr id="7" name="Slide Number Placeholder 6">
            <a:extLst>
              <a:ext uri="{FF2B5EF4-FFF2-40B4-BE49-F238E27FC236}">
                <a16:creationId xmlns:a16="http://schemas.microsoft.com/office/drawing/2014/main" id="{37CF600B-09D7-314F-BBE2-1964285698D5}"/>
              </a:ext>
            </a:extLst>
          </p:cNvPr>
          <p:cNvSpPr>
            <a:spLocks noGrp="1"/>
          </p:cNvSpPr>
          <p:nvPr>
            <p:ph type="sldNum" sz="quarter" idx="11"/>
          </p:nvPr>
        </p:nvSpPr>
        <p:spPr/>
        <p:txBody>
          <a:bodyPr/>
          <a:lstStyle/>
          <a:p>
            <a:fld id="{211F90E4-B54D-634F-995B-5A43DEA426D3}" type="slidenum">
              <a:rPr lang="en-US" smtClean="0"/>
              <a:pPr/>
              <a:t>‹#›</a:t>
            </a:fld>
            <a:endParaRPr lang="en-US"/>
          </a:p>
        </p:txBody>
      </p:sp>
    </p:spTree>
    <p:extLst>
      <p:ext uri="{BB962C8B-B14F-4D97-AF65-F5344CB8AC3E}">
        <p14:creationId xmlns:p14="http://schemas.microsoft.com/office/powerpoint/2010/main" val="1133512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Blank - Light">
    <p:bg>
      <p:bgPr>
        <a:solidFill>
          <a:schemeClr val="tx2"/>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01F704C8-DCEC-AE42-B4D0-9A86DED29D1D}"/>
              </a:ext>
            </a:extLst>
          </p:cNvPr>
          <p:cNvSpPr>
            <a:spLocks noGrp="1"/>
          </p:cNvSpPr>
          <p:nvPr>
            <p:ph type="ftr" sz="quarter" idx="10"/>
          </p:nvPr>
        </p:nvSpPr>
        <p:spPr/>
        <p:txBody>
          <a:bodyPr/>
          <a:lstStyle/>
          <a:p>
            <a:r>
              <a:rPr lang="en-US"/>
              <a:t>IBM Security / © 2020 IBM Corporation</a:t>
            </a:r>
          </a:p>
        </p:txBody>
      </p:sp>
      <p:sp>
        <p:nvSpPr>
          <p:cNvPr id="7" name="Slide Number Placeholder 6">
            <a:extLst>
              <a:ext uri="{FF2B5EF4-FFF2-40B4-BE49-F238E27FC236}">
                <a16:creationId xmlns:a16="http://schemas.microsoft.com/office/drawing/2014/main" id="{54A4B1CF-4596-DC4B-A534-87DA97F067BF}"/>
              </a:ext>
            </a:extLst>
          </p:cNvPr>
          <p:cNvSpPr>
            <a:spLocks noGrp="1"/>
          </p:cNvSpPr>
          <p:nvPr>
            <p:ph type="sldNum" sz="quarter" idx="11"/>
          </p:nvPr>
        </p:nvSpPr>
        <p:spPr/>
        <p:txBody>
          <a:bodyPr/>
          <a:lstStyle/>
          <a:p>
            <a:fld id="{211F90E4-B54D-634F-995B-5A43DEA426D3}" type="slidenum">
              <a:rPr lang="en-US" smtClean="0"/>
              <a:pPr/>
              <a:t>‹#›</a:t>
            </a:fld>
            <a:endParaRPr lang="en-US"/>
          </a:p>
        </p:txBody>
      </p:sp>
    </p:spTree>
    <p:extLst>
      <p:ext uri="{BB962C8B-B14F-4D97-AF65-F5344CB8AC3E}">
        <p14:creationId xmlns:p14="http://schemas.microsoft.com/office/powerpoint/2010/main" val="35382319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_BlackBkdg">
    <p:bg>
      <p:bgPr>
        <a:solidFill>
          <a:srgbClr val="010203"/>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4C58F1-0B93-7B40-B769-169CA3F8C307}"/>
              </a:ext>
            </a:extLst>
          </p:cNvPr>
          <p:cNvSpPr>
            <a:spLocks noGrp="1"/>
          </p:cNvSpPr>
          <p:nvPr>
            <p:ph type="title"/>
          </p:nvPr>
        </p:nvSpPr>
        <p:spPr/>
        <p:txBody>
          <a:bodyPr/>
          <a:lstStyle>
            <a:lvl1pPr>
              <a:defRPr>
                <a:solidFill>
                  <a:schemeClr val="bg2"/>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432033BF-D921-D640-AE71-3AC91AC8EFA0}"/>
              </a:ext>
            </a:extLst>
          </p:cNvPr>
          <p:cNvSpPr>
            <a:spLocks noGrp="1"/>
          </p:cNvSpPr>
          <p:nvPr>
            <p:ph type="ftr" sz="quarter" idx="10"/>
          </p:nvPr>
        </p:nvSpPr>
        <p:spPr/>
        <p:txBody>
          <a:bodyPr/>
          <a:lstStyle/>
          <a:p>
            <a:r>
              <a:rPr lang="en-US"/>
              <a:t>IBM Security / © 2020 IBM Corporation</a:t>
            </a:r>
          </a:p>
        </p:txBody>
      </p:sp>
      <p:sp>
        <p:nvSpPr>
          <p:cNvPr id="7" name="Slide Number Placeholder 6">
            <a:extLst>
              <a:ext uri="{FF2B5EF4-FFF2-40B4-BE49-F238E27FC236}">
                <a16:creationId xmlns:a16="http://schemas.microsoft.com/office/drawing/2014/main" id="{6C2BE4D6-DA2D-104C-AB54-75278D59C0BA}"/>
              </a:ext>
            </a:extLst>
          </p:cNvPr>
          <p:cNvSpPr>
            <a:spLocks noGrp="1"/>
          </p:cNvSpPr>
          <p:nvPr>
            <p:ph type="sldNum" sz="quarter" idx="11"/>
          </p:nvPr>
        </p:nvSpPr>
        <p:spPr/>
        <p:txBody>
          <a:bodyPr/>
          <a:lstStyle/>
          <a:p>
            <a:fld id="{211F90E4-B54D-634F-995B-5A43DEA426D3}" type="slidenum">
              <a:rPr lang="en-US" smtClean="0"/>
              <a:pPr/>
              <a:t>‹#›</a:t>
            </a:fld>
            <a:endParaRPr lang="en-US"/>
          </a:p>
        </p:txBody>
      </p:sp>
    </p:spTree>
    <p:extLst>
      <p:ext uri="{BB962C8B-B14F-4D97-AF65-F5344CB8AC3E}">
        <p14:creationId xmlns:p14="http://schemas.microsoft.com/office/powerpoint/2010/main" val="205142597"/>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 Light">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E90140-43FB-C24F-880C-B8BE35F1BCB0}"/>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F4CAF293-D3D4-B243-84D1-DE7B389A1775}"/>
              </a:ext>
            </a:extLst>
          </p:cNvPr>
          <p:cNvSpPr>
            <a:spLocks noGrp="1"/>
          </p:cNvSpPr>
          <p:nvPr>
            <p:ph type="ftr" sz="quarter" idx="10"/>
          </p:nvPr>
        </p:nvSpPr>
        <p:spPr/>
        <p:txBody>
          <a:bodyPr/>
          <a:lstStyle/>
          <a:p>
            <a:r>
              <a:rPr lang="en-US"/>
              <a:t>IBM Security / © 2020 IBM Corporation</a:t>
            </a:r>
          </a:p>
        </p:txBody>
      </p:sp>
      <p:sp>
        <p:nvSpPr>
          <p:cNvPr id="6" name="Slide Number Placeholder 5">
            <a:extLst>
              <a:ext uri="{FF2B5EF4-FFF2-40B4-BE49-F238E27FC236}">
                <a16:creationId xmlns:a16="http://schemas.microsoft.com/office/drawing/2014/main" id="{CD7E4B97-1B1D-344D-983F-A995E840D5D3}"/>
              </a:ext>
            </a:extLst>
          </p:cNvPr>
          <p:cNvSpPr>
            <a:spLocks noGrp="1"/>
          </p:cNvSpPr>
          <p:nvPr>
            <p:ph type="sldNum" sz="quarter" idx="11"/>
          </p:nvPr>
        </p:nvSpPr>
        <p:spPr/>
        <p:txBody>
          <a:bodyPr/>
          <a:lstStyle/>
          <a:p>
            <a:fld id="{211F90E4-B54D-634F-995B-5A43DEA426D3}" type="slidenum">
              <a:rPr lang="en-US" smtClean="0"/>
              <a:pPr/>
              <a:t>‹#›</a:t>
            </a:fld>
            <a:endParaRPr lang="en-US"/>
          </a:p>
        </p:txBody>
      </p:sp>
    </p:spTree>
    <p:extLst>
      <p:ext uri="{BB962C8B-B14F-4D97-AF65-F5344CB8AC3E}">
        <p14:creationId xmlns:p14="http://schemas.microsoft.com/office/powerpoint/2010/main" val="263456017"/>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C945311-11DC-474E-82AC-BFAC3A004AB7}"/>
              </a:ext>
            </a:extLst>
          </p:cNvPr>
          <p:cNvSpPr>
            <a:spLocks noGrp="1"/>
          </p:cNvSpPr>
          <p:nvPr>
            <p:ph type="body" sz="quarter" idx="11" hasCustomPrompt="1"/>
          </p:nvPr>
        </p:nvSpPr>
        <p:spPr>
          <a:xfrm>
            <a:off x="214535" y="572248"/>
            <a:ext cx="8700865" cy="339022"/>
          </a:xfrm>
          <a:ln w="12700">
            <a:miter lim="400000"/>
          </a:ln>
        </p:spPr>
        <p:txBody>
          <a:bodyPr lIns="0" tIns="0" rIns="0" bIns="0">
            <a:normAutofit/>
          </a:bodyPr>
          <a:lstStyle>
            <a:lvl1pPr>
              <a:buFontTx/>
              <a:buNone/>
              <a:defRPr kumimoji="0" lang="en-US" b="0" i="0" u="none" strike="noStrike" cap="none" spc="0" normalizeH="0" baseline="0" dirty="0">
                <a:ln>
                  <a:noFill/>
                </a:ln>
                <a:solidFill>
                  <a:schemeClr val="accent1"/>
                </a:solidFill>
                <a:effectLst/>
                <a:uLnTx/>
                <a:uFillTx/>
                <a:latin typeface="IBM Plex Sans" panose="020B0503050203000203" pitchFamily="34" charset="77"/>
                <a:ea typeface="ＭＳ Ｐゴシック" pitchFamily="34" charset="-128"/>
                <a:cs typeface="+mn-cs"/>
              </a:defRPr>
            </a:lvl1pPr>
          </a:lstStyle>
          <a:p>
            <a:pPr marL="0" marR="0" lvl="0" indent="0" defTabSz="411480" fontAlgn="base">
              <a:spcBef>
                <a:spcPts val="450"/>
              </a:spcBef>
              <a:spcAft>
                <a:spcPct val="0"/>
              </a:spcAft>
              <a:buClrTx/>
              <a:buSzTx/>
              <a:buFontTx/>
              <a:buNone/>
              <a:tabLst/>
            </a:pPr>
            <a:r>
              <a:rPr lang="en-US" dirty="0"/>
              <a:t>Edit Master intro text style</a:t>
            </a:r>
          </a:p>
        </p:txBody>
      </p:sp>
      <p:sp>
        <p:nvSpPr>
          <p:cNvPr id="2" name="Footer Placeholder 1">
            <a:extLst>
              <a:ext uri="{FF2B5EF4-FFF2-40B4-BE49-F238E27FC236}">
                <a16:creationId xmlns:a16="http://schemas.microsoft.com/office/drawing/2014/main" id="{A5AC4C5F-2F8F-5E4E-8EE6-52080C04EF7A}"/>
              </a:ext>
            </a:extLst>
          </p:cNvPr>
          <p:cNvSpPr>
            <a:spLocks noGrp="1"/>
          </p:cNvSpPr>
          <p:nvPr>
            <p:ph type="ftr" sz="quarter" idx="12"/>
          </p:nvPr>
        </p:nvSpPr>
        <p:spPr/>
        <p:txBody>
          <a:bodyPr/>
          <a:lstStyle/>
          <a:p>
            <a:r>
              <a:rPr lang="en-US"/>
              <a:t>IBM Security / © 2020 IBM Corporation</a:t>
            </a:r>
          </a:p>
        </p:txBody>
      </p:sp>
      <p:sp>
        <p:nvSpPr>
          <p:cNvPr id="3" name="Slide Number Placeholder 2">
            <a:extLst>
              <a:ext uri="{FF2B5EF4-FFF2-40B4-BE49-F238E27FC236}">
                <a16:creationId xmlns:a16="http://schemas.microsoft.com/office/drawing/2014/main" id="{C5D9BA7F-1940-CD48-A4DF-30BE61FD3C05}"/>
              </a:ext>
            </a:extLst>
          </p:cNvPr>
          <p:cNvSpPr>
            <a:spLocks noGrp="1"/>
          </p:cNvSpPr>
          <p:nvPr>
            <p:ph type="sldNum" sz="quarter" idx="13"/>
          </p:nvPr>
        </p:nvSpPr>
        <p:spPr/>
        <p:txBody>
          <a:bodyPr/>
          <a:lstStyle/>
          <a:p>
            <a:fld id="{211F90E4-B54D-634F-995B-5A43DEA426D3}" type="slidenum">
              <a:rPr lang="en-US" smtClean="0"/>
              <a:pPr/>
              <a:t>‹#›</a:t>
            </a:fld>
            <a:endParaRPr lang="en-US"/>
          </a:p>
        </p:txBody>
      </p:sp>
      <p:sp>
        <p:nvSpPr>
          <p:cNvPr id="9" name="Title 8">
            <a:extLst>
              <a:ext uri="{FF2B5EF4-FFF2-40B4-BE49-F238E27FC236}">
                <a16:creationId xmlns:a16="http://schemas.microsoft.com/office/drawing/2014/main" id="{3043ACC8-F48A-D049-ABE0-B87CC5602072}"/>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059044349"/>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eading Title and Subtitle">
    <p:bg>
      <p:bgPr>
        <a:solidFill>
          <a:schemeClr val="tx2"/>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C945311-11DC-474E-82AC-BFAC3A004AB7}"/>
              </a:ext>
            </a:extLst>
          </p:cNvPr>
          <p:cNvSpPr>
            <a:spLocks noGrp="1"/>
          </p:cNvSpPr>
          <p:nvPr>
            <p:ph type="body" sz="quarter" idx="11" hasCustomPrompt="1"/>
          </p:nvPr>
        </p:nvSpPr>
        <p:spPr>
          <a:xfrm>
            <a:off x="214535" y="832598"/>
            <a:ext cx="8700865" cy="339022"/>
          </a:xfrm>
          <a:ln w="12700">
            <a:miter lim="400000"/>
          </a:ln>
        </p:spPr>
        <p:txBody>
          <a:bodyPr lIns="0" tIns="0" rIns="0" bIns="0">
            <a:normAutofit/>
          </a:bodyPr>
          <a:lstStyle>
            <a:lvl1pPr>
              <a:buFontTx/>
              <a:buNone/>
              <a:defRPr kumimoji="0" lang="en-US" b="0" i="0" u="none" strike="noStrike" cap="none" spc="0" normalizeH="0" baseline="0" dirty="0">
                <a:ln>
                  <a:noFill/>
                </a:ln>
                <a:solidFill>
                  <a:schemeClr val="accent1"/>
                </a:solidFill>
                <a:effectLst/>
                <a:uLnTx/>
                <a:uFillTx/>
                <a:latin typeface="IBM Plex Sans" panose="020B0503050203000203" pitchFamily="34" charset="77"/>
                <a:ea typeface="ＭＳ Ｐゴシック" pitchFamily="34" charset="-128"/>
                <a:cs typeface="+mn-cs"/>
              </a:defRPr>
            </a:lvl1pPr>
          </a:lstStyle>
          <a:p>
            <a:pPr marL="0" marR="0" lvl="0" indent="0" defTabSz="411480" fontAlgn="base">
              <a:spcBef>
                <a:spcPts val="450"/>
              </a:spcBef>
              <a:spcAft>
                <a:spcPct val="0"/>
              </a:spcAft>
              <a:buClrTx/>
              <a:buSzTx/>
              <a:buFontTx/>
              <a:buNone/>
              <a:tabLst/>
            </a:pPr>
            <a:r>
              <a:rPr lang="en-US" dirty="0"/>
              <a:t>Edit Master intro text style</a:t>
            </a:r>
          </a:p>
        </p:txBody>
      </p:sp>
      <p:sp>
        <p:nvSpPr>
          <p:cNvPr id="6" name="Title 5">
            <a:extLst>
              <a:ext uri="{FF2B5EF4-FFF2-40B4-BE49-F238E27FC236}">
                <a16:creationId xmlns:a16="http://schemas.microsoft.com/office/drawing/2014/main" id="{3724E524-E40E-0149-AF3D-82E8DB368AB9}"/>
              </a:ext>
            </a:extLst>
          </p:cNvPr>
          <p:cNvSpPr>
            <a:spLocks noGrp="1"/>
          </p:cNvSpPr>
          <p:nvPr>
            <p:ph type="title"/>
          </p:nvPr>
        </p:nvSpPr>
        <p:spPr>
          <a:xfrm>
            <a:off x="219701" y="391781"/>
            <a:ext cx="8695699" cy="299550"/>
          </a:xfrm>
        </p:spPr>
        <p:txBody>
          <a:bodyPr/>
          <a:lstStyle>
            <a:lvl1pPr>
              <a:defRPr>
                <a:solidFill>
                  <a:schemeClr val="tx1"/>
                </a:solidFill>
              </a:defRPr>
            </a:lvl1pPr>
          </a:lstStyle>
          <a:p>
            <a:r>
              <a:rPr lang="en-US" dirty="0"/>
              <a:t>Click to edit Master title style</a:t>
            </a:r>
          </a:p>
        </p:txBody>
      </p:sp>
      <p:sp>
        <p:nvSpPr>
          <p:cNvPr id="8" name="Footer Placeholder 7">
            <a:extLst>
              <a:ext uri="{FF2B5EF4-FFF2-40B4-BE49-F238E27FC236}">
                <a16:creationId xmlns:a16="http://schemas.microsoft.com/office/drawing/2014/main" id="{E7F91217-EF33-204C-900E-A9234E21CCD6}"/>
              </a:ext>
            </a:extLst>
          </p:cNvPr>
          <p:cNvSpPr>
            <a:spLocks noGrp="1"/>
          </p:cNvSpPr>
          <p:nvPr>
            <p:ph type="ftr" sz="quarter" idx="12"/>
          </p:nvPr>
        </p:nvSpPr>
        <p:spPr/>
        <p:txBody>
          <a:bodyPr/>
          <a:lstStyle/>
          <a:p>
            <a:r>
              <a:rPr lang="en-US"/>
              <a:t>IBM Security / © 2020 IBM Corporation</a:t>
            </a:r>
          </a:p>
        </p:txBody>
      </p:sp>
      <p:sp>
        <p:nvSpPr>
          <p:cNvPr id="9" name="Slide Number Placeholder 8">
            <a:extLst>
              <a:ext uri="{FF2B5EF4-FFF2-40B4-BE49-F238E27FC236}">
                <a16:creationId xmlns:a16="http://schemas.microsoft.com/office/drawing/2014/main" id="{3372EBD4-5116-7040-A6CF-AFEAED3C1EA4}"/>
              </a:ext>
            </a:extLst>
          </p:cNvPr>
          <p:cNvSpPr>
            <a:spLocks noGrp="1"/>
          </p:cNvSpPr>
          <p:nvPr>
            <p:ph type="sldNum" sz="quarter" idx="13"/>
          </p:nvPr>
        </p:nvSpPr>
        <p:spPr/>
        <p:txBody>
          <a:bodyPr/>
          <a:lstStyle/>
          <a:p>
            <a:fld id="{211F90E4-B54D-634F-995B-5A43DEA426D3}" type="slidenum">
              <a:rPr lang="en-US" smtClean="0"/>
              <a:pPr/>
              <a:t>‹#›</a:t>
            </a:fld>
            <a:endParaRPr lang="en-US"/>
          </a:p>
        </p:txBody>
      </p:sp>
    </p:spTree>
    <p:extLst>
      <p:ext uri="{BB962C8B-B14F-4D97-AF65-F5344CB8AC3E}">
        <p14:creationId xmlns:p14="http://schemas.microsoft.com/office/powerpoint/2010/main" val="1340174555"/>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Black Bkgd">
    <p:bg>
      <p:bgPr>
        <a:solidFill>
          <a:srgbClr val="010203"/>
        </a:solidFill>
        <a:effectLst/>
      </p:bgPr>
    </p:bg>
    <p:spTree>
      <p:nvGrpSpPr>
        <p:cNvPr id="1" name=""/>
        <p:cNvGrpSpPr/>
        <p:nvPr/>
      </p:nvGrpSpPr>
      <p:grpSpPr>
        <a:xfrm>
          <a:off x="0" y="0"/>
          <a:ext cx="0" cy="0"/>
          <a:chOff x="0" y="0"/>
          <a:chExt cx="0" cy="0"/>
        </a:xfrm>
      </p:grpSpPr>
      <p:sp>
        <p:nvSpPr>
          <p:cNvPr id="5" name="Content Placeholder 4"/>
          <p:cNvSpPr>
            <a:spLocks noGrp="1"/>
          </p:cNvSpPr>
          <p:nvPr>
            <p:ph sz="quarter" idx="14"/>
          </p:nvPr>
        </p:nvSpPr>
        <p:spPr>
          <a:xfrm>
            <a:off x="219701" y="822960"/>
            <a:ext cx="8686174" cy="3703320"/>
          </a:xfrm>
        </p:spPr>
        <p:txBody>
          <a:bodyPr/>
          <a:lstStyle>
            <a:lvl1pPr>
              <a:defRPr sz="1400" b="0" i="0">
                <a:solidFill>
                  <a:schemeClr val="bg2"/>
                </a:solidFill>
                <a:latin typeface="IBM Plex Sans" panose="020B0503050203000203" pitchFamily="34" charset="77"/>
              </a:defRPr>
            </a:lvl1pPr>
            <a:lvl2pPr>
              <a:defRPr sz="1400" b="0" i="0">
                <a:solidFill>
                  <a:schemeClr val="bg2"/>
                </a:solidFill>
                <a:latin typeface="IBM Plex Sans" panose="020B0503050203000203" pitchFamily="34" charset="77"/>
              </a:defRPr>
            </a:lvl2pPr>
            <a:lvl3pPr>
              <a:defRPr sz="1400" b="0" i="0">
                <a:solidFill>
                  <a:schemeClr val="bg2"/>
                </a:solidFill>
                <a:latin typeface="IBM Plex Sans" panose="020B0503050203000203" pitchFamily="34" charset="77"/>
              </a:defRPr>
            </a:lvl3pPr>
            <a:lvl4pPr>
              <a:defRPr sz="1400" b="0" i="0">
                <a:solidFill>
                  <a:schemeClr val="bg2"/>
                </a:solidFill>
                <a:latin typeface="IBM Plex Sans" panose="020B0503050203000203" pitchFamily="34" charset="77"/>
              </a:defRPr>
            </a:lvl4pPr>
            <a:lvl5pPr>
              <a:defRPr sz="1400" b="0" i="0">
                <a:solidFill>
                  <a:schemeClr val="bg2"/>
                </a:solidFill>
                <a:latin typeface="IBM Plex Sans" panose="020B0503050203000203"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B5D57824-963A-BA49-ADA3-50E59D258140}"/>
              </a:ext>
            </a:extLst>
          </p:cNvPr>
          <p:cNvSpPr>
            <a:spLocks noGrp="1"/>
          </p:cNvSpPr>
          <p:nvPr>
            <p:ph type="title"/>
          </p:nvPr>
        </p:nvSpPr>
        <p:spPr>
          <a:xfrm>
            <a:off x="219701" y="214800"/>
            <a:ext cx="8695699" cy="299550"/>
          </a:xfrm>
        </p:spPr>
        <p:txBody>
          <a:bodyPr/>
          <a:lstStyle>
            <a:lvl1pPr>
              <a:defRPr>
                <a:solidFill>
                  <a:schemeClr val="bg2"/>
                </a:solidFill>
              </a:defRPr>
            </a:lvl1pPr>
          </a:lstStyle>
          <a:p>
            <a:r>
              <a:rPr lang="en-US" dirty="0"/>
              <a:t>Click to edit Master title style</a:t>
            </a:r>
          </a:p>
        </p:txBody>
      </p:sp>
      <p:sp>
        <p:nvSpPr>
          <p:cNvPr id="8" name="Footer Placeholder 7">
            <a:extLst>
              <a:ext uri="{FF2B5EF4-FFF2-40B4-BE49-F238E27FC236}">
                <a16:creationId xmlns:a16="http://schemas.microsoft.com/office/drawing/2014/main" id="{D9F1175E-914D-C642-AD09-03D07414FDBD}"/>
              </a:ext>
            </a:extLst>
          </p:cNvPr>
          <p:cNvSpPr>
            <a:spLocks noGrp="1"/>
          </p:cNvSpPr>
          <p:nvPr>
            <p:ph type="ftr" sz="quarter" idx="15"/>
          </p:nvPr>
        </p:nvSpPr>
        <p:spPr/>
        <p:txBody>
          <a:bodyPr/>
          <a:lstStyle/>
          <a:p>
            <a:r>
              <a:rPr lang="en-US"/>
              <a:t>IBM Security / © 2020 IBM Corporation</a:t>
            </a:r>
          </a:p>
        </p:txBody>
      </p:sp>
      <p:sp>
        <p:nvSpPr>
          <p:cNvPr id="9" name="Slide Number Placeholder 8">
            <a:extLst>
              <a:ext uri="{FF2B5EF4-FFF2-40B4-BE49-F238E27FC236}">
                <a16:creationId xmlns:a16="http://schemas.microsoft.com/office/drawing/2014/main" id="{827CA721-9E33-4441-A83A-ECEDAB2D0ABB}"/>
              </a:ext>
            </a:extLst>
          </p:cNvPr>
          <p:cNvSpPr>
            <a:spLocks noGrp="1"/>
          </p:cNvSpPr>
          <p:nvPr>
            <p:ph type="sldNum" sz="quarter" idx="16"/>
          </p:nvPr>
        </p:nvSpPr>
        <p:spPr/>
        <p:txBody>
          <a:bodyPr/>
          <a:lstStyle/>
          <a:p>
            <a:fld id="{211F90E4-B54D-634F-995B-5A43DEA426D3}" type="slidenum">
              <a:rPr lang="en-US" smtClean="0"/>
              <a:pPr/>
              <a:t>‹#›</a:t>
            </a:fld>
            <a:endParaRPr lang="en-US"/>
          </a:p>
        </p:txBody>
      </p:sp>
    </p:spTree>
    <p:extLst>
      <p:ext uri="{BB962C8B-B14F-4D97-AF65-F5344CB8AC3E}">
        <p14:creationId xmlns:p14="http://schemas.microsoft.com/office/powerpoint/2010/main" val="2536079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77660" y="168516"/>
            <a:ext cx="6470333" cy="630936"/>
          </a:xfrm>
        </p:spPr>
        <p:txBody>
          <a:bodyPr/>
          <a:lstStyle>
            <a:lvl1pPr>
              <a:defRPr>
                <a:solidFill>
                  <a:schemeClr val="tx1"/>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lvl1pPr>
              <a:defRPr>
                <a:solidFill>
                  <a:schemeClr val="tx1"/>
                </a:solidFill>
              </a:defRPr>
            </a:lvl1pPr>
          </a:lstStyle>
          <a:p>
            <a:r>
              <a:rPr lang="en-US" dirty="0"/>
              <a:t>IBM Security / © 2020 IBM Corporation</a:t>
            </a: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192024" y="1350137"/>
            <a:ext cx="4179951" cy="300837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13061023"/>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IBM Security / © 2020 IBM Corporation</a:t>
            </a:r>
          </a:p>
        </p:txBody>
      </p:sp>
      <p:sp>
        <p:nvSpPr>
          <p:cNvPr id="6" name="Title 5"/>
          <p:cNvSpPr>
            <a:spLocks noGrp="1"/>
          </p:cNvSpPr>
          <p:nvPr>
            <p:ph type="title"/>
          </p:nvPr>
        </p:nvSpPr>
        <p:spPr>
          <a:xfrm>
            <a:off x="0" y="-1"/>
            <a:ext cx="9143999" cy="1290639"/>
          </a:xfrm>
          <a:solidFill>
            <a:schemeClr val="tx1"/>
          </a:solidFill>
        </p:spPr>
        <p:txBody>
          <a:bodyPr lIns="228600" tIns="201168" rIns="228600" bIns="228600"/>
          <a:lstStyle>
            <a:lvl1pPr>
              <a:defRPr sz="2400">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38520936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 Black Bkgd">
    <p:bg>
      <p:bgPr>
        <a:solidFill>
          <a:schemeClr val="tx2"/>
        </a:solidFill>
        <a:effectLst/>
      </p:bgPr>
    </p:bg>
    <p:spTree>
      <p:nvGrpSpPr>
        <p:cNvPr id="1" name=""/>
        <p:cNvGrpSpPr/>
        <p:nvPr/>
      </p:nvGrpSpPr>
      <p:grpSpPr>
        <a:xfrm>
          <a:off x="0" y="0"/>
          <a:ext cx="0" cy="0"/>
          <a:chOff x="0" y="0"/>
          <a:chExt cx="0" cy="0"/>
        </a:xfrm>
      </p:grpSpPr>
      <p:sp>
        <p:nvSpPr>
          <p:cNvPr id="5" name="Content Placeholder 4"/>
          <p:cNvSpPr>
            <a:spLocks noGrp="1"/>
          </p:cNvSpPr>
          <p:nvPr>
            <p:ph sz="quarter" idx="14"/>
          </p:nvPr>
        </p:nvSpPr>
        <p:spPr>
          <a:xfrm>
            <a:off x="219701" y="822960"/>
            <a:ext cx="8686174" cy="3703320"/>
          </a:xfrm>
        </p:spPr>
        <p:txBody>
          <a:bodyPr/>
          <a:lstStyle>
            <a:lvl1pPr>
              <a:defRPr sz="1400" b="0" i="0">
                <a:solidFill>
                  <a:schemeClr val="tx1"/>
                </a:solidFill>
                <a:latin typeface="IBM Plex Sans" panose="020B0503050203000203" pitchFamily="34" charset="77"/>
              </a:defRPr>
            </a:lvl1pPr>
            <a:lvl2pPr>
              <a:defRPr sz="1400" b="0" i="0">
                <a:solidFill>
                  <a:schemeClr val="tx1"/>
                </a:solidFill>
                <a:latin typeface="IBM Plex Sans" panose="020B0503050203000203" pitchFamily="34" charset="77"/>
              </a:defRPr>
            </a:lvl2pPr>
            <a:lvl3pPr>
              <a:defRPr sz="1400" b="0" i="0">
                <a:solidFill>
                  <a:schemeClr val="tx1"/>
                </a:solidFill>
                <a:latin typeface="IBM Plex Sans" panose="020B0503050203000203" pitchFamily="34" charset="77"/>
              </a:defRPr>
            </a:lvl3pPr>
            <a:lvl4pPr>
              <a:defRPr sz="1400" b="0" i="0">
                <a:solidFill>
                  <a:schemeClr val="tx1"/>
                </a:solidFill>
                <a:latin typeface="IBM Plex Sans" panose="020B0503050203000203" pitchFamily="34" charset="77"/>
              </a:defRPr>
            </a:lvl4pPr>
            <a:lvl5pPr>
              <a:defRPr sz="1400" b="0" i="0">
                <a:solidFill>
                  <a:schemeClr val="tx1"/>
                </a:solidFill>
                <a:latin typeface="IBM Plex Sans" panose="020B0503050203000203"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B5D57824-963A-BA49-ADA3-50E59D258140}"/>
              </a:ext>
            </a:extLst>
          </p:cNvPr>
          <p:cNvSpPr>
            <a:spLocks noGrp="1"/>
          </p:cNvSpPr>
          <p:nvPr>
            <p:ph type="title"/>
          </p:nvPr>
        </p:nvSpPr>
        <p:spPr>
          <a:xfrm>
            <a:off x="219701" y="214800"/>
            <a:ext cx="8695699" cy="299550"/>
          </a:xfrm>
        </p:spPr>
        <p:txBody>
          <a:bodyPr/>
          <a:lstStyle>
            <a:lvl1pPr>
              <a:defRPr>
                <a:solidFill>
                  <a:schemeClr val="tx1"/>
                </a:solidFill>
              </a:defRPr>
            </a:lvl1pPr>
          </a:lstStyle>
          <a:p>
            <a:r>
              <a:rPr lang="en-US" dirty="0"/>
              <a:t>Click to edit Master title style</a:t>
            </a:r>
          </a:p>
        </p:txBody>
      </p:sp>
      <p:sp>
        <p:nvSpPr>
          <p:cNvPr id="8" name="Footer Placeholder 7">
            <a:extLst>
              <a:ext uri="{FF2B5EF4-FFF2-40B4-BE49-F238E27FC236}">
                <a16:creationId xmlns:a16="http://schemas.microsoft.com/office/drawing/2014/main" id="{C4319FB2-3C33-A941-AB65-636D1A7513CF}"/>
              </a:ext>
            </a:extLst>
          </p:cNvPr>
          <p:cNvSpPr>
            <a:spLocks noGrp="1"/>
          </p:cNvSpPr>
          <p:nvPr>
            <p:ph type="ftr" sz="quarter" idx="15"/>
          </p:nvPr>
        </p:nvSpPr>
        <p:spPr/>
        <p:txBody>
          <a:bodyPr/>
          <a:lstStyle/>
          <a:p>
            <a:r>
              <a:rPr lang="en-US"/>
              <a:t>IBM Security / © 2020 IBM Corporation</a:t>
            </a:r>
          </a:p>
        </p:txBody>
      </p:sp>
      <p:sp>
        <p:nvSpPr>
          <p:cNvPr id="9" name="Slide Number Placeholder 8">
            <a:extLst>
              <a:ext uri="{FF2B5EF4-FFF2-40B4-BE49-F238E27FC236}">
                <a16:creationId xmlns:a16="http://schemas.microsoft.com/office/drawing/2014/main" id="{54C89A35-6CE4-CD49-B46A-0EA07A0A32FA}"/>
              </a:ext>
            </a:extLst>
          </p:cNvPr>
          <p:cNvSpPr>
            <a:spLocks noGrp="1"/>
          </p:cNvSpPr>
          <p:nvPr>
            <p:ph type="sldNum" sz="quarter" idx="16"/>
          </p:nvPr>
        </p:nvSpPr>
        <p:spPr/>
        <p:txBody>
          <a:bodyPr/>
          <a:lstStyle/>
          <a:p>
            <a:fld id="{211F90E4-B54D-634F-995B-5A43DEA426D3}" type="slidenum">
              <a:rPr lang="en-US" smtClean="0"/>
              <a:pPr/>
              <a:t>‹#›</a:t>
            </a:fld>
            <a:endParaRPr lang="en-US"/>
          </a:p>
        </p:txBody>
      </p:sp>
    </p:spTree>
    <p:extLst>
      <p:ext uri="{BB962C8B-B14F-4D97-AF65-F5344CB8AC3E}">
        <p14:creationId xmlns:p14="http://schemas.microsoft.com/office/powerpoint/2010/main" val="3049090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2 Column Content - Black Bkgd">
    <p:bg>
      <p:bgPr>
        <a:solidFill>
          <a:srgbClr val="01020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solidFill>
                  <a:schemeClr val="bg2"/>
                </a:solidFill>
                <a:latin typeface="IBM Plex Sans" panose="020B0503050203000203" pitchFamily="34" charset="77"/>
              </a:defRPr>
            </a:lvl1pPr>
          </a:lstStyle>
          <a:p>
            <a:r>
              <a:rPr lang="en-US" dirty="0"/>
              <a:t>Click to edit Master title style</a:t>
            </a:r>
          </a:p>
        </p:txBody>
      </p:sp>
      <p:sp>
        <p:nvSpPr>
          <p:cNvPr id="10" name="Content Placeholder 9">
            <a:extLst>
              <a:ext uri="{FF2B5EF4-FFF2-40B4-BE49-F238E27FC236}">
                <a16:creationId xmlns:a16="http://schemas.microsoft.com/office/drawing/2014/main" id="{0A570AF0-E8C8-094C-941C-45A44610DAC0}"/>
              </a:ext>
            </a:extLst>
          </p:cNvPr>
          <p:cNvSpPr>
            <a:spLocks noGrp="1"/>
          </p:cNvSpPr>
          <p:nvPr>
            <p:ph sz="quarter" idx="10"/>
          </p:nvPr>
        </p:nvSpPr>
        <p:spPr>
          <a:xfrm>
            <a:off x="228600" y="822325"/>
            <a:ext cx="4343400" cy="37036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1">
            <a:extLst>
              <a:ext uri="{FF2B5EF4-FFF2-40B4-BE49-F238E27FC236}">
                <a16:creationId xmlns:a16="http://schemas.microsoft.com/office/drawing/2014/main" id="{62BA6E3F-84C7-3742-BA75-FC8C4E7CD3A8}"/>
              </a:ext>
            </a:extLst>
          </p:cNvPr>
          <p:cNvSpPr>
            <a:spLocks noGrp="1"/>
          </p:cNvSpPr>
          <p:nvPr>
            <p:ph sz="quarter" idx="11"/>
          </p:nvPr>
        </p:nvSpPr>
        <p:spPr>
          <a:xfrm>
            <a:off x="4800600" y="822325"/>
            <a:ext cx="4343400" cy="37036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84E6E61-FB80-BD4F-A952-BBAB7FFDE90C}"/>
              </a:ext>
            </a:extLst>
          </p:cNvPr>
          <p:cNvSpPr>
            <a:spLocks noGrp="1"/>
          </p:cNvSpPr>
          <p:nvPr>
            <p:ph type="ftr" sz="quarter" idx="12"/>
          </p:nvPr>
        </p:nvSpPr>
        <p:spPr/>
        <p:txBody>
          <a:bodyPr/>
          <a:lstStyle/>
          <a:p>
            <a:r>
              <a:rPr lang="en-US"/>
              <a:t>IBM Security / © 2020 IBM Corporation</a:t>
            </a:r>
          </a:p>
        </p:txBody>
      </p:sp>
      <p:sp>
        <p:nvSpPr>
          <p:cNvPr id="6" name="Slide Number Placeholder 5">
            <a:extLst>
              <a:ext uri="{FF2B5EF4-FFF2-40B4-BE49-F238E27FC236}">
                <a16:creationId xmlns:a16="http://schemas.microsoft.com/office/drawing/2014/main" id="{A784A2D0-D516-5042-B81B-85A381909715}"/>
              </a:ext>
            </a:extLst>
          </p:cNvPr>
          <p:cNvSpPr>
            <a:spLocks noGrp="1"/>
          </p:cNvSpPr>
          <p:nvPr>
            <p:ph type="sldNum" sz="quarter" idx="13"/>
          </p:nvPr>
        </p:nvSpPr>
        <p:spPr/>
        <p:txBody>
          <a:bodyPr/>
          <a:lstStyle/>
          <a:p>
            <a:fld id="{211F90E4-B54D-634F-995B-5A43DEA426D3}" type="slidenum">
              <a:rPr lang="en-US" smtClean="0"/>
              <a:pPr/>
              <a:t>‹#›</a:t>
            </a:fld>
            <a:endParaRPr lang="en-US"/>
          </a:p>
        </p:txBody>
      </p:sp>
    </p:spTree>
    <p:extLst>
      <p:ext uri="{BB962C8B-B14F-4D97-AF65-F5344CB8AC3E}">
        <p14:creationId xmlns:p14="http://schemas.microsoft.com/office/powerpoint/2010/main" val="37064597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2 Column Content - Light Bkg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solidFill>
                  <a:schemeClr val="tx1"/>
                </a:solidFill>
                <a:latin typeface="IBM Plex Sans" panose="020B0503050203000203" pitchFamily="34" charset="77"/>
              </a:defRPr>
            </a:lvl1pPr>
          </a:lstStyle>
          <a:p>
            <a:r>
              <a:rPr lang="en-US" dirty="0"/>
              <a:t>Click to edit Master title style</a:t>
            </a:r>
          </a:p>
        </p:txBody>
      </p:sp>
      <p:sp>
        <p:nvSpPr>
          <p:cNvPr id="10" name="Content Placeholder 9">
            <a:extLst>
              <a:ext uri="{FF2B5EF4-FFF2-40B4-BE49-F238E27FC236}">
                <a16:creationId xmlns:a16="http://schemas.microsoft.com/office/drawing/2014/main" id="{0A570AF0-E8C8-094C-941C-45A44610DAC0}"/>
              </a:ext>
            </a:extLst>
          </p:cNvPr>
          <p:cNvSpPr>
            <a:spLocks noGrp="1"/>
          </p:cNvSpPr>
          <p:nvPr>
            <p:ph sz="quarter" idx="10"/>
          </p:nvPr>
        </p:nvSpPr>
        <p:spPr>
          <a:xfrm>
            <a:off x="228600" y="822325"/>
            <a:ext cx="4343400" cy="37036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1">
            <a:extLst>
              <a:ext uri="{FF2B5EF4-FFF2-40B4-BE49-F238E27FC236}">
                <a16:creationId xmlns:a16="http://schemas.microsoft.com/office/drawing/2014/main" id="{62BA6E3F-84C7-3742-BA75-FC8C4E7CD3A8}"/>
              </a:ext>
            </a:extLst>
          </p:cNvPr>
          <p:cNvSpPr>
            <a:spLocks noGrp="1"/>
          </p:cNvSpPr>
          <p:nvPr>
            <p:ph sz="quarter" idx="11"/>
          </p:nvPr>
        </p:nvSpPr>
        <p:spPr>
          <a:xfrm>
            <a:off x="4800600" y="822325"/>
            <a:ext cx="4343400" cy="37036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9C744D4B-3E32-F748-8255-3A3DA55D5C9C}"/>
              </a:ext>
            </a:extLst>
          </p:cNvPr>
          <p:cNvSpPr>
            <a:spLocks noGrp="1"/>
          </p:cNvSpPr>
          <p:nvPr>
            <p:ph type="ftr" sz="quarter" idx="12"/>
          </p:nvPr>
        </p:nvSpPr>
        <p:spPr/>
        <p:txBody>
          <a:bodyPr/>
          <a:lstStyle/>
          <a:p>
            <a:r>
              <a:rPr lang="en-US"/>
              <a:t>IBM Security / © 2020 IBM Corporation</a:t>
            </a:r>
          </a:p>
        </p:txBody>
      </p:sp>
      <p:sp>
        <p:nvSpPr>
          <p:cNvPr id="6" name="Slide Number Placeholder 5">
            <a:extLst>
              <a:ext uri="{FF2B5EF4-FFF2-40B4-BE49-F238E27FC236}">
                <a16:creationId xmlns:a16="http://schemas.microsoft.com/office/drawing/2014/main" id="{F9ACE6B4-04C9-1744-82D7-C508FD8ABE44}"/>
              </a:ext>
            </a:extLst>
          </p:cNvPr>
          <p:cNvSpPr>
            <a:spLocks noGrp="1"/>
          </p:cNvSpPr>
          <p:nvPr>
            <p:ph type="sldNum" sz="quarter" idx="13"/>
          </p:nvPr>
        </p:nvSpPr>
        <p:spPr/>
        <p:txBody>
          <a:bodyPr/>
          <a:lstStyle/>
          <a:p>
            <a:fld id="{211F90E4-B54D-634F-995B-5A43DEA426D3}" type="slidenum">
              <a:rPr lang="en-US" smtClean="0"/>
              <a:pPr/>
              <a:t>‹#›</a:t>
            </a:fld>
            <a:endParaRPr lang="en-US"/>
          </a:p>
        </p:txBody>
      </p:sp>
    </p:spTree>
    <p:extLst>
      <p:ext uri="{BB962C8B-B14F-4D97-AF65-F5344CB8AC3E}">
        <p14:creationId xmlns:p14="http://schemas.microsoft.com/office/powerpoint/2010/main" val="27973783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Text, and Half-page Photo">
    <p:bg>
      <p:bgPr>
        <a:solidFill>
          <a:schemeClr val="tx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86AD17F-5C56-FE45-8730-D82B12E7323A}"/>
              </a:ext>
            </a:extLst>
          </p:cNvPr>
          <p:cNvSpPr>
            <a:spLocks noGrp="1"/>
          </p:cNvSpPr>
          <p:nvPr>
            <p:ph type="pic" sz="quarter" idx="12" hasCustomPrompt="1"/>
          </p:nvPr>
        </p:nvSpPr>
        <p:spPr>
          <a:xfrm>
            <a:off x="4572000" y="0"/>
            <a:ext cx="4572000" cy="5143500"/>
          </a:xfrm>
          <a:solidFill>
            <a:schemeClr val="bg1"/>
          </a:solidFill>
        </p:spPr>
        <p:txBody>
          <a:bodyPr tIns="2103120"/>
          <a:lstStyle>
            <a:lvl1pPr marL="0" indent="0" algn="ctr">
              <a:spcBef>
                <a:spcPts val="0"/>
              </a:spcBef>
              <a:buFontTx/>
              <a:buNone/>
              <a:defRPr>
                <a:solidFill>
                  <a:schemeClr val="bg2"/>
                </a:solidFill>
              </a:defRPr>
            </a:lvl1pPr>
          </a:lstStyle>
          <a:p>
            <a:r>
              <a:rPr lang="en-US"/>
              <a:t>Click picture icon below to add photo</a:t>
            </a:r>
          </a:p>
        </p:txBody>
      </p:sp>
      <p:sp>
        <p:nvSpPr>
          <p:cNvPr id="5" name="Title 4">
            <a:extLst>
              <a:ext uri="{FF2B5EF4-FFF2-40B4-BE49-F238E27FC236}">
                <a16:creationId xmlns:a16="http://schemas.microsoft.com/office/drawing/2014/main" id="{792305F8-21A2-334C-BF87-FEA305D1F3C6}"/>
              </a:ext>
            </a:extLst>
          </p:cNvPr>
          <p:cNvSpPr>
            <a:spLocks noGrp="1"/>
          </p:cNvSpPr>
          <p:nvPr>
            <p:ph type="title"/>
          </p:nvPr>
        </p:nvSpPr>
        <p:spPr>
          <a:xfrm>
            <a:off x="219701" y="214800"/>
            <a:ext cx="4352299" cy="299550"/>
          </a:xfrm>
        </p:spPr>
        <p:txBody>
          <a:bodyPr/>
          <a:lstStyle>
            <a:lvl1pPr>
              <a:defRPr>
                <a:solidFill>
                  <a:schemeClr val="tx1"/>
                </a:solidFill>
              </a:defRPr>
            </a:lvl1pPr>
          </a:lstStyle>
          <a:p>
            <a:r>
              <a:rPr lang="en-US" dirty="0"/>
              <a:t>Click to edit Master title style</a:t>
            </a:r>
          </a:p>
        </p:txBody>
      </p:sp>
      <p:sp>
        <p:nvSpPr>
          <p:cNvPr id="6" name="Footer Placeholder 5">
            <a:extLst>
              <a:ext uri="{FF2B5EF4-FFF2-40B4-BE49-F238E27FC236}">
                <a16:creationId xmlns:a16="http://schemas.microsoft.com/office/drawing/2014/main" id="{5EDC387F-6232-C649-BC47-F67D3F2A4F02}"/>
              </a:ext>
            </a:extLst>
          </p:cNvPr>
          <p:cNvSpPr>
            <a:spLocks noGrp="1"/>
          </p:cNvSpPr>
          <p:nvPr>
            <p:ph type="ftr" sz="quarter" idx="13"/>
          </p:nvPr>
        </p:nvSpPr>
        <p:spPr/>
        <p:txBody>
          <a:bodyPr/>
          <a:lstStyle/>
          <a:p>
            <a:r>
              <a:rPr lang="en-US"/>
              <a:t>IBM Security / © 2020 IBM Corporation</a:t>
            </a:r>
          </a:p>
        </p:txBody>
      </p:sp>
      <p:sp>
        <p:nvSpPr>
          <p:cNvPr id="7" name="Slide Number Placeholder 6">
            <a:extLst>
              <a:ext uri="{FF2B5EF4-FFF2-40B4-BE49-F238E27FC236}">
                <a16:creationId xmlns:a16="http://schemas.microsoft.com/office/drawing/2014/main" id="{FDD9B210-AFA5-1B45-B0C6-447FF7228173}"/>
              </a:ext>
            </a:extLst>
          </p:cNvPr>
          <p:cNvSpPr>
            <a:spLocks noGrp="1"/>
          </p:cNvSpPr>
          <p:nvPr>
            <p:ph type="sldNum" sz="quarter" idx="14"/>
          </p:nvPr>
        </p:nvSpPr>
        <p:spPr/>
        <p:txBody>
          <a:bodyPr/>
          <a:lstStyle/>
          <a:p>
            <a:fld id="{211F90E4-B54D-634F-995B-5A43DEA426D3}" type="slidenum">
              <a:rPr lang="en-US" smtClean="0"/>
              <a:pPr/>
              <a:t>‹#›</a:t>
            </a:fld>
            <a:endParaRPr lang="en-US"/>
          </a:p>
        </p:txBody>
      </p:sp>
    </p:spTree>
    <p:extLst>
      <p:ext uri="{BB962C8B-B14F-4D97-AF65-F5344CB8AC3E}">
        <p14:creationId xmlns:p14="http://schemas.microsoft.com/office/powerpoint/2010/main" val="10326158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orient="horz" pos="82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Title, Text, and Half-page Photo">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86AD17F-5C56-FE45-8730-D82B12E7323A}"/>
              </a:ext>
            </a:extLst>
          </p:cNvPr>
          <p:cNvSpPr>
            <a:spLocks noGrp="1"/>
          </p:cNvSpPr>
          <p:nvPr>
            <p:ph type="pic" sz="quarter" idx="12" hasCustomPrompt="1"/>
          </p:nvPr>
        </p:nvSpPr>
        <p:spPr>
          <a:xfrm>
            <a:off x="4572000" y="0"/>
            <a:ext cx="4572000" cy="5143500"/>
          </a:xfrm>
          <a:solidFill>
            <a:schemeClr val="bg2">
              <a:lumMod val="95000"/>
            </a:schemeClr>
          </a:solidFill>
        </p:spPr>
        <p:txBody>
          <a:bodyPr tIns="2103120"/>
          <a:lstStyle>
            <a:lvl1pPr marL="0" indent="0" algn="ctr">
              <a:spcBef>
                <a:spcPts val="0"/>
              </a:spcBef>
              <a:buFontTx/>
              <a:buNone/>
              <a:defRPr>
                <a:solidFill>
                  <a:schemeClr val="tx1"/>
                </a:solidFill>
              </a:defRPr>
            </a:lvl1pPr>
          </a:lstStyle>
          <a:p>
            <a:r>
              <a:rPr lang="en-US"/>
              <a:t>Click picture icon below to add photo</a:t>
            </a:r>
          </a:p>
        </p:txBody>
      </p:sp>
      <p:sp>
        <p:nvSpPr>
          <p:cNvPr id="5" name="Title 4">
            <a:extLst>
              <a:ext uri="{FF2B5EF4-FFF2-40B4-BE49-F238E27FC236}">
                <a16:creationId xmlns:a16="http://schemas.microsoft.com/office/drawing/2014/main" id="{792305F8-21A2-334C-BF87-FEA305D1F3C6}"/>
              </a:ext>
            </a:extLst>
          </p:cNvPr>
          <p:cNvSpPr>
            <a:spLocks noGrp="1"/>
          </p:cNvSpPr>
          <p:nvPr>
            <p:ph type="title"/>
          </p:nvPr>
        </p:nvSpPr>
        <p:spPr>
          <a:xfrm>
            <a:off x="219701" y="214800"/>
            <a:ext cx="4352299" cy="299550"/>
          </a:xfrm>
        </p:spPr>
        <p:txBody>
          <a:bodyPr/>
          <a:lstStyle>
            <a:lvl1pPr>
              <a:defRPr>
                <a:solidFill>
                  <a:schemeClr val="bg2"/>
                </a:solidFill>
              </a:defRPr>
            </a:lvl1pPr>
          </a:lstStyle>
          <a:p>
            <a:r>
              <a:rPr lang="en-US" dirty="0"/>
              <a:t>Click to edit Master title style</a:t>
            </a:r>
          </a:p>
        </p:txBody>
      </p:sp>
      <p:sp>
        <p:nvSpPr>
          <p:cNvPr id="6" name="Footer Placeholder 5">
            <a:extLst>
              <a:ext uri="{FF2B5EF4-FFF2-40B4-BE49-F238E27FC236}">
                <a16:creationId xmlns:a16="http://schemas.microsoft.com/office/drawing/2014/main" id="{5EDC387F-6232-C649-BC47-F67D3F2A4F02}"/>
              </a:ext>
            </a:extLst>
          </p:cNvPr>
          <p:cNvSpPr>
            <a:spLocks noGrp="1"/>
          </p:cNvSpPr>
          <p:nvPr>
            <p:ph type="ftr" sz="quarter" idx="13"/>
          </p:nvPr>
        </p:nvSpPr>
        <p:spPr/>
        <p:txBody>
          <a:bodyPr/>
          <a:lstStyle/>
          <a:p>
            <a:r>
              <a:rPr lang="en-US"/>
              <a:t>IBM Security / © 2020 IBM Corporation</a:t>
            </a:r>
          </a:p>
        </p:txBody>
      </p:sp>
      <p:sp>
        <p:nvSpPr>
          <p:cNvPr id="7" name="Slide Number Placeholder 6">
            <a:extLst>
              <a:ext uri="{FF2B5EF4-FFF2-40B4-BE49-F238E27FC236}">
                <a16:creationId xmlns:a16="http://schemas.microsoft.com/office/drawing/2014/main" id="{FDD9B210-AFA5-1B45-B0C6-447FF7228173}"/>
              </a:ext>
            </a:extLst>
          </p:cNvPr>
          <p:cNvSpPr>
            <a:spLocks noGrp="1"/>
          </p:cNvSpPr>
          <p:nvPr>
            <p:ph type="sldNum" sz="quarter" idx="14"/>
          </p:nvPr>
        </p:nvSpPr>
        <p:spPr/>
        <p:txBody>
          <a:bodyPr/>
          <a:lstStyle/>
          <a:p>
            <a:fld id="{211F90E4-B54D-634F-995B-5A43DEA426D3}" type="slidenum">
              <a:rPr lang="en-US" smtClean="0"/>
              <a:pPr/>
              <a:t>‹#›</a:t>
            </a:fld>
            <a:endParaRPr lang="en-US"/>
          </a:p>
        </p:txBody>
      </p:sp>
    </p:spTree>
    <p:extLst>
      <p:ext uri="{BB962C8B-B14F-4D97-AF65-F5344CB8AC3E}">
        <p14:creationId xmlns:p14="http://schemas.microsoft.com/office/powerpoint/2010/main" val="417112368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orient="horz" pos="82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Focus Areas">
    <p:bg>
      <p:bgPr>
        <a:solidFill>
          <a:schemeClr val="tx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86AD17F-5C56-FE45-8730-D82B12E7323A}"/>
              </a:ext>
            </a:extLst>
          </p:cNvPr>
          <p:cNvSpPr>
            <a:spLocks noGrp="1"/>
          </p:cNvSpPr>
          <p:nvPr>
            <p:ph type="pic" sz="quarter" idx="12"/>
          </p:nvPr>
        </p:nvSpPr>
        <p:spPr>
          <a:xfrm>
            <a:off x="0" y="0"/>
            <a:ext cx="9144000" cy="2571750"/>
          </a:xfrm>
          <a:solidFill>
            <a:schemeClr val="tx1"/>
          </a:solidFill>
        </p:spPr>
        <p:txBody>
          <a:bodyPr lIns="0" tIns="0" rIns="0" bIns="0" anchor="ctr" anchorCtr="0"/>
          <a:lstStyle>
            <a:lvl1pPr marL="0" indent="0" algn="ctr">
              <a:spcBef>
                <a:spcPts val="0"/>
              </a:spcBef>
              <a:buFontTx/>
              <a:buNone/>
              <a:defRPr>
                <a:solidFill>
                  <a:schemeClr val="bg2"/>
                </a:solidFill>
              </a:defRPr>
            </a:lvl1pPr>
          </a:lstStyle>
          <a:p>
            <a:endParaRPr lang="en-US"/>
          </a:p>
        </p:txBody>
      </p:sp>
      <p:sp>
        <p:nvSpPr>
          <p:cNvPr id="5" name="Title 4">
            <a:extLst>
              <a:ext uri="{FF2B5EF4-FFF2-40B4-BE49-F238E27FC236}">
                <a16:creationId xmlns:a16="http://schemas.microsoft.com/office/drawing/2014/main" id="{792305F8-21A2-334C-BF87-FEA305D1F3C6}"/>
              </a:ext>
            </a:extLst>
          </p:cNvPr>
          <p:cNvSpPr>
            <a:spLocks noGrp="1"/>
          </p:cNvSpPr>
          <p:nvPr>
            <p:ph type="title" hasCustomPrompt="1"/>
          </p:nvPr>
        </p:nvSpPr>
        <p:spPr>
          <a:xfrm>
            <a:off x="736600" y="214800"/>
            <a:ext cx="8178800" cy="299550"/>
          </a:xfrm>
        </p:spPr>
        <p:txBody>
          <a:bodyPr/>
          <a:lstStyle>
            <a:lvl1pPr>
              <a:defRPr sz="1600" b="0" i="0">
                <a:solidFill>
                  <a:schemeClr val="bg2"/>
                </a:solidFill>
                <a:latin typeface="IBM Plex Sans" panose="020B0503050203000203" pitchFamily="34" charset="77"/>
              </a:defRPr>
            </a:lvl1pPr>
          </a:lstStyle>
          <a:p>
            <a:r>
              <a:rPr lang="en-US" dirty="0"/>
              <a:t>Click to edit Master header text</a:t>
            </a:r>
          </a:p>
        </p:txBody>
      </p:sp>
      <p:sp>
        <p:nvSpPr>
          <p:cNvPr id="13" name="Text Placeholder 11">
            <a:extLst>
              <a:ext uri="{FF2B5EF4-FFF2-40B4-BE49-F238E27FC236}">
                <a16:creationId xmlns:a16="http://schemas.microsoft.com/office/drawing/2014/main" id="{B6C458E2-FCA8-624F-84BE-AF3C5760E1F9}"/>
              </a:ext>
            </a:extLst>
          </p:cNvPr>
          <p:cNvSpPr>
            <a:spLocks noGrp="1"/>
          </p:cNvSpPr>
          <p:nvPr>
            <p:ph type="body" sz="quarter" idx="17" hasCustomPrompt="1"/>
          </p:nvPr>
        </p:nvSpPr>
        <p:spPr>
          <a:xfrm>
            <a:off x="215900" y="1915989"/>
            <a:ext cx="8686800" cy="246221"/>
          </a:xfrm>
        </p:spPr>
        <p:txBody>
          <a:bodyPr wrap="square" lIns="0" tIns="0" rIns="0" bIns="0">
            <a:spAutoFit/>
          </a:bodyPr>
          <a:lstStyle>
            <a:lvl1pPr>
              <a:defRPr lang="en-US" sz="1600" b="0" i="0" dirty="0">
                <a:latin typeface="IBM Plex Sans Light" panose="020B0403050203000203" pitchFamily="34" charset="77"/>
              </a:defRPr>
            </a:lvl1pPr>
          </a:lstStyle>
          <a:p>
            <a:pPr lvl="0" fontAlgn="auto">
              <a:spcBef>
                <a:spcPts val="1600"/>
              </a:spcBef>
              <a:spcAft>
                <a:spcPts val="600"/>
              </a:spcAft>
            </a:pPr>
            <a:r>
              <a:rPr lang="en-US" dirty="0"/>
              <a:t>Edit Master subtitle text</a:t>
            </a:r>
          </a:p>
        </p:txBody>
      </p:sp>
      <p:cxnSp>
        <p:nvCxnSpPr>
          <p:cNvPr id="18" name="Straight Connector 17">
            <a:extLst>
              <a:ext uri="{FF2B5EF4-FFF2-40B4-BE49-F238E27FC236}">
                <a16:creationId xmlns:a16="http://schemas.microsoft.com/office/drawing/2014/main" id="{4C4B9668-B2F2-A546-A2E8-537F0172AC6C}"/>
              </a:ext>
            </a:extLst>
          </p:cNvPr>
          <p:cNvCxnSpPr/>
          <p:nvPr userDrawn="1"/>
        </p:nvCxnSpPr>
        <p:spPr>
          <a:xfrm>
            <a:off x="228600" y="4346485"/>
            <a:ext cx="8686800" cy="0"/>
          </a:xfrm>
          <a:prstGeom prst="line">
            <a:avLst/>
          </a:prstGeom>
          <a:ln w="9525">
            <a:solidFill>
              <a:schemeClr val="bg2">
                <a:lumMod val="65000"/>
              </a:schemeClr>
            </a:solidFill>
            <a:tailEnd type="none"/>
          </a:ln>
        </p:spPr>
        <p:style>
          <a:lnRef idx="1">
            <a:schemeClr val="accent1"/>
          </a:lnRef>
          <a:fillRef idx="0">
            <a:schemeClr val="accent1"/>
          </a:fillRef>
          <a:effectRef idx="0">
            <a:schemeClr val="accent1"/>
          </a:effectRef>
          <a:fontRef idx="minor">
            <a:schemeClr val="tx1"/>
          </a:fontRef>
        </p:style>
      </p:cxnSp>
      <p:sp>
        <p:nvSpPr>
          <p:cNvPr id="21" name="Text Placeholder 11">
            <a:extLst>
              <a:ext uri="{FF2B5EF4-FFF2-40B4-BE49-F238E27FC236}">
                <a16:creationId xmlns:a16="http://schemas.microsoft.com/office/drawing/2014/main" id="{15A4E112-4FB5-E842-8441-C0BBFEDF5CEE}"/>
              </a:ext>
            </a:extLst>
          </p:cNvPr>
          <p:cNvSpPr>
            <a:spLocks noGrp="1"/>
          </p:cNvSpPr>
          <p:nvPr>
            <p:ph type="body" sz="quarter" idx="20" hasCustomPrompt="1"/>
          </p:nvPr>
        </p:nvSpPr>
        <p:spPr>
          <a:xfrm>
            <a:off x="228600" y="4453400"/>
            <a:ext cx="8686800" cy="274538"/>
          </a:xfrm>
        </p:spPr>
        <p:txBody>
          <a:bodyPr wrap="square" lIns="0" tIns="0" rIns="0" bIns="0" anchor="ctr" anchorCtr="0">
            <a:noAutofit/>
          </a:bodyPr>
          <a:lstStyle>
            <a:lvl1pPr algn="ctr">
              <a:defRPr lang="en-US" sz="1000" b="0" i="0" dirty="0">
                <a:solidFill>
                  <a:schemeClr val="bg2">
                    <a:lumMod val="65000"/>
                  </a:schemeClr>
                </a:solidFill>
                <a:latin typeface="IBM Plex Sans" panose="020B0503050203000203" pitchFamily="34" charset="77"/>
              </a:defRPr>
            </a:lvl1pPr>
          </a:lstStyle>
          <a:p>
            <a:pPr lvl="0" fontAlgn="auto">
              <a:spcBef>
                <a:spcPts val="1600"/>
              </a:spcBef>
              <a:spcAft>
                <a:spcPts val="600"/>
              </a:spcAft>
            </a:pPr>
            <a:r>
              <a:rPr lang="en-US" dirty="0"/>
              <a:t>Edit Master solution text</a:t>
            </a:r>
          </a:p>
        </p:txBody>
      </p:sp>
      <p:sp>
        <p:nvSpPr>
          <p:cNvPr id="22" name="Text Placeholder 11">
            <a:extLst>
              <a:ext uri="{FF2B5EF4-FFF2-40B4-BE49-F238E27FC236}">
                <a16:creationId xmlns:a16="http://schemas.microsoft.com/office/drawing/2014/main" id="{3511A67E-ADA8-1E49-AAC8-E821DA48501F}"/>
              </a:ext>
            </a:extLst>
          </p:cNvPr>
          <p:cNvSpPr>
            <a:spLocks noGrp="1"/>
          </p:cNvSpPr>
          <p:nvPr>
            <p:ph type="body" sz="quarter" idx="21" hasCustomPrompt="1"/>
          </p:nvPr>
        </p:nvSpPr>
        <p:spPr>
          <a:xfrm>
            <a:off x="215900" y="2800350"/>
            <a:ext cx="8686800" cy="215444"/>
          </a:xfrm>
        </p:spPr>
        <p:txBody>
          <a:bodyPr wrap="square" lIns="0" tIns="0" rIns="0" bIns="0">
            <a:spAutoFit/>
          </a:bodyPr>
          <a:lstStyle>
            <a:lvl1pPr>
              <a:defRPr lang="en-US" sz="1400" b="0" i="0" dirty="0">
                <a:solidFill>
                  <a:schemeClr val="tx1"/>
                </a:solidFill>
                <a:latin typeface="IBM Plex Sans Light" panose="020B0403050203000203" pitchFamily="34" charset="77"/>
              </a:defRPr>
            </a:lvl1pPr>
          </a:lstStyle>
          <a:p>
            <a:pPr lvl="0" fontAlgn="auto">
              <a:spcBef>
                <a:spcPts val="1600"/>
              </a:spcBef>
              <a:spcAft>
                <a:spcPts val="600"/>
              </a:spcAft>
            </a:pPr>
            <a:r>
              <a:rPr lang="en-US" dirty="0"/>
              <a:t>Edit Master statement text</a:t>
            </a:r>
          </a:p>
        </p:txBody>
      </p:sp>
      <p:sp>
        <p:nvSpPr>
          <p:cNvPr id="31" name="Text Placeholder 11">
            <a:extLst>
              <a:ext uri="{FF2B5EF4-FFF2-40B4-BE49-F238E27FC236}">
                <a16:creationId xmlns:a16="http://schemas.microsoft.com/office/drawing/2014/main" id="{AFFBC2DB-30C7-514B-A98D-CE2EEF2DF4DB}"/>
              </a:ext>
            </a:extLst>
          </p:cNvPr>
          <p:cNvSpPr>
            <a:spLocks noGrp="1"/>
          </p:cNvSpPr>
          <p:nvPr>
            <p:ph type="body" sz="quarter" idx="22" hasCustomPrompt="1"/>
          </p:nvPr>
        </p:nvSpPr>
        <p:spPr>
          <a:xfrm>
            <a:off x="215900" y="3206750"/>
            <a:ext cx="1473200" cy="738664"/>
          </a:xfrm>
        </p:spPr>
        <p:txBody>
          <a:bodyPr wrap="square" lIns="0" tIns="0" rIns="0" bIns="0">
            <a:spAutoFit/>
          </a:bodyPr>
          <a:lstStyle>
            <a:lvl1pPr>
              <a:lnSpc>
                <a:spcPct val="100000"/>
              </a:lnSpc>
              <a:defRPr lang="en-US" sz="1600" b="0" i="0" dirty="0">
                <a:solidFill>
                  <a:schemeClr val="tx1"/>
                </a:solidFill>
                <a:latin typeface="IBM Plex Sans Light" panose="020B0403050203000203" pitchFamily="34" charset="77"/>
                <a:ea typeface="ＭＳ Ｐゴシック" pitchFamily="34" charset="-128"/>
                <a:cs typeface="+mn-cs"/>
              </a:defRPr>
            </a:lvl1pPr>
          </a:lstStyle>
          <a:p>
            <a:pPr lvl="0" fontAlgn="base">
              <a:spcBef>
                <a:spcPct val="0"/>
              </a:spcBef>
              <a:spcAft>
                <a:spcPct val="0"/>
              </a:spcAft>
            </a:pPr>
            <a:r>
              <a:rPr lang="en-US" dirty="0"/>
              <a:t>Edit Master </a:t>
            </a:r>
            <a:br>
              <a:rPr lang="en-US" dirty="0"/>
            </a:br>
            <a:r>
              <a:rPr lang="en-US" dirty="0"/>
              <a:t>challenges </a:t>
            </a:r>
            <a:br>
              <a:rPr lang="en-US" dirty="0"/>
            </a:br>
            <a:r>
              <a:rPr lang="en-US" dirty="0"/>
              <a:t>text</a:t>
            </a:r>
          </a:p>
        </p:txBody>
      </p:sp>
      <p:sp>
        <p:nvSpPr>
          <p:cNvPr id="33" name="Text Placeholder 11">
            <a:extLst>
              <a:ext uri="{FF2B5EF4-FFF2-40B4-BE49-F238E27FC236}">
                <a16:creationId xmlns:a16="http://schemas.microsoft.com/office/drawing/2014/main" id="{F95AB8D8-6944-884A-87D4-EDCB9C775253}"/>
              </a:ext>
            </a:extLst>
          </p:cNvPr>
          <p:cNvSpPr>
            <a:spLocks noGrp="1"/>
          </p:cNvSpPr>
          <p:nvPr>
            <p:ph type="body" sz="quarter" idx="24" hasCustomPrompt="1"/>
          </p:nvPr>
        </p:nvSpPr>
        <p:spPr>
          <a:xfrm>
            <a:off x="203200" y="826339"/>
            <a:ext cx="8686800" cy="443198"/>
          </a:xfrm>
        </p:spPr>
        <p:txBody>
          <a:bodyPr vert="horz" lIns="0" tIns="0" rIns="0" bIns="0" rtlCol="0">
            <a:noAutofit/>
          </a:bodyPr>
          <a:lstStyle>
            <a:lvl1pPr>
              <a:spcBef>
                <a:spcPts val="0"/>
              </a:spcBef>
              <a:defRPr lang="en-US" sz="3200" b="0" i="0" dirty="0">
                <a:latin typeface="IBM Plex Sans" panose="020B0503050203000203" pitchFamily="34" charset="77"/>
                <a:ea typeface="ＭＳ Ｐゴシック" pitchFamily="34" charset="-128"/>
                <a:cs typeface="+mn-cs"/>
              </a:defRPr>
            </a:lvl1pPr>
          </a:lstStyle>
          <a:p>
            <a:pPr lvl="0">
              <a:lnSpc>
                <a:spcPct val="90000"/>
              </a:lnSpc>
            </a:pPr>
            <a:r>
              <a:rPr lang="en-US" dirty="0"/>
              <a:t>Edit Master title text</a:t>
            </a:r>
          </a:p>
        </p:txBody>
      </p:sp>
      <p:sp>
        <p:nvSpPr>
          <p:cNvPr id="34" name="Text Placeholder 11">
            <a:extLst>
              <a:ext uri="{FF2B5EF4-FFF2-40B4-BE49-F238E27FC236}">
                <a16:creationId xmlns:a16="http://schemas.microsoft.com/office/drawing/2014/main" id="{30A22145-5428-FF46-93FD-40641D4BEB71}"/>
              </a:ext>
            </a:extLst>
          </p:cNvPr>
          <p:cNvSpPr>
            <a:spLocks noGrp="1"/>
          </p:cNvSpPr>
          <p:nvPr>
            <p:ph type="body" sz="quarter" idx="25" hasCustomPrompt="1"/>
          </p:nvPr>
        </p:nvSpPr>
        <p:spPr>
          <a:xfrm>
            <a:off x="2022729" y="3206750"/>
            <a:ext cx="1473200" cy="738664"/>
          </a:xfrm>
        </p:spPr>
        <p:txBody>
          <a:bodyPr wrap="square" lIns="0" tIns="0" rIns="0" bIns="0">
            <a:spAutoFit/>
          </a:bodyPr>
          <a:lstStyle>
            <a:lvl1pPr>
              <a:lnSpc>
                <a:spcPct val="100000"/>
              </a:lnSpc>
              <a:defRPr lang="en-US" sz="1600" b="0" i="0" dirty="0">
                <a:solidFill>
                  <a:schemeClr val="tx1"/>
                </a:solidFill>
                <a:latin typeface="IBM Plex Sans Light" panose="020B0403050203000203" pitchFamily="34" charset="77"/>
                <a:ea typeface="ＭＳ Ｐゴシック" pitchFamily="34" charset="-128"/>
                <a:cs typeface="+mn-cs"/>
              </a:defRPr>
            </a:lvl1pPr>
          </a:lstStyle>
          <a:p>
            <a:pPr lvl="0" fontAlgn="base">
              <a:spcBef>
                <a:spcPct val="0"/>
              </a:spcBef>
              <a:spcAft>
                <a:spcPct val="0"/>
              </a:spcAft>
            </a:pPr>
            <a:r>
              <a:rPr lang="en-US" dirty="0"/>
              <a:t>Edit Master </a:t>
            </a:r>
            <a:br>
              <a:rPr lang="en-US" dirty="0"/>
            </a:br>
            <a:r>
              <a:rPr lang="en-US" dirty="0"/>
              <a:t>challenges </a:t>
            </a:r>
            <a:br>
              <a:rPr lang="en-US" dirty="0"/>
            </a:br>
            <a:r>
              <a:rPr lang="en-US" dirty="0"/>
              <a:t>text</a:t>
            </a:r>
          </a:p>
        </p:txBody>
      </p:sp>
      <p:sp>
        <p:nvSpPr>
          <p:cNvPr id="35" name="Text Placeholder 11">
            <a:extLst>
              <a:ext uri="{FF2B5EF4-FFF2-40B4-BE49-F238E27FC236}">
                <a16:creationId xmlns:a16="http://schemas.microsoft.com/office/drawing/2014/main" id="{13BBA615-A893-A841-A1DE-E4937ABA99F4}"/>
              </a:ext>
            </a:extLst>
          </p:cNvPr>
          <p:cNvSpPr>
            <a:spLocks noGrp="1"/>
          </p:cNvSpPr>
          <p:nvPr>
            <p:ph type="body" sz="quarter" idx="26" hasCustomPrompt="1"/>
          </p:nvPr>
        </p:nvSpPr>
        <p:spPr>
          <a:xfrm>
            <a:off x="3829558" y="3206750"/>
            <a:ext cx="1473200" cy="738664"/>
          </a:xfrm>
        </p:spPr>
        <p:txBody>
          <a:bodyPr wrap="square" lIns="0" tIns="0" rIns="0" bIns="0">
            <a:spAutoFit/>
          </a:bodyPr>
          <a:lstStyle>
            <a:lvl1pPr>
              <a:lnSpc>
                <a:spcPct val="100000"/>
              </a:lnSpc>
              <a:defRPr lang="en-US" sz="1600" b="0" i="0" dirty="0">
                <a:solidFill>
                  <a:schemeClr val="tx1"/>
                </a:solidFill>
                <a:latin typeface="IBM Plex Sans Light" panose="020B0403050203000203" pitchFamily="34" charset="77"/>
                <a:ea typeface="ＭＳ Ｐゴシック" pitchFamily="34" charset="-128"/>
                <a:cs typeface="+mn-cs"/>
              </a:defRPr>
            </a:lvl1pPr>
          </a:lstStyle>
          <a:p>
            <a:pPr lvl="0" fontAlgn="base">
              <a:spcBef>
                <a:spcPct val="0"/>
              </a:spcBef>
              <a:spcAft>
                <a:spcPct val="0"/>
              </a:spcAft>
            </a:pPr>
            <a:r>
              <a:rPr lang="en-US" dirty="0"/>
              <a:t>Edit Master </a:t>
            </a:r>
            <a:br>
              <a:rPr lang="en-US" dirty="0"/>
            </a:br>
            <a:r>
              <a:rPr lang="en-US" dirty="0"/>
              <a:t>challenges </a:t>
            </a:r>
            <a:br>
              <a:rPr lang="en-US" dirty="0"/>
            </a:br>
            <a:r>
              <a:rPr lang="en-US" dirty="0"/>
              <a:t>text</a:t>
            </a:r>
          </a:p>
        </p:txBody>
      </p:sp>
      <p:sp>
        <p:nvSpPr>
          <p:cNvPr id="36" name="Text Placeholder 11">
            <a:extLst>
              <a:ext uri="{FF2B5EF4-FFF2-40B4-BE49-F238E27FC236}">
                <a16:creationId xmlns:a16="http://schemas.microsoft.com/office/drawing/2014/main" id="{8D0E0B14-1775-7645-AB5F-CF4636C01792}"/>
              </a:ext>
            </a:extLst>
          </p:cNvPr>
          <p:cNvSpPr>
            <a:spLocks noGrp="1"/>
          </p:cNvSpPr>
          <p:nvPr>
            <p:ph type="body" sz="quarter" idx="27" hasCustomPrompt="1"/>
          </p:nvPr>
        </p:nvSpPr>
        <p:spPr>
          <a:xfrm>
            <a:off x="5636387" y="3206750"/>
            <a:ext cx="1473200" cy="738664"/>
          </a:xfrm>
        </p:spPr>
        <p:txBody>
          <a:bodyPr wrap="square" lIns="0" tIns="0" rIns="0" bIns="0">
            <a:spAutoFit/>
          </a:bodyPr>
          <a:lstStyle>
            <a:lvl1pPr>
              <a:lnSpc>
                <a:spcPct val="100000"/>
              </a:lnSpc>
              <a:defRPr lang="en-US" sz="1600" b="0" i="0" dirty="0">
                <a:solidFill>
                  <a:schemeClr val="tx1"/>
                </a:solidFill>
                <a:latin typeface="IBM Plex Sans Light" panose="020B0403050203000203" pitchFamily="34" charset="77"/>
                <a:ea typeface="ＭＳ Ｐゴシック" pitchFamily="34" charset="-128"/>
                <a:cs typeface="+mn-cs"/>
              </a:defRPr>
            </a:lvl1pPr>
          </a:lstStyle>
          <a:p>
            <a:pPr lvl="0" fontAlgn="base">
              <a:spcBef>
                <a:spcPct val="0"/>
              </a:spcBef>
              <a:spcAft>
                <a:spcPct val="0"/>
              </a:spcAft>
            </a:pPr>
            <a:r>
              <a:rPr lang="en-US" dirty="0"/>
              <a:t>Edit Master </a:t>
            </a:r>
            <a:br>
              <a:rPr lang="en-US" dirty="0"/>
            </a:br>
            <a:r>
              <a:rPr lang="en-US" dirty="0"/>
              <a:t>challenges </a:t>
            </a:r>
            <a:br>
              <a:rPr lang="en-US" dirty="0"/>
            </a:br>
            <a:r>
              <a:rPr lang="en-US" dirty="0"/>
              <a:t>text</a:t>
            </a:r>
          </a:p>
        </p:txBody>
      </p:sp>
      <p:sp>
        <p:nvSpPr>
          <p:cNvPr id="37" name="Text Placeholder 11">
            <a:extLst>
              <a:ext uri="{FF2B5EF4-FFF2-40B4-BE49-F238E27FC236}">
                <a16:creationId xmlns:a16="http://schemas.microsoft.com/office/drawing/2014/main" id="{DB6513FC-00FF-8846-A3D8-91A583843BB2}"/>
              </a:ext>
            </a:extLst>
          </p:cNvPr>
          <p:cNvSpPr>
            <a:spLocks noGrp="1"/>
          </p:cNvSpPr>
          <p:nvPr>
            <p:ph type="body" sz="quarter" idx="28" hasCustomPrompt="1"/>
          </p:nvPr>
        </p:nvSpPr>
        <p:spPr>
          <a:xfrm>
            <a:off x="7443216" y="3206750"/>
            <a:ext cx="1472184" cy="738664"/>
          </a:xfrm>
        </p:spPr>
        <p:txBody>
          <a:bodyPr wrap="square" lIns="0" tIns="0" rIns="0" bIns="0">
            <a:spAutoFit/>
          </a:bodyPr>
          <a:lstStyle>
            <a:lvl1pPr>
              <a:lnSpc>
                <a:spcPct val="100000"/>
              </a:lnSpc>
              <a:defRPr lang="en-US" sz="1600" b="0" i="0" dirty="0">
                <a:solidFill>
                  <a:schemeClr val="tx1"/>
                </a:solidFill>
                <a:latin typeface="IBM Plex Sans Light" panose="020B0403050203000203" pitchFamily="34" charset="77"/>
                <a:ea typeface="ＭＳ Ｐゴシック" pitchFamily="34" charset="-128"/>
                <a:cs typeface="+mn-cs"/>
              </a:defRPr>
            </a:lvl1pPr>
          </a:lstStyle>
          <a:p>
            <a:pPr lvl="0" fontAlgn="base">
              <a:spcBef>
                <a:spcPct val="0"/>
              </a:spcBef>
              <a:spcAft>
                <a:spcPct val="0"/>
              </a:spcAft>
            </a:pPr>
            <a:r>
              <a:rPr lang="en-US" dirty="0"/>
              <a:t>Edit Master </a:t>
            </a:r>
            <a:br>
              <a:rPr lang="en-US" dirty="0"/>
            </a:br>
            <a:r>
              <a:rPr lang="en-US" dirty="0"/>
              <a:t>challenges </a:t>
            </a:r>
            <a:br>
              <a:rPr lang="en-US" dirty="0"/>
            </a:br>
            <a:r>
              <a:rPr lang="en-US" dirty="0"/>
              <a:t>text</a:t>
            </a:r>
          </a:p>
        </p:txBody>
      </p:sp>
      <p:sp>
        <p:nvSpPr>
          <p:cNvPr id="42" name="Footer Placeholder 41">
            <a:extLst>
              <a:ext uri="{FF2B5EF4-FFF2-40B4-BE49-F238E27FC236}">
                <a16:creationId xmlns:a16="http://schemas.microsoft.com/office/drawing/2014/main" id="{315097EC-7D14-404A-9A11-E94DF36EBF6F}"/>
              </a:ext>
            </a:extLst>
          </p:cNvPr>
          <p:cNvSpPr>
            <a:spLocks noGrp="1"/>
          </p:cNvSpPr>
          <p:nvPr>
            <p:ph type="ftr" sz="quarter" idx="29"/>
          </p:nvPr>
        </p:nvSpPr>
        <p:spPr/>
        <p:txBody>
          <a:bodyPr/>
          <a:lstStyle/>
          <a:p>
            <a:r>
              <a:rPr lang="en-US"/>
              <a:t>IBM Security / © 2020 IBM Corporation</a:t>
            </a:r>
          </a:p>
        </p:txBody>
      </p:sp>
      <p:sp>
        <p:nvSpPr>
          <p:cNvPr id="43" name="Slide Number Placeholder 42">
            <a:extLst>
              <a:ext uri="{FF2B5EF4-FFF2-40B4-BE49-F238E27FC236}">
                <a16:creationId xmlns:a16="http://schemas.microsoft.com/office/drawing/2014/main" id="{1E4682EF-A89E-3344-9E32-69BE5872BF5B}"/>
              </a:ext>
            </a:extLst>
          </p:cNvPr>
          <p:cNvSpPr>
            <a:spLocks noGrp="1"/>
          </p:cNvSpPr>
          <p:nvPr>
            <p:ph type="sldNum" sz="quarter" idx="30"/>
          </p:nvPr>
        </p:nvSpPr>
        <p:spPr/>
        <p:txBody>
          <a:bodyPr/>
          <a:lstStyle/>
          <a:p>
            <a:fld id="{211F90E4-B54D-634F-995B-5A43DEA426D3}" type="slidenum">
              <a:rPr lang="en-US" smtClean="0"/>
              <a:pPr/>
              <a:t>‹#›</a:t>
            </a:fld>
            <a:endParaRPr lang="en-US"/>
          </a:p>
        </p:txBody>
      </p:sp>
    </p:spTree>
    <p:extLst>
      <p:ext uri="{BB962C8B-B14F-4D97-AF65-F5344CB8AC3E}">
        <p14:creationId xmlns:p14="http://schemas.microsoft.com/office/powerpoint/2010/main" val="21311869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orient="horz" pos="82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Section Divider ">
    <p:bg>
      <p:bgPr>
        <a:solidFill>
          <a:srgbClr val="00000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4D445F-AD03-684A-AB50-E1EBA1050082}"/>
              </a:ext>
            </a:extLst>
          </p:cNvPr>
          <p:cNvPicPr>
            <a:picLocks noChangeAspect="1"/>
          </p:cNvPicPr>
          <p:nvPr userDrawn="1"/>
        </p:nvPicPr>
        <p:blipFill>
          <a:blip r:embed="rId2"/>
          <a:stretch>
            <a:fillRect/>
          </a:stretch>
        </p:blipFill>
        <p:spPr>
          <a:xfrm>
            <a:off x="3697" y="0"/>
            <a:ext cx="9136605" cy="5143500"/>
          </a:xfrm>
          <a:prstGeom prst="rect">
            <a:avLst/>
          </a:prstGeom>
        </p:spPr>
      </p:pic>
      <p:sp>
        <p:nvSpPr>
          <p:cNvPr id="2" name="Title 1"/>
          <p:cNvSpPr>
            <a:spLocks noGrp="1"/>
          </p:cNvSpPr>
          <p:nvPr userDrawn="1">
            <p:ph type="title" hasCustomPrompt="1"/>
          </p:nvPr>
        </p:nvSpPr>
        <p:spPr>
          <a:xfrm>
            <a:off x="200024" y="1796706"/>
            <a:ext cx="8715375" cy="954100"/>
          </a:xfrm>
        </p:spPr>
        <p:txBody>
          <a:bodyPr anchor="ctr" anchorCtr="0">
            <a:noAutofit/>
          </a:bodyPr>
          <a:lstStyle>
            <a:lvl1pPr algn="ctr">
              <a:lnSpc>
                <a:spcPct val="85000"/>
              </a:lnSpc>
              <a:defRPr sz="4000" b="0" i="0" baseline="0">
                <a:solidFill>
                  <a:schemeClr val="bg2"/>
                </a:solidFill>
                <a:latin typeface="IBM Plex Sans" panose="020B0503050203000203" pitchFamily="34" charset="77"/>
              </a:defRPr>
            </a:lvl1pPr>
          </a:lstStyle>
          <a:p>
            <a:r>
              <a:rPr lang="en-US" dirty="0"/>
              <a:t>Edit master section title</a:t>
            </a:r>
          </a:p>
        </p:txBody>
      </p:sp>
      <p:sp>
        <p:nvSpPr>
          <p:cNvPr id="5" name="Footer Placeholder 4">
            <a:extLst>
              <a:ext uri="{FF2B5EF4-FFF2-40B4-BE49-F238E27FC236}">
                <a16:creationId xmlns:a16="http://schemas.microsoft.com/office/drawing/2014/main" id="{13568314-C8EF-4245-A47C-A1F27160D467}"/>
              </a:ext>
            </a:extLst>
          </p:cNvPr>
          <p:cNvSpPr>
            <a:spLocks noGrp="1"/>
          </p:cNvSpPr>
          <p:nvPr>
            <p:ph type="ftr" sz="quarter" idx="10"/>
          </p:nvPr>
        </p:nvSpPr>
        <p:spPr/>
        <p:txBody>
          <a:bodyPr/>
          <a:lstStyle/>
          <a:p>
            <a:r>
              <a:rPr lang="en-US"/>
              <a:t>IBM Security / © 2020 IBM Corporation</a:t>
            </a:r>
          </a:p>
        </p:txBody>
      </p:sp>
      <p:sp>
        <p:nvSpPr>
          <p:cNvPr id="6" name="Slide Number Placeholder 5">
            <a:extLst>
              <a:ext uri="{FF2B5EF4-FFF2-40B4-BE49-F238E27FC236}">
                <a16:creationId xmlns:a16="http://schemas.microsoft.com/office/drawing/2014/main" id="{33609AFE-74AE-0A41-97BC-C3084D7BDB91}"/>
              </a:ext>
            </a:extLst>
          </p:cNvPr>
          <p:cNvSpPr>
            <a:spLocks noGrp="1"/>
          </p:cNvSpPr>
          <p:nvPr>
            <p:ph type="sldNum" sz="quarter" idx="11"/>
          </p:nvPr>
        </p:nvSpPr>
        <p:spPr/>
        <p:txBody>
          <a:bodyPr/>
          <a:lstStyle/>
          <a:p>
            <a:fld id="{211F90E4-B54D-634F-995B-5A43DEA426D3}" type="slidenum">
              <a:rPr lang="en-US" smtClean="0"/>
              <a:pPr/>
              <a:t>‹#›</a:t>
            </a:fld>
            <a:endParaRPr lang="en-US"/>
          </a:p>
        </p:txBody>
      </p:sp>
    </p:spTree>
    <p:extLst>
      <p:ext uri="{BB962C8B-B14F-4D97-AF65-F5344CB8AC3E}">
        <p14:creationId xmlns:p14="http://schemas.microsoft.com/office/powerpoint/2010/main" val="1769152342"/>
      </p:ext>
    </p:extLst>
  </p:cSld>
  <p:clrMapOvr>
    <a:masterClrMapping/>
  </p:clrMapOvr>
  <p:transition spd="slow">
    <p:push dir="r"/>
  </p:transition>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Section Divider with Descriptor">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551464-A707-974F-86DB-20EFC02493AC}"/>
              </a:ext>
            </a:extLst>
          </p:cNvPr>
          <p:cNvPicPr>
            <a:picLocks noChangeAspect="1"/>
          </p:cNvPicPr>
          <p:nvPr userDrawn="1"/>
        </p:nvPicPr>
        <p:blipFill>
          <a:blip r:embed="rId2"/>
          <a:stretch>
            <a:fillRect/>
          </a:stretch>
        </p:blipFill>
        <p:spPr>
          <a:xfrm>
            <a:off x="3697" y="0"/>
            <a:ext cx="9136605" cy="5143500"/>
          </a:xfrm>
          <a:prstGeom prst="rect">
            <a:avLst/>
          </a:prstGeom>
        </p:spPr>
      </p:pic>
      <p:sp>
        <p:nvSpPr>
          <p:cNvPr id="2" name="Title 1"/>
          <p:cNvSpPr>
            <a:spLocks noGrp="1"/>
          </p:cNvSpPr>
          <p:nvPr userDrawn="1">
            <p:ph type="title" hasCustomPrompt="1"/>
          </p:nvPr>
        </p:nvSpPr>
        <p:spPr>
          <a:xfrm>
            <a:off x="205740" y="1537427"/>
            <a:ext cx="8686799" cy="954100"/>
          </a:xfrm>
        </p:spPr>
        <p:txBody>
          <a:bodyPr>
            <a:noAutofit/>
          </a:bodyPr>
          <a:lstStyle>
            <a:lvl1pPr>
              <a:lnSpc>
                <a:spcPct val="85000"/>
              </a:lnSpc>
              <a:defRPr sz="4000" b="0" i="0" baseline="0">
                <a:solidFill>
                  <a:schemeClr val="bg2"/>
                </a:solidFill>
                <a:latin typeface="IBM Plex Sans" panose="020B0503050203000203" pitchFamily="34" charset="77"/>
              </a:defRPr>
            </a:lvl1pPr>
          </a:lstStyle>
          <a:p>
            <a:r>
              <a:rPr lang="en-US" dirty="0"/>
              <a:t>Edit master section title</a:t>
            </a:r>
          </a:p>
        </p:txBody>
      </p:sp>
      <p:sp>
        <p:nvSpPr>
          <p:cNvPr id="29" name="Text Placeholder 28"/>
          <p:cNvSpPr>
            <a:spLocks noGrp="1"/>
          </p:cNvSpPr>
          <p:nvPr userDrawn="1">
            <p:ph type="body" sz="quarter" idx="13"/>
          </p:nvPr>
        </p:nvSpPr>
        <p:spPr>
          <a:xfrm>
            <a:off x="229932" y="1294176"/>
            <a:ext cx="8662607" cy="233395"/>
          </a:xfrm>
          <a:prstGeom prst="rect">
            <a:avLst/>
          </a:prstGeom>
        </p:spPr>
        <p:txBody>
          <a:bodyPr lIns="0" tIns="0" rIns="0" bIns="0" anchor="t" anchorCtr="0">
            <a:normAutofit/>
          </a:bodyPr>
          <a:lstStyle>
            <a:lvl1pPr marL="0" indent="0">
              <a:lnSpc>
                <a:spcPct val="100000"/>
              </a:lnSpc>
              <a:buFontTx/>
              <a:buNone/>
              <a:defRPr sz="1400" b="0" i="0" cap="none" baseline="0">
                <a:solidFill>
                  <a:schemeClr val="bg2"/>
                </a:solidFill>
                <a:latin typeface="IBM Plex Sans" panose="020B0503050203000203" pitchFamily="34" charset="77"/>
              </a:defRPr>
            </a:lvl1pPr>
            <a:lvl2pPr marL="158591" indent="0">
              <a:buFontTx/>
              <a:buNone/>
              <a:defRPr sz="1080">
                <a:solidFill>
                  <a:schemeClr val="bg1"/>
                </a:solidFill>
              </a:defRPr>
            </a:lvl2pPr>
            <a:lvl3pPr marL="345758" indent="0">
              <a:buFontTx/>
              <a:buNone/>
              <a:defRPr sz="1080">
                <a:solidFill>
                  <a:schemeClr val="bg1"/>
                </a:solidFill>
              </a:defRPr>
            </a:lvl3pPr>
            <a:lvl4pPr marL="470059" indent="0">
              <a:buFontTx/>
              <a:buNone/>
              <a:defRPr sz="1080">
                <a:solidFill>
                  <a:schemeClr val="bg1"/>
                </a:solidFill>
              </a:defRPr>
            </a:lvl4pPr>
            <a:lvl5pPr marL="627222" indent="0">
              <a:buFontTx/>
              <a:buNone/>
              <a:defRPr sz="1080">
                <a:solidFill>
                  <a:schemeClr val="bg1"/>
                </a:solidFill>
              </a:defRPr>
            </a:lvl5pPr>
          </a:lstStyle>
          <a:p>
            <a:pPr lvl="0"/>
            <a:r>
              <a:rPr lang="en-US" dirty="0"/>
              <a:t>Edit Master text styles</a:t>
            </a:r>
          </a:p>
        </p:txBody>
      </p:sp>
      <p:sp>
        <p:nvSpPr>
          <p:cNvPr id="6" name="Footer Placeholder 5">
            <a:extLst>
              <a:ext uri="{FF2B5EF4-FFF2-40B4-BE49-F238E27FC236}">
                <a16:creationId xmlns:a16="http://schemas.microsoft.com/office/drawing/2014/main" id="{E236567B-B495-324F-A593-AE52BC348479}"/>
              </a:ext>
            </a:extLst>
          </p:cNvPr>
          <p:cNvSpPr>
            <a:spLocks noGrp="1"/>
          </p:cNvSpPr>
          <p:nvPr>
            <p:ph type="ftr" sz="quarter" idx="14"/>
          </p:nvPr>
        </p:nvSpPr>
        <p:spPr/>
        <p:txBody>
          <a:bodyPr/>
          <a:lstStyle/>
          <a:p>
            <a:r>
              <a:rPr lang="en-US"/>
              <a:t>IBM Security / © 2020 IBM Corporation</a:t>
            </a:r>
          </a:p>
        </p:txBody>
      </p:sp>
      <p:sp>
        <p:nvSpPr>
          <p:cNvPr id="7" name="Slide Number Placeholder 6">
            <a:extLst>
              <a:ext uri="{FF2B5EF4-FFF2-40B4-BE49-F238E27FC236}">
                <a16:creationId xmlns:a16="http://schemas.microsoft.com/office/drawing/2014/main" id="{A278B10E-F9EF-704D-9706-44A1EB2B55E4}"/>
              </a:ext>
            </a:extLst>
          </p:cNvPr>
          <p:cNvSpPr>
            <a:spLocks noGrp="1"/>
          </p:cNvSpPr>
          <p:nvPr>
            <p:ph type="sldNum" sz="quarter" idx="15"/>
          </p:nvPr>
        </p:nvSpPr>
        <p:spPr/>
        <p:txBody>
          <a:bodyPr/>
          <a:lstStyle/>
          <a:p>
            <a:fld id="{211F90E4-B54D-634F-995B-5A43DEA426D3}" type="slidenum">
              <a:rPr lang="en-US" smtClean="0"/>
              <a:pPr/>
              <a:t>‹#›</a:t>
            </a:fld>
            <a:endParaRPr lang="en-US"/>
          </a:p>
        </p:txBody>
      </p:sp>
    </p:spTree>
    <p:extLst>
      <p:ext uri="{BB962C8B-B14F-4D97-AF65-F5344CB8AC3E}">
        <p14:creationId xmlns:p14="http://schemas.microsoft.com/office/powerpoint/2010/main" val="708393349"/>
      </p:ext>
    </p:extLst>
  </p:cSld>
  <p:clrMapOvr>
    <a:overrideClrMapping bg1="dk1" tx1="lt1" bg2="dk2" tx2="lt2" accent1="accent1" accent2="accent2" accent3="accent3" accent4="accent4" accent5="accent5" accent6="accent6" hlink="hlink" folHlink="folHlink"/>
  </p:clrMapOvr>
  <p:transition spd="slow">
    <p:push dir="r"/>
  </p:transition>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Divider with 3 Sub Sections">
    <p:bg>
      <p:bgPr>
        <a:solidFill>
          <a:schemeClr val="bg1">
            <a:lumMod val="95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B8BA119-B818-1741-B2A1-3501E39C78D6}"/>
              </a:ext>
            </a:extLst>
          </p:cNvPr>
          <p:cNvPicPr>
            <a:picLocks noChangeAspect="1"/>
          </p:cNvPicPr>
          <p:nvPr userDrawn="1"/>
        </p:nvPicPr>
        <p:blipFill>
          <a:blip r:embed="rId2"/>
          <a:stretch>
            <a:fillRect/>
          </a:stretch>
        </p:blipFill>
        <p:spPr>
          <a:xfrm>
            <a:off x="1" y="0"/>
            <a:ext cx="9144000" cy="2590800"/>
          </a:xfrm>
          <a:prstGeom prst="rect">
            <a:avLst/>
          </a:prstGeom>
        </p:spPr>
      </p:pic>
      <p:sp>
        <p:nvSpPr>
          <p:cNvPr id="2" name="Title 1"/>
          <p:cNvSpPr>
            <a:spLocks noGrp="1"/>
          </p:cNvSpPr>
          <p:nvPr userDrawn="1">
            <p:ph type="title" hasCustomPrompt="1"/>
          </p:nvPr>
        </p:nvSpPr>
        <p:spPr>
          <a:xfrm>
            <a:off x="202402" y="822325"/>
            <a:ext cx="8712998" cy="824937"/>
          </a:xfrm>
        </p:spPr>
        <p:txBody>
          <a:bodyPr>
            <a:noAutofit/>
          </a:bodyPr>
          <a:lstStyle>
            <a:lvl1pPr algn="ctr">
              <a:lnSpc>
                <a:spcPct val="100000"/>
              </a:lnSpc>
              <a:defRPr sz="4000" b="0" i="0">
                <a:solidFill>
                  <a:schemeClr val="bg2"/>
                </a:solidFill>
                <a:latin typeface="IBM Plex Sans" panose="020B0503050203000203" pitchFamily="34" charset="77"/>
              </a:defRPr>
            </a:lvl1pPr>
          </a:lstStyle>
          <a:p>
            <a:r>
              <a:rPr lang="en-US" dirty="0"/>
              <a:t>Edit master call to action title</a:t>
            </a:r>
          </a:p>
        </p:txBody>
      </p:sp>
      <p:sp>
        <p:nvSpPr>
          <p:cNvPr id="7" name="Footer Placeholder 6">
            <a:extLst>
              <a:ext uri="{FF2B5EF4-FFF2-40B4-BE49-F238E27FC236}">
                <a16:creationId xmlns:a16="http://schemas.microsoft.com/office/drawing/2014/main" id="{BEA5060C-237B-D84A-ACB4-D2AD42500272}"/>
              </a:ext>
            </a:extLst>
          </p:cNvPr>
          <p:cNvSpPr>
            <a:spLocks noGrp="1"/>
          </p:cNvSpPr>
          <p:nvPr>
            <p:ph type="ftr" sz="quarter" idx="10"/>
          </p:nvPr>
        </p:nvSpPr>
        <p:spPr/>
        <p:txBody>
          <a:bodyPr/>
          <a:lstStyle/>
          <a:p>
            <a:r>
              <a:rPr lang="en-US"/>
              <a:t>IBM Security / © 2020 IBM Corporation</a:t>
            </a:r>
          </a:p>
        </p:txBody>
      </p:sp>
      <p:sp>
        <p:nvSpPr>
          <p:cNvPr id="8" name="Slide Number Placeholder 7">
            <a:extLst>
              <a:ext uri="{FF2B5EF4-FFF2-40B4-BE49-F238E27FC236}">
                <a16:creationId xmlns:a16="http://schemas.microsoft.com/office/drawing/2014/main" id="{8D452E02-FC7F-584C-8D2A-7F8B04860EDA}"/>
              </a:ext>
            </a:extLst>
          </p:cNvPr>
          <p:cNvSpPr>
            <a:spLocks noGrp="1"/>
          </p:cNvSpPr>
          <p:nvPr>
            <p:ph type="sldNum" sz="quarter" idx="11"/>
          </p:nvPr>
        </p:nvSpPr>
        <p:spPr/>
        <p:txBody>
          <a:bodyPr/>
          <a:lstStyle/>
          <a:p>
            <a:fld id="{211F90E4-B54D-634F-995B-5A43DEA426D3}" type="slidenum">
              <a:rPr lang="en-US" smtClean="0"/>
              <a:pPr/>
              <a:t>‹#›</a:t>
            </a:fld>
            <a:endParaRPr lang="en-US"/>
          </a:p>
        </p:txBody>
      </p:sp>
    </p:spTree>
    <p:extLst>
      <p:ext uri="{BB962C8B-B14F-4D97-AF65-F5344CB8AC3E}">
        <p14:creationId xmlns:p14="http://schemas.microsoft.com/office/powerpoint/2010/main" val="2730251190"/>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with text -2 column white box">
    <p:bg>
      <p:bgRef idx="1001">
        <a:schemeClr val="bg2"/>
      </p:bgRef>
    </p:bg>
    <p:spTree>
      <p:nvGrpSpPr>
        <p:cNvPr id="1" name=""/>
        <p:cNvGrpSpPr/>
        <p:nvPr/>
      </p:nvGrpSpPr>
      <p:grpSpPr>
        <a:xfrm>
          <a:off x="0" y="0"/>
          <a:ext cx="0" cy="0"/>
          <a:chOff x="0" y="0"/>
          <a:chExt cx="0" cy="0"/>
        </a:xfrm>
      </p:grpSpPr>
      <p:sp>
        <p:nvSpPr>
          <p:cNvPr id="6" name="Rectangle">
            <a:extLst>
              <a:ext uri="{FF2B5EF4-FFF2-40B4-BE49-F238E27FC236}">
                <a16:creationId xmlns:a16="http://schemas.microsoft.com/office/drawing/2014/main" id="{E7E97B81-4335-FD42-A623-A56CA142F5BE}"/>
              </a:ext>
            </a:extLst>
          </p:cNvPr>
          <p:cNvSpPr/>
          <p:nvPr userDrawn="1"/>
        </p:nvSpPr>
        <p:spPr>
          <a:xfrm>
            <a:off x="4572000" y="0"/>
            <a:ext cx="4577127" cy="5143500"/>
          </a:xfrm>
          <a:prstGeom prst="rect">
            <a:avLst/>
          </a:prstGeom>
          <a:solidFill>
            <a:srgbClr val="FFFFFF"/>
          </a:solidFill>
          <a:ln w="12700">
            <a:miter lim="400000"/>
          </a:ln>
        </p:spPr>
        <p:txBody>
          <a:bodyPr tIns="91439" bIns="91439"/>
          <a:lstStyle/>
          <a:p>
            <a:pPr>
              <a:lnSpc>
                <a:spcPct val="90000"/>
              </a:lnSpc>
              <a:tabLst/>
              <a:defRPr sz="1600">
                <a:solidFill>
                  <a:srgbClr val="000000"/>
                </a:solidFill>
                <a:latin typeface="IBM Plex Sans ExtraLight"/>
                <a:ea typeface="IBM Plex Sans ExtraLight"/>
                <a:cs typeface="IBM Plex Sans ExtraLight"/>
                <a:sym typeface="IBM Plex Sans ExtraLight"/>
              </a:defRPr>
            </a:pPr>
            <a:endParaRPr dirty="0"/>
          </a:p>
        </p:txBody>
      </p:sp>
      <p:sp>
        <p:nvSpPr>
          <p:cNvPr id="2" name="Title 1"/>
          <p:cNvSpPr>
            <a:spLocks noGrp="1"/>
          </p:cNvSpPr>
          <p:nvPr>
            <p:ph type="title"/>
          </p:nvPr>
        </p:nvSpPr>
        <p:spPr>
          <a:xfrm>
            <a:off x="177660" y="168516"/>
            <a:ext cx="4197095" cy="630936"/>
          </a:xfrm>
        </p:spPr>
        <p:txBody>
          <a:bodyPr/>
          <a:lstStyle>
            <a:lvl1pPr>
              <a:defRPr>
                <a:solidFill>
                  <a:schemeClr val="tx1"/>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lvl1pPr>
              <a:defRPr>
                <a:solidFill>
                  <a:schemeClr val="tx1"/>
                </a:solidFill>
              </a:defRPr>
            </a:lvl1pPr>
          </a:lstStyle>
          <a:p>
            <a:r>
              <a:rPr lang="en-US" dirty="0"/>
              <a:t>IBM Security / © 2020 IBM Corporation</a:t>
            </a: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192024" y="1350137"/>
            <a:ext cx="4179951" cy="300837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1263825"/>
      </p:ext>
    </p:extLst>
  </p:cSld>
  <p:clrMapOvr>
    <a:overrideClrMapping bg1="dk1" tx1="lt1" bg2="dk2" tx2="lt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Quote - Black Bkdgd">
    <p:bg>
      <p:bgPr>
        <a:solidFill>
          <a:srgbClr val="010203"/>
        </a:solidFill>
        <a:effectLst/>
      </p:bgPr>
    </p:bg>
    <p:spTree>
      <p:nvGrpSpPr>
        <p:cNvPr id="1" name=""/>
        <p:cNvGrpSpPr/>
        <p:nvPr/>
      </p:nvGrpSpPr>
      <p:grpSpPr>
        <a:xfrm>
          <a:off x="0" y="0"/>
          <a:ext cx="0" cy="0"/>
          <a:chOff x="0" y="0"/>
          <a:chExt cx="0" cy="0"/>
        </a:xfrm>
      </p:grpSpPr>
      <p:sp>
        <p:nvSpPr>
          <p:cNvPr id="6" name="Text Placeholder 4"/>
          <p:cNvSpPr>
            <a:spLocks noGrp="1"/>
          </p:cNvSpPr>
          <p:nvPr>
            <p:ph type="body" sz="quarter" idx="13" hasCustomPrompt="1"/>
          </p:nvPr>
        </p:nvSpPr>
        <p:spPr>
          <a:xfrm>
            <a:off x="2514945" y="3572968"/>
            <a:ext cx="6400453" cy="233222"/>
          </a:xfrm>
          <a:prstGeom prst="rect">
            <a:avLst/>
          </a:prstGeom>
        </p:spPr>
        <p:txBody>
          <a:bodyPr tIns="0" bIns="0"/>
          <a:lstStyle>
            <a:lvl1pPr marL="0" indent="0">
              <a:spcBef>
                <a:spcPts val="0"/>
              </a:spcBef>
              <a:buFontTx/>
              <a:buNone/>
              <a:defRPr b="0" i="0" cap="none" baseline="0">
                <a:solidFill>
                  <a:schemeClr val="bg2"/>
                </a:solidFill>
                <a:latin typeface="IBM Plex Sans" panose="020B0503050203000203" pitchFamily="34" charset="77"/>
              </a:defRPr>
            </a:lvl1pPr>
            <a:lvl2pPr marL="158591" indent="0">
              <a:buFontTx/>
              <a:buNone/>
              <a:defRPr/>
            </a:lvl2pPr>
            <a:lvl3pPr marL="345758" indent="0">
              <a:buFontTx/>
              <a:buNone/>
              <a:defRPr/>
            </a:lvl3pPr>
            <a:lvl4pPr marL="470059" indent="0">
              <a:buFontTx/>
              <a:buNone/>
              <a:defRPr/>
            </a:lvl4pPr>
            <a:lvl5pPr marL="627222" indent="0">
              <a:buFontTx/>
              <a:buNone/>
              <a:defRPr/>
            </a:lvl5pPr>
          </a:lstStyle>
          <a:p>
            <a:pPr lvl="0"/>
            <a:r>
              <a:rPr lang="en-US" dirty="0"/>
              <a:t>Click to edit author’s title</a:t>
            </a:r>
          </a:p>
        </p:txBody>
      </p:sp>
      <p:sp>
        <p:nvSpPr>
          <p:cNvPr id="12" name="Title 11"/>
          <p:cNvSpPr>
            <a:spLocks noGrp="1"/>
          </p:cNvSpPr>
          <p:nvPr userDrawn="1">
            <p:ph type="title" hasCustomPrompt="1"/>
          </p:nvPr>
        </p:nvSpPr>
        <p:spPr>
          <a:xfrm>
            <a:off x="2514600" y="1238163"/>
            <a:ext cx="6400800" cy="1725645"/>
          </a:xfrm>
        </p:spPr>
        <p:txBody>
          <a:bodyPr anchor="b" anchorCtr="0">
            <a:noAutofit/>
          </a:bodyPr>
          <a:lstStyle>
            <a:lvl1pPr>
              <a:lnSpc>
                <a:spcPct val="100000"/>
              </a:lnSpc>
              <a:defRPr sz="2800" b="0" i="0">
                <a:solidFill>
                  <a:schemeClr val="bg2"/>
                </a:solidFill>
                <a:latin typeface="IBM Plex Sans" panose="020B0503050203000203" pitchFamily="34" charset="77"/>
              </a:defRPr>
            </a:lvl1pPr>
          </a:lstStyle>
          <a:p>
            <a:r>
              <a:rPr lang="en-US" dirty="0"/>
              <a:t>Click to edit quote.”</a:t>
            </a:r>
          </a:p>
        </p:txBody>
      </p:sp>
      <p:sp>
        <p:nvSpPr>
          <p:cNvPr id="5" name="Text Placeholder 4"/>
          <p:cNvSpPr>
            <a:spLocks noGrp="1"/>
          </p:cNvSpPr>
          <p:nvPr>
            <p:ph type="body" sz="quarter" idx="11" hasCustomPrompt="1"/>
          </p:nvPr>
        </p:nvSpPr>
        <p:spPr>
          <a:xfrm>
            <a:off x="2514945" y="3394710"/>
            <a:ext cx="6400453" cy="178259"/>
          </a:xfrm>
          <a:prstGeom prst="rect">
            <a:avLst/>
          </a:prstGeom>
        </p:spPr>
        <p:txBody>
          <a:bodyPr tIns="0" bIns="0" anchor="b" anchorCtr="0"/>
          <a:lstStyle>
            <a:lvl1pPr marL="0" indent="0">
              <a:spcBef>
                <a:spcPts val="0"/>
              </a:spcBef>
              <a:buFontTx/>
              <a:buNone/>
              <a:defRPr b="0" i="0" cap="none" baseline="0">
                <a:solidFill>
                  <a:schemeClr val="bg2"/>
                </a:solidFill>
                <a:latin typeface="IBM Plex Sans" panose="020B0503050203000203" pitchFamily="34" charset="77"/>
              </a:defRPr>
            </a:lvl1pPr>
            <a:lvl2pPr marL="158591" indent="0">
              <a:buFontTx/>
              <a:buNone/>
              <a:defRPr/>
            </a:lvl2pPr>
            <a:lvl3pPr marL="345758" indent="0">
              <a:buFontTx/>
              <a:buNone/>
              <a:defRPr/>
            </a:lvl3pPr>
            <a:lvl4pPr marL="470059" indent="0">
              <a:buFontTx/>
              <a:buNone/>
              <a:defRPr/>
            </a:lvl4pPr>
            <a:lvl5pPr marL="627222" indent="0">
              <a:buFontTx/>
              <a:buNone/>
              <a:defRPr/>
            </a:lvl5pPr>
          </a:lstStyle>
          <a:p>
            <a:pPr lvl="0"/>
            <a:r>
              <a:rPr lang="en-US" dirty="0"/>
              <a:t>Click to edit author’s name</a:t>
            </a:r>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39181" t="24072" r="39181" b="60667"/>
          <a:stretch/>
        </p:blipFill>
        <p:spPr bwMode="ltGray">
          <a:xfrm>
            <a:off x="54104" y="1100796"/>
            <a:ext cx="2318234" cy="1920673"/>
          </a:xfrm>
          <a:prstGeom prst="rect">
            <a:avLst/>
          </a:prstGeom>
        </p:spPr>
      </p:pic>
      <p:sp>
        <p:nvSpPr>
          <p:cNvPr id="4" name="Footer Placeholder 3">
            <a:extLst>
              <a:ext uri="{FF2B5EF4-FFF2-40B4-BE49-F238E27FC236}">
                <a16:creationId xmlns:a16="http://schemas.microsoft.com/office/drawing/2014/main" id="{F5B318FD-189F-944F-8E79-C6285C78C8B6}"/>
              </a:ext>
            </a:extLst>
          </p:cNvPr>
          <p:cNvSpPr>
            <a:spLocks noGrp="1"/>
          </p:cNvSpPr>
          <p:nvPr>
            <p:ph type="ftr" sz="quarter" idx="14"/>
          </p:nvPr>
        </p:nvSpPr>
        <p:spPr/>
        <p:txBody>
          <a:bodyPr/>
          <a:lstStyle/>
          <a:p>
            <a:r>
              <a:rPr lang="en-US"/>
              <a:t>IBM Security / © 2020 IBM Corporation</a:t>
            </a:r>
          </a:p>
        </p:txBody>
      </p:sp>
      <p:sp>
        <p:nvSpPr>
          <p:cNvPr id="10" name="Slide Number Placeholder 9">
            <a:extLst>
              <a:ext uri="{FF2B5EF4-FFF2-40B4-BE49-F238E27FC236}">
                <a16:creationId xmlns:a16="http://schemas.microsoft.com/office/drawing/2014/main" id="{066FE05A-56C1-5A42-A7F1-FDF465EC7BF6}"/>
              </a:ext>
            </a:extLst>
          </p:cNvPr>
          <p:cNvSpPr>
            <a:spLocks noGrp="1"/>
          </p:cNvSpPr>
          <p:nvPr>
            <p:ph type="sldNum" sz="quarter" idx="15"/>
          </p:nvPr>
        </p:nvSpPr>
        <p:spPr/>
        <p:txBody>
          <a:bodyPr/>
          <a:lstStyle/>
          <a:p>
            <a:fld id="{211F90E4-B54D-634F-995B-5A43DEA426D3}" type="slidenum">
              <a:rPr lang="en-US" smtClean="0"/>
              <a:pPr/>
              <a:t>‹#›</a:t>
            </a:fld>
            <a:endParaRPr lang="en-US"/>
          </a:p>
        </p:txBody>
      </p:sp>
    </p:spTree>
    <p:extLst>
      <p:ext uri="{BB962C8B-B14F-4D97-AF65-F5344CB8AC3E}">
        <p14:creationId xmlns:p14="http://schemas.microsoft.com/office/powerpoint/2010/main" val="42249317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Quote - Light">
    <p:bg>
      <p:bgPr>
        <a:solidFill>
          <a:schemeClr val="tx2"/>
        </a:solidFill>
        <a:effectLst/>
      </p:bgPr>
    </p:bg>
    <p:spTree>
      <p:nvGrpSpPr>
        <p:cNvPr id="1" name=""/>
        <p:cNvGrpSpPr/>
        <p:nvPr/>
      </p:nvGrpSpPr>
      <p:grpSpPr>
        <a:xfrm>
          <a:off x="0" y="0"/>
          <a:ext cx="0" cy="0"/>
          <a:chOff x="0" y="0"/>
          <a:chExt cx="0" cy="0"/>
        </a:xfrm>
      </p:grpSpPr>
      <p:sp>
        <p:nvSpPr>
          <p:cNvPr id="6" name="Text Placeholder 4"/>
          <p:cNvSpPr>
            <a:spLocks noGrp="1"/>
          </p:cNvSpPr>
          <p:nvPr>
            <p:ph type="body" sz="quarter" idx="13" hasCustomPrompt="1"/>
          </p:nvPr>
        </p:nvSpPr>
        <p:spPr>
          <a:xfrm>
            <a:off x="2514945" y="3572968"/>
            <a:ext cx="6400453" cy="233222"/>
          </a:xfrm>
          <a:prstGeom prst="rect">
            <a:avLst/>
          </a:prstGeom>
        </p:spPr>
        <p:txBody>
          <a:bodyPr tIns="0" bIns="0"/>
          <a:lstStyle>
            <a:lvl1pPr marL="0" indent="0">
              <a:spcBef>
                <a:spcPts val="0"/>
              </a:spcBef>
              <a:buFontTx/>
              <a:buNone/>
              <a:defRPr b="0" i="0" cap="none" baseline="0">
                <a:solidFill>
                  <a:schemeClr val="tx1"/>
                </a:solidFill>
                <a:latin typeface="IBM Plex Sans" panose="020B0503050203000203" pitchFamily="34" charset="77"/>
              </a:defRPr>
            </a:lvl1pPr>
            <a:lvl2pPr marL="158591" indent="0">
              <a:buFontTx/>
              <a:buNone/>
              <a:defRPr/>
            </a:lvl2pPr>
            <a:lvl3pPr marL="345758" indent="0">
              <a:buFontTx/>
              <a:buNone/>
              <a:defRPr/>
            </a:lvl3pPr>
            <a:lvl4pPr marL="470059" indent="0">
              <a:buFontTx/>
              <a:buNone/>
              <a:defRPr/>
            </a:lvl4pPr>
            <a:lvl5pPr marL="627222" indent="0">
              <a:buFontTx/>
              <a:buNone/>
              <a:defRPr/>
            </a:lvl5pPr>
          </a:lstStyle>
          <a:p>
            <a:pPr lvl="0"/>
            <a:r>
              <a:rPr lang="en-US" dirty="0"/>
              <a:t>Click to edit author’s title</a:t>
            </a:r>
          </a:p>
        </p:txBody>
      </p:sp>
      <p:sp>
        <p:nvSpPr>
          <p:cNvPr id="12" name="Title 11"/>
          <p:cNvSpPr>
            <a:spLocks noGrp="1"/>
          </p:cNvSpPr>
          <p:nvPr userDrawn="1">
            <p:ph type="title" hasCustomPrompt="1"/>
          </p:nvPr>
        </p:nvSpPr>
        <p:spPr>
          <a:xfrm>
            <a:off x="2514600" y="1238163"/>
            <a:ext cx="6400800" cy="1725645"/>
          </a:xfrm>
        </p:spPr>
        <p:txBody>
          <a:bodyPr anchor="b" anchorCtr="0">
            <a:noAutofit/>
          </a:bodyPr>
          <a:lstStyle>
            <a:lvl1pPr>
              <a:lnSpc>
                <a:spcPct val="100000"/>
              </a:lnSpc>
              <a:defRPr sz="2800" b="0" i="0">
                <a:solidFill>
                  <a:schemeClr val="tx1"/>
                </a:solidFill>
                <a:latin typeface="IBM Plex Sans" panose="020B0503050203000203" pitchFamily="34" charset="77"/>
              </a:defRPr>
            </a:lvl1pPr>
          </a:lstStyle>
          <a:p>
            <a:r>
              <a:rPr lang="en-US" dirty="0"/>
              <a:t>Click to edit quote.”</a:t>
            </a:r>
          </a:p>
        </p:txBody>
      </p:sp>
      <p:sp>
        <p:nvSpPr>
          <p:cNvPr id="5" name="Text Placeholder 4"/>
          <p:cNvSpPr>
            <a:spLocks noGrp="1"/>
          </p:cNvSpPr>
          <p:nvPr>
            <p:ph type="body" sz="quarter" idx="11" hasCustomPrompt="1"/>
          </p:nvPr>
        </p:nvSpPr>
        <p:spPr>
          <a:xfrm>
            <a:off x="2514945" y="3394710"/>
            <a:ext cx="6400453" cy="178259"/>
          </a:xfrm>
          <a:prstGeom prst="rect">
            <a:avLst/>
          </a:prstGeom>
        </p:spPr>
        <p:txBody>
          <a:bodyPr tIns="0" bIns="0" anchor="b" anchorCtr="0"/>
          <a:lstStyle>
            <a:lvl1pPr marL="0" indent="0">
              <a:spcBef>
                <a:spcPts val="0"/>
              </a:spcBef>
              <a:buFontTx/>
              <a:buNone/>
              <a:defRPr b="0" i="0" cap="none" baseline="0">
                <a:solidFill>
                  <a:schemeClr val="tx1"/>
                </a:solidFill>
                <a:latin typeface="IBM Plex Sans" panose="020B0503050203000203" pitchFamily="34" charset="77"/>
              </a:defRPr>
            </a:lvl1pPr>
            <a:lvl2pPr marL="158591" indent="0">
              <a:buFontTx/>
              <a:buNone/>
              <a:defRPr/>
            </a:lvl2pPr>
            <a:lvl3pPr marL="345758" indent="0">
              <a:buFontTx/>
              <a:buNone/>
              <a:defRPr/>
            </a:lvl3pPr>
            <a:lvl4pPr marL="470059" indent="0">
              <a:buFontTx/>
              <a:buNone/>
              <a:defRPr/>
            </a:lvl4pPr>
            <a:lvl5pPr marL="627222" indent="0">
              <a:buFontTx/>
              <a:buNone/>
              <a:defRPr/>
            </a:lvl5pPr>
          </a:lstStyle>
          <a:p>
            <a:pPr lvl="0"/>
            <a:r>
              <a:rPr lang="en-US" dirty="0"/>
              <a:t>Click to edit author’s name</a:t>
            </a:r>
          </a:p>
        </p:txBody>
      </p:sp>
      <p:pic>
        <p:nvPicPr>
          <p:cNvPr id="7" name="Picture 6"/>
          <p:cNvPicPr>
            <a:picLocks noChangeAspect="1"/>
          </p:cNvPicPr>
          <p:nvPr userDrawn="1"/>
        </p:nvPicPr>
        <p:blipFill rotWithShape="1">
          <a:blip r:embed="rId2" cstate="screen">
            <a:lum bright="30000"/>
            <a:extLst>
              <a:ext uri="{28A0092B-C50C-407E-A947-70E740481C1C}">
                <a14:useLocalDpi xmlns:a14="http://schemas.microsoft.com/office/drawing/2010/main"/>
              </a:ext>
            </a:extLst>
          </a:blip>
          <a:srcRect l="39181" t="24072" r="39181" b="60667"/>
          <a:stretch/>
        </p:blipFill>
        <p:spPr bwMode="ltGray">
          <a:xfrm>
            <a:off x="54104" y="1100796"/>
            <a:ext cx="2318234" cy="1920673"/>
          </a:xfrm>
          <a:prstGeom prst="rect">
            <a:avLst/>
          </a:prstGeom>
        </p:spPr>
      </p:pic>
      <p:sp>
        <p:nvSpPr>
          <p:cNvPr id="4" name="Footer Placeholder 3">
            <a:extLst>
              <a:ext uri="{FF2B5EF4-FFF2-40B4-BE49-F238E27FC236}">
                <a16:creationId xmlns:a16="http://schemas.microsoft.com/office/drawing/2014/main" id="{4B6FD979-AE96-574A-A8FF-F819499E9F41}"/>
              </a:ext>
            </a:extLst>
          </p:cNvPr>
          <p:cNvSpPr>
            <a:spLocks noGrp="1"/>
          </p:cNvSpPr>
          <p:nvPr>
            <p:ph type="ftr" sz="quarter" idx="14"/>
          </p:nvPr>
        </p:nvSpPr>
        <p:spPr/>
        <p:txBody>
          <a:bodyPr/>
          <a:lstStyle/>
          <a:p>
            <a:r>
              <a:rPr lang="en-US"/>
              <a:t>IBM Security / © 2020 IBM Corporation</a:t>
            </a:r>
          </a:p>
        </p:txBody>
      </p:sp>
      <p:sp>
        <p:nvSpPr>
          <p:cNvPr id="8" name="Slide Number Placeholder 7">
            <a:extLst>
              <a:ext uri="{FF2B5EF4-FFF2-40B4-BE49-F238E27FC236}">
                <a16:creationId xmlns:a16="http://schemas.microsoft.com/office/drawing/2014/main" id="{0AF46F35-AAC6-0249-B57E-63C9C254592D}"/>
              </a:ext>
            </a:extLst>
          </p:cNvPr>
          <p:cNvSpPr>
            <a:spLocks noGrp="1"/>
          </p:cNvSpPr>
          <p:nvPr>
            <p:ph type="sldNum" sz="quarter" idx="15"/>
          </p:nvPr>
        </p:nvSpPr>
        <p:spPr/>
        <p:txBody>
          <a:bodyPr/>
          <a:lstStyle/>
          <a:p>
            <a:fld id="{211F90E4-B54D-634F-995B-5A43DEA426D3}" type="slidenum">
              <a:rPr lang="en-US" smtClean="0"/>
              <a:pPr/>
              <a:t>‹#›</a:t>
            </a:fld>
            <a:endParaRPr lang="en-US"/>
          </a:p>
        </p:txBody>
      </p:sp>
    </p:spTree>
    <p:extLst>
      <p:ext uri="{BB962C8B-B14F-4D97-AF65-F5344CB8AC3E}">
        <p14:creationId xmlns:p14="http://schemas.microsoft.com/office/powerpoint/2010/main" val="29184524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Industry Challenges">
    <p:bg>
      <p:bgPr>
        <a:solidFill>
          <a:schemeClr val="tx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7E0BB1D-790F-2E41-8BBC-EBC733E210D1}"/>
              </a:ext>
            </a:extLst>
          </p:cNvPr>
          <p:cNvSpPr>
            <a:spLocks noGrp="1"/>
          </p:cNvSpPr>
          <p:nvPr>
            <p:ph type="pic" sz="quarter" idx="12" hasCustomPrompt="1"/>
          </p:nvPr>
        </p:nvSpPr>
        <p:spPr>
          <a:xfrm>
            <a:off x="0" y="0"/>
            <a:ext cx="4572000" cy="5143500"/>
          </a:xfrm>
          <a:noFill/>
        </p:spPr>
        <p:txBody>
          <a:bodyPr tIns="1005840"/>
          <a:lstStyle>
            <a:lvl1pPr marL="0" indent="0" algn="ctr">
              <a:spcBef>
                <a:spcPts val="0"/>
              </a:spcBef>
              <a:buFontTx/>
              <a:buNone/>
              <a:defRPr b="0" i="0">
                <a:solidFill>
                  <a:schemeClr val="bg2"/>
                </a:solidFill>
                <a:latin typeface="IBM Plex Sans" panose="020B0503050203000203" pitchFamily="34" charset="77"/>
              </a:defRPr>
            </a:lvl1pPr>
          </a:lstStyle>
          <a:p>
            <a:r>
              <a:rPr lang="en-US"/>
              <a:t>Click picture icon below to add photo</a:t>
            </a:r>
          </a:p>
        </p:txBody>
      </p:sp>
      <p:sp>
        <p:nvSpPr>
          <p:cNvPr id="10" name="Text Placeholder 9">
            <a:extLst>
              <a:ext uri="{FF2B5EF4-FFF2-40B4-BE49-F238E27FC236}">
                <a16:creationId xmlns:a16="http://schemas.microsoft.com/office/drawing/2014/main" id="{FDB5115F-C435-444A-8A86-3CC8CAC338D0}"/>
              </a:ext>
            </a:extLst>
          </p:cNvPr>
          <p:cNvSpPr>
            <a:spLocks noGrp="1"/>
          </p:cNvSpPr>
          <p:nvPr>
            <p:ph type="body" sz="quarter" idx="11"/>
          </p:nvPr>
        </p:nvSpPr>
        <p:spPr>
          <a:xfrm>
            <a:off x="6058568" y="880710"/>
            <a:ext cx="2486718" cy="3648577"/>
          </a:xfrm>
        </p:spPr>
        <p:txBody>
          <a:bodyPr/>
          <a:lstStyle>
            <a:lvl1pPr marL="4287" indent="0">
              <a:lnSpc>
                <a:spcPct val="90000"/>
              </a:lnSpc>
              <a:spcBef>
                <a:spcPts val="2700"/>
              </a:spcBef>
              <a:buNone/>
              <a:tabLst/>
              <a:defRPr b="0" i="0">
                <a:solidFill>
                  <a:schemeClr val="bg2"/>
                </a:solidFill>
                <a:latin typeface="IBM Plex Sans" panose="020B0503050203000203" pitchFamily="34" charset="77"/>
              </a:defRPr>
            </a:lvl1pPr>
            <a:lvl2pPr marL="4287" indent="0">
              <a:buNone/>
              <a:tabLst/>
              <a:defRPr b="0" i="0">
                <a:solidFill>
                  <a:schemeClr val="bg1"/>
                </a:solidFill>
                <a:latin typeface="IBM Plex Sans Medium" panose="020B0503050203000203" pitchFamily="34" charset="77"/>
              </a:defRPr>
            </a:lvl2pPr>
            <a:lvl3pPr marL="4287" indent="0">
              <a:buNone/>
              <a:tabLst/>
              <a:defRPr b="0" i="0">
                <a:solidFill>
                  <a:schemeClr val="bg1"/>
                </a:solidFill>
                <a:latin typeface="IBM Plex Sans Medium" panose="020B0503050203000203" pitchFamily="34" charset="77"/>
              </a:defRPr>
            </a:lvl3pPr>
            <a:lvl4pPr marL="4287" indent="0">
              <a:buNone/>
              <a:tabLst/>
              <a:defRPr b="0" i="0">
                <a:solidFill>
                  <a:schemeClr val="bg1"/>
                </a:solidFill>
                <a:latin typeface="IBM Plex Sans Medium" panose="020B0503050203000203" pitchFamily="34" charset="77"/>
              </a:defRPr>
            </a:lvl4pPr>
            <a:lvl5pPr marL="4287" indent="0">
              <a:buNone/>
              <a:tabLst/>
              <a:defRPr b="0" i="0">
                <a:solidFill>
                  <a:schemeClr val="bg1"/>
                </a:solidFill>
                <a:latin typeface="IBM Plex Sans Medium" panose="020B0503050203000203" pitchFamily="34" charset="77"/>
              </a:defRPr>
            </a:lvl5pPr>
          </a:lstStyle>
          <a:p>
            <a:pPr lvl="0"/>
            <a:r>
              <a:rPr lang="en-US" dirty="0"/>
              <a:t>Edit Master text styles</a:t>
            </a:r>
          </a:p>
        </p:txBody>
      </p:sp>
      <p:sp>
        <p:nvSpPr>
          <p:cNvPr id="5" name="Footer Placeholder 4">
            <a:extLst>
              <a:ext uri="{FF2B5EF4-FFF2-40B4-BE49-F238E27FC236}">
                <a16:creationId xmlns:a16="http://schemas.microsoft.com/office/drawing/2014/main" id="{7671A105-193D-B049-AD33-72F58D8145D5}"/>
              </a:ext>
            </a:extLst>
          </p:cNvPr>
          <p:cNvSpPr>
            <a:spLocks noGrp="1"/>
          </p:cNvSpPr>
          <p:nvPr>
            <p:ph type="ftr" sz="quarter" idx="13"/>
          </p:nvPr>
        </p:nvSpPr>
        <p:spPr/>
        <p:txBody>
          <a:bodyPr/>
          <a:lstStyle/>
          <a:p>
            <a:r>
              <a:rPr lang="en-US"/>
              <a:t>IBM Security / © 2020 IBM Corporation</a:t>
            </a:r>
          </a:p>
        </p:txBody>
      </p:sp>
      <p:sp>
        <p:nvSpPr>
          <p:cNvPr id="11" name="Slide Number Placeholder 10">
            <a:extLst>
              <a:ext uri="{FF2B5EF4-FFF2-40B4-BE49-F238E27FC236}">
                <a16:creationId xmlns:a16="http://schemas.microsoft.com/office/drawing/2014/main" id="{3968B5A8-C923-A448-B172-41F92C0D52FC}"/>
              </a:ext>
            </a:extLst>
          </p:cNvPr>
          <p:cNvSpPr>
            <a:spLocks noGrp="1"/>
          </p:cNvSpPr>
          <p:nvPr>
            <p:ph type="sldNum" sz="quarter" idx="14"/>
          </p:nvPr>
        </p:nvSpPr>
        <p:spPr/>
        <p:txBody>
          <a:bodyPr/>
          <a:lstStyle/>
          <a:p>
            <a:fld id="{211F90E4-B54D-634F-995B-5A43DEA426D3}" type="slidenum">
              <a:rPr lang="en-US" smtClean="0"/>
              <a:pPr/>
              <a:t>‹#›</a:t>
            </a:fld>
            <a:endParaRPr lang="en-US"/>
          </a:p>
        </p:txBody>
      </p:sp>
      <p:sp>
        <p:nvSpPr>
          <p:cNvPr id="2" name="Title 1"/>
          <p:cNvSpPr>
            <a:spLocks noGrp="1"/>
          </p:cNvSpPr>
          <p:nvPr>
            <p:ph type="title"/>
          </p:nvPr>
        </p:nvSpPr>
        <p:spPr>
          <a:xfrm>
            <a:off x="228600" y="203370"/>
            <a:ext cx="4343401" cy="310982"/>
          </a:xfrm>
        </p:spPr>
        <p:txBody>
          <a:bodyPr/>
          <a:lstStyle>
            <a:lvl1pPr>
              <a:lnSpc>
                <a:spcPct val="90000"/>
              </a:lnSpc>
              <a:defRPr b="0" i="0">
                <a:solidFill>
                  <a:schemeClr val="bg2"/>
                </a:solidFill>
                <a:latin typeface="IBM Plex Sans" panose="020B0503050203000203" pitchFamily="34" charset="77"/>
              </a:defRPr>
            </a:lvl1pPr>
          </a:lstStyle>
          <a:p>
            <a:r>
              <a:rPr lang="en-US" dirty="0"/>
              <a:t>Click to edit Master title style</a:t>
            </a:r>
          </a:p>
        </p:txBody>
      </p:sp>
    </p:spTree>
    <p:extLst>
      <p:ext uri="{BB962C8B-B14F-4D97-AF65-F5344CB8AC3E}">
        <p14:creationId xmlns:p14="http://schemas.microsoft.com/office/powerpoint/2010/main" val="316778029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orient="horz" pos="82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Mandatory Closing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9" name="TextBox 48"/>
          <p:cNvSpPr txBox="1"/>
          <p:nvPr userDrawn="1"/>
        </p:nvSpPr>
        <p:spPr>
          <a:xfrm>
            <a:off x="468022" y="2355003"/>
            <a:ext cx="1725640" cy="124650"/>
          </a:xfrm>
          <a:prstGeom prst="rect">
            <a:avLst/>
          </a:prstGeom>
          <a:noFill/>
        </p:spPr>
        <p:txBody>
          <a:bodyPr wrap="square" lIns="0" tIns="0" rIns="0" bIns="0" rtlCol="0">
            <a:spAutoFit/>
          </a:bodyPr>
          <a:lstStyle/>
          <a:p>
            <a:r>
              <a:rPr lang="en-US" sz="810" b="0" i="0">
                <a:solidFill>
                  <a:schemeClr val="bg2"/>
                </a:solidFill>
                <a:latin typeface="IBM Plex Sans" panose="020B0503050203000203" pitchFamily="34" charset="77"/>
              </a:rPr>
              <a:t>ibm.com/security</a:t>
            </a:r>
          </a:p>
        </p:txBody>
      </p:sp>
      <p:pic>
        <p:nvPicPr>
          <p:cNvPr id="50" name="Picture 4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9923" y="2350125"/>
            <a:ext cx="162873" cy="148133"/>
          </a:xfrm>
          <a:prstGeom prst="rect">
            <a:avLst/>
          </a:prstGeom>
        </p:spPr>
      </p:pic>
      <p:sp>
        <p:nvSpPr>
          <p:cNvPr id="47" name="TextBox 46"/>
          <p:cNvSpPr txBox="1"/>
          <p:nvPr/>
        </p:nvSpPr>
        <p:spPr>
          <a:xfrm>
            <a:off x="468022" y="2555865"/>
            <a:ext cx="1725640" cy="124650"/>
          </a:xfrm>
          <a:prstGeom prst="rect">
            <a:avLst/>
          </a:prstGeom>
          <a:noFill/>
        </p:spPr>
        <p:txBody>
          <a:bodyPr wrap="square" lIns="0" tIns="0" rIns="0" bIns="0" rtlCol="0">
            <a:spAutoFit/>
          </a:bodyPr>
          <a:lstStyle/>
          <a:p>
            <a:r>
              <a:rPr lang="en-US" sz="810" b="0" i="0">
                <a:solidFill>
                  <a:schemeClr val="bg2"/>
                </a:solidFill>
                <a:latin typeface="IBM Plex Sans" panose="020B0503050203000203" pitchFamily="34" charset="77"/>
              </a:rPr>
              <a:t>securityintelligence.com</a:t>
            </a:r>
          </a:p>
        </p:txBody>
      </p:sp>
      <p:pic>
        <p:nvPicPr>
          <p:cNvPr id="48" name="Picture 4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9923" y="2551100"/>
            <a:ext cx="162873" cy="148133"/>
          </a:xfrm>
          <a:prstGeom prst="rect">
            <a:avLst/>
          </a:prstGeom>
        </p:spPr>
      </p:pic>
      <p:sp>
        <p:nvSpPr>
          <p:cNvPr id="45" name="TextBox 44"/>
          <p:cNvSpPr txBox="1"/>
          <p:nvPr userDrawn="1"/>
        </p:nvSpPr>
        <p:spPr>
          <a:xfrm>
            <a:off x="468022" y="2957589"/>
            <a:ext cx="1733562" cy="124650"/>
          </a:xfrm>
          <a:prstGeom prst="rect">
            <a:avLst/>
          </a:prstGeom>
          <a:noFill/>
        </p:spPr>
        <p:txBody>
          <a:bodyPr wrap="square" lIns="0" tIns="0" rIns="0" bIns="0" rtlCol="0">
            <a:spAutoFit/>
          </a:bodyPr>
          <a:lstStyle/>
          <a:p>
            <a:r>
              <a:rPr lang="en-US" sz="810" b="0" i="0">
                <a:solidFill>
                  <a:schemeClr val="bg2"/>
                </a:solidFill>
                <a:latin typeface="IBM Plex Sans" panose="020B0503050203000203" pitchFamily="34" charset="77"/>
              </a:rPr>
              <a:t>xforce.ibmcloud.com</a:t>
            </a:r>
          </a:p>
        </p:txBody>
      </p:sp>
      <p:pic>
        <p:nvPicPr>
          <p:cNvPr id="46" name="Picture 4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9923" y="2953050"/>
            <a:ext cx="162873" cy="148133"/>
          </a:xfrm>
          <a:prstGeom prst="rect">
            <a:avLst/>
          </a:prstGeom>
        </p:spPr>
      </p:pic>
      <p:pic>
        <p:nvPicPr>
          <p:cNvPr id="43" name="Picture 4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4156" y="3120390"/>
            <a:ext cx="228051" cy="205418"/>
          </a:xfrm>
          <a:prstGeom prst="rect">
            <a:avLst/>
          </a:prstGeom>
        </p:spPr>
      </p:pic>
      <p:sp>
        <p:nvSpPr>
          <p:cNvPr id="44" name="TextBox 43"/>
          <p:cNvSpPr txBox="1"/>
          <p:nvPr userDrawn="1"/>
        </p:nvSpPr>
        <p:spPr>
          <a:xfrm>
            <a:off x="468023" y="3158451"/>
            <a:ext cx="1889639" cy="124650"/>
          </a:xfrm>
          <a:prstGeom prst="rect">
            <a:avLst/>
          </a:prstGeom>
          <a:noFill/>
        </p:spPr>
        <p:txBody>
          <a:bodyPr wrap="square" lIns="0" tIns="0" rIns="0" bIns="0" rtlCol="0">
            <a:spAutoFit/>
          </a:bodyPr>
          <a:lstStyle/>
          <a:p>
            <a:r>
              <a:rPr lang="en-US" sz="810" b="0" i="0">
                <a:solidFill>
                  <a:schemeClr val="bg2"/>
                </a:solidFill>
                <a:latin typeface="IBM Plex Sans" panose="020B0503050203000203" pitchFamily="34" charset="77"/>
              </a:rPr>
              <a:t>@ibmsecurity</a:t>
            </a:r>
          </a:p>
        </p:txBody>
      </p:sp>
      <p:pic>
        <p:nvPicPr>
          <p:cNvPr id="41" name="Picture 40"/>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32040" y="3326746"/>
            <a:ext cx="214867" cy="193543"/>
          </a:xfrm>
          <a:prstGeom prst="rect">
            <a:avLst/>
          </a:prstGeom>
        </p:spPr>
      </p:pic>
      <p:sp>
        <p:nvSpPr>
          <p:cNvPr id="42" name="TextBox 41"/>
          <p:cNvSpPr txBox="1"/>
          <p:nvPr userDrawn="1"/>
        </p:nvSpPr>
        <p:spPr>
          <a:xfrm>
            <a:off x="468022" y="3359312"/>
            <a:ext cx="1889638" cy="124650"/>
          </a:xfrm>
          <a:prstGeom prst="rect">
            <a:avLst/>
          </a:prstGeom>
          <a:noFill/>
        </p:spPr>
        <p:txBody>
          <a:bodyPr wrap="square" lIns="0" tIns="0" rIns="0" bIns="0" rtlCol="0">
            <a:spAutoFit/>
          </a:bodyPr>
          <a:lstStyle/>
          <a:p>
            <a:r>
              <a:rPr lang="en-US" sz="810" b="0" i="0">
                <a:solidFill>
                  <a:schemeClr val="bg2"/>
                </a:solidFill>
                <a:latin typeface="IBM Plex Sans" panose="020B0503050203000203" pitchFamily="34" charset="77"/>
              </a:rPr>
              <a:t>youtube/user/ibmsecuritysolutions</a:t>
            </a:r>
          </a:p>
        </p:txBody>
      </p:sp>
      <p:sp>
        <p:nvSpPr>
          <p:cNvPr id="25" name="Rectangle 11"/>
          <p:cNvSpPr>
            <a:spLocks noChangeArrowheads="1"/>
          </p:cNvSpPr>
          <p:nvPr userDrawn="1"/>
        </p:nvSpPr>
        <p:spPr bwMode="auto">
          <a:xfrm>
            <a:off x="232040" y="3982497"/>
            <a:ext cx="7122703" cy="933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nchorCtr="0">
            <a:noAutofit/>
          </a:bodyPr>
          <a:lstStyle/>
          <a:p>
            <a:pPr marL="0" indent="0" eaLnBrk="0" hangingPunct="0">
              <a:spcBef>
                <a:spcPts val="270"/>
              </a:spcBef>
              <a:buClr>
                <a:srgbClr val="000000"/>
              </a:buClr>
            </a:pPr>
            <a:r>
              <a:rPr lang="en-US" sz="540" b="0" i="0" baseline="0">
                <a:solidFill>
                  <a:schemeClr val="bg2"/>
                </a:solidFill>
                <a:latin typeface="IBM Plex Sans Light" panose="020B0403050203000203" pitchFamily="34" charset="77"/>
              </a:rPr>
              <a:t>© Copyright IBM Corporation 2019. All rights reserved. The information contained in these materials is provided for informational purposes only, and is provided AS IS without warranty of any kind, express or implied.  Any statement of direction represents IBM's current intent, is subject to change or withdrawal, and represent only goals and objectives.  IBM, the IBM logo, and other IBM products and services are trademarks of the International Business Machines Corporation, in the United States, other countries or both. Other company, product, or service names may be trademarks or service marks of others.</a:t>
            </a:r>
          </a:p>
          <a:p>
            <a:pPr marL="0" indent="0" eaLnBrk="0" hangingPunct="0">
              <a:spcBef>
                <a:spcPts val="270"/>
              </a:spcBef>
              <a:buClr>
                <a:srgbClr val="000000"/>
              </a:buClr>
            </a:pPr>
            <a:r>
              <a:rPr lang="en-US" sz="540" b="0" i="0" baseline="0">
                <a:solidFill>
                  <a:schemeClr val="bg2"/>
                </a:solidFill>
                <a:latin typeface="IBM Plex Sans Light" panose="020B0403050203000203" pitchFamily="34" charset="77"/>
              </a:rPr>
              <a:t>Statement of Good Security Practices: IT system security involves protecting systems and information through prevention, detection and response to improper access from within and outside your enterprise. Improper access can result in information being altered, destroyed, misappropriated or misused or can result in damage to or misuse of your systems, including for use in attacks on others. No IT system or product  should be considered completely secure and no single product, service or security measure can be completely effective in preventing improper use or access. IBM systems, products and services are designed to be part of a lawful, comprehensive security approach, which will necessarily involve additional operational procedures, and may require other systems, products or services to be most effective. IBM does not warrant that any systems, products or services are immune from, or will make your enterprise immune from, the malicious or illegal conduct of any party.</a:t>
            </a:r>
            <a:endParaRPr lang="en-US" sz="540" b="0" i="0" baseline="0">
              <a:solidFill>
                <a:schemeClr val="bg2"/>
              </a:solidFill>
              <a:latin typeface="IBM Plex Sans Light" panose="020B0403050203000203" pitchFamily="34" charset="77"/>
              <a:cs typeface="Arial" charset="0"/>
            </a:endParaRPr>
          </a:p>
        </p:txBody>
      </p:sp>
      <p:sp>
        <p:nvSpPr>
          <p:cNvPr id="318" name="TextBox 317"/>
          <p:cNvSpPr txBox="1"/>
          <p:nvPr userDrawn="1"/>
        </p:nvSpPr>
        <p:spPr>
          <a:xfrm>
            <a:off x="239422" y="2141277"/>
            <a:ext cx="1725640" cy="124650"/>
          </a:xfrm>
          <a:prstGeom prst="rect">
            <a:avLst/>
          </a:prstGeom>
          <a:noFill/>
        </p:spPr>
        <p:txBody>
          <a:bodyPr wrap="square" lIns="0" tIns="0" rIns="0" bIns="0" rtlCol="0">
            <a:spAutoFit/>
          </a:bodyPr>
          <a:lstStyle/>
          <a:p>
            <a:r>
              <a:rPr lang="en-US" sz="810" b="0" i="0">
                <a:solidFill>
                  <a:schemeClr val="bg2"/>
                </a:solidFill>
                <a:latin typeface="IBM Plex Sans Medium" panose="020B0503050203000203" pitchFamily="34" charset="77"/>
              </a:rPr>
              <a:t>FOLLOW US ON:</a:t>
            </a:r>
          </a:p>
        </p:txBody>
      </p:sp>
      <p:sp>
        <p:nvSpPr>
          <p:cNvPr id="322" name="TextBox 321"/>
          <p:cNvSpPr txBox="1"/>
          <p:nvPr userDrawn="1"/>
        </p:nvSpPr>
        <p:spPr>
          <a:xfrm>
            <a:off x="123997" y="1234440"/>
            <a:ext cx="8358796" cy="784830"/>
          </a:xfrm>
          <a:prstGeom prst="rect">
            <a:avLst/>
          </a:prstGeom>
          <a:noFill/>
        </p:spPr>
        <p:txBody>
          <a:bodyPr wrap="square" rtlCol="0">
            <a:spAutoFit/>
          </a:bodyPr>
          <a:lstStyle/>
          <a:p>
            <a:pPr algn="l"/>
            <a:r>
              <a:rPr lang="en-US" sz="4500" b="0" i="0">
                <a:solidFill>
                  <a:schemeClr val="bg2"/>
                </a:solidFill>
                <a:latin typeface="IBM Plex Sans" panose="020B0503050203000203" pitchFamily="34" charset="77"/>
              </a:rPr>
              <a:t>THANK YOU</a:t>
            </a:r>
          </a:p>
        </p:txBody>
      </p:sp>
      <p:sp>
        <p:nvSpPr>
          <p:cNvPr id="19" name="TextBox 18">
            <a:extLst>
              <a:ext uri="{FF2B5EF4-FFF2-40B4-BE49-F238E27FC236}">
                <a16:creationId xmlns:a16="http://schemas.microsoft.com/office/drawing/2014/main" id="{14477BAA-9C16-2A4A-A314-DA5D2C4A8B6F}"/>
              </a:ext>
            </a:extLst>
          </p:cNvPr>
          <p:cNvSpPr txBox="1"/>
          <p:nvPr userDrawn="1"/>
        </p:nvSpPr>
        <p:spPr>
          <a:xfrm>
            <a:off x="468022" y="2756727"/>
            <a:ext cx="1725640" cy="124650"/>
          </a:xfrm>
          <a:prstGeom prst="rect">
            <a:avLst/>
          </a:prstGeom>
          <a:noFill/>
        </p:spPr>
        <p:txBody>
          <a:bodyPr wrap="square" lIns="0" tIns="0" rIns="0" bIns="0" rtlCol="0">
            <a:spAutoFit/>
          </a:bodyPr>
          <a:lstStyle/>
          <a:p>
            <a:r>
              <a:rPr lang="en-US" sz="810" b="0" i="0">
                <a:solidFill>
                  <a:schemeClr val="bg2"/>
                </a:solidFill>
                <a:latin typeface="IBM Plex Sans" panose="020B0503050203000203" pitchFamily="34" charset="77"/>
              </a:rPr>
              <a:t>ibm.com/security/community</a:t>
            </a:r>
          </a:p>
        </p:txBody>
      </p:sp>
      <p:pic>
        <p:nvPicPr>
          <p:cNvPr id="20" name="Picture 19">
            <a:extLst>
              <a:ext uri="{FF2B5EF4-FFF2-40B4-BE49-F238E27FC236}">
                <a16:creationId xmlns:a16="http://schemas.microsoft.com/office/drawing/2014/main" id="{548B9CA0-446A-8042-91B5-996739AD876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9923" y="2752076"/>
            <a:ext cx="162873" cy="148133"/>
          </a:xfrm>
          <a:prstGeom prst="rect">
            <a:avLst/>
          </a:prstGeom>
        </p:spPr>
      </p:pic>
      <p:pic>
        <p:nvPicPr>
          <p:cNvPr id="24" name="Picture 23">
            <a:extLst>
              <a:ext uri="{FF2B5EF4-FFF2-40B4-BE49-F238E27FC236}">
                <a16:creationId xmlns:a16="http://schemas.microsoft.com/office/drawing/2014/main" id="{8C23FA12-1FBE-9A4A-A921-A61E2447AAE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39422" y="407549"/>
            <a:ext cx="1125854" cy="264159"/>
          </a:xfrm>
          <a:prstGeom prst="rect">
            <a:avLst/>
          </a:prstGeom>
        </p:spPr>
      </p:pic>
      <p:pic>
        <p:nvPicPr>
          <p:cNvPr id="26" name="Picture 25">
            <a:extLst>
              <a:ext uri="{FF2B5EF4-FFF2-40B4-BE49-F238E27FC236}">
                <a16:creationId xmlns:a16="http://schemas.microsoft.com/office/drawing/2014/main" id="{6ABBD957-10B6-E446-8022-F1E39222029C}"/>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298180" y="4664346"/>
            <a:ext cx="662940" cy="246839"/>
          </a:xfrm>
          <a:prstGeom prst="rect">
            <a:avLst/>
          </a:prstGeom>
        </p:spPr>
      </p:pic>
    </p:spTree>
    <p:extLst>
      <p:ext uri="{BB962C8B-B14F-4D97-AF65-F5344CB8AC3E}">
        <p14:creationId xmlns:p14="http://schemas.microsoft.com/office/powerpoint/2010/main" val="9592524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ver on purple&gt;blue auror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4BDF8C-1817-8247-8AB1-2A718F6A5B52}"/>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p:ph type="title"/>
          </p:nvPr>
        </p:nvSpPr>
        <p:spPr>
          <a:xfrm>
            <a:off x="210312" y="201168"/>
            <a:ext cx="4142232" cy="2370582"/>
          </a:xfrm>
        </p:spPr>
        <p:txBody>
          <a:bodyPr/>
          <a:lstStyle>
            <a:lvl1pPr>
              <a:defRPr>
                <a:solidFill>
                  <a:schemeClr val="bg1"/>
                </a:solidFill>
              </a:defRPr>
            </a:lvl1pPr>
          </a:lstStyle>
          <a:p>
            <a:r>
              <a:rPr lang="en-US"/>
              <a:t>Click to edit Master title style</a:t>
            </a:r>
            <a:endParaRPr lang="en-US" dirty="0"/>
          </a:p>
        </p:txBody>
      </p:sp>
      <p:pic>
        <p:nvPicPr>
          <p:cNvPr id="7" name="Picture 6"/>
          <p:cNvPicPr>
            <a:picLocks noChangeAspect="1"/>
          </p:cNvPicPr>
          <p:nvPr userDrawn="1"/>
        </p:nvPicPr>
        <p:blipFill>
          <a:blip r:embed="rId3"/>
          <a:stretch>
            <a:fillRect/>
          </a:stretch>
        </p:blipFill>
        <p:spPr>
          <a:xfrm>
            <a:off x="8393811" y="4693077"/>
            <a:ext cx="521589" cy="206791"/>
          </a:xfrm>
          <a:prstGeom prst="rect">
            <a:avLst/>
          </a:prstGeom>
        </p:spPr>
      </p:pic>
      <p:pic>
        <p:nvPicPr>
          <p:cNvPr id="5" name="Picture 4">
            <a:extLst>
              <a:ext uri="{FF2B5EF4-FFF2-40B4-BE49-F238E27FC236}">
                <a16:creationId xmlns:a16="http://schemas.microsoft.com/office/drawing/2014/main" id="{1B8E6449-75CD-2844-9D41-392A498B77C7}"/>
              </a:ext>
            </a:extLst>
          </p:cNvPr>
          <p:cNvPicPr>
            <a:picLocks noChangeAspect="1"/>
          </p:cNvPicPr>
          <p:nvPr userDrawn="1"/>
        </p:nvPicPr>
        <p:blipFill>
          <a:blip r:embed="rId4"/>
          <a:stretch>
            <a:fillRect/>
          </a:stretch>
        </p:blipFill>
        <p:spPr>
          <a:xfrm>
            <a:off x="232558" y="4728887"/>
            <a:ext cx="1362693" cy="217403"/>
          </a:xfrm>
          <a:prstGeom prst="rect">
            <a:avLst/>
          </a:prstGeom>
        </p:spPr>
      </p:pic>
    </p:spTree>
    <p:extLst>
      <p:ext uri="{BB962C8B-B14F-4D97-AF65-F5344CB8AC3E}">
        <p14:creationId xmlns:p14="http://schemas.microsoft.com/office/powerpoint/2010/main" val="12042450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able of Contents">
    <p:bg>
      <p:bgRef idx="1001">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219456" y="1243584"/>
            <a:ext cx="4123944" cy="3252216"/>
          </a:xfrm>
        </p:spPr>
        <p:txBody>
          <a:bodyPr/>
          <a:lstStyle>
            <a:lvl1pPr marL="0" indent="0">
              <a:spcBef>
                <a:spcPts val="1100"/>
              </a:spcBef>
              <a:tabLst>
                <a:tab pos="4056063" algn="r"/>
              </a:tabLst>
              <a:defRPr b="1">
                <a:solidFill>
                  <a:schemeClr val="tx1"/>
                </a:solidFill>
              </a:defRPr>
            </a:lvl1pPr>
            <a:lvl2pPr marL="0" indent="0">
              <a:spcBef>
                <a:spcPts val="0"/>
              </a:spcBef>
              <a:buNone/>
              <a:tabLst>
                <a:tab pos="4056063" algn="r"/>
              </a:tabLst>
              <a:defRPr>
                <a:solidFill>
                  <a:schemeClr val="tx1"/>
                </a:solidFill>
              </a:defRPr>
            </a:lvl2pPr>
            <a:lvl3pPr marL="201612" indent="0">
              <a:buNone/>
              <a:defRPr/>
            </a:lvl3pPr>
            <a:lvl4pPr marL="434975" indent="0">
              <a:buNone/>
              <a:defRPr/>
            </a:lvl4pPr>
            <a:lvl5pPr marL="631825" indent="0">
              <a:buNone/>
              <a:defRPr/>
            </a:lvl5pPr>
          </a:lstStyle>
          <a:p>
            <a:pPr lvl="0"/>
            <a:r>
              <a:rPr lang="en-US" dirty="0"/>
              <a:t>Click to edit Master text styles	</a:t>
            </a:r>
          </a:p>
          <a:p>
            <a:pPr lvl="1"/>
            <a:r>
              <a:rPr lang="en-US" dirty="0"/>
              <a:t>Second level</a:t>
            </a:r>
          </a:p>
          <a:p>
            <a:pPr lvl="1"/>
            <a:r>
              <a:rPr lang="en-US" dirty="0"/>
              <a:t>Third level</a:t>
            </a:r>
          </a:p>
          <a:p>
            <a:pPr lvl="1"/>
            <a:r>
              <a:rPr lang="en-US" dirty="0"/>
              <a:t>Fourth level</a:t>
            </a:r>
          </a:p>
          <a:p>
            <a:pPr lvl="1"/>
            <a:r>
              <a:rPr lang="en-US" dirty="0"/>
              <a:t>Fifth level</a:t>
            </a:r>
          </a:p>
        </p:txBody>
      </p:sp>
      <p:sp>
        <p:nvSpPr>
          <p:cNvPr id="9" name="Text Placeholder 8">
            <a:extLst>
              <a:ext uri="{FF2B5EF4-FFF2-40B4-BE49-F238E27FC236}">
                <a16:creationId xmlns:a16="http://schemas.microsoft.com/office/drawing/2014/main" id="{58D4BED3-BCA4-6C4D-8319-DB43E2795E49}"/>
              </a:ext>
            </a:extLst>
          </p:cNvPr>
          <p:cNvSpPr>
            <a:spLocks noGrp="1"/>
          </p:cNvSpPr>
          <p:nvPr>
            <p:ph type="body" sz="quarter" idx="14"/>
          </p:nvPr>
        </p:nvSpPr>
        <p:spPr>
          <a:xfrm>
            <a:off x="4800600" y="1238250"/>
            <a:ext cx="4133850" cy="3270250"/>
          </a:xfrm>
        </p:spPr>
        <p:txBody>
          <a:bodyPr/>
          <a:lstStyle>
            <a:lvl1pPr marL="0" indent="0">
              <a:spcBef>
                <a:spcPts val="1100"/>
              </a:spcBef>
              <a:tabLst>
                <a:tab pos="4056063" algn="r"/>
              </a:tabLst>
              <a:defRPr b="1">
                <a:solidFill>
                  <a:schemeClr val="tx1"/>
                </a:solidFill>
              </a:defRPr>
            </a:lvl1pPr>
            <a:lvl2pPr marL="0" indent="0">
              <a:spcBef>
                <a:spcPts val="0"/>
              </a:spcBef>
              <a:buFontTx/>
              <a:buNone/>
              <a:tabLst>
                <a:tab pos="4056063" algn="r"/>
              </a:tabLst>
              <a:defRPr>
                <a:solidFill>
                  <a:schemeClr val="tx1"/>
                </a:solidFill>
              </a:defRPr>
            </a:lvl2pPr>
            <a:lvl3pPr marL="0" indent="0">
              <a:spcBef>
                <a:spcPts val="0"/>
              </a:spcBef>
              <a:buFontTx/>
              <a:buNone/>
              <a:tabLst>
                <a:tab pos="4056063" algn="r"/>
              </a:tabLst>
              <a:defRPr>
                <a:solidFill>
                  <a:schemeClr val="tx1"/>
                </a:solidFill>
              </a:defRPr>
            </a:lvl3pPr>
            <a:lvl4pPr marL="0" indent="0">
              <a:spcBef>
                <a:spcPts val="0"/>
              </a:spcBef>
              <a:buFontTx/>
              <a:buNone/>
              <a:tabLst>
                <a:tab pos="4056063" algn="r"/>
              </a:tabLst>
              <a:defRPr>
                <a:solidFill>
                  <a:schemeClr val="tx1"/>
                </a:solidFill>
              </a:defRPr>
            </a:lvl4pPr>
            <a:lvl5pPr marL="0" indent="0">
              <a:spcBef>
                <a:spcPts val="0"/>
              </a:spcBef>
              <a:buFontTx/>
              <a:buNone/>
              <a:tabLst>
                <a:tab pos="4056063" algn="r"/>
              </a:tabLst>
              <a:defRPr>
                <a:solidFill>
                  <a:schemeClr val="tx1"/>
                </a:solidFill>
              </a:defRPr>
            </a:lvl5pPr>
            <a:lvl6pPr marL="0" indent="0">
              <a:buFontTx/>
              <a:buNone/>
              <a:tabLst>
                <a:tab pos="4056063" algn="r"/>
              </a:tabLst>
              <a:defRPr b="0" i="0">
                <a:solidFill>
                  <a:schemeClr val="tx1"/>
                </a:solidFill>
                <a:latin typeface="IBM Plex Sans" panose="020B0503050203000203" pitchFamily="34" charset="77"/>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CC57EC-C62A-6D4A-A672-2B6AEF178C4A}"/>
              </a:ext>
            </a:extLst>
          </p:cNvPr>
          <p:cNvSpPr>
            <a:spLocks noGrp="1"/>
          </p:cNvSpPr>
          <p:nvPr>
            <p:ph type="ftr" sz="quarter" idx="15"/>
          </p:nvPr>
        </p:nvSpPr>
        <p:spPr/>
        <p:txBody>
          <a:bodyPr/>
          <a:lstStyle>
            <a:lvl1pPr>
              <a:defRPr>
                <a:solidFill>
                  <a:srgbClr val="6F6F6F"/>
                </a:solidFill>
              </a:defRPr>
            </a:lvl1pPr>
          </a:lstStyle>
          <a:p>
            <a:r>
              <a:rPr lang="en-US"/>
              <a:t>IBM Security / © 2019 IBM Corporation</a:t>
            </a:r>
            <a:endParaRPr lang="en-US" dirty="0"/>
          </a:p>
        </p:txBody>
      </p:sp>
      <p:sp>
        <p:nvSpPr>
          <p:cNvPr id="6" name="Slide Number Placeholder 5">
            <a:extLst>
              <a:ext uri="{FF2B5EF4-FFF2-40B4-BE49-F238E27FC236}">
                <a16:creationId xmlns:a16="http://schemas.microsoft.com/office/drawing/2014/main" id="{FB2C2C76-2949-954E-B57D-C7F2D14B13AF}"/>
              </a:ext>
            </a:extLst>
          </p:cNvPr>
          <p:cNvSpPr>
            <a:spLocks noGrp="1"/>
          </p:cNvSpPr>
          <p:nvPr>
            <p:ph type="sldNum" sz="quarter" idx="16"/>
          </p:nvPr>
        </p:nvSpPr>
        <p:spPr/>
        <p:txBody>
          <a:bodyPr/>
          <a:lstStyle>
            <a:lvl1pPr>
              <a:defRPr>
                <a:solidFill>
                  <a:srgbClr val="6F6F6F"/>
                </a:solidFill>
              </a:defRPr>
            </a:lvl1pPr>
          </a:lstStyle>
          <a:p>
            <a:fld id="{59395FB3-9C97-154F-86B2-7E381B951268}" type="slidenum">
              <a:rPr lang="en-US" smtClean="0"/>
              <a:pPr/>
              <a:t>‹#›</a:t>
            </a:fld>
            <a:endParaRPr lang="en-US" dirty="0"/>
          </a:p>
        </p:txBody>
      </p:sp>
      <p:sp>
        <p:nvSpPr>
          <p:cNvPr id="7" name="Title 6">
            <a:extLst>
              <a:ext uri="{FF2B5EF4-FFF2-40B4-BE49-F238E27FC236}">
                <a16:creationId xmlns:a16="http://schemas.microsoft.com/office/drawing/2014/main" id="{E585C47D-CC24-554F-98BC-600A6BAF6BD5}"/>
              </a:ext>
            </a:extLst>
          </p:cNvPr>
          <p:cNvSpPr>
            <a:spLocks noGrp="1"/>
          </p:cNvSpPr>
          <p:nvPr>
            <p:ph type="title"/>
          </p:nvPr>
        </p:nvSpPr>
        <p:spPr>
          <a:xfrm>
            <a:off x="210312" y="201168"/>
            <a:ext cx="6419088" cy="452882"/>
          </a:xfrm>
        </p:spPr>
        <p:txBody>
          <a:bodyP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900773440"/>
      </p:ext>
    </p:extLst>
  </p:cSld>
  <p:clrMapOvr>
    <a:overrideClrMapping bg1="dk1" tx1="lt1" bg2="dk2" tx2="lt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 Light Background">
    <p:bg>
      <p:bgPr>
        <a:solidFill>
          <a:schemeClr val="bg2"/>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671C606-EB24-444E-96BC-D1FF1CA6F30D}"/>
              </a:ext>
            </a:extLst>
          </p:cNvPr>
          <p:cNvSpPr>
            <a:spLocks noGrp="1"/>
          </p:cNvSpPr>
          <p:nvPr>
            <p:ph type="title"/>
          </p:nvPr>
        </p:nvSpPr>
        <p:spPr>
          <a:xfrm>
            <a:off x="210312" y="201168"/>
            <a:ext cx="6419088" cy="332399"/>
          </a:xfrm>
        </p:spPr>
        <p:txBody>
          <a:bodyPr wrap="square">
            <a:spAutoFit/>
          </a:bodyPr>
          <a:lstStyle>
            <a:lvl1pPr>
              <a:defRPr>
                <a:solidFill>
                  <a:schemeClr val="tx1"/>
                </a:solidFill>
              </a:defRPr>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BC0083C9-1CF9-2744-BD96-DB1613FB6EF9}"/>
              </a:ext>
            </a:extLst>
          </p:cNvPr>
          <p:cNvSpPr>
            <a:spLocks noGrp="1"/>
          </p:cNvSpPr>
          <p:nvPr>
            <p:ph type="ftr" sz="quarter" idx="10"/>
          </p:nvPr>
        </p:nvSpPr>
        <p:spPr/>
        <p:txBody>
          <a:bodyPr/>
          <a:lstStyle>
            <a:lvl1pPr>
              <a:defRPr>
                <a:solidFill>
                  <a:srgbClr val="6F6F6F"/>
                </a:solidFill>
              </a:defRPr>
            </a:lvl1pPr>
          </a:lstStyle>
          <a:p>
            <a:r>
              <a:rPr lang="en-US"/>
              <a:t>IBM Security / © 2019 IBM Corporation</a:t>
            </a:r>
            <a:endParaRPr lang="en-US" dirty="0"/>
          </a:p>
        </p:txBody>
      </p:sp>
      <p:sp>
        <p:nvSpPr>
          <p:cNvPr id="3" name="Slide Number Placeholder 2">
            <a:extLst>
              <a:ext uri="{FF2B5EF4-FFF2-40B4-BE49-F238E27FC236}">
                <a16:creationId xmlns:a16="http://schemas.microsoft.com/office/drawing/2014/main" id="{1381EAD3-6531-974A-87DD-8571A9FE2802}"/>
              </a:ext>
            </a:extLst>
          </p:cNvPr>
          <p:cNvSpPr>
            <a:spLocks noGrp="1"/>
          </p:cNvSpPr>
          <p:nvPr>
            <p:ph type="sldNum" sz="quarter" idx="11"/>
          </p:nvPr>
        </p:nvSpPr>
        <p:spPr/>
        <p:txBody>
          <a:bodyPr/>
          <a:lstStyle>
            <a:lvl1pPr>
              <a:defRPr>
                <a:solidFill>
                  <a:srgbClr val="6F6F6F"/>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4424338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 Dark Backgroun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671C606-EB24-444E-96BC-D1FF1CA6F30D}"/>
              </a:ext>
            </a:extLst>
          </p:cNvPr>
          <p:cNvSpPr>
            <a:spLocks noGrp="1"/>
          </p:cNvSpPr>
          <p:nvPr>
            <p:ph type="title"/>
          </p:nvPr>
        </p:nvSpPr>
        <p:spPr>
          <a:xfrm>
            <a:off x="210312" y="201168"/>
            <a:ext cx="6419088" cy="332399"/>
          </a:xfrm>
        </p:spPr>
        <p:txBody>
          <a:bodyPr wrap="square">
            <a:spAutoFit/>
          </a:bodyPr>
          <a:lstStyle>
            <a:lvl1pPr>
              <a:defRPr>
                <a:solidFill>
                  <a:schemeClr val="bg1"/>
                </a:solidFill>
              </a:defRPr>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7509814C-BD6F-7B4F-99EB-A6B0FBC1FD04}"/>
              </a:ext>
            </a:extLst>
          </p:cNvPr>
          <p:cNvSpPr>
            <a:spLocks noGrp="1"/>
          </p:cNvSpPr>
          <p:nvPr>
            <p:ph type="ftr" sz="quarter" idx="10"/>
          </p:nvPr>
        </p:nvSpPr>
        <p:spPr/>
        <p:txBody>
          <a:bodyPr/>
          <a:lstStyle>
            <a:lvl1pPr>
              <a:defRPr>
                <a:solidFill>
                  <a:srgbClr val="868D95"/>
                </a:solidFill>
              </a:defRPr>
            </a:lvl1pPr>
          </a:lstStyle>
          <a:p>
            <a:r>
              <a:rPr lang="en-US"/>
              <a:t>IBM Security / © 2019 IBM Corporation</a:t>
            </a:r>
            <a:endParaRPr lang="en-US" dirty="0"/>
          </a:p>
        </p:txBody>
      </p:sp>
      <p:sp>
        <p:nvSpPr>
          <p:cNvPr id="3" name="Slide Number Placeholder 2">
            <a:extLst>
              <a:ext uri="{FF2B5EF4-FFF2-40B4-BE49-F238E27FC236}">
                <a16:creationId xmlns:a16="http://schemas.microsoft.com/office/drawing/2014/main" id="{75DA223F-87FC-004F-996F-0CFD3D9A304C}"/>
              </a:ext>
            </a:extLst>
          </p:cNvPr>
          <p:cNvSpPr>
            <a:spLocks noGrp="1"/>
          </p:cNvSpPr>
          <p:nvPr>
            <p:ph type="sldNum" sz="quarter" idx="11"/>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7021420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671C606-EB24-444E-96BC-D1FF1CA6F30D}"/>
              </a:ext>
            </a:extLst>
          </p:cNvPr>
          <p:cNvSpPr>
            <a:spLocks noGrp="1"/>
          </p:cNvSpPr>
          <p:nvPr>
            <p:ph type="title"/>
          </p:nvPr>
        </p:nvSpPr>
        <p:spPr>
          <a:xfrm>
            <a:off x="210312" y="201168"/>
            <a:ext cx="6419088" cy="332399"/>
          </a:xfrm>
        </p:spPr>
        <p:txBody>
          <a:bodyPr wrap="square">
            <a:spAutoFit/>
          </a:body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31BF2151-11EA-2947-9E9F-88907F3B487F}"/>
              </a:ext>
            </a:extLst>
          </p:cNvPr>
          <p:cNvSpPr>
            <a:spLocks noGrp="1"/>
          </p:cNvSpPr>
          <p:nvPr>
            <p:ph type="body" sz="quarter" idx="12" hasCustomPrompt="1"/>
          </p:nvPr>
        </p:nvSpPr>
        <p:spPr>
          <a:xfrm>
            <a:off x="209550" y="544766"/>
            <a:ext cx="6419850" cy="276999"/>
          </a:xfrm>
        </p:spPr>
        <p:txBody>
          <a:bodyPr/>
          <a:lstStyle>
            <a:lvl1pPr>
              <a:defRPr sz="1600">
                <a:solidFill>
                  <a:srgbClr val="868D95"/>
                </a:solidFill>
              </a:defRPr>
            </a:lvl1pPr>
          </a:lstStyle>
          <a:p>
            <a:pPr lvl="0"/>
            <a:r>
              <a:rPr lang="en-US" dirty="0"/>
              <a:t>Click to edit Master subtitle styles</a:t>
            </a:r>
          </a:p>
        </p:txBody>
      </p:sp>
      <p:sp>
        <p:nvSpPr>
          <p:cNvPr id="2" name="Footer Placeholder 1">
            <a:extLst>
              <a:ext uri="{FF2B5EF4-FFF2-40B4-BE49-F238E27FC236}">
                <a16:creationId xmlns:a16="http://schemas.microsoft.com/office/drawing/2014/main" id="{809B33DE-E6CA-A346-9479-8883F2F083FA}"/>
              </a:ext>
            </a:extLst>
          </p:cNvPr>
          <p:cNvSpPr>
            <a:spLocks noGrp="1"/>
          </p:cNvSpPr>
          <p:nvPr>
            <p:ph type="ftr" sz="quarter" idx="13"/>
          </p:nvPr>
        </p:nvSpPr>
        <p:spPr/>
        <p:txBody>
          <a:bodyPr/>
          <a:lstStyle>
            <a:lvl1pPr>
              <a:defRPr>
                <a:solidFill>
                  <a:srgbClr val="868D95"/>
                </a:solidFill>
              </a:defRPr>
            </a:lvl1pPr>
          </a:lstStyle>
          <a:p>
            <a:r>
              <a:rPr lang="en-US"/>
              <a:t>IBM Security / © 2019 IBM Corporation</a:t>
            </a:r>
            <a:endParaRPr lang="en-US" dirty="0"/>
          </a:p>
        </p:txBody>
      </p:sp>
      <p:sp>
        <p:nvSpPr>
          <p:cNvPr id="6" name="Slide Number Placeholder 5">
            <a:extLst>
              <a:ext uri="{FF2B5EF4-FFF2-40B4-BE49-F238E27FC236}">
                <a16:creationId xmlns:a16="http://schemas.microsoft.com/office/drawing/2014/main" id="{5DEAEB1B-8DF0-8B49-ADE1-20CDCC04F0E3}"/>
              </a:ext>
            </a:extLst>
          </p:cNvPr>
          <p:cNvSpPr>
            <a:spLocks noGrp="1"/>
          </p:cNvSpPr>
          <p:nvPr>
            <p:ph type="sldNum" sz="quarter" idx="14"/>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1111680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intro with text">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671C606-EB24-444E-96BC-D1FF1CA6F30D}"/>
              </a:ext>
            </a:extLst>
          </p:cNvPr>
          <p:cNvSpPr>
            <a:spLocks noGrp="1"/>
          </p:cNvSpPr>
          <p:nvPr>
            <p:ph type="title"/>
          </p:nvPr>
        </p:nvSpPr>
        <p:spPr>
          <a:xfrm>
            <a:off x="210312" y="201168"/>
            <a:ext cx="6419088" cy="332399"/>
          </a:xfrm>
        </p:spPr>
        <p:txBody>
          <a:bodyPr wrap="square">
            <a:spAutoFit/>
          </a:bodyPr>
          <a:lstStyle/>
          <a:p>
            <a:r>
              <a:rPr lang="en-US"/>
              <a:t>Click to edit Master title style</a:t>
            </a:r>
            <a:endParaRPr lang="en-US" dirty="0"/>
          </a:p>
        </p:txBody>
      </p:sp>
      <p:sp>
        <p:nvSpPr>
          <p:cNvPr id="8" name="Text Placeholder 8">
            <a:extLst>
              <a:ext uri="{FF2B5EF4-FFF2-40B4-BE49-F238E27FC236}">
                <a16:creationId xmlns:a16="http://schemas.microsoft.com/office/drawing/2014/main" id="{41F9A113-D7BE-9142-A928-2480E1DAE449}"/>
              </a:ext>
            </a:extLst>
          </p:cNvPr>
          <p:cNvSpPr>
            <a:spLocks noGrp="1"/>
          </p:cNvSpPr>
          <p:nvPr>
            <p:ph type="body" sz="quarter" idx="13"/>
          </p:nvPr>
        </p:nvSpPr>
        <p:spPr>
          <a:xfrm>
            <a:off x="217448" y="1289050"/>
            <a:ext cx="4114800" cy="276999"/>
          </a:xfrm>
        </p:spPr>
        <p:txBody>
          <a:bodyPr/>
          <a:lstStyle>
            <a:lvl1pPr>
              <a:defRPr sz="1600" b="0">
                <a:solidFill>
                  <a:srgbClr val="868D95"/>
                </a:solidFill>
              </a:defRPr>
            </a:lvl1pPr>
          </a:lstStyle>
          <a:p>
            <a:pPr lvl="0"/>
            <a:r>
              <a:rPr lang="en-US"/>
              <a:t>Click to edit Master text styles</a:t>
            </a:r>
          </a:p>
        </p:txBody>
      </p:sp>
      <p:sp>
        <p:nvSpPr>
          <p:cNvPr id="10" name="Text Placeholder 8">
            <a:extLst>
              <a:ext uri="{FF2B5EF4-FFF2-40B4-BE49-F238E27FC236}">
                <a16:creationId xmlns:a16="http://schemas.microsoft.com/office/drawing/2014/main" id="{F7D16651-3012-494B-85F7-446431F11E0E}"/>
              </a:ext>
            </a:extLst>
          </p:cNvPr>
          <p:cNvSpPr>
            <a:spLocks noGrp="1"/>
          </p:cNvSpPr>
          <p:nvPr>
            <p:ph type="body" sz="quarter" idx="14"/>
          </p:nvPr>
        </p:nvSpPr>
        <p:spPr>
          <a:xfrm>
            <a:off x="4800600" y="1300134"/>
            <a:ext cx="4114731" cy="3195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A23AB2D5-39A0-934F-A392-3ACE2294819A}"/>
              </a:ext>
            </a:extLst>
          </p:cNvPr>
          <p:cNvSpPr>
            <a:spLocks noGrp="1"/>
          </p:cNvSpPr>
          <p:nvPr>
            <p:ph type="ftr" sz="quarter" idx="15"/>
          </p:nvPr>
        </p:nvSpPr>
        <p:spPr/>
        <p:txBody>
          <a:bodyPr/>
          <a:lstStyle>
            <a:lvl1pPr>
              <a:defRPr>
                <a:solidFill>
                  <a:srgbClr val="868D95"/>
                </a:solidFill>
              </a:defRPr>
            </a:lvl1pPr>
          </a:lstStyle>
          <a:p>
            <a:r>
              <a:rPr lang="en-US"/>
              <a:t>IBM Security / © 2019 IBM Corporation</a:t>
            </a:r>
            <a:endParaRPr lang="en-US" dirty="0"/>
          </a:p>
        </p:txBody>
      </p:sp>
      <p:sp>
        <p:nvSpPr>
          <p:cNvPr id="5" name="Slide Number Placeholder 4">
            <a:extLst>
              <a:ext uri="{FF2B5EF4-FFF2-40B4-BE49-F238E27FC236}">
                <a16:creationId xmlns:a16="http://schemas.microsoft.com/office/drawing/2014/main" id="{06C1F213-3F97-D64B-A4F0-F88616BB9307}"/>
              </a:ext>
            </a:extLst>
          </p:cNvPr>
          <p:cNvSpPr>
            <a:spLocks noGrp="1"/>
          </p:cNvSpPr>
          <p:nvPr>
            <p:ph type="sldNum" sz="quarter" idx="16"/>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676608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four columns)">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77660" y="168516"/>
            <a:ext cx="6473952" cy="630936"/>
          </a:xfrm>
        </p:spPr>
        <p:txBody>
          <a:bodyPr/>
          <a:lstStyle>
            <a:lvl1pPr>
              <a:defRPr>
                <a:solidFill>
                  <a:schemeClr val="tx1"/>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lvl1pPr>
              <a:defRPr>
                <a:solidFill>
                  <a:schemeClr val="tx1"/>
                </a:solidFill>
              </a:defRPr>
            </a:lvl1pPr>
          </a:lstStyle>
          <a:p>
            <a:r>
              <a:rPr lang="en-US" dirty="0"/>
              <a:t>IBM Security / © 2020 IBM Corporation</a:t>
            </a: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92025" y="1350137"/>
            <a:ext cx="1893950" cy="3009138"/>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2477988" y="1350137"/>
            <a:ext cx="1893988" cy="3009138"/>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4"/>
          </p:nvPr>
        </p:nvSpPr>
        <p:spPr>
          <a:xfrm>
            <a:off x="4763988" y="1350137"/>
            <a:ext cx="1889226" cy="3009138"/>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5"/>
          </p:nvPr>
        </p:nvSpPr>
        <p:spPr>
          <a:xfrm>
            <a:off x="7049987" y="1350137"/>
            <a:ext cx="1889227" cy="3009138"/>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57424513"/>
      </p:ext>
    </p:extLst>
  </p:cSld>
  <p:clrMapOvr>
    <a:overrideClrMapping bg1="dk1" tx1="lt1" bg2="dk2" tx2="lt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2-Column Tex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E171548-9505-824E-BDB9-79305FA3AD54}"/>
              </a:ext>
            </a:extLst>
          </p:cNvPr>
          <p:cNvSpPr>
            <a:spLocks noGrp="1"/>
          </p:cNvSpPr>
          <p:nvPr>
            <p:ph type="body" sz="quarter" idx="12"/>
          </p:nvPr>
        </p:nvSpPr>
        <p:spPr>
          <a:xfrm>
            <a:off x="228600" y="1289050"/>
            <a:ext cx="4114800" cy="3206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8">
            <a:extLst>
              <a:ext uri="{FF2B5EF4-FFF2-40B4-BE49-F238E27FC236}">
                <a16:creationId xmlns:a16="http://schemas.microsoft.com/office/drawing/2014/main" id="{EF9F6E35-71E2-FD44-86CC-050DA933B102}"/>
              </a:ext>
            </a:extLst>
          </p:cNvPr>
          <p:cNvSpPr>
            <a:spLocks noGrp="1"/>
          </p:cNvSpPr>
          <p:nvPr>
            <p:ph type="body" sz="quarter" idx="13"/>
          </p:nvPr>
        </p:nvSpPr>
        <p:spPr>
          <a:xfrm>
            <a:off x="4800600" y="1289050"/>
            <a:ext cx="4114731" cy="3206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a:extLst>
              <a:ext uri="{FF2B5EF4-FFF2-40B4-BE49-F238E27FC236}">
                <a16:creationId xmlns:a16="http://schemas.microsoft.com/office/drawing/2014/main" id="{C671C606-EB24-444E-96BC-D1FF1CA6F30D}"/>
              </a:ext>
            </a:extLst>
          </p:cNvPr>
          <p:cNvSpPr>
            <a:spLocks noGrp="1"/>
          </p:cNvSpPr>
          <p:nvPr>
            <p:ph type="title"/>
          </p:nvPr>
        </p:nvSpPr>
        <p:spPr>
          <a:xfrm>
            <a:off x="210312" y="201168"/>
            <a:ext cx="6419088" cy="332399"/>
          </a:xfrm>
        </p:spPr>
        <p:txBody>
          <a:bodyPr wrap="square">
            <a:spAutoFit/>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A330FA94-D98A-C64B-AA63-F54D37654BDA}"/>
              </a:ext>
            </a:extLst>
          </p:cNvPr>
          <p:cNvSpPr>
            <a:spLocks noGrp="1"/>
          </p:cNvSpPr>
          <p:nvPr>
            <p:ph type="ftr" sz="quarter" idx="14"/>
          </p:nvPr>
        </p:nvSpPr>
        <p:spPr/>
        <p:txBody>
          <a:bodyPr/>
          <a:lstStyle>
            <a:lvl1pPr>
              <a:defRPr>
                <a:solidFill>
                  <a:srgbClr val="868D95"/>
                </a:solidFill>
              </a:defRPr>
            </a:lvl1pPr>
          </a:lstStyle>
          <a:p>
            <a:r>
              <a:rPr lang="en-US"/>
              <a:t>IBM Security / © 2019 IBM Corporation</a:t>
            </a:r>
            <a:endParaRPr lang="en-US" dirty="0"/>
          </a:p>
        </p:txBody>
      </p:sp>
      <p:sp>
        <p:nvSpPr>
          <p:cNvPr id="5" name="Slide Number Placeholder 4">
            <a:extLst>
              <a:ext uri="{FF2B5EF4-FFF2-40B4-BE49-F238E27FC236}">
                <a16:creationId xmlns:a16="http://schemas.microsoft.com/office/drawing/2014/main" id="{3FA82A3C-43B8-DF45-8674-9C4EED141431}"/>
              </a:ext>
            </a:extLst>
          </p:cNvPr>
          <p:cNvSpPr>
            <a:spLocks noGrp="1"/>
          </p:cNvSpPr>
          <p:nvPr>
            <p:ph type="sldNum" sz="quarter" idx="15"/>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7771560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text (four columns) on gradient">
    <p:spTree>
      <p:nvGrpSpPr>
        <p:cNvPr id="1" name=""/>
        <p:cNvGrpSpPr/>
        <p:nvPr/>
      </p:nvGrpSpPr>
      <p:grpSpPr>
        <a:xfrm>
          <a:off x="0" y="0"/>
          <a:ext cx="0" cy="0"/>
          <a:chOff x="0" y="0"/>
          <a:chExt cx="0" cy="0"/>
        </a:xfrm>
      </p:grpSpPr>
      <p:pic>
        <p:nvPicPr>
          <p:cNvPr id="9" name="Picture 8" descr="Cropped_Aurora_Primary- Top.png">
            <a:extLst>
              <a:ext uri="{FF2B5EF4-FFF2-40B4-BE49-F238E27FC236}">
                <a16:creationId xmlns:a16="http://schemas.microsoft.com/office/drawing/2014/main" id="{71D027F9-176A-0A43-988A-7816BB28E9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00"/>
            <a:ext cx="9144000" cy="5156200"/>
          </a:xfrm>
          <a:prstGeom prst="rect">
            <a:avLst/>
          </a:prstGeom>
        </p:spPr>
      </p:pic>
      <p:sp>
        <p:nvSpPr>
          <p:cNvPr id="2" name="Title 1"/>
          <p:cNvSpPr>
            <a:spLocks noGrp="1"/>
          </p:cNvSpPr>
          <p:nvPr>
            <p:ph type="title"/>
          </p:nvPr>
        </p:nvSpPr>
        <p:spPr>
          <a:xfrm>
            <a:off x="210312" y="201168"/>
            <a:ext cx="6419088" cy="332399"/>
          </a:xfrm>
        </p:spPr>
        <p:txBody>
          <a:bodyPr>
            <a:spAutoFit/>
          </a:bodyPr>
          <a:lstStyle/>
          <a:p>
            <a:r>
              <a:rPr lang="en-US"/>
              <a:t>Click to edit Master title style</a:t>
            </a:r>
            <a:endParaRPr lang="en-US" dirty="0"/>
          </a:p>
        </p:txBody>
      </p:sp>
      <p:sp>
        <p:nvSpPr>
          <p:cNvPr id="6" name="Text Placeholder 5"/>
          <p:cNvSpPr>
            <a:spLocks noGrp="1"/>
          </p:cNvSpPr>
          <p:nvPr>
            <p:ph type="body" sz="quarter" idx="12"/>
          </p:nvPr>
        </p:nvSpPr>
        <p:spPr>
          <a:xfrm>
            <a:off x="219456" y="1289051"/>
            <a:ext cx="1837944" cy="3206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2505456" y="1289051"/>
            <a:ext cx="1837944" cy="3206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4"/>
          </p:nvPr>
        </p:nvSpPr>
        <p:spPr>
          <a:xfrm>
            <a:off x="4791456" y="1289051"/>
            <a:ext cx="1837944" cy="3206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5"/>
          </p:nvPr>
        </p:nvSpPr>
        <p:spPr>
          <a:xfrm>
            <a:off x="7077456" y="1289051"/>
            <a:ext cx="1837944" cy="3206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2058F0EB-811A-7244-A306-536D41035EB1}"/>
              </a:ext>
            </a:extLst>
          </p:cNvPr>
          <p:cNvSpPr>
            <a:spLocks noGrp="1"/>
          </p:cNvSpPr>
          <p:nvPr>
            <p:ph type="ftr" sz="quarter" idx="16"/>
          </p:nvPr>
        </p:nvSpPr>
        <p:spPr/>
        <p:txBody>
          <a:bodyPr/>
          <a:lstStyle>
            <a:lvl1pPr>
              <a:defRPr>
                <a:solidFill>
                  <a:srgbClr val="868D95"/>
                </a:solidFill>
              </a:defRPr>
            </a:lvl1pPr>
          </a:lstStyle>
          <a:p>
            <a:r>
              <a:rPr lang="en-US"/>
              <a:t>IBM Security / © 2019 IBM Corporation</a:t>
            </a:r>
            <a:endParaRPr lang="en-US" dirty="0"/>
          </a:p>
        </p:txBody>
      </p:sp>
      <p:sp>
        <p:nvSpPr>
          <p:cNvPr id="7" name="Slide Number Placeholder 6">
            <a:extLst>
              <a:ext uri="{FF2B5EF4-FFF2-40B4-BE49-F238E27FC236}">
                <a16:creationId xmlns:a16="http://schemas.microsoft.com/office/drawing/2014/main" id="{C5B6E56D-E18E-C14F-B8CE-B3A9760AADB8}"/>
              </a:ext>
            </a:extLst>
          </p:cNvPr>
          <p:cNvSpPr>
            <a:spLocks noGrp="1"/>
          </p:cNvSpPr>
          <p:nvPr>
            <p:ph type="sldNum" sz="quarter" idx="17"/>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2849504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text (four columns)">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6419088" cy="332399"/>
          </a:xfrm>
        </p:spPr>
        <p:txBody>
          <a:bodyPr>
            <a:spAutoFit/>
          </a:bodyPr>
          <a:lstStyle>
            <a:lvl1pPr>
              <a:defRPr>
                <a:solidFill>
                  <a:schemeClr val="tx1"/>
                </a:solidFill>
              </a:defRPr>
            </a:lvl1pPr>
          </a:lstStyle>
          <a:p>
            <a:r>
              <a:rPr lang="en-US"/>
              <a:t>Click to edit Master title style</a:t>
            </a:r>
            <a:endParaRPr lang="en-US" dirty="0"/>
          </a:p>
        </p:txBody>
      </p:sp>
      <p:sp>
        <p:nvSpPr>
          <p:cNvPr id="6" name="Text Placeholder 5"/>
          <p:cNvSpPr>
            <a:spLocks noGrp="1"/>
          </p:cNvSpPr>
          <p:nvPr>
            <p:ph type="body" sz="quarter" idx="12"/>
          </p:nvPr>
        </p:nvSpPr>
        <p:spPr>
          <a:xfrm>
            <a:off x="219456" y="1289050"/>
            <a:ext cx="1837944" cy="3206750"/>
          </a:xfrm>
        </p:spPr>
        <p:txBody>
          <a:bodyPr/>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2505456" y="1289050"/>
            <a:ext cx="1837944" cy="3206750"/>
          </a:xfrm>
        </p:spPr>
        <p:txBody>
          <a:bodyPr/>
          <a:lstStyle>
            <a:lvl1pPr>
              <a:buClrTx/>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4"/>
          </p:nvPr>
        </p:nvSpPr>
        <p:spPr>
          <a:xfrm>
            <a:off x="4791456" y="1289050"/>
            <a:ext cx="1837944" cy="3206750"/>
          </a:xfrm>
        </p:spPr>
        <p:txBody>
          <a:bodyPr/>
          <a:lstStyle>
            <a:lvl1pPr>
              <a:buClrTx/>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5"/>
          </p:nvPr>
        </p:nvSpPr>
        <p:spPr>
          <a:xfrm>
            <a:off x="7077456" y="1289050"/>
            <a:ext cx="1837944" cy="3206750"/>
          </a:xfrm>
        </p:spPr>
        <p:txBody>
          <a:bodyPr/>
          <a:lstStyle>
            <a:lvl1pPr>
              <a:buClrTx/>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927625B-AC91-8043-8B2A-CF393C04A875}"/>
              </a:ext>
            </a:extLst>
          </p:cNvPr>
          <p:cNvSpPr>
            <a:spLocks noGrp="1"/>
          </p:cNvSpPr>
          <p:nvPr>
            <p:ph type="ftr" sz="quarter" idx="16"/>
          </p:nvPr>
        </p:nvSpPr>
        <p:spPr/>
        <p:txBody>
          <a:bodyPr/>
          <a:lstStyle>
            <a:lvl1pPr>
              <a:defRPr>
                <a:solidFill>
                  <a:srgbClr val="6F6F6F"/>
                </a:solidFill>
              </a:defRPr>
            </a:lvl1pPr>
          </a:lstStyle>
          <a:p>
            <a:r>
              <a:rPr lang="en-US"/>
              <a:t>IBM Security / © 2019 IBM Corporation</a:t>
            </a:r>
            <a:endParaRPr lang="en-US" dirty="0"/>
          </a:p>
        </p:txBody>
      </p:sp>
      <p:sp>
        <p:nvSpPr>
          <p:cNvPr id="7" name="Slide Number Placeholder 6">
            <a:extLst>
              <a:ext uri="{FF2B5EF4-FFF2-40B4-BE49-F238E27FC236}">
                <a16:creationId xmlns:a16="http://schemas.microsoft.com/office/drawing/2014/main" id="{6A910D16-5ACA-9B42-88D9-9E03D0CDA876}"/>
              </a:ext>
            </a:extLst>
          </p:cNvPr>
          <p:cNvSpPr>
            <a:spLocks noGrp="1"/>
          </p:cNvSpPr>
          <p:nvPr>
            <p:ph type="sldNum" sz="quarter" idx="17"/>
          </p:nvPr>
        </p:nvSpPr>
        <p:spPr/>
        <p:txBody>
          <a:bodyPr/>
          <a:lstStyle>
            <a:lvl1pPr>
              <a:defRPr>
                <a:solidFill>
                  <a:srgbClr val="6F6F6F"/>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914036628"/>
      </p:ext>
    </p:extLst>
  </p:cSld>
  <p:clrMapOvr>
    <a:overrideClrMapping bg1="dk1" tx1="lt1" bg2="dk2" tx2="lt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a:t>Click icon to add picture</a:t>
            </a:r>
            <a:endParaRPr lang="en-US" dirty="0"/>
          </a:p>
        </p:txBody>
      </p:sp>
      <p:sp>
        <p:nvSpPr>
          <p:cNvPr id="8" name="Text Placeholder 7"/>
          <p:cNvSpPr>
            <a:spLocks noGrp="1"/>
          </p:cNvSpPr>
          <p:nvPr>
            <p:ph type="body" sz="quarter" idx="13"/>
          </p:nvPr>
        </p:nvSpPr>
        <p:spPr>
          <a:xfrm>
            <a:off x="219456" y="1289050"/>
            <a:ext cx="4123944" cy="3206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008B8EF0-8F64-844F-A096-3A04D7A21C03}"/>
              </a:ext>
            </a:extLst>
          </p:cNvPr>
          <p:cNvSpPr>
            <a:spLocks noGrp="1"/>
          </p:cNvSpPr>
          <p:nvPr>
            <p:ph type="title"/>
          </p:nvPr>
        </p:nvSpPr>
        <p:spPr>
          <a:xfrm>
            <a:off x="210312" y="201168"/>
            <a:ext cx="4142232" cy="332399"/>
          </a:xfrm>
        </p:spPr>
        <p:txBody>
          <a:bodyPr>
            <a:spAutoFit/>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4E3A7191-176A-5D4A-A9E2-AF2BF3DC56BE}"/>
              </a:ext>
            </a:extLst>
          </p:cNvPr>
          <p:cNvSpPr>
            <a:spLocks noGrp="1"/>
          </p:cNvSpPr>
          <p:nvPr>
            <p:ph type="ftr" sz="quarter" idx="15"/>
          </p:nvPr>
        </p:nvSpPr>
        <p:spPr/>
        <p:txBody>
          <a:bodyPr/>
          <a:lstStyle>
            <a:lvl1pPr>
              <a:defRPr>
                <a:solidFill>
                  <a:srgbClr val="868D95"/>
                </a:solidFill>
              </a:defRPr>
            </a:lvl1pPr>
          </a:lstStyle>
          <a:p>
            <a:r>
              <a:rPr lang="en-US"/>
              <a:t>IBM Security / © 2019 IBM Corporation</a:t>
            </a:r>
            <a:endParaRPr lang="en-US" dirty="0"/>
          </a:p>
        </p:txBody>
      </p:sp>
      <p:sp>
        <p:nvSpPr>
          <p:cNvPr id="6" name="Slide Number Placeholder 5">
            <a:extLst>
              <a:ext uri="{FF2B5EF4-FFF2-40B4-BE49-F238E27FC236}">
                <a16:creationId xmlns:a16="http://schemas.microsoft.com/office/drawing/2014/main" id="{29AC8CAA-CE57-9C44-9112-71FDACDFA19A}"/>
              </a:ext>
            </a:extLst>
          </p:cNvPr>
          <p:cNvSpPr>
            <a:spLocks noGrp="1"/>
          </p:cNvSpPr>
          <p:nvPr>
            <p:ph type="sldNum" sz="quarter" idx="16"/>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670003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a:t>Click icon to add picture</a:t>
            </a:r>
            <a:endParaRPr lang="en-US" dirty="0"/>
          </a:p>
        </p:txBody>
      </p:sp>
      <p:sp>
        <p:nvSpPr>
          <p:cNvPr id="2" name="Title 1"/>
          <p:cNvSpPr>
            <a:spLocks noGrp="1"/>
          </p:cNvSpPr>
          <p:nvPr>
            <p:ph type="title"/>
          </p:nvPr>
        </p:nvSpPr>
        <p:spPr>
          <a:xfrm>
            <a:off x="210312" y="201168"/>
            <a:ext cx="4142232" cy="332399"/>
          </a:xfrm>
        </p:spPr>
        <p:txBody>
          <a:bodyPr>
            <a:spAutoFit/>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F1ED3DEC-D279-C444-9877-7618BC178E1A}"/>
              </a:ext>
            </a:extLst>
          </p:cNvPr>
          <p:cNvSpPr>
            <a:spLocks noGrp="1"/>
          </p:cNvSpPr>
          <p:nvPr>
            <p:ph type="ftr" sz="quarter" idx="15"/>
          </p:nvPr>
        </p:nvSpPr>
        <p:spPr/>
        <p:txBody>
          <a:bodyPr/>
          <a:lstStyle>
            <a:lvl1pPr>
              <a:defRPr>
                <a:solidFill>
                  <a:srgbClr val="868D95"/>
                </a:solidFill>
              </a:defRPr>
            </a:lvl1pPr>
          </a:lstStyle>
          <a:p>
            <a:r>
              <a:rPr lang="en-US"/>
              <a:t>IBM Security / © 2019 IBM Corporation</a:t>
            </a:r>
            <a:endParaRPr lang="en-US" dirty="0"/>
          </a:p>
        </p:txBody>
      </p:sp>
      <p:sp>
        <p:nvSpPr>
          <p:cNvPr id="6" name="Slide Number Placeholder 5">
            <a:extLst>
              <a:ext uri="{FF2B5EF4-FFF2-40B4-BE49-F238E27FC236}">
                <a16:creationId xmlns:a16="http://schemas.microsoft.com/office/drawing/2014/main" id="{51BD9304-8E6B-3F42-AA02-C993E7B599F8}"/>
              </a:ext>
            </a:extLst>
          </p:cNvPr>
          <p:cNvSpPr>
            <a:spLocks noGrp="1"/>
          </p:cNvSpPr>
          <p:nvPr>
            <p:ph type="sldNum" sz="quarter" idx="16"/>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7864755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atagram with Auror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EBF690-0BE8-BB42-8602-CD8CBAD7193E}"/>
              </a:ext>
            </a:extLst>
          </p:cNvPr>
          <p:cNvPicPr>
            <a:picLocks noChangeAspect="1"/>
          </p:cNvPicPr>
          <p:nvPr userDrawn="1"/>
        </p:nvPicPr>
        <p:blipFill>
          <a:blip r:embed="rId2"/>
          <a:stretch>
            <a:fillRect/>
          </a:stretch>
        </p:blipFill>
        <p:spPr>
          <a:xfrm>
            <a:off x="-19163" y="107950"/>
            <a:ext cx="1244600" cy="4927600"/>
          </a:xfrm>
          <a:prstGeom prst="rect">
            <a:avLst/>
          </a:prstGeom>
        </p:spPr>
      </p:pic>
      <p:sp>
        <p:nvSpPr>
          <p:cNvPr id="2" name="Title 1"/>
          <p:cNvSpPr>
            <a:spLocks noGrp="1"/>
          </p:cNvSpPr>
          <p:nvPr>
            <p:ph type="title"/>
          </p:nvPr>
        </p:nvSpPr>
        <p:spPr>
          <a:xfrm>
            <a:off x="228600" y="1437545"/>
            <a:ext cx="4114800" cy="804672"/>
          </a:xfrm>
        </p:spPr>
        <p:txBody>
          <a:bodyPr/>
          <a:lstStyle>
            <a:lvl1pPr>
              <a:defRPr sz="1600"/>
            </a:lvl1pPr>
          </a:lstStyle>
          <a:p>
            <a:r>
              <a:rPr lang="en-US"/>
              <a:t>Click to edit Master title style</a:t>
            </a:r>
            <a:endParaRPr lang="en-US" dirty="0"/>
          </a:p>
        </p:txBody>
      </p:sp>
      <p:sp>
        <p:nvSpPr>
          <p:cNvPr id="6" name="Text Placeholder 5"/>
          <p:cNvSpPr>
            <a:spLocks noGrp="1"/>
          </p:cNvSpPr>
          <p:nvPr>
            <p:ph type="body" sz="quarter" idx="12" hasCustomPrompt="1"/>
          </p:nvPr>
        </p:nvSpPr>
        <p:spPr>
          <a:xfrm>
            <a:off x="103704" y="107950"/>
            <a:ext cx="4239696" cy="1329595"/>
          </a:xfrm>
        </p:spPr>
        <p:txBody>
          <a:bodyPr wrap="square" anchor="b" anchorCtr="0">
            <a:spAutoFit/>
          </a:bodyPr>
          <a:lstStyle>
            <a:lvl1pPr>
              <a:lnSpc>
                <a:spcPct val="90000"/>
              </a:lnSpc>
              <a:defRPr sz="9600" b="0" i="0">
                <a:latin typeface="IBM Plex Sans ExtraLight" panose="020B0303050203000203" pitchFamily="34" charset="0"/>
              </a:defRPr>
            </a:lvl1pPr>
          </a:lstStyle>
          <a:p>
            <a:pPr lvl="0"/>
            <a:r>
              <a:rPr lang="en-US" dirty="0"/>
              <a:t>Data</a:t>
            </a:r>
          </a:p>
        </p:txBody>
      </p:sp>
      <p:sp>
        <p:nvSpPr>
          <p:cNvPr id="8" name="Text Placeholder 10">
            <a:extLst>
              <a:ext uri="{FF2B5EF4-FFF2-40B4-BE49-F238E27FC236}">
                <a16:creationId xmlns:a16="http://schemas.microsoft.com/office/drawing/2014/main" id="{D8541C52-586A-3740-9F9D-CD95C7AF372D}"/>
              </a:ext>
            </a:extLst>
          </p:cNvPr>
          <p:cNvSpPr>
            <a:spLocks noGrp="1"/>
          </p:cNvSpPr>
          <p:nvPr>
            <p:ph type="body" sz="quarter" idx="14" hasCustomPrompt="1"/>
          </p:nvPr>
        </p:nvSpPr>
        <p:spPr>
          <a:xfrm>
            <a:off x="4504113" y="4825076"/>
            <a:ext cx="4114800" cy="92333"/>
          </a:xfrm>
        </p:spPr>
        <p:txBody>
          <a:bodyPr/>
          <a:lstStyle>
            <a:lvl1pPr algn="r">
              <a:defRPr sz="600">
                <a:solidFill>
                  <a:srgbClr val="868D95"/>
                </a:solidFill>
              </a:defRPr>
            </a:lvl1pPr>
          </a:lstStyle>
          <a:p>
            <a:r>
              <a:rPr lang="en-US" dirty="0"/>
              <a:t>Click to add data source citation (name, author, date)</a:t>
            </a:r>
          </a:p>
        </p:txBody>
      </p:sp>
      <p:sp>
        <p:nvSpPr>
          <p:cNvPr id="5" name="Footer Placeholder 4">
            <a:extLst>
              <a:ext uri="{FF2B5EF4-FFF2-40B4-BE49-F238E27FC236}">
                <a16:creationId xmlns:a16="http://schemas.microsoft.com/office/drawing/2014/main" id="{4652556B-7102-7A48-B0A8-F9D27A153FD9}"/>
              </a:ext>
            </a:extLst>
          </p:cNvPr>
          <p:cNvSpPr>
            <a:spLocks noGrp="1"/>
          </p:cNvSpPr>
          <p:nvPr>
            <p:ph type="ftr" sz="quarter" idx="15"/>
          </p:nvPr>
        </p:nvSpPr>
        <p:spPr/>
        <p:txBody>
          <a:bodyPr/>
          <a:lstStyle>
            <a:lvl1pPr>
              <a:defRPr>
                <a:solidFill>
                  <a:srgbClr val="868D95"/>
                </a:solidFill>
              </a:defRPr>
            </a:lvl1pPr>
          </a:lstStyle>
          <a:p>
            <a:r>
              <a:rPr lang="en-US"/>
              <a:t>IBM Security / © 2019 IBM Corporation</a:t>
            </a:r>
            <a:endParaRPr lang="en-US" dirty="0"/>
          </a:p>
        </p:txBody>
      </p:sp>
      <p:sp>
        <p:nvSpPr>
          <p:cNvPr id="9" name="Slide Number Placeholder 8">
            <a:extLst>
              <a:ext uri="{FF2B5EF4-FFF2-40B4-BE49-F238E27FC236}">
                <a16:creationId xmlns:a16="http://schemas.microsoft.com/office/drawing/2014/main" id="{83B1BFD5-71D6-7943-A662-4F1B5644D977}"/>
              </a:ext>
            </a:extLst>
          </p:cNvPr>
          <p:cNvSpPr>
            <a:spLocks noGrp="1"/>
          </p:cNvSpPr>
          <p:nvPr>
            <p:ph type="sldNum" sz="quarter" idx="16"/>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458812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atagram with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EE02E63-7BF5-7D46-85B0-ECC8971069CF}"/>
              </a:ext>
            </a:extLst>
          </p:cNvPr>
          <p:cNvSpPr>
            <a:spLocks noGrp="1"/>
          </p:cNvSpPr>
          <p:nvPr>
            <p:ph type="pic" sz="quarter" idx="13" hasCustomPrompt="1"/>
          </p:nvPr>
        </p:nvSpPr>
        <p:spPr>
          <a:xfrm>
            <a:off x="4572000" y="0"/>
            <a:ext cx="4572000" cy="5143500"/>
          </a:xfrm>
          <a:ln>
            <a:noFill/>
          </a:ln>
        </p:spPr>
        <p:txBody>
          <a:bodyPr>
            <a:noAutofit/>
          </a:bodyPr>
          <a:lstStyle/>
          <a:p>
            <a:r>
              <a:rPr lang="en-US" dirty="0"/>
              <a:t>Click to insert picture</a:t>
            </a:r>
          </a:p>
        </p:txBody>
      </p:sp>
      <p:sp>
        <p:nvSpPr>
          <p:cNvPr id="2" name="Title 1"/>
          <p:cNvSpPr>
            <a:spLocks noGrp="1"/>
          </p:cNvSpPr>
          <p:nvPr>
            <p:ph type="title" hasCustomPrompt="1"/>
          </p:nvPr>
        </p:nvSpPr>
        <p:spPr>
          <a:xfrm>
            <a:off x="228600" y="1437545"/>
            <a:ext cx="4114800" cy="221599"/>
          </a:xfrm>
        </p:spPr>
        <p:txBody>
          <a:bodyPr/>
          <a:lstStyle>
            <a:lvl1pPr>
              <a:defRPr lang="en-US" sz="1600" b="0" dirty="0">
                <a:solidFill>
                  <a:schemeClr val="bg1"/>
                </a:solidFill>
                <a:latin typeface="IBM Plex Sans" charset="0"/>
                <a:ea typeface="IBM Plex Sans" charset="0"/>
                <a:cs typeface="IBM Plex Sans" charset="0"/>
              </a:defRPr>
            </a:lvl1pPr>
          </a:lstStyle>
          <a:p>
            <a:r>
              <a:rPr lang="en-US" dirty="0"/>
              <a:t>Click to edit data fact</a:t>
            </a:r>
          </a:p>
        </p:txBody>
      </p:sp>
      <p:sp>
        <p:nvSpPr>
          <p:cNvPr id="6" name="Text Placeholder 5"/>
          <p:cNvSpPr>
            <a:spLocks noGrp="1"/>
          </p:cNvSpPr>
          <p:nvPr>
            <p:ph type="body" sz="quarter" idx="12" hasCustomPrompt="1"/>
          </p:nvPr>
        </p:nvSpPr>
        <p:spPr>
          <a:xfrm>
            <a:off x="103704" y="107950"/>
            <a:ext cx="4239696" cy="1329595"/>
          </a:xfrm>
        </p:spPr>
        <p:txBody>
          <a:bodyPr wrap="square" anchor="b" anchorCtr="0">
            <a:spAutoFit/>
          </a:bodyPr>
          <a:lstStyle>
            <a:lvl1pPr marL="0" indent="0" algn="l" rtl="0" eaLnBrk="1" fontAlgn="base" hangingPunct="1">
              <a:lnSpc>
                <a:spcPct val="90000"/>
              </a:lnSpc>
              <a:spcBef>
                <a:spcPts val="1100"/>
              </a:spcBef>
              <a:spcAft>
                <a:spcPct val="0"/>
              </a:spcAft>
              <a:buClr>
                <a:srgbClr val="6D6E70"/>
              </a:buClr>
              <a:buSzPct val="90000"/>
              <a:buFont typeface="Wingdings" pitchFamily="2" charset="2"/>
              <a:buNone/>
              <a:defRPr lang="en-US" sz="9600" dirty="0">
                <a:gradFill>
                  <a:gsLst>
                    <a:gs pos="70000">
                      <a:schemeClr val="accent3"/>
                    </a:gs>
                    <a:gs pos="0">
                      <a:schemeClr val="accent2"/>
                    </a:gs>
                  </a:gsLst>
                  <a:lin ang="18000000" scaled="0"/>
                </a:gradFill>
                <a:latin typeface="IBM Plex Sans ExtraLight" panose="020B0303050203000203" pitchFamily="34" charset="0"/>
                <a:ea typeface="IBM Plex Sans" charset="0"/>
                <a:cs typeface="IBM Plex Sans" charset="0"/>
              </a:defRPr>
            </a:lvl1pPr>
          </a:lstStyle>
          <a:p>
            <a:pPr lvl="0"/>
            <a:r>
              <a:rPr lang="en-US" dirty="0"/>
              <a:t>Data</a:t>
            </a:r>
          </a:p>
        </p:txBody>
      </p:sp>
      <p:sp>
        <p:nvSpPr>
          <p:cNvPr id="11" name="Text Placeholder 10">
            <a:extLst>
              <a:ext uri="{FF2B5EF4-FFF2-40B4-BE49-F238E27FC236}">
                <a16:creationId xmlns:a16="http://schemas.microsoft.com/office/drawing/2014/main" id="{3EE8FBB6-E0F4-5C42-BD21-16C428234A3B}"/>
              </a:ext>
            </a:extLst>
          </p:cNvPr>
          <p:cNvSpPr>
            <a:spLocks noGrp="1"/>
          </p:cNvSpPr>
          <p:nvPr>
            <p:ph type="body" sz="quarter" idx="14" hasCustomPrompt="1"/>
          </p:nvPr>
        </p:nvSpPr>
        <p:spPr>
          <a:xfrm>
            <a:off x="228600" y="1960164"/>
            <a:ext cx="4114800" cy="92333"/>
          </a:xfrm>
        </p:spPr>
        <p:txBody>
          <a:bodyPr/>
          <a:lstStyle>
            <a:lvl1pPr algn="l">
              <a:defRPr sz="600">
                <a:solidFill>
                  <a:srgbClr val="868D95"/>
                </a:solidFill>
              </a:defRPr>
            </a:lvl1pPr>
          </a:lstStyle>
          <a:p>
            <a:r>
              <a:rPr lang="en-US" dirty="0"/>
              <a:t>Click to add data source citation (name, author, date)</a:t>
            </a:r>
          </a:p>
        </p:txBody>
      </p:sp>
      <p:sp>
        <p:nvSpPr>
          <p:cNvPr id="5" name="Footer Placeholder 4">
            <a:extLst>
              <a:ext uri="{FF2B5EF4-FFF2-40B4-BE49-F238E27FC236}">
                <a16:creationId xmlns:a16="http://schemas.microsoft.com/office/drawing/2014/main" id="{E18DD3F5-A615-5144-BB67-F7F4A04E0BD2}"/>
              </a:ext>
            </a:extLst>
          </p:cNvPr>
          <p:cNvSpPr>
            <a:spLocks noGrp="1"/>
          </p:cNvSpPr>
          <p:nvPr>
            <p:ph type="ftr" sz="quarter" idx="15"/>
          </p:nvPr>
        </p:nvSpPr>
        <p:spPr/>
        <p:txBody>
          <a:bodyPr/>
          <a:lstStyle>
            <a:lvl1pPr>
              <a:defRPr>
                <a:solidFill>
                  <a:srgbClr val="868D95"/>
                </a:solidFill>
              </a:defRPr>
            </a:lvl1pPr>
          </a:lstStyle>
          <a:p>
            <a:r>
              <a:rPr lang="en-US"/>
              <a:t>IBM Security / © 2019 IBM Corporation</a:t>
            </a:r>
            <a:endParaRPr lang="en-US" dirty="0"/>
          </a:p>
        </p:txBody>
      </p:sp>
      <p:sp>
        <p:nvSpPr>
          <p:cNvPr id="7" name="Slide Number Placeholder 6">
            <a:extLst>
              <a:ext uri="{FF2B5EF4-FFF2-40B4-BE49-F238E27FC236}">
                <a16:creationId xmlns:a16="http://schemas.microsoft.com/office/drawing/2014/main" id="{8B804940-768B-844E-98D7-A740F04B1F78}"/>
              </a:ext>
            </a:extLst>
          </p:cNvPr>
          <p:cNvSpPr>
            <a:spLocks noGrp="1"/>
          </p:cNvSpPr>
          <p:nvPr>
            <p:ph type="sldNum" sz="quarter" idx="16"/>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5087546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18238A-55FD-D74C-A428-9B8F4BEED52D}"/>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r="-39"/>
          <a:stretch/>
        </p:blipFill>
        <p:spPr>
          <a:xfrm flipH="1">
            <a:off x="1151466" y="647700"/>
            <a:ext cx="7992532" cy="4495800"/>
          </a:xfrm>
          <a:prstGeom prst="rect">
            <a:avLst/>
          </a:prstGeom>
        </p:spPr>
      </p:pic>
      <p:sp>
        <p:nvSpPr>
          <p:cNvPr id="2" name="Title 1"/>
          <p:cNvSpPr>
            <a:spLocks noGrp="1"/>
          </p:cNvSpPr>
          <p:nvPr>
            <p:ph type="title"/>
          </p:nvPr>
        </p:nvSpPr>
        <p:spPr>
          <a:xfrm>
            <a:off x="210312" y="201168"/>
            <a:ext cx="5562534" cy="4294632"/>
          </a:xfrm>
        </p:spPr>
        <p:txBody>
          <a:body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4FD4C6D4-EB39-DB4A-BE2B-33186066F182}"/>
              </a:ext>
            </a:extLst>
          </p:cNvPr>
          <p:cNvSpPr>
            <a:spLocks noGrp="1"/>
          </p:cNvSpPr>
          <p:nvPr>
            <p:ph type="ftr" sz="quarter" idx="10"/>
          </p:nvPr>
        </p:nvSpPr>
        <p:spPr/>
        <p:txBody>
          <a:bodyPr/>
          <a:lstStyle>
            <a:lvl1pPr>
              <a:defRPr>
                <a:solidFill>
                  <a:srgbClr val="868D95"/>
                </a:solidFill>
              </a:defRPr>
            </a:lvl1pPr>
          </a:lstStyle>
          <a:p>
            <a:r>
              <a:rPr lang="en-US"/>
              <a:t>IBM Security / © 2019 IBM Corporation</a:t>
            </a:r>
            <a:endParaRPr lang="en-US" dirty="0"/>
          </a:p>
        </p:txBody>
      </p:sp>
      <p:sp>
        <p:nvSpPr>
          <p:cNvPr id="7" name="Slide Number Placeholder 6">
            <a:extLst>
              <a:ext uri="{FF2B5EF4-FFF2-40B4-BE49-F238E27FC236}">
                <a16:creationId xmlns:a16="http://schemas.microsoft.com/office/drawing/2014/main" id="{6385A03A-04F4-344D-9D83-62D31A80C833}"/>
              </a:ext>
            </a:extLst>
          </p:cNvPr>
          <p:cNvSpPr>
            <a:spLocks noGrp="1"/>
          </p:cNvSpPr>
          <p:nvPr>
            <p:ph type="sldNum" sz="quarter" idx="11"/>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9189328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text with Vertical Auror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DD32AE-2C3A-4E4F-AC0C-87E3C2EEAF3C}"/>
              </a:ext>
            </a:extLst>
          </p:cNvPr>
          <p:cNvPicPr>
            <a:picLocks noChangeAspect="1"/>
          </p:cNvPicPr>
          <p:nvPr userDrawn="1"/>
        </p:nvPicPr>
        <p:blipFill>
          <a:blip r:embed="rId2"/>
          <a:stretch>
            <a:fillRect/>
          </a:stretch>
        </p:blipFill>
        <p:spPr>
          <a:xfrm rot="5400000" flipV="1">
            <a:off x="1044554" y="1607345"/>
            <a:ext cx="5143498" cy="1928812"/>
          </a:xfrm>
          <a:prstGeom prst="rect">
            <a:avLst/>
          </a:prstGeom>
        </p:spPr>
      </p:pic>
      <p:sp>
        <p:nvSpPr>
          <p:cNvPr id="6" name="Text Placeholder 5"/>
          <p:cNvSpPr>
            <a:spLocks noGrp="1"/>
          </p:cNvSpPr>
          <p:nvPr>
            <p:ph type="body" sz="quarter" idx="12"/>
          </p:nvPr>
        </p:nvSpPr>
        <p:spPr>
          <a:xfrm>
            <a:off x="4791456" y="201168"/>
            <a:ext cx="4123944" cy="4294632"/>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51B125B8-7C02-FD42-A218-16C9FACD799D}"/>
              </a:ext>
            </a:extLst>
          </p:cNvPr>
          <p:cNvSpPr>
            <a:spLocks noGrp="1"/>
          </p:cNvSpPr>
          <p:nvPr>
            <p:ph type="title"/>
          </p:nvPr>
        </p:nvSpPr>
        <p:spPr>
          <a:xfrm>
            <a:off x="210312" y="201168"/>
            <a:ext cx="4142232" cy="332399"/>
          </a:xfrm>
        </p:spPr>
        <p:txBody>
          <a:bodyPr>
            <a:spAutoFit/>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A069415A-FAE2-CD48-B4FA-796A92E2EC33}"/>
              </a:ext>
            </a:extLst>
          </p:cNvPr>
          <p:cNvSpPr>
            <a:spLocks noGrp="1"/>
          </p:cNvSpPr>
          <p:nvPr>
            <p:ph type="ftr" sz="quarter" idx="13"/>
          </p:nvPr>
        </p:nvSpPr>
        <p:spPr/>
        <p:txBody>
          <a:bodyPr/>
          <a:lstStyle>
            <a:lvl1pPr>
              <a:defRPr>
                <a:solidFill>
                  <a:srgbClr val="868D95"/>
                </a:solidFill>
              </a:defRPr>
            </a:lvl1pPr>
          </a:lstStyle>
          <a:p>
            <a:r>
              <a:rPr lang="en-US"/>
              <a:t>IBM Security / © 2019 IBM Corporation</a:t>
            </a:r>
            <a:endParaRPr lang="en-US" dirty="0"/>
          </a:p>
        </p:txBody>
      </p:sp>
      <p:sp>
        <p:nvSpPr>
          <p:cNvPr id="5" name="Slide Number Placeholder 4">
            <a:extLst>
              <a:ext uri="{FF2B5EF4-FFF2-40B4-BE49-F238E27FC236}">
                <a16:creationId xmlns:a16="http://schemas.microsoft.com/office/drawing/2014/main" id="{512383AD-B0E1-604B-BE9D-DD3DC3A07A66}"/>
              </a:ext>
            </a:extLst>
          </p:cNvPr>
          <p:cNvSpPr>
            <a:spLocks noGrp="1"/>
          </p:cNvSpPr>
          <p:nvPr>
            <p:ph type="sldNum" sz="quarter" idx="14"/>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0246976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only - ligh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6419088" cy="332399"/>
          </a:xfrm>
        </p:spPr>
        <p:txBody>
          <a:bodyPr/>
          <a:lstStyle>
            <a:lvl1pPr>
              <a:defRPr>
                <a:solidFill>
                  <a:schemeClr val="tx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0F70743B-8CF0-0A46-8AFC-B8956621B84E}"/>
              </a:ext>
            </a:extLst>
          </p:cNvPr>
          <p:cNvSpPr>
            <a:spLocks noGrp="1"/>
          </p:cNvSpPr>
          <p:nvPr>
            <p:ph type="ftr" sz="quarter" idx="10"/>
          </p:nvPr>
        </p:nvSpPr>
        <p:spPr/>
        <p:txBody>
          <a:bodyPr/>
          <a:lstStyle>
            <a:lvl1pPr>
              <a:defRPr>
                <a:solidFill>
                  <a:srgbClr val="6F6F6F"/>
                </a:solidFill>
              </a:defRPr>
            </a:lvl1pPr>
          </a:lstStyle>
          <a:p>
            <a:r>
              <a:rPr lang="en-US"/>
              <a:t>IBM Security / © 2019 IBM Corporation</a:t>
            </a:r>
            <a:endParaRPr lang="en-US" dirty="0"/>
          </a:p>
        </p:txBody>
      </p:sp>
      <p:sp>
        <p:nvSpPr>
          <p:cNvPr id="6" name="Slide Number Placeholder 5">
            <a:extLst>
              <a:ext uri="{FF2B5EF4-FFF2-40B4-BE49-F238E27FC236}">
                <a16:creationId xmlns:a16="http://schemas.microsoft.com/office/drawing/2014/main" id="{41466462-D932-B24C-85B3-358975FDC9B8}"/>
              </a:ext>
            </a:extLst>
          </p:cNvPr>
          <p:cNvSpPr>
            <a:spLocks noGrp="1"/>
          </p:cNvSpPr>
          <p:nvPr>
            <p:ph type="sldNum" sz="quarter" idx="11"/>
          </p:nvPr>
        </p:nvSpPr>
        <p:spPr/>
        <p:txBody>
          <a:bodyPr/>
          <a:lstStyle>
            <a:lvl1pPr>
              <a:defRPr>
                <a:solidFill>
                  <a:srgbClr val="6F6F6F"/>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735892380"/>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three columns)">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77660" y="168516"/>
            <a:ext cx="4189095" cy="630936"/>
          </a:xfrm>
        </p:spPr>
        <p:txBody>
          <a:bodyPr/>
          <a:lstStyle>
            <a:lvl1pPr>
              <a:defRPr>
                <a:solidFill>
                  <a:schemeClr val="tx1"/>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lvl1pPr>
              <a:defRPr>
                <a:solidFill>
                  <a:schemeClr val="tx1"/>
                </a:solidFill>
              </a:defRPr>
            </a:lvl1pPr>
          </a:lstStyle>
          <a:p>
            <a:r>
              <a:rPr lang="en-US" dirty="0"/>
              <a:t>IBM Security / © 2020 IBM Corporation</a:t>
            </a: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92024" y="1350137"/>
            <a:ext cx="4179951" cy="3009138"/>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4"/>
          </p:nvPr>
        </p:nvSpPr>
        <p:spPr>
          <a:xfrm>
            <a:off x="4763988" y="1350137"/>
            <a:ext cx="1889226" cy="3009138"/>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5"/>
          </p:nvPr>
        </p:nvSpPr>
        <p:spPr>
          <a:xfrm>
            <a:off x="7049987" y="1350137"/>
            <a:ext cx="1889227" cy="3009138"/>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Straight Connector 8">
            <a:extLst>
              <a:ext uri="{FF2B5EF4-FFF2-40B4-BE49-F238E27FC236}">
                <a16:creationId xmlns:a16="http://schemas.microsoft.com/office/drawing/2014/main" id="{76C261DD-A597-854F-B553-4A9FCE90DADB}"/>
              </a:ext>
            </a:extLst>
          </p:cNvPr>
          <p:cNvSpPr/>
          <p:nvPr userDrawn="1"/>
        </p:nvSpPr>
        <p:spPr>
          <a:xfrm flipH="1">
            <a:off x="4568661" y="1385889"/>
            <a:ext cx="0" cy="2971800"/>
          </a:xfrm>
          <a:prstGeom prst="line">
            <a:avLst/>
          </a:prstGeom>
          <a:ln w="3175">
            <a:solidFill>
              <a:schemeClr val="accent6"/>
            </a:solidFill>
          </a:ln>
        </p:spPr>
        <p:txBody>
          <a:bodyPr lIns="45719" rIns="45719"/>
          <a:lstStyle/>
          <a:p>
            <a:pPr>
              <a:lnSpc>
                <a:spcPct val="90000"/>
              </a:lnSpc>
              <a:tabLst/>
              <a:defRPr sz="9600">
                <a:gradFill flip="none" rotWithShape="1">
                  <a:gsLst>
                    <a:gs pos="0">
                      <a:schemeClr val="accent2"/>
                    </a:gs>
                    <a:gs pos="70000">
                      <a:schemeClr val="accent3"/>
                    </a:gs>
                  </a:gsLst>
                  <a:lin ang="18000000" scaled="0"/>
                </a:gradFill>
                <a:latin typeface="IBM Plex Sans ExtraLight"/>
                <a:ea typeface="IBM Plex Sans ExtraLight"/>
                <a:cs typeface="IBM Plex Sans ExtraLight"/>
                <a:sym typeface="IBM Plex Sans ExtraLight"/>
              </a:defRPr>
            </a:pPr>
            <a:endParaRPr dirty="0"/>
          </a:p>
        </p:txBody>
      </p:sp>
    </p:spTree>
    <p:extLst>
      <p:ext uri="{BB962C8B-B14F-4D97-AF65-F5344CB8AC3E}">
        <p14:creationId xmlns:p14="http://schemas.microsoft.com/office/powerpoint/2010/main" val="36897089"/>
      </p:ext>
    </p:extLst>
  </p:cSld>
  <p:clrMapOvr>
    <a:overrideClrMapping bg1="dk1" tx1="lt1" bg2="dk2" tx2="lt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text (1/4), blank (3/4)">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6419088" cy="804672"/>
          </a:xfrm>
        </p:spPr>
        <p:txBody>
          <a:bodyPr/>
          <a:lstStyle>
            <a:lvl1pPr>
              <a:defRPr>
                <a:solidFill>
                  <a:schemeClr val="tx1"/>
                </a:solidFill>
              </a:defRPr>
            </a:lvl1pPr>
          </a:lstStyle>
          <a:p>
            <a:r>
              <a:rPr lang="en-US"/>
              <a:t>Click to edit Master title style</a:t>
            </a:r>
            <a:endParaRPr lang="en-US" dirty="0"/>
          </a:p>
        </p:txBody>
      </p:sp>
      <p:sp>
        <p:nvSpPr>
          <p:cNvPr id="6" name="Text Placeholder 5"/>
          <p:cNvSpPr>
            <a:spLocks noGrp="1"/>
          </p:cNvSpPr>
          <p:nvPr>
            <p:ph type="body" sz="quarter" idx="12"/>
          </p:nvPr>
        </p:nvSpPr>
        <p:spPr>
          <a:xfrm>
            <a:off x="219456" y="1289050"/>
            <a:ext cx="1837944" cy="3206750"/>
          </a:xfrm>
        </p:spPr>
        <p:txBody>
          <a:bodyPr/>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0FA236AA-5D60-EE4D-BA98-40B29F04852D}"/>
              </a:ext>
            </a:extLst>
          </p:cNvPr>
          <p:cNvSpPr>
            <a:spLocks noGrp="1"/>
          </p:cNvSpPr>
          <p:nvPr>
            <p:ph type="ftr" sz="quarter" idx="13"/>
          </p:nvPr>
        </p:nvSpPr>
        <p:spPr/>
        <p:txBody>
          <a:bodyPr/>
          <a:lstStyle>
            <a:lvl1pPr>
              <a:defRPr>
                <a:solidFill>
                  <a:srgbClr val="6F6F6F"/>
                </a:solidFill>
              </a:defRPr>
            </a:lvl1pPr>
          </a:lstStyle>
          <a:p>
            <a:r>
              <a:rPr lang="en-US"/>
              <a:t>IBM Security / © 2019 IBM Corporation</a:t>
            </a:r>
            <a:endParaRPr lang="en-US" dirty="0"/>
          </a:p>
        </p:txBody>
      </p:sp>
      <p:sp>
        <p:nvSpPr>
          <p:cNvPr id="7" name="Slide Number Placeholder 6">
            <a:extLst>
              <a:ext uri="{FF2B5EF4-FFF2-40B4-BE49-F238E27FC236}">
                <a16:creationId xmlns:a16="http://schemas.microsoft.com/office/drawing/2014/main" id="{556B7EE4-F672-F74C-9D5F-E49650B91BDC}"/>
              </a:ext>
            </a:extLst>
          </p:cNvPr>
          <p:cNvSpPr>
            <a:spLocks noGrp="1"/>
          </p:cNvSpPr>
          <p:nvPr>
            <p:ph type="sldNum" sz="quarter" idx="14"/>
          </p:nvPr>
        </p:nvSpPr>
        <p:spPr/>
        <p:txBody>
          <a:bodyPr/>
          <a:lstStyle>
            <a:lvl1pPr>
              <a:defRPr>
                <a:solidFill>
                  <a:srgbClr val="6F6F6F"/>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18614109"/>
      </p:ext>
    </p:extLst>
  </p:cSld>
  <p:clrMapOvr>
    <a:overrideClrMapping bg1="dk1" tx1="lt1" bg2="dk2" tx2="lt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Tabl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2075688" cy="332399"/>
          </a:xfrm>
        </p:spPr>
        <p:txBody>
          <a:bodyPr/>
          <a:lstStyle>
            <a:lvl1pPr>
              <a:defRPr>
                <a:solidFill>
                  <a:schemeClr val="tx1"/>
                </a:solidFill>
              </a:defRPr>
            </a:lvl1pPr>
          </a:lstStyle>
          <a:p>
            <a:r>
              <a:rPr lang="en-US"/>
              <a:t>Click to edit Master title style</a:t>
            </a:r>
            <a:endParaRPr lang="en-US" dirty="0"/>
          </a:p>
        </p:txBody>
      </p:sp>
      <p:sp>
        <p:nvSpPr>
          <p:cNvPr id="6" name="Table Placeholder 5">
            <a:extLst>
              <a:ext uri="{FF2B5EF4-FFF2-40B4-BE49-F238E27FC236}">
                <a16:creationId xmlns:a16="http://schemas.microsoft.com/office/drawing/2014/main" id="{8D979E40-0450-344E-A8D6-38445E8367C2}"/>
              </a:ext>
            </a:extLst>
          </p:cNvPr>
          <p:cNvSpPr>
            <a:spLocks noGrp="1"/>
          </p:cNvSpPr>
          <p:nvPr>
            <p:ph type="tbl" sz="quarter" idx="12"/>
          </p:nvPr>
        </p:nvSpPr>
        <p:spPr>
          <a:xfrm>
            <a:off x="2514600" y="238125"/>
            <a:ext cx="6400800" cy="4262438"/>
          </a:xfrm>
        </p:spPr>
        <p:txBody>
          <a:bodyPr/>
          <a:lstStyle>
            <a:lvl1pPr>
              <a:defRPr>
                <a:solidFill>
                  <a:schemeClr val="tx1"/>
                </a:solidFill>
              </a:defRPr>
            </a:lvl1pPr>
          </a:lstStyle>
          <a:p>
            <a:r>
              <a:rPr lang="en-US"/>
              <a:t>Click icon to add table</a:t>
            </a:r>
          </a:p>
        </p:txBody>
      </p:sp>
      <p:sp>
        <p:nvSpPr>
          <p:cNvPr id="5" name="Footer Placeholder 4">
            <a:extLst>
              <a:ext uri="{FF2B5EF4-FFF2-40B4-BE49-F238E27FC236}">
                <a16:creationId xmlns:a16="http://schemas.microsoft.com/office/drawing/2014/main" id="{7253A75D-B0A9-6940-8B2A-DC232B5708DF}"/>
              </a:ext>
            </a:extLst>
          </p:cNvPr>
          <p:cNvSpPr>
            <a:spLocks noGrp="1"/>
          </p:cNvSpPr>
          <p:nvPr>
            <p:ph type="ftr" sz="quarter" idx="13"/>
          </p:nvPr>
        </p:nvSpPr>
        <p:spPr/>
        <p:txBody>
          <a:bodyPr/>
          <a:lstStyle>
            <a:lvl1pPr>
              <a:defRPr>
                <a:solidFill>
                  <a:srgbClr val="6F6F6F"/>
                </a:solidFill>
              </a:defRPr>
            </a:lvl1pPr>
          </a:lstStyle>
          <a:p>
            <a:r>
              <a:rPr lang="en-US"/>
              <a:t>IBM Security / © 2019 IBM Corporation</a:t>
            </a:r>
            <a:endParaRPr lang="en-US" dirty="0"/>
          </a:p>
        </p:txBody>
      </p:sp>
      <p:sp>
        <p:nvSpPr>
          <p:cNvPr id="7" name="Slide Number Placeholder 6">
            <a:extLst>
              <a:ext uri="{FF2B5EF4-FFF2-40B4-BE49-F238E27FC236}">
                <a16:creationId xmlns:a16="http://schemas.microsoft.com/office/drawing/2014/main" id="{68AB8D51-7C43-3A4B-A8BA-24D68CF4927D}"/>
              </a:ext>
            </a:extLst>
          </p:cNvPr>
          <p:cNvSpPr>
            <a:spLocks noGrp="1"/>
          </p:cNvSpPr>
          <p:nvPr>
            <p:ph type="sldNum" sz="quarter" idx="14"/>
          </p:nvPr>
        </p:nvSpPr>
        <p:spPr/>
        <p:txBody>
          <a:bodyPr/>
          <a:lstStyle>
            <a:lvl1pPr>
              <a:defRPr>
                <a:solidFill>
                  <a:srgbClr val="6F6F6F"/>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818319585"/>
      </p:ext>
    </p:extLst>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pic>
        <p:nvPicPr>
          <p:cNvPr id="8" name="Picture 7" descr="Cropped_Aurora_Primary- Top.png">
            <a:extLst>
              <a:ext uri="{FF2B5EF4-FFF2-40B4-BE49-F238E27FC236}">
                <a16:creationId xmlns:a16="http://schemas.microsoft.com/office/drawing/2014/main" id="{443DA9AE-A188-0E4C-B85D-680933574E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4286249" y="285750"/>
            <a:ext cx="5143500" cy="4571999"/>
          </a:xfrm>
          <a:prstGeom prst="rect">
            <a:avLst/>
          </a:prstGeom>
        </p:spPr>
      </p:pic>
      <p:sp>
        <p:nvSpPr>
          <p:cNvPr id="2" name="Title 1"/>
          <p:cNvSpPr>
            <a:spLocks noGrp="1"/>
          </p:cNvSpPr>
          <p:nvPr>
            <p:ph type="title"/>
          </p:nvPr>
        </p:nvSpPr>
        <p:spPr>
          <a:xfrm>
            <a:off x="137160" y="91440"/>
            <a:ext cx="8778172" cy="4404360"/>
          </a:xfrm>
        </p:spPr>
        <p:txBody>
          <a:bodyPr/>
          <a:lstStyle>
            <a:lvl1pPr>
              <a:defRPr sz="9600" b="0" i="0">
                <a:latin typeface="IBM Plex Sans ExtraLight" panose="020B0303050203000203" pitchFamily="34" charset="0"/>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467DD95C-558E-764E-8ADA-DB437E3E53A1}"/>
              </a:ext>
            </a:extLst>
          </p:cNvPr>
          <p:cNvSpPr>
            <a:spLocks noGrp="1"/>
          </p:cNvSpPr>
          <p:nvPr>
            <p:ph type="ftr" sz="quarter" idx="10"/>
          </p:nvPr>
        </p:nvSpPr>
        <p:spPr/>
        <p:txBody>
          <a:bodyPr/>
          <a:lstStyle>
            <a:lvl1pPr>
              <a:defRPr>
                <a:solidFill>
                  <a:srgbClr val="868D95"/>
                </a:solidFill>
              </a:defRPr>
            </a:lvl1pPr>
          </a:lstStyle>
          <a:p>
            <a:r>
              <a:rPr lang="en-US"/>
              <a:t>IBM Security / © 2019 IBM Corporation</a:t>
            </a:r>
            <a:endParaRPr lang="en-US" dirty="0"/>
          </a:p>
        </p:txBody>
      </p:sp>
      <p:sp>
        <p:nvSpPr>
          <p:cNvPr id="6" name="Slide Number Placeholder 5">
            <a:extLst>
              <a:ext uri="{FF2B5EF4-FFF2-40B4-BE49-F238E27FC236}">
                <a16:creationId xmlns:a16="http://schemas.microsoft.com/office/drawing/2014/main" id="{184BC314-62B4-6B4A-AD2B-F4BC33AF9848}"/>
              </a:ext>
            </a:extLst>
          </p:cNvPr>
          <p:cNvSpPr>
            <a:spLocks noGrp="1"/>
          </p:cNvSpPr>
          <p:nvPr>
            <p:ph type="sldNum" sz="quarter" idx="11"/>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0081582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4572000" y="0"/>
            <a:ext cx="2286000" cy="2571750"/>
          </a:xfrm>
          <a:solidFill>
            <a:srgbClr val="13171A"/>
          </a:solidFill>
          <a:ln w="19050">
            <a:solidFill>
              <a:schemeClr val="tx1"/>
            </a:solid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10"/>
          <p:cNvSpPr>
            <a:spLocks noGrp="1"/>
          </p:cNvSpPr>
          <p:nvPr>
            <p:ph sz="quarter" idx="18"/>
          </p:nvPr>
        </p:nvSpPr>
        <p:spPr>
          <a:xfrm>
            <a:off x="6858000" y="0"/>
            <a:ext cx="2286000" cy="2571750"/>
          </a:xfrm>
          <a:solidFill>
            <a:srgbClr val="13171A"/>
          </a:solidFill>
          <a:ln w="19050">
            <a:solidFill>
              <a:schemeClr val="tx1"/>
            </a:solid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13"/>
          <p:cNvSpPr>
            <a:spLocks noGrp="1"/>
          </p:cNvSpPr>
          <p:nvPr>
            <p:ph sz="quarter" idx="19"/>
          </p:nvPr>
        </p:nvSpPr>
        <p:spPr>
          <a:xfrm>
            <a:off x="4572000" y="2570162"/>
            <a:ext cx="4572000" cy="2573337"/>
          </a:xfrm>
          <a:solidFill>
            <a:srgbClr val="13171A"/>
          </a:solidFill>
          <a:ln w="19050">
            <a:solidFill>
              <a:schemeClr val="tx1"/>
            </a:solidFill>
          </a:ln>
        </p:spPr>
        <p:txBody>
          <a:bodyPr lIns="219456" tIns="201168" rIns="228600" bIns="228600"/>
          <a:lstStyle>
            <a:lvl1pPr>
              <a:defRPr>
                <a:solidFill>
                  <a:schemeClr val="bg1"/>
                </a:solidFill>
              </a:defRPr>
            </a:lvl1pPr>
          </a:lstStyle>
          <a:p>
            <a:pPr lvl="0"/>
            <a:r>
              <a:rPr lang="en-US"/>
              <a:t>Click to edit Master text styles</a:t>
            </a:r>
          </a:p>
        </p:txBody>
      </p:sp>
      <p:sp>
        <p:nvSpPr>
          <p:cNvPr id="2" name="Title 1"/>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8" name="Text Placeholder 7"/>
          <p:cNvSpPr>
            <a:spLocks noGrp="1"/>
          </p:cNvSpPr>
          <p:nvPr>
            <p:ph type="body" sz="quarter" idx="13"/>
          </p:nvPr>
        </p:nvSpPr>
        <p:spPr>
          <a:xfrm>
            <a:off x="219456" y="1289050"/>
            <a:ext cx="4123944" cy="3206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90542F67-E7D9-2045-8ED9-23C7D82D4CCF}"/>
              </a:ext>
            </a:extLst>
          </p:cNvPr>
          <p:cNvSpPr>
            <a:spLocks noGrp="1"/>
          </p:cNvSpPr>
          <p:nvPr>
            <p:ph type="ftr" sz="quarter" idx="20"/>
          </p:nvPr>
        </p:nvSpPr>
        <p:spPr/>
        <p:txBody>
          <a:bodyPr/>
          <a:lstStyle/>
          <a:p>
            <a:r>
              <a:rPr lang="en-US"/>
              <a:t>IBM Security / © 2019 IBM Corporation</a:t>
            </a:r>
            <a:endParaRPr lang="en-US" dirty="0"/>
          </a:p>
        </p:txBody>
      </p:sp>
      <p:sp>
        <p:nvSpPr>
          <p:cNvPr id="6" name="Slide Number Placeholder 5">
            <a:extLst>
              <a:ext uri="{FF2B5EF4-FFF2-40B4-BE49-F238E27FC236}">
                <a16:creationId xmlns:a16="http://schemas.microsoft.com/office/drawing/2014/main" id="{CCE56669-5252-0E49-8B51-D183AEF47E30}"/>
              </a:ext>
            </a:extLst>
          </p:cNvPr>
          <p:cNvSpPr>
            <a:spLocks noGrp="1"/>
          </p:cNvSpPr>
          <p:nvPr>
            <p:ph type="sldNum" sz="quarter" idx="2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6104073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oxes (1 large, 4 small)">
    <p:bg>
      <p:bgRef idx="1001">
        <a:schemeClr val="bg2"/>
      </p:bgRef>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3FC6DB6-F663-8544-B72A-23C78CABD16A}"/>
              </a:ext>
            </a:extLst>
          </p:cNvPr>
          <p:cNvSpPr>
            <a:spLocks noGrp="1"/>
          </p:cNvSpPr>
          <p:nvPr>
            <p:ph type="pic" sz="quarter" idx="21"/>
          </p:nvPr>
        </p:nvSpPr>
        <p:spPr>
          <a:xfrm>
            <a:off x="0" y="0"/>
            <a:ext cx="9144000" cy="2566988"/>
          </a:xfrm>
        </p:spPr>
        <p:txBody>
          <a:bodyPr/>
          <a:lstStyle/>
          <a:p>
            <a:r>
              <a:rPr lang="en-US"/>
              <a:t>Click icon to add picture</a:t>
            </a:r>
          </a:p>
        </p:txBody>
      </p:sp>
      <p:sp>
        <p:nvSpPr>
          <p:cNvPr id="6" name="Content Placeholder 5"/>
          <p:cNvSpPr>
            <a:spLocks noGrp="1"/>
          </p:cNvSpPr>
          <p:nvPr>
            <p:ph sz="quarter" idx="17"/>
          </p:nvPr>
        </p:nvSpPr>
        <p:spPr>
          <a:xfrm>
            <a:off x="4572000" y="2570162"/>
            <a:ext cx="2286000" cy="2573338"/>
          </a:xfrm>
          <a:noFill/>
          <a:ln w="19050">
            <a:noFill/>
          </a:ln>
        </p:spPr>
        <p:txBody>
          <a:bodyPr lIns="219456" tIns="201168" rIns="228600" bIns="228600"/>
          <a:lstStyle>
            <a:lvl1pPr>
              <a:defRPr>
                <a:solidFill>
                  <a:schemeClr val="tx1"/>
                </a:solidFill>
              </a:defRPr>
            </a:lvl1pPr>
          </a:lstStyle>
          <a:p>
            <a:pPr lvl="0"/>
            <a:r>
              <a:rPr lang="en-US"/>
              <a:t>Click to edit Master text styles</a:t>
            </a:r>
          </a:p>
        </p:txBody>
      </p:sp>
      <p:sp>
        <p:nvSpPr>
          <p:cNvPr id="11" name="Content Placeholder 10"/>
          <p:cNvSpPr>
            <a:spLocks noGrp="1"/>
          </p:cNvSpPr>
          <p:nvPr>
            <p:ph sz="quarter" idx="18"/>
          </p:nvPr>
        </p:nvSpPr>
        <p:spPr>
          <a:xfrm>
            <a:off x="6858000" y="2570162"/>
            <a:ext cx="2286000" cy="2573338"/>
          </a:xfrm>
          <a:noFill/>
          <a:ln w="19050">
            <a:noFill/>
          </a:ln>
        </p:spPr>
        <p:txBody>
          <a:bodyPr lIns="219456" tIns="201168" rIns="228600" bIns="228600"/>
          <a:lstStyle>
            <a:lvl1pPr>
              <a:defRPr>
                <a:solidFill>
                  <a:schemeClr val="tx1"/>
                </a:solidFill>
              </a:defRPr>
            </a:lvl1pPr>
          </a:lstStyle>
          <a:p>
            <a:pPr lvl="0"/>
            <a:r>
              <a:rPr lang="en-US"/>
              <a:t>Click to edit Master text styles</a:t>
            </a:r>
          </a:p>
        </p:txBody>
      </p:sp>
      <p:sp>
        <p:nvSpPr>
          <p:cNvPr id="14" name="Content Placeholder 13"/>
          <p:cNvSpPr>
            <a:spLocks noGrp="1"/>
          </p:cNvSpPr>
          <p:nvPr>
            <p:ph sz="quarter" idx="19"/>
          </p:nvPr>
        </p:nvSpPr>
        <p:spPr>
          <a:xfrm>
            <a:off x="2286001" y="2570162"/>
            <a:ext cx="2286000" cy="2573337"/>
          </a:xfrm>
          <a:noFill/>
          <a:ln w="19050">
            <a:noFill/>
          </a:ln>
        </p:spPr>
        <p:txBody>
          <a:bodyPr lIns="219456" tIns="201168" rIns="228600" bIns="228600"/>
          <a:lstStyle>
            <a:lvl1pPr>
              <a:defRPr>
                <a:solidFill>
                  <a:schemeClr val="tx1"/>
                </a:solidFill>
              </a:defRPr>
            </a:lvl1pPr>
          </a:lstStyle>
          <a:p>
            <a:pPr lvl="0"/>
            <a:r>
              <a:rPr lang="en-US"/>
              <a:t>Click to edit Master text styles</a:t>
            </a:r>
          </a:p>
        </p:txBody>
      </p:sp>
      <p:sp>
        <p:nvSpPr>
          <p:cNvPr id="7" name="Content Placeholder 6"/>
          <p:cNvSpPr>
            <a:spLocks noGrp="1"/>
          </p:cNvSpPr>
          <p:nvPr>
            <p:ph sz="quarter" idx="20"/>
          </p:nvPr>
        </p:nvSpPr>
        <p:spPr>
          <a:xfrm>
            <a:off x="0" y="2570162"/>
            <a:ext cx="2286000" cy="2573337"/>
          </a:xfrm>
          <a:noFill/>
          <a:ln w="19050">
            <a:noFill/>
          </a:ln>
        </p:spPr>
        <p:txBody>
          <a:bodyPr lIns="219456" tIns="201168" rIns="228600" bIns="228600"/>
          <a:lstStyle>
            <a:lvl1pPr>
              <a:defRPr>
                <a:solidFill>
                  <a:schemeClr val="tx1"/>
                </a:solidFill>
              </a:defRPr>
            </a:lvl1pPr>
          </a:lstStyle>
          <a:p>
            <a:pPr lvl="0"/>
            <a:r>
              <a:rPr lang="en-US"/>
              <a:t>Click to edit Master text styles</a:t>
            </a:r>
          </a:p>
        </p:txBody>
      </p:sp>
      <p:sp>
        <p:nvSpPr>
          <p:cNvPr id="2" name="Title 1"/>
          <p:cNvSpPr>
            <a:spLocks noGrp="1"/>
          </p:cNvSpPr>
          <p:nvPr>
            <p:ph type="title"/>
          </p:nvPr>
        </p:nvSpPr>
        <p:spPr>
          <a:xfrm>
            <a:off x="0" y="-1"/>
            <a:ext cx="9144000" cy="908859"/>
          </a:xfrm>
          <a:noFill/>
        </p:spPr>
        <p:txBody>
          <a:bodyPr lIns="182880" tIns="164592" rIns="228600" bIns="228600"/>
          <a:lstStyle>
            <a:lvl1pPr>
              <a:defRPr sz="4800"/>
            </a:lvl1pPr>
          </a:lstStyle>
          <a:p>
            <a:r>
              <a:rPr lang="en-US"/>
              <a:t>Click to edit Master title style</a:t>
            </a:r>
            <a:endParaRPr lang="en-US" dirty="0"/>
          </a:p>
        </p:txBody>
      </p:sp>
      <p:grpSp>
        <p:nvGrpSpPr>
          <p:cNvPr id="12" name="Group 11">
            <a:extLst>
              <a:ext uri="{FF2B5EF4-FFF2-40B4-BE49-F238E27FC236}">
                <a16:creationId xmlns:a16="http://schemas.microsoft.com/office/drawing/2014/main" id="{F36D69E9-254D-644D-8C1D-46C37B0583FB}"/>
              </a:ext>
            </a:extLst>
          </p:cNvPr>
          <p:cNvGrpSpPr/>
          <p:nvPr userDrawn="1"/>
        </p:nvGrpSpPr>
        <p:grpSpPr>
          <a:xfrm>
            <a:off x="2286000" y="2800952"/>
            <a:ext cx="4572000" cy="1692559"/>
            <a:chOff x="2286000" y="2569462"/>
            <a:chExt cx="4572000" cy="1924050"/>
          </a:xfrm>
        </p:grpSpPr>
        <p:cxnSp>
          <p:nvCxnSpPr>
            <p:cNvPr id="13" name="Straight Connector 12">
              <a:extLst>
                <a:ext uri="{FF2B5EF4-FFF2-40B4-BE49-F238E27FC236}">
                  <a16:creationId xmlns:a16="http://schemas.microsoft.com/office/drawing/2014/main" id="{AFB0E57D-C960-3344-993A-8169C2BEDF84}"/>
                </a:ext>
              </a:extLst>
            </p:cNvPr>
            <p:cNvCxnSpPr>
              <a:cxnSpLocks/>
            </p:cNvCxnSpPr>
            <p:nvPr/>
          </p:nvCxnSpPr>
          <p:spPr bwMode="auto">
            <a:xfrm>
              <a:off x="2286000" y="2569462"/>
              <a:ext cx="0" cy="19240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7F92D36A-8B5C-1D4E-A115-8CBC6E37567A}"/>
                </a:ext>
              </a:extLst>
            </p:cNvPr>
            <p:cNvCxnSpPr>
              <a:cxnSpLocks/>
            </p:cNvCxnSpPr>
            <p:nvPr/>
          </p:nvCxnSpPr>
          <p:spPr bwMode="auto">
            <a:xfrm>
              <a:off x="4572000" y="2569462"/>
              <a:ext cx="0" cy="19240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33B54559-51C6-3948-B044-E20ABFD6F32B}"/>
                </a:ext>
              </a:extLst>
            </p:cNvPr>
            <p:cNvCxnSpPr>
              <a:cxnSpLocks/>
            </p:cNvCxnSpPr>
            <p:nvPr/>
          </p:nvCxnSpPr>
          <p:spPr bwMode="auto">
            <a:xfrm>
              <a:off x="6858000" y="2569462"/>
              <a:ext cx="0" cy="19240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sp>
        <p:nvSpPr>
          <p:cNvPr id="5" name="Footer Placeholder 4">
            <a:extLst>
              <a:ext uri="{FF2B5EF4-FFF2-40B4-BE49-F238E27FC236}">
                <a16:creationId xmlns:a16="http://schemas.microsoft.com/office/drawing/2014/main" id="{3FF04C16-A68F-8148-9198-5D2DDFA72B0E}"/>
              </a:ext>
            </a:extLst>
          </p:cNvPr>
          <p:cNvSpPr>
            <a:spLocks noGrp="1"/>
          </p:cNvSpPr>
          <p:nvPr>
            <p:ph type="ftr" sz="quarter" idx="22"/>
          </p:nvPr>
        </p:nvSpPr>
        <p:spPr/>
        <p:txBody>
          <a:bodyPr/>
          <a:lstStyle>
            <a:lvl1pPr>
              <a:defRPr>
                <a:solidFill>
                  <a:srgbClr val="6F6F6F"/>
                </a:solidFill>
              </a:defRPr>
            </a:lvl1pPr>
          </a:lstStyle>
          <a:p>
            <a:r>
              <a:rPr lang="en-US"/>
              <a:t>IBM Security / © 2019 IBM Corporation</a:t>
            </a:r>
            <a:endParaRPr lang="en-US" dirty="0"/>
          </a:p>
        </p:txBody>
      </p:sp>
      <p:sp>
        <p:nvSpPr>
          <p:cNvPr id="8" name="Slide Number Placeholder 7">
            <a:extLst>
              <a:ext uri="{FF2B5EF4-FFF2-40B4-BE49-F238E27FC236}">
                <a16:creationId xmlns:a16="http://schemas.microsoft.com/office/drawing/2014/main" id="{379883D6-0003-4642-9444-736503E38232}"/>
              </a:ext>
            </a:extLst>
          </p:cNvPr>
          <p:cNvSpPr>
            <a:spLocks noGrp="1"/>
          </p:cNvSpPr>
          <p:nvPr>
            <p:ph type="sldNum" sz="quarter" idx="23"/>
          </p:nvPr>
        </p:nvSpPr>
        <p:spPr/>
        <p:txBody>
          <a:bodyPr/>
          <a:lstStyle>
            <a:lvl1pPr>
              <a:defRPr>
                <a:solidFill>
                  <a:srgbClr val="6F6F6F"/>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06749853"/>
      </p:ext>
    </p:extLst>
  </p:cSld>
  <p:clrMapOvr>
    <a:overrideClrMapping bg1="dk1" tx1="lt1" bg2="dk2" tx2="lt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boxes (1 large, 4 small)">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3FC6DB6-F663-8544-B72A-23C78CABD16A}"/>
              </a:ext>
            </a:extLst>
          </p:cNvPr>
          <p:cNvSpPr>
            <a:spLocks noGrp="1"/>
          </p:cNvSpPr>
          <p:nvPr>
            <p:ph type="pic" sz="quarter" idx="21"/>
          </p:nvPr>
        </p:nvSpPr>
        <p:spPr>
          <a:xfrm>
            <a:off x="0" y="0"/>
            <a:ext cx="9144000" cy="2566988"/>
          </a:xfrm>
        </p:spPr>
        <p:txBody>
          <a:bodyPr/>
          <a:lstStyle/>
          <a:p>
            <a:r>
              <a:rPr lang="en-US"/>
              <a:t>Click icon to add picture</a:t>
            </a:r>
          </a:p>
        </p:txBody>
      </p:sp>
      <p:pic>
        <p:nvPicPr>
          <p:cNvPr id="9" name="Picture 8">
            <a:extLst>
              <a:ext uri="{FF2B5EF4-FFF2-40B4-BE49-F238E27FC236}">
                <a16:creationId xmlns:a16="http://schemas.microsoft.com/office/drawing/2014/main" id="{7C66CE9F-64C5-DA4D-A565-35822968D6F9}"/>
              </a:ext>
            </a:extLst>
          </p:cNvPr>
          <p:cNvPicPr>
            <a:picLocks noChangeAspect="1"/>
          </p:cNvPicPr>
          <p:nvPr userDrawn="1"/>
        </p:nvPicPr>
        <p:blipFill rotWithShape="1">
          <a:blip r:embed="rId2"/>
          <a:srcRect r="383"/>
          <a:stretch/>
        </p:blipFill>
        <p:spPr>
          <a:xfrm>
            <a:off x="0" y="2567478"/>
            <a:ext cx="9144000" cy="2574037"/>
          </a:xfrm>
          <a:prstGeom prst="rect">
            <a:avLst/>
          </a:prstGeom>
        </p:spPr>
      </p:pic>
      <p:sp>
        <p:nvSpPr>
          <p:cNvPr id="6" name="Content Placeholder 5"/>
          <p:cNvSpPr>
            <a:spLocks noGrp="1"/>
          </p:cNvSpPr>
          <p:nvPr>
            <p:ph sz="quarter" idx="17"/>
          </p:nvPr>
        </p:nvSpPr>
        <p:spPr>
          <a:xfrm>
            <a:off x="4572000" y="2570162"/>
            <a:ext cx="2286000" cy="2573338"/>
          </a:xfrm>
          <a:noFill/>
          <a:ln w="19050">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10"/>
          <p:cNvSpPr>
            <a:spLocks noGrp="1"/>
          </p:cNvSpPr>
          <p:nvPr>
            <p:ph sz="quarter" idx="18"/>
          </p:nvPr>
        </p:nvSpPr>
        <p:spPr>
          <a:xfrm>
            <a:off x="6858000" y="2570162"/>
            <a:ext cx="2286000" cy="2573338"/>
          </a:xfrm>
          <a:noFill/>
          <a:ln w="19050">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13"/>
          <p:cNvSpPr>
            <a:spLocks noGrp="1"/>
          </p:cNvSpPr>
          <p:nvPr>
            <p:ph sz="quarter" idx="19"/>
          </p:nvPr>
        </p:nvSpPr>
        <p:spPr>
          <a:xfrm>
            <a:off x="2286001" y="2570162"/>
            <a:ext cx="2286000" cy="2573337"/>
          </a:xfrm>
          <a:noFill/>
          <a:ln w="19050">
            <a:noFill/>
          </a:ln>
        </p:spPr>
        <p:txBody>
          <a:bodyPr lIns="219456" tIns="201168" rIns="228600" bIns="228600"/>
          <a:lstStyle>
            <a:lvl1pPr>
              <a:defRPr>
                <a:solidFill>
                  <a:schemeClr val="bg1"/>
                </a:solidFill>
              </a:defRPr>
            </a:lvl1pPr>
          </a:lstStyle>
          <a:p>
            <a:pPr lvl="0"/>
            <a:r>
              <a:rPr lang="en-US"/>
              <a:t>Click to edit Master text styles</a:t>
            </a:r>
          </a:p>
        </p:txBody>
      </p:sp>
      <p:sp>
        <p:nvSpPr>
          <p:cNvPr id="7" name="Content Placeholder 6"/>
          <p:cNvSpPr>
            <a:spLocks noGrp="1"/>
          </p:cNvSpPr>
          <p:nvPr>
            <p:ph sz="quarter" idx="20"/>
          </p:nvPr>
        </p:nvSpPr>
        <p:spPr>
          <a:xfrm>
            <a:off x="0" y="2570162"/>
            <a:ext cx="2286000" cy="2573337"/>
          </a:xfrm>
          <a:noFill/>
          <a:ln w="19050">
            <a:noFill/>
          </a:ln>
        </p:spPr>
        <p:txBody>
          <a:bodyPr lIns="219456" tIns="201168" rIns="228600" bIns="228600"/>
          <a:lstStyle>
            <a:lvl1pPr>
              <a:defRPr>
                <a:solidFill>
                  <a:schemeClr val="bg1"/>
                </a:solidFill>
              </a:defRPr>
            </a:lvl1pPr>
          </a:lstStyle>
          <a:p>
            <a:pPr lvl="0"/>
            <a:r>
              <a:rPr lang="en-US"/>
              <a:t>Click to edit Master text styles</a:t>
            </a:r>
          </a:p>
        </p:txBody>
      </p:sp>
      <p:sp>
        <p:nvSpPr>
          <p:cNvPr id="2" name="Title 1"/>
          <p:cNvSpPr>
            <a:spLocks noGrp="1"/>
          </p:cNvSpPr>
          <p:nvPr>
            <p:ph type="title"/>
          </p:nvPr>
        </p:nvSpPr>
        <p:spPr>
          <a:xfrm>
            <a:off x="0" y="-1"/>
            <a:ext cx="9144000" cy="908859"/>
          </a:xfrm>
          <a:noFill/>
        </p:spPr>
        <p:txBody>
          <a:bodyPr lIns="182880" tIns="164592" rIns="228600" bIns="228600"/>
          <a:lstStyle>
            <a:lvl1pPr>
              <a:defRPr sz="4800"/>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7101B0AE-533A-5244-AFC5-6BB00644A632}"/>
              </a:ext>
            </a:extLst>
          </p:cNvPr>
          <p:cNvSpPr>
            <a:spLocks noGrp="1"/>
          </p:cNvSpPr>
          <p:nvPr>
            <p:ph type="ftr" sz="quarter" idx="22"/>
          </p:nvPr>
        </p:nvSpPr>
        <p:spPr/>
        <p:txBody>
          <a:bodyPr/>
          <a:lstStyle>
            <a:lvl1pPr>
              <a:defRPr>
                <a:solidFill>
                  <a:srgbClr val="868D95"/>
                </a:solidFill>
              </a:defRPr>
            </a:lvl1pPr>
          </a:lstStyle>
          <a:p>
            <a:r>
              <a:rPr lang="en-US"/>
              <a:t>IBM Security / © 2019 IBM Corporation</a:t>
            </a:r>
            <a:endParaRPr lang="en-US" dirty="0"/>
          </a:p>
        </p:txBody>
      </p:sp>
      <p:sp>
        <p:nvSpPr>
          <p:cNvPr id="8" name="Slide Number Placeholder 7">
            <a:extLst>
              <a:ext uri="{FF2B5EF4-FFF2-40B4-BE49-F238E27FC236}">
                <a16:creationId xmlns:a16="http://schemas.microsoft.com/office/drawing/2014/main" id="{24C4A044-86C0-1649-8683-AAB62F0F2D95}"/>
              </a:ext>
            </a:extLst>
          </p:cNvPr>
          <p:cNvSpPr>
            <a:spLocks noGrp="1"/>
          </p:cNvSpPr>
          <p:nvPr>
            <p:ph type="sldNum" sz="quarter" idx="23"/>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201818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0" y="0"/>
            <a:ext cx="9144000" cy="5148072"/>
          </a:xfrm>
        </p:spPr>
        <p:txBody>
          <a:bodyPr lIns="91440" tIns="91440" rIns="91440" bIns="91440">
            <a:noAutofit/>
          </a:bodyPr>
          <a:lstStyle/>
          <a:p>
            <a:r>
              <a:rPr lang="en-US"/>
              <a:t>Click icon to add picture</a:t>
            </a:r>
            <a:endParaRPr lang="en-US" dirty="0"/>
          </a:p>
        </p:txBody>
      </p:sp>
      <p:sp>
        <p:nvSpPr>
          <p:cNvPr id="8" name="Text Placeholder 5"/>
          <p:cNvSpPr>
            <a:spLocks noGrp="1"/>
          </p:cNvSpPr>
          <p:nvPr>
            <p:ph type="body" sz="quarter" idx="13"/>
          </p:nvPr>
        </p:nvSpPr>
        <p:spPr>
          <a:xfrm>
            <a:off x="0" y="2581275"/>
            <a:ext cx="2286000" cy="2562225"/>
          </a:xfrm>
          <a:solidFill>
            <a:schemeClr val="bg1"/>
          </a:solidFill>
        </p:spPr>
        <p:txBody>
          <a:bodyPr lIns="228600" tIns="228600" rIns="228600" bIns="2286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2"/>
          </p:nvPr>
        </p:nvSpPr>
        <p:spPr>
          <a:xfrm>
            <a:off x="-3" y="2571750"/>
            <a:ext cx="4343403" cy="2571750"/>
          </a:xfrm>
          <a:solidFill>
            <a:schemeClr val="tx1"/>
          </a:solidFill>
        </p:spPr>
        <p:txBody>
          <a:bodyPr lIns="219456" tIns="201168" rIns="228600" bIns="228600"/>
          <a:lstStyle>
            <a:lvl1pPr>
              <a:buClr>
                <a:schemeClr val="bg1"/>
              </a:buClr>
              <a:defRPr>
                <a:solidFill>
                  <a:schemeClr val="bg1"/>
                </a:solidFill>
              </a:defRPr>
            </a:lvl1pPr>
            <a:lvl2pPr>
              <a:buClr>
                <a:schemeClr val="bg1"/>
              </a:buClr>
              <a:defRPr sz="1000">
                <a:solidFill>
                  <a:schemeClr val="bg1"/>
                </a:solidFill>
              </a:defRPr>
            </a:lvl2pPr>
            <a:lvl3pPr>
              <a:buClr>
                <a:schemeClr val="bg1"/>
              </a:buClr>
              <a:defRPr sz="1000">
                <a:solidFill>
                  <a:schemeClr val="bg1"/>
                </a:solidFill>
              </a:defRPr>
            </a:lvl3pPr>
            <a:lvl4pPr>
              <a:buClr>
                <a:schemeClr val="bg1"/>
              </a:buClr>
              <a:defRPr sz="1000">
                <a:solidFill>
                  <a:schemeClr val="bg1"/>
                </a:solidFill>
              </a:defRPr>
            </a:lvl4pPr>
            <a:lvl5pPr>
              <a:buClr>
                <a:schemeClr val="bg1"/>
              </a:buCl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160B17E5-8AE6-FA41-B738-AB1C246CF665}"/>
              </a:ext>
            </a:extLst>
          </p:cNvPr>
          <p:cNvSpPr>
            <a:spLocks noGrp="1"/>
          </p:cNvSpPr>
          <p:nvPr>
            <p:ph type="ftr" sz="quarter" idx="15"/>
          </p:nvPr>
        </p:nvSpPr>
        <p:spPr/>
        <p:txBody>
          <a:bodyPr/>
          <a:lstStyle>
            <a:lvl1pPr>
              <a:defRPr>
                <a:solidFill>
                  <a:srgbClr val="868D95"/>
                </a:solidFill>
              </a:defRPr>
            </a:lvl1pPr>
          </a:lstStyle>
          <a:p>
            <a:r>
              <a:rPr lang="en-US"/>
              <a:t>IBM Security / © 2019 IBM Corporation</a:t>
            </a:r>
            <a:endParaRPr lang="en-US" dirty="0"/>
          </a:p>
        </p:txBody>
      </p:sp>
      <p:sp>
        <p:nvSpPr>
          <p:cNvPr id="5" name="Slide Number Placeholder 4">
            <a:extLst>
              <a:ext uri="{FF2B5EF4-FFF2-40B4-BE49-F238E27FC236}">
                <a16:creationId xmlns:a16="http://schemas.microsoft.com/office/drawing/2014/main" id="{D74F55CC-B3BA-D845-A147-980E63FD1E17}"/>
              </a:ext>
            </a:extLst>
          </p:cNvPr>
          <p:cNvSpPr>
            <a:spLocks noGrp="1"/>
          </p:cNvSpPr>
          <p:nvPr>
            <p:ph type="sldNum" sz="quarter" idx="16"/>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9929888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0" y="0"/>
            <a:ext cx="2286000" cy="5148072"/>
          </a:xfrm>
          <a:solidFill>
            <a:schemeClr val="tx1"/>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p:cNvSpPr>
            <a:spLocks noGrp="1"/>
          </p:cNvSpPr>
          <p:nvPr>
            <p:ph sz="quarter" idx="13"/>
          </p:nvPr>
        </p:nvSpPr>
        <p:spPr>
          <a:xfrm>
            <a:off x="2286000" y="0"/>
            <a:ext cx="2286000" cy="5148072"/>
          </a:xfrm>
          <a:solidFill>
            <a:srgbClr val="13171A"/>
          </a:solidFill>
          <a:ln w="19050">
            <a:solidFill>
              <a:schemeClr val="tx1"/>
            </a:solidFill>
          </a:ln>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4"/>
          </p:nvPr>
        </p:nvSpPr>
        <p:spPr>
          <a:xfrm>
            <a:off x="4572000" y="0"/>
            <a:ext cx="2286000" cy="5148072"/>
          </a:xfrm>
          <a:solidFill>
            <a:srgbClr val="13171A"/>
          </a:solidFill>
          <a:ln w="19050">
            <a:solidFill>
              <a:schemeClr val="tx1"/>
            </a:solidFill>
          </a:ln>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17"/>
          <p:cNvSpPr>
            <a:spLocks noGrp="1"/>
          </p:cNvSpPr>
          <p:nvPr>
            <p:ph sz="quarter" idx="15"/>
          </p:nvPr>
        </p:nvSpPr>
        <p:spPr>
          <a:xfrm>
            <a:off x="6858000" y="0"/>
            <a:ext cx="2286000" cy="5148072"/>
          </a:xfrm>
          <a:solidFill>
            <a:srgbClr val="13171A"/>
          </a:solidFill>
          <a:ln w="19050">
            <a:solidFill>
              <a:schemeClr val="tx1"/>
            </a:solidFill>
          </a:ln>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35CD8DCA-EB52-1E4E-88FC-33F9BD58C013}"/>
              </a:ext>
            </a:extLst>
          </p:cNvPr>
          <p:cNvSpPr>
            <a:spLocks noGrp="1"/>
          </p:cNvSpPr>
          <p:nvPr>
            <p:ph type="ftr" sz="quarter" idx="16"/>
          </p:nvPr>
        </p:nvSpPr>
        <p:spPr/>
        <p:txBody>
          <a:bodyPr/>
          <a:lstStyle>
            <a:lvl1pPr>
              <a:defRPr>
                <a:solidFill>
                  <a:srgbClr val="868D95"/>
                </a:solidFill>
              </a:defRPr>
            </a:lvl1pPr>
          </a:lstStyle>
          <a:p>
            <a:r>
              <a:rPr lang="en-US"/>
              <a:t>IBM Security / © 2019 IBM Corporation</a:t>
            </a:r>
            <a:endParaRPr lang="en-US" dirty="0"/>
          </a:p>
        </p:txBody>
      </p:sp>
      <p:sp>
        <p:nvSpPr>
          <p:cNvPr id="5" name="Slide Number Placeholder 4">
            <a:extLst>
              <a:ext uri="{FF2B5EF4-FFF2-40B4-BE49-F238E27FC236}">
                <a16:creationId xmlns:a16="http://schemas.microsoft.com/office/drawing/2014/main" id="{4F80E96A-E9F5-F445-856F-2BEA8F4E7E35}"/>
              </a:ext>
            </a:extLst>
          </p:cNvPr>
          <p:cNvSpPr>
            <a:spLocks noGrp="1"/>
          </p:cNvSpPr>
          <p:nvPr>
            <p:ph type="sldNum" sz="quarter" idx="17"/>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1154008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ase study: Title, text (two columns), half-image">
    <p:bg>
      <p:bgRef idx="1001">
        <a:schemeClr val="bg2"/>
      </p:bgRef>
    </p:bg>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a:t>Click icon to add picture</a:t>
            </a:r>
            <a:endParaRPr lang="en-US" dirty="0"/>
          </a:p>
        </p:txBody>
      </p:sp>
      <p:sp>
        <p:nvSpPr>
          <p:cNvPr id="2" name="Title 1"/>
          <p:cNvSpPr>
            <a:spLocks noGrp="1"/>
          </p:cNvSpPr>
          <p:nvPr>
            <p:ph type="title"/>
          </p:nvPr>
        </p:nvSpPr>
        <p:spPr>
          <a:xfrm>
            <a:off x="210312" y="201168"/>
            <a:ext cx="4142232" cy="332399"/>
          </a:xfrm>
        </p:spPr>
        <p:txBody>
          <a:bodyPr>
            <a:noAutofit/>
          </a:bodyPr>
          <a:lstStyle>
            <a:lvl1pPr>
              <a:defRPr>
                <a:solidFill>
                  <a:schemeClr val="tx1"/>
                </a:solidFill>
              </a:defRPr>
            </a:lvl1pPr>
          </a:lstStyle>
          <a:p>
            <a:r>
              <a:rPr lang="en-US"/>
              <a:t>Click to edit Master title style</a:t>
            </a:r>
            <a:endParaRPr lang="en-US" dirty="0"/>
          </a:p>
        </p:txBody>
      </p:sp>
      <p:sp>
        <p:nvSpPr>
          <p:cNvPr id="8" name="Text Placeholder 7"/>
          <p:cNvSpPr>
            <a:spLocks noGrp="1"/>
          </p:cNvSpPr>
          <p:nvPr>
            <p:ph type="body" sz="quarter" idx="13"/>
          </p:nvPr>
        </p:nvSpPr>
        <p:spPr>
          <a:xfrm>
            <a:off x="219456" y="1289050"/>
            <a:ext cx="1837944" cy="3206750"/>
          </a:xfrm>
        </p:spPr>
        <p:txBody>
          <a:bodyPr/>
          <a:lstStyle>
            <a:lvl1pPr>
              <a:buClrTx/>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5"/>
          </p:nvPr>
        </p:nvSpPr>
        <p:spPr>
          <a:xfrm>
            <a:off x="2505456" y="1289050"/>
            <a:ext cx="1837944" cy="3206750"/>
          </a:xfrm>
        </p:spPr>
        <p:txBody>
          <a:bodyPr/>
          <a:lstStyle>
            <a:lvl1pPr>
              <a:buClrTx/>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5A3F142-DDEE-0A43-ADE5-0E690C321AB0}"/>
              </a:ext>
            </a:extLst>
          </p:cNvPr>
          <p:cNvSpPr>
            <a:spLocks noGrp="1"/>
          </p:cNvSpPr>
          <p:nvPr>
            <p:ph type="ftr" sz="quarter" idx="16"/>
          </p:nvPr>
        </p:nvSpPr>
        <p:spPr/>
        <p:txBody>
          <a:bodyPr/>
          <a:lstStyle>
            <a:lvl1pPr>
              <a:defRPr>
                <a:solidFill>
                  <a:srgbClr val="6F6F6F"/>
                </a:solidFill>
              </a:defRPr>
            </a:lvl1pPr>
          </a:lstStyle>
          <a:p>
            <a:r>
              <a:rPr lang="en-US"/>
              <a:t>IBM Security / © 2019 IBM Corporation</a:t>
            </a:r>
            <a:endParaRPr lang="en-US" dirty="0"/>
          </a:p>
        </p:txBody>
      </p:sp>
      <p:sp>
        <p:nvSpPr>
          <p:cNvPr id="9" name="Slide Number Placeholder 8">
            <a:extLst>
              <a:ext uri="{FF2B5EF4-FFF2-40B4-BE49-F238E27FC236}">
                <a16:creationId xmlns:a16="http://schemas.microsoft.com/office/drawing/2014/main" id="{7F69179D-172C-ED40-B789-80E930277C20}"/>
              </a:ext>
            </a:extLst>
          </p:cNvPr>
          <p:cNvSpPr>
            <a:spLocks noGrp="1"/>
          </p:cNvSpPr>
          <p:nvPr>
            <p:ph type="sldNum" sz="quarter" idx="17"/>
          </p:nvPr>
        </p:nvSpPr>
        <p:spPr/>
        <p:txBody>
          <a:bodyPr/>
          <a:lstStyle>
            <a:lvl1pPr>
              <a:defRPr>
                <a:solidFill>
                  <a:srgbClr val="6F6F6F"/>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528670961"/>
      </p:ext>
    </p:extLst>
  </p:cSld>
  <p:clrMapOvr>
    <a:overrideClrMapping bg1="dk1" tx1="lt1" bg2="dk2" tx2="lt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08D2A98-DCC9-3848-99C0-D4CE03B35D1C}"/>
              </a:ext>
            </a:extLst>
          </p:cNvPr>
          <p:cNvSpPr>
            <a:spLocks noGrp="1"/>
          </p:cNvSpPr>
          <p:nvPr>
            <p:ph type="ftr" sz="quarter" idx="10"/>
          </p:nvPr>
        </p:nvSpPr>
        <p:spPr/>
        <p:txBody>
          <a:bodyPr/>
          <a:lstStyle>
            <a:lvl1pPr>
              <a:defRPr>
                <a:solidFill>
                  <a:srgbClr val="868D95"/>
                </a:solidFill>
              </a:defRPr>
            </a:lvl1pPr>
          </a:lstStyle>
          <a:p>
            <a:r>
              <a:rPr lang="en-US"/>
              <a:t>IBM Security / © 2019 IBM Corporation</a:t>
            </a:r>
            <a:endParaRPr lang="en-US" dirty="0"/>
          </a:p>
        </p:txBody>
      </p:sp>
      <p:sp>
        <p:nvSpPr>
          <p:cNvPr id="5" name="Slide Number Placeholder 4">
            <a:extLst>
              <a:ext uri="{FF2B5EF4-FFF2-40B4-BE49-F238E27FC236}">
                <a16:creationId xmlns:a16="http://schemas.microsoft.com/office/drawing/2014/main" id="{99A96043-5C0A-A748-BDC1-959E096DACBB}"/>
              </a:ext>
            </a:extLst>
          </p:cNvPr>
          <p:cNvSpPr>
            <a:spLocks noGrp="1"/>
          </p:cNvSpPr>
          <p:nvPr>
            <p:ph type="sldNum" sz="quarter" idx="11"/>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49456865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theme" Target="../theme/theme2.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slideLayout" Target="../slideLayouts/slideLayout99.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34" Type="http://schemas.openxmlformats.org/officeDocument/2006/relationships/theme" Target="../theme/theme3.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33" Type="http://schemas.openxmlformats.org/officeDocument/2006/relationships/slideLayout" Target="../slideLayouts/slideLayout106.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29" Type="http://schemas.openxmlformats.org/officeDocument/2006/relationships/slideLayout" Target="../slideLayouts/slideLayout102.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32" Type="http://schemas.openxmlformats.org/officeDocument/2006/relationships/slideLayout" Target="../slideLayouts/slideLayout105.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31" Type="http://schemas.openxmlformats.org/officeDocument/2006/relationships/slideLayout" Target="../slideLayouts/slideLayout104.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 Id="rId30" Type="http://schemas.openxmlformats.org/officeDocument/2006/relationships/slideLayout" Target="../slideLayouts/slideLayout103.xml"/><Relationship Id="rId8"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175608" y="168828"/>
            <a:ext cx="4196367" cy="4189291"/>
          </a:xfrm>
          <a:prstGeom prst="rect">
            <a:avLst/>
          </a:prstGeom>
        </p:spPr>
        <p:txBody>
          <a:bodyPr vert="horz" lIns="0" tIns="0" rIns="0" bIns="0" rtlCol="0" anchor="t">
            <a:noAutofit/>
          </a:bodyPr>
          <a:lstStyle/>
          <a:p>
            <a:r>
              <a:rPr lang="en-US"/>
              <a:t>Click to edit Master title style</a:t>
            </a:r>
            <a:endParaRPr lang="en-US" dirty="0"/>
          </a:p>
        </p:txBody>
      </p:sp>
      <p:sp>
        <p:nvSpPr>
          <p:cNvPr id="5" name="Text Placeholder 4"/>
          <p:cNvSpPr>
            <a:spLocks noGrp="1"/>
          </p:cNvSpPr>
          <p:nvPr>
            <p:ph type="body" idx="1"/>
          </p:nvPr>
        </p:nvSpPr>
        <p:spPr>
          <a:xfrm>
            <a:off x="4763103" y="164324"/>
            <a:ext cx="4179252" cy="419378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marL="628650" marR="0" lvl="3" indent="-193675" algn="l" defTabSz="914400" rtl="0" eaLnBrk="1" fontAlgn="base" latinLnBrk="0" hangingPunct="1">
              <a:lnSpc>
                <a:spcPct val="100000"/>
              </a:lnSpc>
              <a:spcBef>
                <a:spcPts val="1100"/>
              </a:spcBef>
              <a:spcAft>
                <a:spcPct val="0"/>
              </a:spcAft>
              <a:buClr>
                <a:schemeClr val="bg1"/>
              </a:buClr>
              <a:buSzPct val="100000"/>
              <a:buFont typeface=".AppleSystemUIFont" charset="-120"/>
              <a:buChar char="–"/>
              <a:tabLst/>
              <a:defRPr/>
            </a:pPr>
            <a:r>
              <a:rPr kumimoji="0" lang="en-US" sz="1400" b="0" i="0" u="none" strike="noStrike" kern="0" cap="none" spc="0" normalizeH="0" baseline="0" noProof="0" dirty="0">
                <a:ln>
                  <a:noFill/>
                </a:ln>
                <a:solidFill>
                  <a:srgbClr val="FFFFFF"/>
                </a:solidFill>
                <a:effectLst/>
                <a:uLnTx/>
                <a:uFillTx/>
                <a:latin typeface="IBM Plex Sans" charset="0"/>
              </a:rPr>
              <a:t>Fifth level</a:t>
            </a:r>
          </a:p>
          <a:p>
            <a:pPr lvl="4"/>
            <a:r>
              <a:rPr lang="en-US" dirty="0"/>
              <a:t>Fifth level</a:t>
            </a:r>
          </a:p>
        </p:txBody>
      </p:sp>
      <p:sp>
        <p:nvSpPr>
          <p:cNvPr id="7" name="Footer Placeholder 6"/>
          <p:cNvSpPr>
            <a:spLocks noGrp="1"/>
          </p:cNvSpPr>
          <p:nvPr>
            <p:ph type="ftr" sz="quarter" idx="3"/>
          </p:nvPr>
        </p:nvSpPr>
        <p:spPr>
          <a:xfrm>
            <a:off x="202971" y="4837444"/>
            <a:ext cx="4156684" cy="166687"/>
          </a:xfrm>
          <a:prstGeom prst="rect">
            <a:avLst/>
          </a:prstGeom>
        </p:spPr>
        <p:txBody>
          <a:bodyPr vert="horz" lIns="0" tIns="0" rIns="0" bIns="0" rtlCol="0" anchor="ctr"/>
          <a:lstStyle>
            <a:lvl1pPr marL="0" marR="0" indent="0" algn="l" defTabSz="685983" rtl="0" eaLnBrk="1" fontAlgn="auto" latinLnBrk="0" hangingPunct="1">
              <a:lnSpc>
                <a:spcPct val="100000"/>
              </a:lnSpc>
              <a:spcBef>
                <a:spcPts val="0"/>
              </a:spcBef>
              <a:spcAft>
                <a:spcPts val="0"/>
              </a:spcAft>
              <a:buClrTx/>
              <a:buSzTx/>
              <a:buFontTx/>
              <a:buNone/>
              <a:tabLst/>
              <a:defRPr sz="600">
                <a:solidFill>
                  <a:srgbClr val="868D95"/>
                </a:solidFill>
              </a:defRPr>
            </a:lvl1pPr>
          </a:lstStyle>
          <a:p>
            <a:r>
              <a:rPr lang="en-US" dirty="0"/>
              <a:t>IBM Security / © 2020 IBM Corporation</a:t>
            </a:r>
          </a:p>
        </p:txBody>
      </p:sp>
      <p:sp>
        <p:nvSpPr>
          <p:cNvPr id="8" name="Slide Number Placeholder 7"/>
          <p:cNvSpPr>
            <a:spLocks noGrp="1"/>
          </p:cNvSpPr>
          <p:nvPr>
            <p:ph type="sldNum" sz="quarter" idx="4"/>
          </p:nvPr>
        </p:nvSpPr>
        <p:spPr>
          <a:xfrm>
            <a:off x="8346714" y="4837444"/>
            <a:ext cx="595641" cy="166687"/>
          </a:xfrm>
          <a:prstGeom prst="rect">
            <a:avLst/>
          </a:prstGeom>
        </p:spPr>
        <p:txBody>
          <a:bodyPr vert="horz" lIns="0" tIns="0" rIns="0" bIns="0" rtlCol="0" anchor="ctr"/>
          <a:lstStyle>
            <a:lvl1pPr algn="r">
              <a:defRPr sz="600">
                <a:solidFill>
                  <a:srgbClr val="868D95"/>
                </a:solidFill>
              </a:defRPr>
            </a:lvl1pPr>
          </a:lstStyle>
          <a:p>
            <a:fld id="{59395FB3-9C97-154F-86B2-7E381B951268}" type="slidenum">
              <a:rPr lang="en-US" smtClean="0"/>
              <a:pPr/>
              <a:t>‹#›</a:t>
            </a:fld>
            <a:endParaRPr lang="en-US" dirty="0"/>
          </a:p>
        </p:txBody>
      </p:sp>
      <p:grpSp>
        <p:nvGrpSpPr>
          <p:cNvPr id="151" name="Group 150">
            <a:extLst>
              <a:ext uri="{FF2B5EF4-FFF2-40B4-BE49-F238E27FC236}">
                <a16:creationId xmlns:a16="http://schemas.microsoft.com/office/drawing/2014/main" id="{59F4099B-E5AB-9443-BADC-7C55EBED87E1}"/>
              </a:ext>
            </a:extLst>
          </p:cNvPr>
          <p:cNvGrpSpPr/>
          <p:nvPr userDrawn="1"/>
        </p:nvGrpSpPr>
        <p:grpSpPr>
          <a:xfrm>
            <a:off x="-211344" y="-216036"/>
            <a:ext cx="9579553" cy="5572152"/>
            <a:chOff x="-211344" y="-216036"/>
            <a:chExt cx="9579553" cy="5572152"/>
          </a:xfrm>
        </p:grpSpPr>
        <p:grpSp>
          <p:nvGrpSpPr>
            <p:cNvPr id="152" name="Group 151">
              <a:extLst>
                <a:ext uri="{FF2B5EF4-FFF2-40B4-BE49-F238E27FC236}">
                  <a16:creationId xmlns:a16="http://schemas.microsoft.com/office/drawing/2014/main" id="{D3A2EF69-DA2C-5C46-BE00-F2454C41947A}"/>
                </a:ext>
              </a:extLst>
            </p:cNvPr>
            <p:cNvGrpSpPr/>
            <p:nvPr userDrawn="1"/>
          </p:nvGrpSpPr>
          <p:grpSpPr>
            <a:xfrm>
              <a:off x="204788" y="-216036"/>
              <a:ext cx="8742222" cy="182880"/>
              <a:chOff x="204788" y="-201168"/>
              <a:chExt cx="8742222" cy="182880"/>
            </a:xfrm>
          </p:grpSpPr>
          <p:cxnSp>
            <p:nvCxnSpPr>
              <p:cNvPr id="185" name="Straight Connector 184">
                <a:extLst>
                  <a:ext uri="{FF2B5EF4-FFF2-40B4-BE49-F238E27FC236}">
                    <a16:creationId xmlns:a16="http://schemas.microsoft.com/office/drawing/2014/main" id="{538A8D22-E757-2243-B65A-F6211021C95F}"/>
                  </a:ext>
                </a:extLst>
              </p:cNvPr>
              <p:cNvCxnSpPr/>
              <p:nvPr userDrawn="1"/>
            </p:nvCxnSpPr>
            <p:spPr bwMode="auto">
              <a:xfrm>
                <a:off x="204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6" name="Straight Connector 185">
                <a:extLst>
                  <a:ext uri="{FF2B5EF4-FFF2-40B4-BE49-F238E27FC236}">
                    <a16:creationId xmlns:a16="http://schemas.microsoft.com/office/drawing/2014/main" id="{AE8D31F5-5D97-6E45-B2D2-8C4E1E0984CA}"/>
                  </a:ext>
                </a:extLst>
              </p:cNvPr>
              <p:cNvCxnSpPr/>
              <p:nvPr userDrawn="1"/>
            </p:nvCxnSpPr>
            <p:spPr bwMode="auto">
              <a:xfrm>
                <a:off x="248716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7" name="Straight Connector 186">
                <a:extLst>
                  <a:ext uri="{FF2B5EF4-FFF2-40B4-BE49-F238E27FC236}">
                    <a16:creationId xmlns:a16="http://schemas.microsoft.com/office/drawing/2014/main" id="{13B38562-4A0D-A74A-99B6-F0FEB4A56DFA}"/>
                  </a:ext>
                </a:extLst>
              </p:cNvPr>
              <p:cNvCxnSpPr/>
              <p:nvPr userDrawn="1"/>
            </p:nvCxnSpPr>
            <p:spPr bwMode="auto">
              <a:xfrm>
                <a:off x="228600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8" name="Straight Connector 187">
                <a:extLst>
                  <a:ext uri="{FF2B5EF4-FFF2-40B4-BE49-F238E27FC236}">
                    <a16:creationId xmlns:a16="http://schemas.microsoft.com/office/drawing/2014/main" id="{77816FC2-B90B-9C4C-92F6-0E9632B76A9F}"/>
                  </a:ext>
                </a:extLst>
              </p:cNvPr>
              <p:cNvCxnSpPr/>
              <p:nvPr userDrawn="1"/>
            </p:nvCxnSpPr>
            <p:spPr bwMode="auto">
              <a:xfrm>
                <a:off x="208483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9" name="Straight Connector 188">
                <a:extLst>
                  <a:ext uri="{FF2B5EF4-FFF2-40B4-BE49-F238E27FC236}">
                    <a16:creationId xmlns:a16="http://schemas.microsoft.com/office/drawing/2014/main" id="{B6E2EB9F-B018-EE49-9A2C-42B4BBCD4725}"/>
                  </a:ext>
                </a:extLst>
              </p:cNvPr>
              <p:cNvCxnSpPr/>
              <p:nvPr userDrawn="1"/>
            </p:nvCxnSpPr>
            <p:spPr bwMode="auto">
              <a:xfrm>
                <a:off x="894701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0" name="Straight Connector 189">
                <a:extLst>
                  <a:ext uri="{FF2B5EF4-FFF2-40B4-BE49-F238E27FC236}">
                    <a16:creationId xmlns:a16="http://schemas.microsoft.com/office/drawing/2014/main" id="{1600E84D-0667-F247-9C64-0FF6945A6508}"/>
                  </a:ext>
                </a:extLst>
              </p:cNvPr>
              <p:cNvCxnSpPr/>
              <p:nvPr userDrawn="1"/>
            </p:nvCxnSpPr>
            <p:spPr bwMode="auto">
              <a:xfrm>
                <a:off x="7057581"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1" name="Straight Connector 190">
                <a:extLst>
                  <a:ext uri="{FF2B5EF4-FFF2-40B4-BE49-F238E27FC236}">
                    <a16:creationId xmlns:a16="http://schemas.microsoft.com/office/drawing/2014/main" id="{597948D8-D474-6D49-B226-871C6056FBC5}"/>
                  </a:ext>
                </a:extLst>
              </p:cNvPr>
              <p:cNvCxnSpPr/>
              <p:nvPr userDrawn="1"/>
            </p:nvCxnSpPr>
            <p:spPr bwMode="auto">
              <a:xfrm>
                <a:off x="6856413"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2" name="Straight Connector 191">
                <a:extLst>
                  <a:ext uri="{FF2B5EF4-FFF2-40B4-BE49-F238E27FC236}">
                    <a16:creationId xmlns:a16="http://schemas.microsoft.com/office/drawing/2014/main" id="{222AE04F-FCF0-E243-A493-AAEC5D980B65}"/>
                  </a:ext>
                </a:extLst>
              </p:cNvPr>
              <p:cNvCxnSpPr/>
              <p:nvPr userDrawn="1"/>
            </p:nvCxnSpPr>
            <p:spPr bwMode="auto">
              <a:xfrm>
                <a:off x="6655245"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3" name="Straight Connector 192">
                <a:extLst>
                  <a:ext uri="{FF2B5EF4-FFF2-40B4-BE49-F238E27FC236}">
                    <a16:creationId xmlns:a16="http://schemas.microsoft.com/office/drawing/2014/main" id="{BD451845-673D-7E4D-AD58-FEA1A0C62E6D}"/>
                  </a:ext>
                </a:extLst>
              </p:cNvPr>
              <p:cNvCxnSpPr/>
              <p:nvPr userDrawn="1"/>
            </p:nvCxnSpPr>
            <p:spPr bwMode="auto">
              <a:xfrm>
                <a:off x="4776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4" name="Straight Connector 193">
                <a:extLst>
                  <a:ext uri="{FF2B5EF4-FFF2-40B4-BE49-F238E27FC236}">
                    <a16:creationId xmlns:a16="http://schemas.microsoft.com/office/drawing/2014/main" id="{37ED9C78-E383-874A-B99C-486E03536579}"/>
                  </a:ext>
                </a:extLst>
              </p:cNvPr>
              <p:cNvCxnSpPr/>
              <p:nvPr userDrawn="1"/>
            </p:nvCxnSpPr>
            <p:spPr bwMode="auto">
              <a:xfrm>
                <a:off x="457562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5" name="Straight Connector 194">
                <a:extLst>
                  <a:ext uri="{FF2B5EF4-FFF2-40B4-BE49-F238E27FC236}">
                    <a16:creationId xmlns:a16="http://schemas.microsoft.com/office/drawing/2014/main" id="{DA91FB0F-956E-734F-9317-EFA13474D61F}"/>
                  </a:ext>
                </a:extLst>
              </p:cNvPr>
              <p:cNvCxnSpPr/>
              <p:nvPr userDrawn="1"/>
            </p:nvCxnSpPr>
            <p:spPr bwMode="auto">
              <a:xfrm>
                <a:off x="437445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153" name="Group 152">
              <a:extLst>
                <a:ext uri="{FF2B5EF4-FFF2-40B4-BE49-F238E27FC236}">
                  <a16:creationId xmlns:a16="http://schemas.microsoft.com/office/drawing/2014/main" id="{15307BE0-1351-524A-B1D0-3DABE8B333E8}"/>
                </a:ext>
              </a:extLst>
            </p:cNvPr>
            <p:cNvGrpSpPr/>
            <p:nvPr userDrawn="1"/>
          </p:nvGrpSpPr>
          <p:grpSpPr>
            <a:xfrm>
              <a:off x="204788" y="5173236"/>
              <a:ext cx="8742222" cy="182880"/>
              <a:chOff x="204788" y="-201168"/>
              <a:chExt cx="8742222" cy="182880"/>
            </a:xfrm>
          </p:grpSpPr>
          <p:cxnSp>
            <p:nvCxnSpPr>
              <p:cNvPr id="174" name="Straight Connector 173">
                <a:extLst>
                  <a:ext uri="{FF2B5EF4-FFF2-40B4-BE49-F238E27FC236}">
                    <a16:creationId xmlns:a16="http://schemas.microsoft.com/office/drawing/2014/main" id="{5533D584-3717-A34C-A482-EDF1ABA72D90}"/>
                  </a:ext>
                </a:extLst>
              </p:cNvPr>
              <p:cNvCxnSpPr/>
              <p:nvPr userDrawn="1"/>
            </p:nvCxnSpPr>
            <p:spPr bwMode="auto">
              <a:xfrm>
                <a:off x="204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5" name="Straight Connector 174">
                <a:extLst>
                  <a:ext uri="{FF2B5EF4-FFF2-40B4-BE49-F238E27FC236}">
                    <a16:creationId xmlns:a16="http://schemas.microsoft.com/office/drawing/2014/main" id="{492B8611-7A7F-DF4C-BE0C-6A6F81D18527}"/>
                  </a:ext>
                </a:extLst>
              </p:cNvPr>
              <p:cNvCxnSpPr/>
              <p:nvPr userDrawn="1"/>
            </p:nvCxnSpPr>
            <p:spPr bwMode="auto">
              <a:xfrm>
                <a:off x="248716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6" name="Straight Connector 175">
                <a:extLst>
                  <a:ext uri="{FF2B5EF4-FFF2-40B4-BE49-F238E27FC236}">
                    <a16:creationId xmlns:a16="http://schemas.microsoft.com/office/drawing/2014/main" id="{68313FC6-CF0A-854D-B542-D9A7B9DC34A4}"/>
                  </a:ext>
                </a:extLst>
              </p:cNvPr>
              <p:cNvCxnSpPr/>
              <p:nvPr userDrawn="1"/>
            </p:nvCxnSpPr>
            <p:spPr bwMode="auto">
              <a:xfrm>
                <a:off x="228600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7" name="Straight Connector 176">
                <a:extLst>
                  <a:ext uri="{FF2B5EF4-FFF2-40B4-BE49-F238E27FC236}">
                    <a16:creationId xmlns:a16="http://schemas.microsoft.com/office/drawing/2014/main" id="{6216B962-8C1C-884D-BC62-D63DE813B5AE}"/>
                  </a:ext>
                </a:extLst>
              </p:cNvPr>
              <p:cNvCxnSpPr/>
              <p:nvPr userDrawn="1"/>
            </p:nvCxnSpPr>
            <p:spPr bwMode="auto">
              <a:xfrm>
                <a:off x="208483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8" name="Straight Connector 177">
                <a:extLst>
                  <a:ext uri="{FF2B5EF4-FFF2-40B4-BE49-F238E27FC236}">
                    <a16:creationId xmlns:a16="http://schemas.microsoft.com/office/drawing/2014/main" id="{96F308B9-4535-BA4C-B67A-B9A415068D4B}"/>
                  </a:ext>
                </a:extLst>
              </p:cNvPr>
              <p:cNvCxnSpPr/>
              <p:nvPr userDrawn="1"/>
            </p:nvCxnSpPr>
            <p:spPr bwMode="auto">
              <a:xfrm>
                <a:off x="894701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9" name="Straight Connector 178">
                <a:extLst>
                  <a:ext uri="{FF2B5EF4-FFF2-40B4-BE49-F238E27FC236}">
                    <a16:creationId xmlns:a16="http://schemas.microsoft.com/office/drawing/2014/main" id="{532C94D6-336E-5348-A30A-3FB02409E8FA}"/>
                  </a:ext>
                </a:extLst>
              </p:cNvPr>
              <p:cNvCxnSpPr/>
              <p:nvPr userDrawn="1"/>
            </p:nvCxnSpPr>
            <p:spPr bwMode="auto">
              <a:xfrm>
                <a:off x="7057581"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0" name="Straight Connector 179">
                <a:extLst>
                  <a:ext uri="{FF2B5EF4-FFF2-40B4-BE49-F238E27FC236}">
                    <a16:creationId xmlns:a16="http://schemas.microsoft.com/office/drawing/2014/main" id="{272D5E8B-3516-1E41-928A-2BFDF31997C7}"/>
                  </a:ext>
                </a:extLst>
              </p:cNvPr>
              <p:cNvCxnSpPr/>
              <p:nvPr userDrawn="1"/>
            </p:nvCxnSpPr>
            <p:spPr bwMode="auto">
              <a:xfrm>
                <a:off x="6856413"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1" name="Straight Connector 180">
                <a:extLst>
                  <a:ext uri="{FF2B5EF4-FFF2-40B4-BE49-F238E27FC236}">
                    <a16:creationId xmlns:a16="http://schemas.microsoft.com/office/drawing/2014/main" id="{B0793429-868C-2E43-BF0F-CCC9108346F9}"/>
                  </a:ext>
                </a:extLst>
              </p:cNvPr>
              <p:cNvCxnSpPr/>
              <p:nvPr userDrawn="1"/>
            </p:nvCxnSpPr>
            <p:spPr bwMode="auto">
              <a:xfrm>
                <a:off x="6655245"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2" name="Straight Connector 181">
                <a:extLst>
                  <a:ext uri="{FF2B5EF4-FFF2-40B4-BE49-F238E27FC236}">
                    <a16:creationId xmlns:a16="http://schemas.microsoft.com/office/drawing/2014/main" id="{6C3C0F7B-C5F5-994B-9110-50944AD5BE99}"/>
                  </a:ext>
                </a:extLst>
              </p:cNvPr>
              <p:cNvCxnSpPr/>
              <p:nvPr userDrawn="1"/>
            </p:nvCxnSpPr>
            <p:spPr bwMode="auto">
              <a:xfrm>
                <a:off x="4776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3" name="Straight Connector 182">
                <a:extLst>
                  <a:ext uri="{FF2B5EF4-FFF2-40B4-BE49-F238E27FC236}">
                    <a16:creationId xmlns:a16="http://schemas.microsoft.com/office/drawing/2014/main" id="{076770F5-5121-6F4E-A149-05D94A82CCC2}"/>
                  </a:ext>
                </a:extLst>
              </p:cNvPr>
              <p:cNvCxnSpPr/>
              <p:nvPr userDrawn="1"/>
            </p:nvCxnSpPr>
            <p:spPr bwMode="auto">
              <a:xfrm>
                <a:off x="457562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4" name="Straight Connector 183">
                <a:extLst>
                  <a:ext uri="{FF2B5EF4-FFF2-40B4-BE49-F238E27FC236}">
                    <a16:creationId xmlns:a16="http://schemas.microsoft.com/office/drawing/2014/main" id="{7D159D7E-25B4-4B41-8860-49E49A1BC23A}"/>
                  </a:ext>
                </a:extLst>
              </p:cNvPr>
              <p:cNvCxnSpPr/>
              <p:nvPr userDrawn="1"/>
            </p:nvCxnSpPr>
            <p:spPr bwMode="auto">
              <a:xfrm>
                <a:off x="437445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154" name="Group 153">
              <a:extLst>
                <a:ext uri="{FF2B5EF4-FFF2-40B4-BE49-F238E27FC236}">
                  <a16:creationId xmlns:a16="http://schemas.microsoft.com/office/drawing/2014/main" id="{2DD3929C-81E4-7040-AAAB-91A307715E7A}"/>
                </a:ext>
              </a:extLst>
            </p:cNvPr>
            <p:cNvGrpSpPr/>
            <p:nvPr userDrawn="1"/>
          </p:nvGrpSpPr>
          <p:grpSpPr>
            <a:xfrm>
              <a:off x="-211344" y="203195"/>
              <a:ext cx="182881" cy="4740007"/>
              <a:chOff x="-211344" y="203195"/>
              <a:chExt cx="182881" cy="4740007"/>
            </a:xfrm>
          </p:grpSpPr>
          <p:cxnSp>
            <p:nvCxnSpPr>
              <p:cNvPr id="165" name="Straight Connector 164">
                <a:extLst>
                  <a:ext uri="{FF2B5EF4-FFF2-40B4-BE49-F238E27FC236}">
                    <a16:creationId xmlns:a16="http://schemas.microsoft.com/office/drawing/2014/main" id="{CA9567D7-1918-814A-903C-6AC0D830FBB4}"/>
                  </a:ext>
                </a:extLst>
              </p:cNvPr>
              <p:cNvCxnSpPr/>
              <p:nvPr userDrawn="1"/>
            </p:nvCxnSpPr>
            <p:spPr bwMode="auto">
              <a:xfrm rot="16200000">
                <a:off x="-119903" y="485176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6" name="Straight Connector 165">
                <a:extLst>
                  <a:ext uri="{FF2B5EF4-FFF2-40B4-BE49-F238E27FC236}">
                    <a16:creationId xmlns:a16="http://schemas.microsoft.com/office/drawing/2014/main" id="{6635AFAB-5B82-BC4A-A1F9-B76287D13DCB}"/>
                  </a:ext>
                </a:extLst>
              </p:cNvPr>
              <p:cNvCxnSpPr/>
              <p:nvPr userDrawn="1"/>
            </p:nvCxnSpPr>
            <p:spPr bwMode="auto">
              <a:xfrm rot="16200000">
                <a:off x="-119903" y="3666761"/>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7" name="Straight Connector 166">
                <a:extLst>
                  <a:ext uri="{FF2B5EF4-FFF2-40B4-BE49-F238E27FC236}">
                    <a16:creationId xmlns:a16="http://schemas.microsoft.com/office/drawing/2014/main" id="{3BCE34DE-5085-4044-8EC6-A21923CD6F7A}"/>
                  </a:ext>
                </a:extLst>
              </p:cNvPr>
              <p:cNvCxnSpPr/>
              <p:nvPr userDrawn="1"/>
            </p:nvCxnSpPr>
            <p:spPr bwMode="auto">
              <a:xfrm rot="16200000">
                <a:off x="-119903" y="4266666"/>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8" name="Straight Connector 167">
                <a:extLst>
                  <a:ext uri="{FF2B5EF4-FFF2-40B4-BE49-F238E27FC236}">
                    <a16:creationId xmlns:a16="http://schemas.microsoft.com/office/drawing/2014/main" id="{30B9030F-0703-DC41-B9E7-8EAA7CC20862}"/>
                  </a:ext>
                </a:extLst>
              </p:cNvPr>
              <p:cNvCxnSpPr/>
              <p:nvPr userDrawn="1"/>
            </p:nvCxnSpPr>
            <p:spPr bwMode="auto">
              <a:xfrm rot="16200000">
                <a:off x="-119904" y="111755"/>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9" name="Straight Connector 168">
                <a:extLst>
                  <a:ext uri="{FF2B5EF4-FFF2-40B4-BE49-F238E27FC236}">
                    <a16:creationId xmlns:a16="http://schemas.microsoft.com/office/drawing/2014/main" id="{2251B59F-01DF-8348-8346-8FA60E608064}"/>
                  </a:ext>
                </a:extLst>
              </p:cNvPr>
              <p:cNvCxnSpPr/>
              <p:nvPr userDrawn="1"/>
            </p:nvCxnSpPr>
            <p:spPr bwMode="auto">
              <a:xfrm rot="16200000">
                <a:off x="-119904" y="69685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0" name="Straight Connector 169">
                <a:extLst>
                  <a:ext uri="{FF2B5EF4-FFF2-40B4-BE49-F238E27FC236}">
                    <a16:creationId xmlns:a16="http://schemas.microsoft.com/office/drawing/2014/main" id="{75146BA3-EF2E-3742-87D7-112402A49A2E}"/>
                  </a:ext>
                </a:extLst>
              </p:cNvPr>
              <p:cNvCxnSpPr/>
              <p:nvPr userDrawn="1"/>
            </p:nvCxnSpPr>
            <p:spPr bwMode="auto">
              <a:xfrm rot="16200000">
                <a:off x="-119904" y="1296757"/>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1" name="Straight Connector 170">
                <a:extLst>
                  <a:ext uri="{FF2B5EF4-FFF2-40B4-BE49-F238E27FC236}">
                    <a16:creationId xmlns:a16="http://schemas.microsoft.com/office/drawing/2014/main" id="{1DE1BAB4-0555-5144-A6DA-5F0162826B33}"/>
                  </a:ext>
                </a:extLst>
              </p:cNvPr>
              <p:cNvCxnSpPr/>
              <p:nvPr userDrawn="1"/>
            </p:nvCxnSpPr>
            <p:spPr bwMode="auto">
              <a:xfrm rot="16200000">
                <a:off x="-119904" y="188925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2" name="Straight Connector 171">
                <a:extLst>
                  <a:ext uri="{FF2B5EF4-FFF2-40B4-BE49-F238E27FC236}">
                    <a16:creationId xmlns:a16="http://schemas.microsoft.com/office/drawing/2014/main" id="{965EB8C7-FD3F-E74B-B916-FE23FA44BC15}"/>
                  </a:ext>
                </a:extLst>
              </p:cNvPr>
              <p:cNvCxnSpPr/>
              <p:nvPr userDrawn="1"/>
            </p:nvCxnSpPr>
            <p:spPr bwMode="auto">
              <a:xfrm rot="16200000">
                <a:off x="-119904" y="2481759"/>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3" name="Straight Connector 172">
                <a:extLst>
                  <a:ext uri="{FF2B5EF4-FFF2-40B4-BE49-F238E27FC236}">
                    <a16:creationId xmlns:a16="http://schemas.microsoft.com/office/drawing/2014/main" id="{2DC34E0F-0E83-1F46-95CF-E19BB3412B85}"/>
                  </a:ext>
                </a:extLst>
              </p:cNvPr>
              <p:cNvCxnSpPr/>
              <p:nvPr userDrawn="1"/>
            </p:nvCxnSpPr>
            <p:spPr bwMode="auto">
              <a:xfrm rot="16200000">
                <a:off x="-119903" y="3074260"/>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155" name="Group 154">
              <a:extLst>
                <a:ext uri="{FF2B5EF4-FFF2-40B4-BE49-F238E27FC236}">
                  <a16:creationId xmlns:a16="http://schemas.microsoft.com/office/drawing/2014/main" id="{EDE712D4-7D30-8341-A18B-C83002796896}"/>
                </a:ext>
              </a:extLst>
            </p:cNvPr>
            <p:cNvGrpSpPr/>
            <p:nvPr userDrawn="1"/>
          </p:nvGrpSpPr>
          <p:grpSpPr>
            <a:xfrm>
              <a:off x="9185328" y="203195"/>
              <a:ext cx="182881" cy="4740007"/>
              <a:chOff x="-211344" y="203195"/>
              <a:chExt cx="182881" cy="4740007"/>
            </a:xfrm>
          </p:grpSpPr>
          <p:cxnSp>
            <p:nvCxnSpPr>
              <p:cNvPr id="156" name="Straight Connector 155">
                <a:extLst>
                  <a:ext uri="{FF2B5EF4-FFF2-40B4-BE49-F238E27FC236}">
                    <a16:creationId xmlns:a16="http://schemas.microsoft.com/office/drawing/2014/main" id="{655C6AD4-ACF3-D340-B005-B7BE547887A4}"/>
                  </a:ext>
                </a:extLst>
              </p:cNvPr>
              <p:cNvCxnSpPr/>
              <p:nvPr userDrawn="1"/>
            </p:nvCxnSpPr>
            <p:spPr bwMode="auto">
              <a:xfrm rot="16200000">
                <a:off x="-119903" y="485176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7" name="Straight Connector 156">
                <a:extLst>
                  <a:ext uri="{FF2B5EF4-FFF2-40B4-BE49-F238E27FC236}">
                    <a16:creationId xmlns:a16="http://schemas.microsoft.com/office/drawing/2014/main" id="{B75A795C-B8AB-BE40-831F-86FFB9313248}"/>
                  </a:ext>
                </a:extLst>
              </p:cNvPr>
              <p:cNvCxnSpPr/>
              <p:nvPr userDrawn="1"/>
            </p:nvCxnSpPr>
            <p:spPr bwMode="auto">
              <a:xfrm rot="16200000">
                <a:off x="-119903" y="3666761"/>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8" name="Straight Connector 157">
                <a:extLst>
                  <a:ext uri="{FF2B5EF4-FFF2-40B4-BE49-F238E27FC236}">
                    <a16:creationId xmlns:a16="http://schemas.microsoft.com/office/drawing/2014/main" id="{B973D691-3597-9748-85EE-A71A9457D1F4}"/>
                  </a:ext>
                </a:extLst>
              </p:cNvPr>
              <p:cNvCxnSpPr/>
              <p:nvPr userDrawn="1"/>
            </p:nvCxnSpPr>
            <p:spPr bwMode="auto">
              <a:xfrm rot="16200000">
                <a:off x="-119903" y="4266666"/>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9" name="Straight Connector 158">
                <a:extLst>
                  <a:ext uri="{FF2B5EF4-FFF2-40B4-BE49-F238E27FC236}">
                    <a16:creationId xmlns:a16="http://schemas.microsoft.com/office/drawing/2014/main" id="{F4E67386-BB58-BB4C-95B0-805538A2EFAA}"/>
                  </a:ext>
                </a:extLst>
              </p:cNvPr>
              <p:cNvCxnSpPr/>
              <p:nvPr userDrawn="1"/>
            </p:nvCxnSpPr>
            <p:spPr bwMode="auto">
              <a:xfrm rot="16200000">
                <a:off x="-119904" y="111755"/>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0" name="Straight Connector 159">
                <a:extLst>
                  <a:ext uri="{FF2B5EF4-FFF2-40B4-BE49-F238E27FC236}">
                    <a16:creationId xmlns:a16="http://schemas.microsoft.com/office/drawing/2014/main" id="{92B13309-5AB5-714A-8226-70DCEAE3DF4B}"/>
                  </a:ext>
                </a:extLst>
              </p:cNvPr>
              <p:cNvCxnSpPr/>
              <p:nvPr userDrawn="1"/>
            </p:nvCxnSpPr>
            <p:spPr bwMode="auto">
              <a:xfrm rot="16200000">
                <a:off x="-119904" y="69685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1" name="Straight Connector 160">
                <a:extLst>
                  <a:ext uri="{FF2B5EF4-FFF2-40B4-BE49-F238E27FC236}">
                    <a16:creationId xmlns:a16="http://schemas.microsoft.com/office/drawing/2014/main" id="{9370160F-1306-F249-BDFC-5AC234A194F7}"/>
                  </a:ext>
                </a:extLst>
              </p:cNvPr>
              <p:cNvCxnSpPr/>
              <p:nvPr userDrawn="1"/>
            </p:nvCxnSpPr>
            <p:spPr bwMode="auto">
              <a:xfrm rot="16200000">
                <a:off x="-119904" y="1296757"/>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2" name="Straight Connector 161">
                <a:extLst>
                  <a:ext uri="{FF2B5EF4-FFF2-40B4-BE49-F238E27FC236}">
                    <a16:creationId xmlns:a16="http://schemas.microsoft.com/office/drawing/2014/main" id="{F65E68F2-F65D-604A-9510-CC90B4E08015}"/>
                  </a:ext>
                </a:extLst>
              </p:cNvPr>
              <p:cNvCxnSpPr/>
              <p:nvPr userDrawn="1"/>
            </p:nvCxnSpPr>
            <p:spPr bwMode="auto">
              <a:xfrm rot="16200000">
                <a:off x="-119904" y="188925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3" name="Straight Connector 162">
                <a:extLst>
                  <a:ext uri="{FF2B5EF4-FFF2-40B4-BE49-F238E27FC236}">
                    <a16:creationId xmlns:a16="http://schemas.microsoft.com/office/drawing/2014/main" id="{39A84512-E825-5348-9AAC-DD2139E8997F}"/>
                  </a:ext>
                </a:extLst>
              </p:cNvPr>
              <p:cNvCxnSpPr/>
              <p:nvPr userDrawn="1"/>
            </p:nvCxnSpPr>
            <p:spPr bwMode="auto">
              <a:xfrm rot="16200000">
                <a:off x="-119904" y="2481759"/>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4" name="Straight Connector 163">
                <a:extLst>
                  <a:ext uri="{FF2B5EF4-FFF2-40B4-BE49-F238E27FC236}">
                    <a16:creationId xmlns:a16="http://schemas.microsoft.com/office/drawing/2014/main" id="{F4E6F5DD-32ED-4F44-A8C3-101F70D6CCFF}"/>
                  </a:ext>
                </a:extLst>
              </p:cNvPr>
              <p:cNvCxnSpPr/>
              <p:nvPr userDrawn="1"/>
            </p:nvCxnSpPr>
            <p:spPr bwMode="auto">
              <a:xfrm rot="16200000">
                <a:off x="-119903" y="3074260"/>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927666890"/>
      </p:ext>
    </p:extLst>
  </p:cSld>
  <p:clrMap bg1="dk1" tx1="lt1" bg2="dk2" tx2="lt2" accent1="accent1" accent2="accent2" accent3="accent3" accent4="accent4" accent5="accent5" accent6="accent6" hlink="hlink" folHlink="folHlink"/>
  <p:sldLayoutIdLst>
    <p:sldLayoutId id="2147483974" r:id="rId1"/>
    <p:sldLayoutId id="2147483825" r:id="rId2"/>
    <p:sldLayoutId id="2147483973" r:id="rId3"/>
    <p:sldLayoutId id="2147483975" r:id="rId4"/>
    <p:sldLayoutId id="2147483976"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8" r:id="rId15"/>
    <p:sldLayoutId id="2147483989" r:id="rId16"/>
    <p:sldLayoutId id="2147483990" r:id="rId17"/>
    <p:sldLayoutId id="2147483991" r:id="rId18"/>
    <p:sldLayoutId id="2147483992" r:id="rId19"/>
    <p:sldLayoutId id="2147483994" r:id="rId20"/>
    <p:sldLayoutId id="2147483995" r:id="rId21"/>
    <p:sldLayoutId id="2147483997" r:id="rId22"/>
    <p:sldLayoutId id="2147483998" r:id="rId23"/>
    <p:sldLayoutId id="2147483999" r:id="rId24"/>
    <p:sldLayoutId id="2147484000" r:id="rId25"/>
    <p:sldLayoutId id="2147484001" r:id="rId26"/>
    <p:sldLayoutId id="2147483828" r:id="rId27"/>
    <p:sldLayoutId id="2147484002" r:id="rId28"/>
    <p:sldLayoutId id="2147484003" r:id="rId29"/>
    <p:sldLayoutId id="2147484004" r:id="rId30"/>
    <p:sldLayoutId id="2147484022" r:id="rId31"/>
    <p:sldLayoutId id="2147484006" r:id="rId32"/>
    <p:sldLayoutId id="2147484007" r:id="rId33"/>
    <p:sldLayoutId id="2147484008" r:id="rId34"/>
    <p:sldLayoutId id="2147484009" r:id="rId35"/>
    <p:sldLayoutId id="2147484010" r:id="rId36"/>
    <p:sldLayoutId id="2147484024" r:id="rId37"/>
    <p:sldLayoutId id="2147484023" r:id="rId38"/>
    <p:sldLayoutId id="2147484013" r:id="rId39"/>
    <p:sldLayoutId id="2147484014" r:id="rId40"/>
    <p:sldLayoutId id="2147484015" r:id="rId41"/>
    <p:sldLayoutId id="2147484016" r:id="rId42"/>
    <p:sldLayoutId id="2147484017" r:id="rId43"/>
    <p:sldLayoutId id="2147484018" r:id="rId44"/>
    <p:sldLayoutId id="2147484019" r:id="rId45"/>
    <p:sldLayoutId id="2147484020" r:id="rId46"/>
    <p:sldLayoutId id="2147484021" r:id="rId47"/>
    <p:sldLayoutId id="2147484050" r:id="rId48"/>
    <p:sldLayoutId id="2147484087" r:id="rId49"/>
    <p:sldLayoutId id="2147484088" r:id="rId50"/>
    <p:sldLayoutId id="2147484089" r:id="rId51"/>
  </p:sldLayoutIdLst>
  <p:hf hdr="0" dt="0"/>
  <p:txStyles>
    <p:titleStyle>
      <a:lvl1pPr algn="l" rtl="0" eaLnBrk="1" fontAlgn="base" hangingPunct="1">
        <a:lnSpc>
          <a:spcPct val="90000"/>
        </a:lnSpc>
        <a:spcBef>
          <a:spcPct val="0"/>
        </a:spcBef>
        <a:spcAft>
          <a:spcPct val="0"/>
        </a:spcAft>
        <a:defRPr sz="2400" b="0" i="0">
          <a:solidFill>
            <a:schemeClr val="bg1"/>
          </a:solidFill>
          <a:latin typeface="+mn-lt"/>
          <a:ea typeface="IBM Plex Sans Light" panose="020B0403050203000203" pitchFamily="34" charset="0"/>
          <a:cs typeface="IBM Plex Sans Light" panose="020B0403050203000203" pitchFamily="34"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4"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0"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93"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58" algn="l" rtl="0" eaLnBrk="1" fontAlgn="base" hangingPunct="1">
        <a:lnSpc>
          <a:spcPct val="90000"/>
        </a:lnSpc>
        <a:spcBef>
          <a:spcPct val="0"/>
        </a:spcBef>
        <a:spcAft>
          <a:spcPct val="0"/>
        </a:spcAft>
        <a:defRPr sz="2220">
          <a:solidFill>
            <a:srgbClr val="191919"/>
          </a:solidFill>
          <a:latin typeface="HelvNeue Light for IBM" pitchFamily="34" charset="0"/>
        </a:defRPr>
      </a:lvl9pPr>
    </p:titleStyle>
    <p:bodyStyle>
      <a:lvl1pPr marL="0" indent="0" algn="l" rtl="0" eaLnBrk="1" fontAlgn="base" hangingPunct="1">
        <a:lnSpc>
          <a:spcPct val="100000"/>
        </a:lnSpc>
        <a:spcBef>
          <a:spcPts val="1100"/>
        </a:spcBef>
        <a:spcAft>
          <a:spcPct val="0"/>
        </a:spcAft>
        <a:buClr>
          <a:srgbClr val="6D6E70"/>
        </a:buClr>
        <a:buSzPct val="90000"/>
        <a:buFont typeface="Wingdings" pitchFamily="2" charset="2"/>
        <a:buNone/>
        <a:defRPr sz="1400">
          <a:solidFill>
            <a:schemeClr val="bg1"/>
          </a:solidFill>
          <a:latin typeface="IBM Plex Sans" charset="0"/>
          <a:ea typeface="IBM Plex Sans" charset="0"/>
          <a:cs typeface="IBM Plex Sans" charset="0"/>
        </a:defRPr>
      </a:lvl1pPr>
      <a:lvl2pPr marL="171450" indent="-171450" algn="l" rtl="0" eaLnBrk="1" fontAlgn="base" hangingPunct="1">
        <a:lnSpc>
          <a:spcPct val="100000"/>
        </a:lnSpc>
        <a:spcBef>
          <a:spcPts val="1100"/>
        </a:spcBef>
        <a:spcAft>
          <a:spcPct val="0"/>
        </a:spcAft>
        <a:buClr>
          <a:schemeClr val="bg1"/>
        </a:buClr>
        <a:buSzPct val="100000"/>
        <a:buFont typeface=".AppleSystemUIFont" charset="-120"/>
        <a:buChar char="–"/>
        <a:tabLst/>
        <a:defRPr sz="1400">
          <a:solidFill>
            <a:schemeClr val="bg1"/>
          </a:solidFill>
          <a:latin typeface="IBM Plex Sans" charset="0"/>
          <a:ea typeface="IBM Plex Sans" charset="0"/>
          <a:cs typeface="IBM Plex Sans" charset="0"/>
        </a:defRPr>
      </a:lvl2pPr>
      <a:lvl3pPr marL="342900" indent="-141288"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a:solidFill>
            <a:schemeClr val="bg1"/>
          </a:solidFill>
          <a:latin typeface="IBM Plex Sans" charset="0"/>
          <a:ea typeface="IBM Plex Sans" charset="0"/>
          <a:cs typeface="IBM Plex Sans" charset="0"/>
        </a:defRPr>
      </a:lvl3pPr>
      <a:lvl4pPr marL="628650" indent="-193675" algn="l" rtl="0" eaLnBrk="1" fontAlgn="base" hangingPunct="1">
        <a:lnSpc>
          <a:spcPct val="100000"/>
        </a:lnSpc>
        <a:spcBef>
          <a:spcPts val="1100"/>
        </a:spcBef>
        <a:spcAft>
          <a:spcPct val="0"/>
        </a:spcAft>
        <a:buClr>
          <a:schemeClr val="bg1"/>
        </a:buClr>
        <a:buSzPct val="100000"/>
        <a:buFont typeface=".AppleSystemUIFont" charset="-120"/>
        <a:buChar char="–"/>
        <a:tabLst/>
        <a:defRPr sz="1400" baseline="0">
          <a:solidFill>
            <a:schemeClr val="bg1"/>
          </a:solidFill>
          <a:latin typeface="IBM Plex Sans" charset="0"/>
          <a:ea typeface="IBM Plex Sans" charset="0"/>
          <a:cs typeface="IBM Plex Sans" charset="0"/>
        </a:defRPr>
      </a:lvl4pPr>
      <a:lvl5pPr marL="803275" marR="0" indent="-171450" algn="l" defTabSz="914400" rtl="0" eaLnBrk="1" fontAlgn="base" latinLnBrk="0" hangingPunct="1">
        <a:lnSpc>
          <a:spcPct val="100000"/>
        </a:lnSpc>
        <a:spcBef>
          <a:spcPts val="1100"/>
        </a:spcBef>
        <a:spcAft>
          <a:spcPct val="0"/>
        </a:spcAft>
        <a:buClr>
          <a:srgbClr val="FFFFFF"/>
        </a:buClr>
        <a:buSzTx/>
        <a:buFont typeface=".AppleSystemUIFont" charset="-120"/>
        <a:buChar char="»"/>
        <a:tabLst/>
        <a:defRPr sz="1400">
          <a:solidFill>
            <a:schemeClr val="bg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p:bodyStyle>
    <p:otherStyle>
      <a:defPPr>
        <a:defRPr lang="en-US"/>
      </a:defPPr>
      <a:lvl1pPr marL="0" algn="l" defTabSz="725130" rtl="0" eaLnBrk="1" latinLnBrk="0" hangingPunct="1">
        <a:defRPr sz="1428" kern="1200">
          <a:solidFill>
            <a:schemeClr val="tx1"/>
          </a:solidFill>
          <a:latin typeface="+mn-lt"/>
          <a:ea typeface="+mn-ea"/>
          <a:cs typeface="+mn-cs"/>
        </a:defRPr>
      </a:lvl1pPr>
      <a:lvl2pPr marL="362564" algn="l" defTabSz="725130" rtl="0" eaLnBrk="1" latinLnBrk="0" hangingPunct="1">
        <a:defRPr sz="1428" kern="1200">
          <a:solidFill>
            <a:schemeClr val="tx1"/>
          </a:solidFill>
          <a:latin typeface="+mn-lt"/>
          <a:ea typeface="+mn-ea"/>
          <a:cs typeface="+mn-cs"/>
        </a:defRPr>
      </a:lvl2pPr>
      <a:lvl3pPr marL="725130" algn="l" defTabSz="725130" rtl="0" eaLnBrk="1" latinLnBrk="0" hangingPunct="1">
        <a:defRPr sz="1428" kern="1200">
          <a:solidFill>
            <a:schemeClr val="tx1"/>
          </a:solidFill>
          <a:latin typeface="+mn-lt"/>
          <a:ea typeface="+mn-ea"/>
          <a:cs typeface="+mn-cs"/>
        </a:defRPr>
      </a:lvl3pPr>
      <a:lvl4pPr marL="1087693" algn="l" defTabSz="725130" rtl="0" eaLnBrk="1" latinLnBrk="0" hangingPunct="1">
        <a:defRPr sz="1428" kern="1200">
          <a:solidFill>
            <a:schemeClr val="tx1"/>
          </a:solidFill>
          <a:latin typeface="+mn-lt"/>
          <a:ea typeface="+mn-ea"/>
          <a:cs typeface="+mn-cs"/>
        </a:defRPr>
      </a:lvl4pPr>
      <a:lvl5pPr marL="1450258" algn="l" defTabSz="725130" rtl="0" eaLnBrk="1" latinLnBrk="0" hangingPunct="1">
        <a:defRPr sz="1428" kern="1200">
          <a:solidFill>
            <a:schemeClr val="tx1"/>
          </a:solidFill>
          <a:latin typeface="+mn-lt"/>
          <a:ea typeface="+mn-ea"/>
          <a:cs typeface="+mn-cs"/>
        </a:defRPr>
      </a:lvl5pPr>
      <a:lvl6pPr marL="1812823" algn="l" defTabSz="725130" rtl="0" eaLnBrk="1" latinLnBrk="0" hangingPunct="1">
        <a:defRPr sz="1428" kern="1200">
          <a:solidFill>
            <a:schemeClr val="tx1"/>
          </a:solidFill>
          <a:latin typeface="+mn-lt"/>
          <a:ea typeface="+mn-ea"/>
          <a:cs typeface="+mn-cs"/>
        </a:defRPr>
      </a:lvl6pPr>
      <a:lvl7pPr marL="2175387" algn="l" defTabSz="725130" rtl="0" eaLnBrk="1" latinLnBrk="0" hangingPunct="1">
        <a:defRPr sz="1428" kern="1200">
          <a:solidFill>
            <a:schemeClr val="tx1"/>
          </a:solidFill>
          <a:latin typeface="+mn-lt"/>
          <a:ea typeface="+mn-ea"/>
          <a:cs typeface="+mn-cs"/>
        </a:defRPr>
      </a:lvl7pPr>
      <a:lvl8pPr marL="2537951" algn="l" defTabSz="725130" rtl="0" eaLnBrk="1" latinLnBrk="0" hangingPunct="1">
        <a:defRPr sz="1428" kern="1200">
          <a:solidFill>
            <a:schemeClr val="tx1"/>
          </a:solidFill>
          <a:latin typeface="+mn-lt"/>
          <a:ea typeface="+mn-ea"/>
          <a:cs typeface="+mn-cs"/>
        </a:defRPr>
      </a:lvl8pPr>
      <a:lvl9pPr marL="2900516" algn="l" defTabSz="725130" rtl="0" eaLnBrk="1" latinLnBrk="0" hangingPunct="1">
        <a:defRPr sz="142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9" userDrawn="1">
          <p15:clr>
            <a:srgbClr val="F26B43"/>
          </p15:clr>
        </p15:guide>
        <p15:guide id="2" pos="129" userDrawn="1">
          <p15:clr>
            <a:srgbClr val="F26B43"/>
          </p15:clr>
        </p15:guide>
        <p15:guide id="3" pos="5634" userDrawn="1">
          <p15:clr>
            <a:srgbClr val="F26B43"/>
          </p15:clr>
        </p15:guide>
        <p15:guide id="4" orient="horz" pos="2746" userDrawn="1">
          <p15:clr>
            <a:srgbClr val="F26B43"/>
          </p15:clr>
        </p15:guide>
        <p15:guide id="5" orient="horz" pos="3114" userDrawn="1">
          <p15:clr>
            <a:srgbClr val="F26B43"/>
          </p15:clr>
        </p15:guide>
        <p15:guide id="6" pos="2880">
          <p15:clr>
            <a:srgbClr val="F26B43"/>
          </p15:clr>
        </p15:guide>
        <p15:guide id="7" pos="2754" userDrawn="1">
          <p15:clr>
            <a:srgbClr val="F26B43"/>
          </p15:clr>
        </p15:guide>
        <p15:guide id="8" pos="1440">
          <p15:clr>
            <a:srgbClr val="F26B43"/>
          </p15:clr>
        </p15:guide>
        <p15:guide id="9" pos="3009" userDrawn="1">
          <p15:clr>
            <a:srgbClr val="F26B43"/>
          </p15:clr>
        </p15:guide>
        <p15:guide id="10" pos="1314" userDrawn="1">
          <p15:clr>
            <a:srgbClr val="F26B43"/>
          </p15:clr>
        </p15:guide>
        <p15:guide id="11" pos="1569" userDrawn="1">
          <p15:clr>
            <a:srgbClr val="F26B43"/>
          </p15:clr>
        </p15:guide>
        <p15:guide id="12" pos="4320" userDrawn="1">
          <p15:clr>
            <a:srgbClr val="F26B43"/>
          </p15:clr>
        </p15:guide>
        <p15:guide id="13" pos="4191" userDrawn="1">
          <p15:clr>
            <a:srgbClr val="F26B43"/>
          </p15:clr>
        </p15:guide>
        <p15:guide id="14" pos="4449" userDrawn="1">
          <p15:clr>
            <a:srgbClr val="F26B43"/>
          </p15:clr>
        </p15:guide>
        <p15:guide id="15" orient="horz" pos="494" userDrawn="1">
          <p15:clr>
            <a:srgbClr val="F26B43"/>
          </p15:clr>
        </p15:guide>
        <p15:guide id="18" orient="horz" pos="1620">
          <p15:clr>
            <a:srgbClr val="F26B43"/>
          </p15:clr>
        </p15:guide>
        <p15:guide id="19" orient="horz" pos="1247" userDrawn="1">
          <p15:clr>
            <a:srgbClr val="F26B43"/>
          </p15:clr>
        </p15:guide>
        <p15:guide id="20" orient="horz" pos="1996" userDrawn="1">
          <p15:clr>
            <a:srgbClr val="F26B43"/>
          </p15:clr>
        </p15:guide>
        <p15:guide id="21" orient="horz" pos="2364" userDrawn="1">
          <p15:clr>
            <a:srgbClr val="F26B43"/>
          </p15:clr>
        </p15:guide>
        <p15:guide id="22" orient="horz" pos="87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219701" y="187640"/>
            <a:ext cx="8695699" cy="299550"/>
          </a:xfrm>
          <a:prstGeom prst="rect">
            <a:avLst/>
          </a:prstGeom>
        </p:spPr>
        <p:txBody>
          <a:bodyPr vert="horz" lIns="0" tIns="0" rIns="0" bIns="0" rtlCol="0" anchor="t" anchorCtr="0">
            <a:noAutofit/>
          </a:bodyPr>
          <a:lstStyle/>
          <a:p>
            <a:r>
              <a:rPr lang="en-US" dirty="0"/>
              <a:t>Click to edit Master title style</a:t>
            </a:r>
          </a:p>
        </p:txBody>
      </p:sp>
      <p:sp>
        <p:nvSpPr>
          <p:cNvPr id="156" name="Text Placeholder 155"/>
          <p:cNvSpPr>
            <a:spLocks noGrp="1"/>
          </p:cNvSpPr>
          <p:nvPr userDrawn="1">
            <p:ph type="body" idx="1"/>
          </p:nvPr>
        </p:nvSpPr>
        <p:spPr>
          <a:xfrm>
            <a:off x="218268" y="822325"/>
            <a:ext cx="8697132" cy="3703638"/>
          </a:xfrm>
          <a:prstGeom prst="rect">
            <a:avLst/>
          </a:prstGeom>
        </p:spPr>
        <p:txBody>
          <a:bodyPr vert="horz" lIns="0" tIns="54864" rIns="0" bIns="54864"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6C7BFDC-9A75-0D43-9817-54C6AEA91113}"/>
              </a:ext>
            </a:extLst>
          </p:cNvPr>
          <p:cNvSpPr>
            <a:spLocks noGrp="1"/>
          </p:cNvSpPr>
          <p:nvPr>
            <p:ph type="ftr" sz="quarter" idx="3"/>
          </p:nvPr>
        </p:nvSpPr>
        <p:spPr>
          <a:xfrm>
            <a:off x="228600" y="4907014"/>
            <a:ext cx="2286000" cy="101419"/>
          </a:xfrm>
          <a:prstGeom prst="rect">
            <a:avLst/>
          </a:prstGeom>
          <a:ln w="12700">
            <a:miter lim="400000"/>
          </a:ln>
        </p:spPr>
        <p:txBody>
          <a:bodyPr wrap="none" lIns="0" tIns="0" rIns="0" bIns="0" anchor="t" anchorCtr="0">
            <a:noAutofit/>
          </a:bodyPr>
          <a:lstStyle>
            <a:lvl1pPr>
              <a:defRPr lang="en-US" sz="600" b="0" i="0">
                <a:solidFill>
                  <a:schemeClr val="bg2">
                    <a:lumMod val="65000"/>
                  </a:schemeClr>
                </a:solidFill>
                <a:latin typeface="IBM Plex Sans Light" panose="020B0403050203000203" pitchFamily="34" charset="77"/>
              </a:defRPr>
            </a:lvl1pPr>
          </a:lstStyle>
          <a:p>
            <a:r>
              <a:rPr lang="en-US"/>
              <a:t>IBM Security / © 2020 IBM Corporation</a:t>
            </a:r>
          </a:p>
        </p:txBody>
      </p:sp>
      <p:sp>
        <p:nvSpPr>
          <p:cNvPr id="13" name="Slide Number Placeholder 12">
            <a:extLst>
              <a:ext uri="{FF2B5EF4-FFF2-40B4-BE49-F238E27FC236}">
                <a16:creationId xmlns:a16="http://schemas.microsoft.com/office/drawing/2014/main" id="{A5059B8C-4567-3F40-A0B6-0DF14FE9C85A}"/>
              </a:ext>
            </a:extLst>
          </p:cNvPr>
          <p:cNvSpPr>
            <a:spLocks noGrp="1"/>
          </p:cNvSpPr>
          <p:nvPr>
            <p:ph type="sldNum" sz="quarter" idx="4"/>
          </p:nvPr>
        </p:nvSpPr>
        <p:spPr>
          <a:xfrm>
            <a:off x="8509000" y="4907014"/>
            <a:ext cx="406400" cy="100106"/>
          </a:xfrm>
          <a:prstGeom prst="rect">
            <a:avLst/>
          </a:prstGeom>
        </p:spPr>
        <p:txBody>
          <a:bodyPr vert="horz" lIns="0" tIns="0" rIns="0" bIns="0" rtlCol="0" anchor="t" anchorCtr="0"/>
          <a:lstStyle>
            <a:lvl1pPr algn="r">
              <a:defRPr lang="en-US" sz="600" b="0" i="0" kern="1200" smtClean="0">
                <a:solidFill>
                  <a:schemeClr val="bg2">
                    <a:lumMod val="65000"/>
                  </a:schemeClr>
                </a:solidFill>
                <a:latin typeface="IBM Plex Sans Light" panose="020B0403050203000203" pitchFamily="34" charset="77"/>
                <a:ea typeface="ＭＳ Ｐゴシック" pitchFamily="34" charset="-128"/>
                <a:cs typeface="+mn-cs"/>
              </a:defRPr>
            </a:lvl1pPr>
          </a:lstStyle>
          <a:p>
            <a:fld id="{211F90E4-B54D-634F-995B-5A43DEA426D3}" type="slidenum">
              <a:rPr lang="en-US" smtClean="0"/>
              <a:pPr/>
              <a:t>‹#›</a:t>
            </a:fld>
            <a:endParaRPr lang="en-US"/>
          </a:p>
        </p:txBody>
      </p:sp>
    </p:spTree>
    <p:extLst>
      <p:ext uri="{BB962C8B-B14F-4D97-AF65-F5344CB8AC3E}">
        <p14:creationId xmlns:p14="http://schemas.microsoft.com/office/powerpoint/2010/main" val="656059010"/>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 id="2147484038" r:id="rId12"/>
    <p:sldLayoutId id="2147484039" r:id="rId13"/>
    <p:sldLayoutId id="2147484040" r:id="rId14"/>
    <p:sldLayoutId id="2147484041" r:id="rId15"/>
    <p:sldLayoutId id="2147484042" r:id="rId16"/>
    <p:sldLayoutId id="2147484043" r:id="rId17"/>
    <p:sldLayoutId id="2147484044" r:id="rId18"/>
    <p:sldLayoutId id="2147484045" r:id="rId19"/>
    <p:sldLayoutId id="2147484046" r:id="rId20"/>
    <p:sldLayoutId id="2147484047" r:id="rId21"/>
    <p:sldLayoutId id="2147484048" r:id="rId22"/>
  </p:sldLayoutIdLst>
  <p:hf hdr="0" dt="0"/>
  <p:txStyles>
    <p:titleStyle>
      <a:lvl1pPr algn="l" defTabSz="205740" rtl="0" eaLnBrk="1" latinLnBrk="0" hangingPunct="1">
        <a:lnSpc>
          <a:spcPct val="100000"/>
        </a:lnSpc>
        <a:spcBef>
          <a:spcPct val="0"/>
        </a:spcBef>
        <a:buNone/>
        <a:tabLst>
          <a:tab pos="205740" algn="l"/>
        </a:tabLst>
        <a:defRPr sz="2400" b="0" i="0" kern="1200" baseline="0">
          <a:solidFill>
            <a:schemeClr val="bg2"/>
          </a:solidFill>
          <a:latin typeface="IBM Plex Sans" panose="020B0503050203000203" pitchFamily="34" charset="77"/>
          <a:ea typeface="+mj-ea"/>
          <a:cs typeface="Arial" panose="020B0604020202020204" pitchFamily="34" charset="0"/>
        </a:defRPr>
      </a:lvl1pPr>
    </p:titleStyle>
    <p:bodyStyle>
      <a:lvl1pPr marL="0" indent="0" algn="l" defTabSz="617220" rtl="0" eaLnBrk="1" latinLnBrk="0" hangingPunct="1">
        <a:lnSpc>
          <a:spcPct val="100000"/>
        </a:lnSpc>
        <a:spcBef>
          <a:spcPts val="1200"/>
        </a:spcBef>
        <a:spcAft>
          <a:spcPts val="0"/>
        </a:spcAft>
        <a:buClrTx/>
        <a:buFontTx/>
        <a:buNone/>
        <a:defRPr sz="1400" b="0" i="0" kern="1200" baseline="0">
          <a:solidFill>
            <a:schemeClr val="bg2"/>
          </a:solidFill>
          <a:latin typeface="IBM Plex Sans" panose="020B0503050203000203" pitchFamily="34" charset="77"/>
          <a:ea typeface="+mn-ea"/>
          <a:cs typeface="Arial" panose="020B0604020202020204" pitchFamily="34" charset="0"/>
        </a:defRPr>
      </a:lvl1pPr>
      <a:lvl2pPr marL="152400" marR="0" indent="-152400" algn="l" defTabSz="617220" rtl="0" eaLnBrk="1" fontAlgn="auto" latinLnBrk="0" hangingPunct="1">
        <a:lnSpc>
          <a:spcPct val="100000"/>
        </a:lnSpc>
        <a:spcBef>
          <a:spcPts val="1200"/>
        </a:spcBef>
        <a:spcAft>
          <a:spcPts val="0"/>
        </a:spcAft>
        <a:buClrTx/>
        <a:buSzTx/>
        <a:buFont typeface="System Font Regular"/>
        <a:buChar char="–"/>
        <a:tabLst/>
        <a:defRPr sz="1400" b="0" i="0" kern="1200" baseline="0">
          <a:solidFill>
            <a:schemeClr val="bg2"/>
          </a:solidFill>
          <a:latin typeface="IBM Plex Sans" panose="020B0503050203000203" pitchFamily="34" charset="77"/>
          <a:ea typeface="+mn-ea"/>
          <a:cs typeface="Arial" panose="020B0604020202020204" pitchFamily="34" charset="0"/>
        </a:defRPr>
      </a:lvl2pPr>
      <a:lvl3pPr marL="288925" marR="0" indent="-123825" algn="l" defTabSz="617220" rtl="0" eaLnBrk="1" fontAlgn="auto" latinLnBrk="0" hangingPunct="1">
        <a:lnSpc>
          <a:spcPct val="100000"/>
        </a:lnSpc>
        <a:spcBef>
          <a:spcPts val="1200"/>
        </a:spcBef>
        <a:spcAft>
          <a:spcPts val="0"/>
        </a:spcAft>
        <a:buClrTx/>
        <a:buSzTx/>
        <a:buFont typeface="Arial" panose="020B0604020202020204" pitchFamily="34" charset="0"/>
        <a:buChar char="•"/>
        <a:tabLst/>
        <a:defRPr sz="1400" b="0" i="0" kern="1200" baseline="0">
          <a:solidFill>
            <a:schemeClr val="bg2"/>
          </a:solidFill>
          <a:latin typeface="IBM Plex Sans" panose="020B0503050203000203" pitchFamily="34" charset="77"/>
          <a:ea typeface="+mn-ea"/>
          <a:cs typeface="Arial" panose="020B0604020202020204" pitchFamily="34" charset="0"/>
        </a:defRPr>
      </a:lvl3pPr>
      <a:lvl4pPr marL="460375" marR="0" indent="-147638" algn="l" defTabSz="617220" rtl="0" eaLnBrk="1" fontAlgn="auto" latinLnBrk="0" hangingPunct="1">
        <a:lnSpc>
          <a:spcPct val="100000"/>
        </a:lnSpc>
        <a:spcBef>
          <a:spcPts val="1200"/>
        </a:spcBef>
        <a:spcAft>
          <a:spcPts val="0"/>
        </a:spcAft>
        <a:buClrTx/>
        <a:buSzTx/>
        <a:buFont typeface="System Font Regular"/>
        <a:buChar char="–"/>
        <a:tabLst/>
        <a:defRPr sz="1400" b="0" i="0" kern="1200">
          <a:solidFill>
            <a:schemeClr val="bg2"/>
          </a:solidFill>
          <a:latin typeface="IBM Plex Sans" panose="020B0503050203000203" pitchFamily="34" charset="77"/>
          <a:ea typeface="+mn-ea"/>
          <a:cs typeface="Arial" panose="020B0604020202020204" pitchFamily="34" charset="0"/>
        </a:defRPr>
      </a:lvl4pPr>
      <a:lvl5pPr marL="574675" marR="0" indent="-142875" algn="l" defTabSz="617220" rtl="0" eaLnBrk="1" fontAlgn="auto" latinLnBrk="0" hangingPunct="1">
        <a:lnSpc>
          <a:spcPct val="100000"/>
        </a:lnSpc>
        <a:spcBef>
          <a:spcPts val="1200"/>
        </a:spcBef>
        <a:spcAft>
          <a:spcPts val="0"/>
        </a:spcAft>
        <a:buClrTx/>
        <a:buSzTx/>
        <a:buFont typeface="System Font Regular"/>
        <a:buChar char="»"/>
        <a:tabLst/>
        <a:defRPr sz="1400" b="0" i="0" kern="1200">
          <a:solidFill>
            <a:schemeClr val="bg2"/>
          </a:solidFill>
          <a:latin typeface="IBM Plex Sans" panose="020B0503050203000203" pitchFamily="34" charset="77"/>
          <a:ea typeface="+mn-ea"/>
          <a:cs typeface="Arial" panose="020B0604020202020204" pitchFamily="34" charset="0"/>
        </a:defRPr>
      </a:lvl5pPr>
      <a:lvl6pPr marL="169735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6pPr>
      <a:lvl7pPr marL="200596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7pPr>
      <a:lvl8pPr marL="231457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8pPr>
      <a:lvl9pPr marL="262318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9pPr>
    </p:bodyStyle>
    <p:otherStyle>
      <a:defPPr>
        <a:defRPr lang="en-US"/>
      </a:defPPr>
      <a:lvl1pPr marL="0" algn="l" defTabSz="617220" rtl="0" eaLnBrk="1" latinLnBrk="0" hangingPunct="1">
        <a:defRPr sz="1215" kern="1200">
          <a:solidFill>
            <a:schemeClr val="tx1"/>
          </a:solidFill>
          <a:latin typeface="+mn-lt"/>
          <a:ea typeface="+mn-ea"/>
          <a:cs typeface="+mn-cs"/>
        </a:defRPr>
      </a:lvl1pPr>
      <a:lvl2pPr marL="308610" algn="l" defTabSz="617220" rtl="0" eaLnBrk="1" latinLnBrk="0" hangingPunct="1">
        <a:defRPr sz="1215" kern="1200">
          <a:solidFill>
            <a:schemeClr val="tx1"/>
          </a:solidFill>
          <a:latin typeface="+mn-lt"/>
          <a:ea typeface="+mn-ea"/>
          <a:cs typeface="+mn-cs"/>
        </a:defRPr>
      </a:lvl2pPr>
      <a:lvl3pPr marL="617220" algn="l" defTabSz="617220" rtl="0" eaLnBrk="1" latinLnBrk="0" hangingPunct="1">
        <a:defRPr sz="1215" kern="1200">
          <a:solidFill>
            <a:schemeClr val="tx1"/>
          </a:solidFill>
          <a:latin typeface="+mn-lt"/>
          <a:ea typeface="+mn-ea"/>
          <a:cs typeface="+mn-cs"/>
        </a:defRPr>
      </a:lvl3pPr>
      <a:lvl4pPr marL="925830" algn="l" defTabSz="617220" rtl="0" eaLnBrk="1" latinLnBrk="0" hangingPunct="1">
        <a:defRPr sz="1215" kern="1200">
          <a:solidFill>
            <a:schemeClr val="tx1"/>
          </a:solidFill>
          <a:latin typeface="+mn-lt"/>
          <a:ea typeface="+mn-ea"/>
          <a:cs typeface="+mn-cs"/>
        </a:defRPr>
      </a:lvl4pPr>
      <a:lvl5pPr marL="1234440" algn="l" defTabSz="617220" rtl="0" eaLnBrk="1" latinLnBrk="0" hangingPunct="1">
        <a:defRPr sz="1215" kern="1200">
          <a:solidFill>
            <a:schemeClr val="tx1"/>
          </a:solidFill>
          <a:latin typeface="+mn-lt"/>
          <a:ea typeface="+mn-ea"/>
          <a:cs typeface="+mn-cs"/>
        </a:defRPr>
      </a:lvl5pPr>
      <a:lvl6pPr marL="1543050" algn="l" defTabSz="617220" rtl="0" eaLnBrk="1" latinLnBrk="0" hangingPunct="1">
        <a:defRPr sz="1215" kern="1200">
          <a:solidFill>
            <a:schemeClr val="tx1"/>
          </a:solidFill>
          <a:latin typeface="+mn-lt"/>
          <a:ea typeface="+mn-ea"/>
          <a:cs typeface="+mn-cs"/>
        </a:defRPr>
      </a:lvl6pPr>
      <a:lvl7pPr marL="1851660" algn="l" defTabSz="617220" rtl="0" eaLnBrk="1" latinLnBrk="0" hangingPunct="1">
        <a:defRPr sz="1215" kern="1200">
          <a:solidFill>
            <a:schemeClr val="tx1"/>
          </a:solidFill>
          <a:latin typeface="+mn-lt"/>
          <a:ea typeface="+mn-ea"/>
          <a:cs typeface="+mn-cs"/>
        </a:defRPr>
      </a:lvl7pPr>
      <a:lvl8pPr marL="2160270" algn="l" defTabSz="617220" rtl="0" eaLnBrk="1" latinLnBrk="0" hangingPunct="1">
        <a:defRPr sz="1215" kern="1200">
          <a:solidFill>
            <a:schemeClr val="tx1"/>
          </a:solidFill>
          <a:latin typeface="+mn-lt"/>
          <a:ea typeface="+mn-ea"/>
          <a:cs typeface="+mn-cs"/>
        </a:defRPr>
      </a:lvl8pPr>
      <a:lvl9pPr marL="2468880" algn="l" defTabSz="617220" rtl="0" eaLnBrk="1" latinLnBrk="0" hangingPunct="1">
        <a:defRPr sz="1215"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516">
          <p15:clr>
            <a:srgbClr val="F26B43"/>
          </p15:clr>
        </p15:guide>
        <p15:guide id="4" orient="horz" pos="2851">
          <p15:clr>
            <a:srgbClr val="F26B43"/>
          </p15:clr>
        </p15:guide>
        <p15:guide id="8" pos="2880">
          <p15:clr>
            <a:srgbClr val="F26B43"/>
          </p15:clr>
        </p15:guide>
        <p15:guide id="9" orient="horz" pos="156">
          <p15:clr>
            <a:srgbClr val="F26B43"/>
          </p15:clr>
        </p15:guide>
        <p15:guide id="10" orient="horz" pos="3084">
          <p15:clr>
            <a:srgbClr val="F26B43"/>
          </p15:clr>
        </p15:guide>
        <p15:guide id="11" pos="2736">
          <p15:clr>
            <a:srgbClr val="F26B43"/>
          </p15:clr>
        </p15:guide>
        <p15:guide id="12" pos="3024">
          <p15:clr>
            <a:srgbClr val="F26B43"/>
          </p15:clr>
        </p15:guide>
        <p15:guide id="13" pos="5616">
          <p15:clr>
            <a:srgbClr val="F26B43"/>
          </p15:clr>
        </p15:guide>
        <p15:guide id="14" pos="144">
          <p15:clr>
            <a:srgbClr val="F26B43"/>
          </p15:clr>
        </p15:guide>
        <p15:guide id="15" pos="1440">
          <p15:clr>
            <a:srgbClr val="F26B43"/>
          </p15:clr>
        </p15:guide>
        <p15:guide id="16" pos="1296">
          <p15:clr>
            <a:srgbClr val="F26B43"/>
          </p15:clr>
        </p15:guide>
        <p15:guide id="17" pos="1584">
          <p15:clr>
            <a:srgbClr val="F26B43"/>
          </p15:clr>
        </p15:guide>
        <p15:guide id="18" pos="4320">
          <p15:clr>
            <a:srgbClr val="F26B43"/>
          </p15:clr>
        </p15:guide>
        <p15:guide id="19" pos="4176">
          <p15:clr>
            <a:srgbClr val="F26B43"/>
          </p15:clr>
        </p15:guide>
        <p15:guide id="20" pos="4464">
          <p15:clr>
            <a:srgbClr val="F26B43"/>
          </p15:clr>
        </p15:guide>
        <p15:guide id="21" orient="horz" pos="1620">
          <p15:clr>
            <a:srgbClr val="F26B43"/>
          </p15:clr>
        </p15:guide>
        <p15:guide id="22" orient="horz" pos="324">
          <p15:clr>
            <a:srgbClr val="F26B43"/>
          </p15:clr>
        </p15:guide>
        <p15:guide id="23" orient="horz" pos="243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10312" y="201168"/>
            <a:ext cx="4142232" cy="452882"/>
          </a:xfrm>
          <a:prstGeom prst="rect">
            <a:avLst/>
          </a:prstGeom>
        </p:spPr>
        <p:txBody>
          <a:bodyPr vert="horz" lIns="0" tIns="0" rIns="0" bIns="0" rtlCol="0" anchor="t">
            <a:noAutofit/>
          </a:bodyPr>
          <a:lstStyle/>
          <a:p>
            <a:r>
              <a:rPr lang="en-US"/>
              <a:t>Click to edit Master title style</a:t>
            </a:r>
            <a:endParaRPr lang="en-US" dirty="0"/>
          </a:p>
        </p:txBody>
      </p:sp>
      <p:sp>
        <p:nvSpPr>
          <p:cNvPr id="5" name="Text Placeholder 4"/>
          <p:cNvSpPr>
            <a:spLocks noGrp="1"/>
          </p:cNvSpPr>
          <p:nvPr>
            <p:ph type="body" idx="1"/>
          </p:nvPr>
        </p:nvSpPr>
        <p:spPr>
          <a:xfrm>
            <a:off x="228599" y="1289304"/>
            <a:ext cx="4123943" cy="320496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p:cNvSpPr>
            <a:spLocks noGrp="1"/>
          </p:cNvSpPr>
          <p:nvPr>
            <p:ph type="sldNum" sz="quarter" idx="4"/>
          </p:nvPr>
        </p:nvSpPr>
        <p:spPr>
          <a:xfrm>
            <a:off x="8815946" y="4825077"/>
            <a:ext cx="99386" cy="92333"/>
          </a:xfrm>
          <a:prstGeom prst="rect">
            <a:avLst/>
          </a:prstGeom>
        </p:spPr>
        <p:txBody>
          <a:bodyPr vert="horz" wrap="none" lIns="0" tIns="0" rIns="0" bIns="0" rtlCol="0" anchor="ctr" anchorCtr="0">
            <a:spAutoFit/>
          </a:bodyPr>
          <a:lstStyle>
            <a:lvl1pPr algn="r">
              <a:defRPr sz="600" b="0" i="0">
                <a:solidFill>
                  <a:srgbClr val="868D95"/>
                </a:solidFill>
                <a:latin typeface="IBM Plex Sans Light" panose="020B0403050203000203" pitchFamily="34" charset="77"/>
              </a:defRPr>
            </a:lvl1pPr>
          </a:lstStyle>
          <a:p>
            <a:fld id="{59395FB3-9C97-154F-86B2-7E381B951268}" type="slidenum">
              <a:rPr lang="en-US" smtClean="0"/>
              <a:pPr/>
              <a:t>‹#›</a:t>
            </a:fld>
            <a:endParaRPr lang="en-US" dirty="0"/>
          </a:p>
        </p:txBody>
      </p:sp>
      <p:sp>
        <p:nvSpPr>
          <p:cNvPr id="3" name="Footer Placeholder 2">
            <a:extLst>
              <a:ext uri="{FF2B5EF4-FFF2-40B4-BE49-F238E27FC236}">
                <a16:creationId xmlns:a16="http://schemas.microsoft.com/office/drawing/2014/main" id="{7BF6398D-7806-1B44-8D41-15A98F113185}"/>
              </a:ext>
            </a:extLst>
          </p:cNvPr>
          <p:cNvSpPr>
            <a:spLocks noGrp="1"/>
          </p:cNvSpPr>
          <p:nvPr>
            <p:ph type="ftr" sz="quarter" idx="3"/>
          </p:nvPr>
        </p:nvSpPr>
        <p:spPr>
          <a:xfrm>
            <a:off x="228599" y="4825970"/>
            <a:ext cx="1916722" cy="91440"/>
          </a:xfrm>
          <a:prstGeom prst="rect">
            <a:avLst/>
          </a:prstGeom>
        </p:spPr>
        <p:txBody>
          <a:bodyPr vert="horz" wrap="none" lIns="0" tIns="0" rIns="0" bIns="0" rtlCol="0" anchor="ctr" anchorCtr="0">
            <a:noAutofit/>
          </a:bodyPr>
          <a:lstStyle>
            <a:lvl1pPr>
              <a:defRPr lang="en-US" sz="600" b="0" i="0">
                <a:solidFill>
                  <a:srgbClr val="868D95"/>
                </a:solidFill>
                <a:latin typeface="IBM Plex Sans Light" panose="020B0403050203000203" pitchFamily="34" charset="77"/>
              </a:defRPr>
            </a:lvl1pPr>
          </a:lstStyle>
          <a:p>
            <a:r>
              <a:rPr lang="en-US" dirty="0"/>
              <a:t>IBM Security / © 2019 IBM Corporation</a:t>
            </a:r>
          </a:p>
        </p:txBody>
      </p:sp>
    </p:spTree>
    <p:extLst>
      <p:ext uri="{BB962C8B-B14F-4D97-AF65-F5344CB8AC3E}">
        <p14:creationId xmlns:p14="http://schemas.microsoft.com/office/powerpoint/2010/main" val="4112626577"/>
      </p:ext>
    </p:extLst>
  </p:cSld>
  <p:clrMap bg1="dk1" tx1="lt1" bg2="dk2" tx2="lt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 id="2147484066" r:id="rId13"/>
    <p:sldLayoutId id="2147484067" r:id="rId14"/>
    <p:sldLayoutId id="2147484068" r:id="rId15"/>
    <p:sldLayoutId id="2147484069" r:id="rId16"/>
    <p:sldLayoutId id="2147484070" r:id="rId17"/>
    <p:sldLayoutId id="2147484071" r:id="rId18"/>
    <p:sldLayoutId id="2147484072" r:id="rId19"/>
    <p:sldLayoutId id="2147484073" r:id="rId20"/>
    <p:sldLayoutId id="2147484074" r:id="rId21"/>
    <p:sldLayoutId id="2147484075" r:id="rId22"/>
    <p:sldLayoutId id="2147484076" r:id="rId23"/>
    <p:sldLayoutId id="2147484077" r:id="rId24"/>
    <p:sldLayoutId id="2147484078" r:id="rId25"/>
    <p:sldLayoutId id="2147484079" r:id="rId26"/>
    <p:sldLayoutId id="2147484080" r:id="rId27"/>
    <p:sldLayoutId id="2147484081" r:id="rId28"/>
    <p:sldLayoutId id="2147484082" r:id="rId29"/>
    <p:sldLayoutId id="2147484083" r:id="rId30"/>
    <p:sldLayoutId id="2147484084" r:id="rId31"/>
    <p:sldLayoutId id="2147484085" r:id="rId32"/>
    <p:sldLayoutId id="2147484086" r:id="rId33"/>
  </p:sldLayoutIdLst>
  <p:hf hdr="0" dt="0"/>
  <p:txStyles>
    <p:titleStyle>
      <a:lvl1pPr algn="l" rtl="0" eaLnBrk="1" fontAlgn="base" hangingPunct="1">
        <a:lnSpc>
          <a:spcPct val="90000"/>
        </a:lnSpc>
        <a:spcBef>
          <a:spcPct val="0"/>
        </a:spcBef>
        <a:spcAft>
          <a:spcPct val="0"/>
        </a:spcAft>
        <a:defRPr sz="2400" b="0">
          <a:solidFill>
            <a:schemeClr val="bg1"/>
          </a:solidFill>
          <a:latin typeface="IBM Plex Sans" charset="0"/>
          <a:ea typeface="IBM Plex Sans" charset="0"/>
          <a:cs typeface="IBM Plex Sans"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4"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0"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93"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58" algn="l" rtl="0" eaLnBrk="1" fontAlgn="base" hangingPunct="1">
        <a:lnSpc>
          <a:spcPct val="90000"/>
        </a:lnSpc>
        <a:spcBef>
          <a:spcPct val="0"/>
        </a:spcBef>
        <a:spcAft>
          <a:spcPct val="0"/>
        </a:spcAft>
        <a:defRPr sz="2220">
          <a:solidFill>
            <a:srgbClr val="191919"/>
          </a:solidFill>
          <a:latin typeface="HelvNeue Light for IBM" pitchFamily="34" charset="0"/>
        </a:defRPr>
      </a:lvl9pPr>
    </p:titleStyle>
    <p:bodyStyle>
      <a:lvl1pPr marL="0" indent="0" algn="l" rtl="0" eaLnBrk="1" fontAlgn="base" hangingPunct="1">
        <a:lnSpc>
          <a:spcPct val="100000"/>
        </a:lnSpc>
        <a:spcBef>
          <a:spcPts val="1200"/>
        </a:spcBef>
        <a:spcAft>
          <a:spcPct val="0"/>
        </a:spcAft>
        <a:buClr>
          <a:srgbClr val="6D6E70"/>
        </a:buClr>
        <a:buSzPct val="90000"/>
        <a:buFont typeface="Wingdings" pitchFamily="2" charset="2"/>
        <a:buNone/>
        <a:defRPr sz="1400">
          <a:solidFill>
            <a:schemeClr val="bg1"/>
          </a:solidFill>
          <a:latin typeface="IBM Plex Sans" charset="0"/>
          <a:ea typeface="IBM Plex Sans" charset="0"/>
          <a:cs typeface="IBM Plex Sans" charset="0"/>
        </a:defRPr>
      </a:lvl1pPr>
      <a:lvl2pPr marL="171450" indent="-171450" algn="l" rtl="0" eaLnBrk="1" fontAlgn="base" hangingPunct="1">
        <a:lnSpc>
          <a:spcPct val="100000"/>
        </a:lnSpc>
        <a:spcBef>
          <a:spcPts val="1200"/>
        </a:spcBef>
        <a:spcAft>
          <a:spcPct val="0"/>
        </a:spcAft>
        <a:buClr>
          <a:schemeClr val="bg1"/>
        </a:buClr>
        <a:buSzPct val="100000"/>
        <a:buFont typeface="Arial" panose="020B0604020202020204" pitchFamily="34" charset="0"/>
        <a:buChar char="•"/>
        <a:tabLst/>
        <a:defRPr sz="1400">
          <a:solidFill>
            <a:schemeClr val="bg1"/>
          </a:solidFill>
          <a:latin typeface="IBM Plex Sans" charset="0"/>
          <a:ea typeface="IBM Plex Sans" charset="0"/>
          <a:cs typeface="IBM Plex Sans" charset="0"/>
        </a:defRPr>
      </a:lvl2pPr>
      <a:lvl3pPr marL="342900" indent="-141288" algn="l" rtl="0" eaLnBrk="1" fontAlgn="base" hangingPunct="1">
        <a:lnSpc>
          <a:spcPct val="100000"/>
        </a:lnSpc>
        <a:spcBef>
          <a:spcPts val="1200"/>
        </a:spcBef>
        <a:spcAft>
          <a:spcPct val="0"/>
        </a:spcAft>
        <a:buClr>
          <a:schemeClr val="bg1"/>
        </a:buClr>
        <a:buSzPct val="100000"/>
        <a:buFont typeface="System Font Regular"/>
        <a:buChar char="–"/>
        <a:tabLst/>
        <a:defRPr sz="1400">
          <a:solidFill>
            <a:schemeClr val="bg1"/>
          </a:solidFill>
          <a:latin typeface="IBM Plex Sans" charset="0"/>
          <a:ea typeface="IBM Plex Sans" charset="0"/>
          <a:cs typeface="IBM Plex Sans" charset="0"/>
        </a:defRPr>
      </a:lvl3pPr>
      <a:lvl4pPr marL="628650" indent="-193675" algn="l" rtl="0" eaLnBrk="1" fontAlgn="base" hangingPunct="1">
        <a:lnSpc>
          <a:spcPct val="100000"/>
        </a:lnSpc>
        <a:spcBef>
          <a:spcPts val="1200"/>
        </a:spcBef>
        <a:spcAft>
          <a:spcPct val="0"/>
        </a:spcAft>
        <a:buClr>
          <a:schemeClr val="bg1"/>
        </a:buClr>
        <a:buSzPct val="100000"/>
        <a:buFont typeface="System Font Regular"/>
        <a:buChar char="»"/>
        <a:tabLst/>
        <a:defRPr sz="1400" baseline="0">
          <a:solidFill>
            <a:schemeClr val="bg1"/>
          </a:solidFill>
          <a:latin typeface="IBM Plex Sans" charset="0"/>
          <a:ea typeface="IBM Plex Sans" charset="0"/>
          <a:cs typeface="IBM Plex Sans" charset="0"/>
        </a:defRPr>
      </a:lvl4pPr>
      <a:lvl5pPr marL="803275" indent="-171450" algn="l" rtl="0" eaLnBrk="1" fontAlgn="base" hangingPunct="1">
        <a:lnSpc>
          <a:spcPct val="100000"/>
        </a:lnSpc>
        <a:spcBef>
          <a:spcPts val="1200"/>
        </a:spcBef>
        <a:spcAft>
          <a:spcPct val="0"/>
        </a:spcAft>
        <a:buClr>
          <a:schemeClr val="bg1"/>
        </a:buClr>
        <a:buFont typeface="System Font Regular"/>
        <a:buChar char="–"/>
        <a:tabLst/>
        <a:defRPr sz="1400">
          <a:solidFill>
            <a:schemeClr val="bg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p:bodyStyle>
    <p:otherStyle>
      <a:defPPr>
        <a:defRPr lang="en-US"/>
      </a:defPPr>
      <a:lvl1pPr marL="0" algn="l" defTabSz="725130" rtl="0" eaLnBrk="1" latinLnBrk="0" hangingPunct="1">
        <a:defRPr sz="1428" kern="1200">
          <a:solidFill>
            <a:schemeClr val="tx1"/>
          </a:solidFill>
          <a:latin typeface="+mn-lt"/>
          <a:ea typeface="+mn-ea"/>
          <a:cs typeface="+mn-cs"/>
        </a:defRPr>
      </a:lvl1pPr>
      <a:lvl2pPr marL="362564" algn="l" defTabSz="725130" rtl="0" eaLnBrk="1" latinLnBrk="0" hangingPunct="1">
        <a:defRPr sz="1428" kern="1200">
          <a:solidFill>
            <a:schemeClr val="tx1"/>
          </a:solidFill>
          <a:latin typeface="+mn-lt"/>
          <a:ea typeface="+mn-ea"/>
          <a:cs typeface="+mn-cs"/>
        </a:defRPr>
      </a:lvl2pPr>
      <a:lvl3pPr marL="725130" algn="l" defTabSz="725130" rtl="0" eaLnBrk="1" latinLnBrk="0" hangingPunct="1">
        <a:defRPr sz="1428" kern="1200">
          <a:solidFill>
            <a:schemeClr val="tx1"/>
          </a:solidFill>
          <a:latin typeface="+mn-lt"/>
          <a:ea typeface="+mn-ea"/>
          <a:cs typeface="+mn-cs"/>
        </a:defRPr>
      </a:lvl3pPr>
      <a:lvl4pPr marL="1087693" algn="l" defTabSz="725130" rtl="0" eaLnBrk="1" latinLnBrk="0" hangingPunct="1">
        <a:defRPr sz="1428" kern="1200">
          <a:solidFill>
            <a:schemeClr val="tx1"/>
          </a:solidFill>
          <a:latin typeface="+mn-lt"/>
          <a:ea typeface="+mn-ea"/>
          <a:cs typeface="+mn-cs"/>
        </a:defRPr>
      </a:lvl4pPr>
      <a:lvl5pPr marL="1450258" algn="l" defTabSz="725130" rtl="0" eaLnBrk="1" latinLnBrk="0" hangingPunct="1">
        <a:defRPr sz="1428" kern="1200">
          <a:solidFill>
            <a:schemeClr val="tx1"/>
          </a:solidFill>
          <a:latin typeface="+mn-lt"/>
          <a:ea typeface="+mn-ea"/>
          <a:cs typeface="+mn-cs"/>
        </a:defRPr>
      </a:lvl5pPr>
      <a:lvl6pPr marL="1812823" algn="l" defTabSz="725130" rtl="0" eaLnBrk="1" latinLnBrk="0" hangingPunct="1">
        <a:defRPr sz="1428" kern="1200">
          <a:solidFill>
            <a:schemeClr val="tx1"/>
          </a:solidFill>
          <a:latin typeface="+mn-lt"/>
          <a:ea typeface="+mn-ea"/>
          <a:cs typeface="+mn-cs"/>
        </a:defRPr>
      </a:lvl6pPr>
      <a:lvl7pPr marL="2175387" algn="l" defTabSz="725130" rtl="0" eaLnBrk="1" latinLnBrk="0" hangingPunct="1">
        <a:defRPr sz="1428" kern="1200">
          <a:solidFill>
            <a:schemeClr val="tx1"/>
          </a:solidFill>
          <a:latin typeface="+mn-lt"/>
          <a:ea typeface="+mn-ea"/>
          <a:cs typeface="+mn-cs"/>
        </a:defRPr>
      </a:lvl7pPr>
      <a:lvl8pPr marL="2537951" algn="l" defTabSz="725130" rtl="0" eaLnBrk="1" latinLnBrk="0" hangingPunct="1">
        <a:defRPr sz="1428" kern="1200">
          <a:solidFill>
            <a:schemeClr val="tx1"/>
          </a:solidFill>
          <a:latin typeface="+mn-lt"/>
          <a:ea typeface="+mn-ea"/>
          <a:cs typeface="+mn-cs"/>
        </a:defRPr>
      </a:lvl8pPr>
      <a:lvl9pPr marL="2900516" algn="l" defTabSz="725130" rtl="0" eaLnBrk="1" latinLnBrk="0" hangingPunct="1">
        <a:defRPr sz="142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7.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7.xml"/><Relationship Id="rId6" Type="http://schemas.openxmlformats.org/officeDocument/2006/relationships/image" Target="../media/image29.png"/><Relationship Id="rId5" Type="http://schemas.openxmlformats.org/officeDocument/2006/relationships/image" Target="../media/image24.tiff"/><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7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8.jp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6.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7.xml"/><Relationship Id="rId6" Type="http://schemas.openxmlformats.org/officeDocument/2006/relationships/image" Target="../media/image30.png"/><Relationship Id="rId5" Type="http://schemas.openxmlformats.org/officeDocument/2006/relationships/image" Target="../media/image40.png"/><Relationship Id="rId4" Type="http://schemas.openxmlformats.org/officeDocument/2006/relationships/image" Target="../media/image39.jp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7.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77.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7.xml"/></Relationships>
</file>

<file path=ppt/slides/_rels/slide18.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notesSlide" Target="../notesSlides/notesSlide17.xml"/><Relationship Id="rId1" Type="http://schemas.openxmlformats.org/officeDocument/2006/relationships/slideLayout" Target="../slideLayouts/slideLayout77.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77.xml"/><Relationship Id="rId4" Type="http://schemas.openxmlformats.org/officeDocument/2006/relationships/hyperlink" Target="http://www.ibm.com/securit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8" Type="http://schemas.openxmlformats.org/officeDocument/2006/relationships/hyperlink" Target="https://www.youtube.com/ibmsecurity" TargetMode="External"/><Relationship Id="rId3" Type="http://schemas.openxmlformats.org/officeDocument/2006/relationships/hyperlink" Target="https://www.ibm.com/security" TargetMode="External"/><Relationship Id="rId7" Type="http://schemas.openxmlformats.org/officeDocument/2006/relationships/hyperlink" Target="https://twitter.com/IBMSecurity?ref_src=twsrc%5Egoogle%7Ctwcamp%5Eserp%7Ctwgr%5Eauthor" TargetMode="External"/><Relationship Id="rId2" Type="http://schemas.openxmlformats.org/officeDocument/2006/relationships/notesSlide" Target="../notesSlides/notesSlide18.xml"/><Relationship Id="rId1" Type="http://schemas.openxmlformats.org/officeDocument/2006/relationships/slideLayout" Target="../slideLayouts/slideLayout45.xml"/><Relationship Id="rId6" Type="http://schemas.openxmlformats.org/officeDocument/2006/relationships/hyperlink" Target="https://exchange.xforce.ibmcloud.com/" TargetMode="External"/><Relationship Id="rId5" Type="http://schemas.openxmlformats.org/officeDocument/2006/relationships/hyperlink" Target="https://www.ibm.com/security/community" TargetMode="External"/><Relationship Id="rId4" Type="http://schemas.openxmlformats.org/officeDocument/2006/relationships/hyperlink" Target="https://securityintelligence.com/"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0.xml"/><Relationship Id="rId5" Type="http://schemas.microsoft.com/office/2007/relationships/hdphoto" Target="../media/hdphoto1.wdp"/><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51.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C7096-1B36-9444-8C3E-CDE294254ED4}"/>
              </a:ext>
            </a:extLst>
          </p:cNvPr>
          <p:cNvSpPr>
            <a:spLocks noGrp="1"/>
          </p:cNvSpPr>
          <p:nvPr>
            <p:ph type="title"/>
          </p:nvPr>
        </p:nvSpPr>
        <p:spPr/>
        <p:txBody>
          <a:bodyPr/>
          <a:lstStyle/>
          <a:p>
            <a:br>
              <a:rPr lang="en-US" sz="1800" dirty="0">
                <a:solidFill>
                  <a:schemeClr val="accent4"/>
                </a:solidFill>
              </a:rPr>
            </a:br>
            <a:br>
              <a:rPr lang="en-US" dirty="0"/>
            </a:br>
            <a:r>
              <a:rPr lang="en-US" b="1" dirty="0"/>
              <a:t>Continuous Security for Hybrid Multicloud</a:t>
            </a:r>
            <a:br>
              <a:rPr lang="en-US" b="1" dirty="0"/>
            </a:br>
            <a:br>
              <a:rPr lang="en-US" b="1" dirty="0"/>
            </a:br>
            <a:br>
              <a:rPr lang="en-US" b="1" dirty="0"/>
            </a:br>
            <a:br>
              <a:rPr lang="en-US" b="1" dirty="0"/>
            </a:br>
            <a:br>
              <a:rPr lang="en-US" b="1" dirty="0"/>
            </a:br>
            <a:br>
              <a:rPr lang="en-US" b="1" dirty="0"/>
            </a:br>
            <a:br>
              <a:rPr lang="en-US" b="1" dirty="0"/>
            </a:br>
            <a:br>
              <a:rPr lang="en-US" b="1" dirty="0"/>
            </a:br>
            <a:r>
              <a:rPr lang="en-US" sz="1800" dirty="0"/>
              <a:t>Sridhar Muppidi, CTO, IBM Security </a:t>
            </a:r>
            <a:br>
              <a:rPr lang="en-US" dirty="0"/>
            </a:br>
            <a:endParaRPr lang="en-US" sz="1400" dirty="0">
              <a:latin typeface="IBM Plex Sans" panose="020B0503050203000203" pitchFamily="34" charset="0"/>
            </a:endParaRPr>
          </a:p>
        </p:txBody>
      </p:sp>
    </p:spTree>
    <p:extLst>
      <p:ext uri="{BB962C8B-B14F-4D97-AF65-F5344CB8AC3E}">
        <p14:creationId xmlns:p14="http://schemas.microsoft.com/office/powerpoint/2010/main" val="3971113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5306558-2EA3-AF4E-85BB-8F84BE8A885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t="10418" b="1168"/>
          <a:stretch/>
        </p:blipFill>
        <p:spPr>
          <a:xfrm>
            <a:off x="0" y="0"/>
            <a:ext cx="9144000" cy="2694861"/>
          </a:xfrm>
          <a:prstGeom prst="rect">
            <a:avLst/>
          </a:prstGeom>
        </p:spPr>
      </p:pic>
      <p:sp>
        <p:nvSpPr>
          <p:cNvPr id="4" name="Slide Number Placeholder 3">
            <a:extLst>
              <a:ext uri="{FF2B5EF4-FFF2-40B4-BE49-F238E27FC236}">
                <a16:creationId xmlns:a16="http://schemas.microsoft.com/office/drawing/2014/main" id="{089D3F32-2671-6D42-9C1D-F4E328AA7F91}"/>
              </a:ext>
            </a:extLst>
          </p:cNvPr>
          <p:cNvSpPr>
            <a:spLocks noGrp="1"/>
          </p:cNvSpPr>
          <p:nvPr>
            <p:ph type="sldNum" sz="quarter" idx="11"/>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59395FB3-9C97-154F-86B2-7E381B951268}" type="slidenum">
              <a:rPr kumimoji="0" lang="en-US" sz="600" b="0" i="0" u="none" strike="noStrike" kern="1200" cap="none" spc="0" normalizeH="0" baseline="0" noProof="0" smtClean="0">
                <a:ln>
                  <a:noFill/>
                </a:ln>
                <a:solidFill>
                  <a:srgbClr val="868D95"/>
                </a:solidFill>
                <a:effectLst/>
                <a:uLnTx/>
                <a:uFillTx/>
                <a:latin typeface="IBM Plex Sans Light" panose="020B0403050203000203" pitchFamily="34" charset="77"/>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10</a:t>
            </a:fld>
            <a:endParaRPr kumimoji="0" lang="en-US" sz="600" b="0" i="0" u="none" strike="noStrike" kern="1200" cap="none" spc="0" normalizeH="0" baseline="0" noProof="0" dirty="0">
              <a:ln>
                <a:noFill/>
              </a:ln>
              <a:solidFill>
                <a:srgbClr val="868D95"/>
              </a:solidFill>
              <a:effectLst/>
              <a:uLnTx/>
              <a:uFillTx/>
              <a:latin typeface="IBM Plex Sans Light" panose="020B0403050203000203" pitchFamily="34" charset="77"/>
              <a:ea typeface="+mn-ea"/>
              <a:cs typeface="+mn-cs"/>
            </a:endParaRPr>
          </a:p>
        </p:txBody>
      </p:sp>
      <p:sp>
        <p:nvSpPr>
          <p:cNvPr id="10" name="Title 1">
            <a:extLst>
              <a:ext uri="{FF2B5EF4-FFF2-40B4-BE49-F238E27FC236}">
                <a16:creationId xmlns:a16="http://schemas.microsoft.com/office/drawing/2014/main" id="{052AC6F3-34E1-A546-884A-6B23C359B2D1}"/>
              </a:ext>
            </a:extLst>
          </p:cNvPr>
          <p:cNvSpPr txBox="1">
            <a:spLocks/>
          </p:cNvSpPr>
          <p:nvPr/>
        </p:nvSpPr>
        <p:spPr>
          <a:xfrm>
            <a:off x="228599" y="3224032"/>
            <a:ext cx="1225297" cy="2215991"/>
          </a:xfrm>
          <a:prstGeom prst="rect">
            <a:avLst/>
          </a:prstGeom>
        </p:spPr>
        <p:txBody>
          <a:bodyPr vert="horz" wrap="square" lIns="0" tIns="0" rIns="0" bIns="0" numCol="1" spcCol="365760" rtlCol="0" anchor="t">
            <a:spAutoFit/>
          </a:bodyPr>
          <a:lstStyle>
            <a:lvl1pPr algn="l" rtl="0" eaLnBrk="1" fontAlgn="base" hangingPunct="1">
              <a:lnSpc>
                <a:spcPct val="90000"/>
              </a:lnSpc>
              <a:spcBef>
                <a:spcPct val="0"/>
              </a:spcBef>
              <a:spcAft>
                <a:spcPct val="0"/>
              </a:spcAft>
              <a:defRPr sz="2400" b="0">
                <a:solidFill>
                  <a:schemeClr val="bg1"/>
                </a:solidFill>
                <a:latin typeface="IBM Plex Sans" charset="0"/>
                <a:ea typeface="IBM Plex Sans" charset="0"/>
                <a:cs typeface="IBM Plex Sans"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4"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0"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93"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58" algn="l" rtl="0" eaLnBrk="1" fontAlgn="base" hangingPunct="1">
              <a:lnSpc>
                <a:spcPct val="90000"/>
              </a:lnSpc>
              <a:spcBef>
                <a:spcPct val="0"/>
              </a:spcBef>
              <a:spcAft>
                <a:spcPct val="0"/>
              </a:spcAft>
              <a:defRPr sz="2220">
                <a:solidFill>
                  <a:srgbClr val="191919"/>
                </a:solidFill>
                <a:latin typeface="HelvNeue Light for IBM"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IBM Plex Sans Light" panose="020B0403050203000203" pitchFamily="34" charset="77"/>
              </a:rPr>
              <a:t>Define your strategy up front </a:t>
            </a:r>
            <a:r>
              <a:rPr kumimoji="0" lang="en-US" sz="1600" b="0" i="0" u="none" strike="noStrike" kern="0" cap="none" spc="0" normalizeH="0" baseline="0" noProof="0" dirty="0">
                <a:ln>
                  <a:noFill/>
                </a:ln>
                <a:solidFill>
                  <a:srgbClr val="9FA5AD"/>
                </a:solidFill>
                <a:effectLst/>
                <a:uLnTx/>
                <a:uFillTx/>
                <a:latin typeface="IBM Plex Sans Light" panose="020B0403050203000203" pitchFamily="34" charset="77"/>
              </a:rPr>
              <a:t>&amp; apply it throughout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9FA5AD"/>
              </a:solidFill>
              <a:effectLst/>
              <a:uLnTx/>
              <a:uFillTx/>
              <a:latin typeface="IBM Plex Sans Light" panose="020B0403050203000203" pitchFamily="34" charset="77"/>
            </a:endParaRPr>
          </a:p>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sz="1600" b="0" i="0" u="none" strike="noStrike" kern="0" cap="none" spc="0" normalizeH="0" baseline="0" noProof="0" dirty="0">
                <a:ln>
                  <a:noFill/>
                </a:ln>
                <a:solidFill>
                  <a:srgbClr val="9FA5AD"/>
                </a:solidFill>
                <a:effectLst/>
                <a:uLnTx/>
                <a:uFillTx/>
                <a:latin typeface="IBM Plex Sans Light" panose="020B0403050203000203" pitchFamily="34" charset="77"/>
              </a:rPr>
            </a:br>
            <a:endParaRPr kumimoji="0" lang="en-US" sz="1600" b="0" i="0" u="none" strike="noStrike" kern="0" cap="none" spc="0" normalizeH="0" baseline="0" noProof="0" dirty="0">
              <a:ln>
                <a:noFill/>
              </a:ln>
              <a:solidFill>
                <a:srgbClr val="9FA5AD"/>
              </a:solidFill>
              <a:effectLst/>
              <a:uLnTx/>
              <a:uFillTx/>
              <a:latin typeface="IBM Plex Sans Light" panose="020B0403050203000203" pitchFamily="34" charset="77"/>
            </a:endParaRPr>
          </a:p>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sz="1600" b="0" i="0" u="none" strike="noStrike" kern="0" cap="none" spc="0" normalizeH="0" baseline="0" noProof="0" dirty="0">
                <a:ln>
                  <a:noFill/>
                </a:ln>
                <a:solidFill>
                  <a:srgbClr val="9FA5AD"/>
                </a:solidFill>
                <a:effectLst/>
                <a:uLnTx/>
                <a:uFillTx/>
                <a:latin typeface="IBM Plex Sans Light" panose="020B0403050203000203" pitchFamily="34" charset="77"/>
              </a:rPr>
            </a:br>
            <a:endParaRPr kumimoji="0" lang="en-US" sz="1600" b="0" i="0" u="none" strike="noStrike" kern="0" cap="none" spc="0" normalizeH="0" baseline="0" noProof="0" dirty="0">
              <a:ln>
                <a:noFill/>
              </a:ln>
              <a:solidFill>
                <a:srgbClr val="9FA5AD"/>
              </a:solidFill>
              <a:effectLst/>
              <a:uLnTx/>
              <a:uFillTx/>
              <a:latin typeface="IBM Plex Sans Light" panose="020B0403050203000203" pitchFamily="34" charset="77"/>
            </a:endParaRPr>
          </a:p>
        </p:txBody>
      </p:sp>
      <p:sp>
        <p:nvSpPr>
          <p:cNvPr id="5" name="Rectangle 4">
            <a:extLst>
              <a:ext uri="{FF2B5EF4-FFF2-40B4-BE49-F238E27FC236}">
                <a16:creationId xmlns:a16="http://schemas.microsoft.com/office/drawing/2014/main" id="{4EB247C2-2CBD-174B-9D1D-5D454CE0F4B5}"/>
              </a:ext>
            </a:extLst>
          </p:cNvPr>
          <p:cNvSpPr/>
          <p:nvPr/>
        </p:nvSpPr>
        <p:spPr>
          <a:xfrm>
            <a:off x="2145321" y="3224032"/>
            <a:ext cx="1463041"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9FA5AD"/>
                </a:solidFill>
                <a:effectLst/>
                <a:uLnTx/>
                <a:uFillTx/>
                <a:latin typeface="IBM Plex Sans Light" panose="020B0403050203000203" pitchFamily="34" charset="77"/>
                <a:ea typeface="+mn-ea"/>
                <a:cs typeface="+mn-cs"/>
              </a:rPr>
              <a:t>Consider </a:t>
            </a:r>
            <a:br>
              <a:rPr kumimoji="0" lang="en-US" sz="1600" b="0" i="0" u="none" strike="noStrike" kern="0" cap="none" spc="0" normalizeH="0" baseline="0" noProof="0" dirty="0">
                <a:ln>
                  <a:noFill/>
                </a:ln>
                <a:solidFill>
                  <a:srgbClr val="9FA5AD"/>
                </a:solidFill>
                <a:effectLst/>
                <a:uLnTx/>
                <a:uFillTx/>
                <a:latin typeface="IBM Plex Sans Light" panose="020B0403050203000203" pitchFamily="34" charset="77"/>
                <a:ea typeface="+mn-ea"/>
                <a:cs typeface="+mn-cs"/>
              </a:rPr>
            </a:br>
            <a:r>
              <a:rPr kumimoji="0" lang="en-US" sz="1600" b="0" i="0" u="none" strike="noStrike" kern="0" cap="none" spc="0" normalizeH="0" baseline="0" noProof="0" dirty="0">
                <a:ln>
                  <a:noFill/>
                </a:ln>
                <a:solidFill>
                  <a:srgbClr val="9FA5AD"/>
                </a:solidFill>
                <a:effectLst/>
                <a:uLnTx/>
                <a:uFillTx/>
                <a:latin typeface="IBM Plex Sans Light" panose="020B0403050203000203" pitchFamily="34" charset="77"/>
                <a:ea typeface="+mn-ea"/>
                <a:cs typeface="+mn-cs"/>
              </a:rPr>
              <a:t>any </a:t>
            </a:r>
            <a:r>
              <a:rPr kumimoji="0" lang="en-US" sz="1600" b="1" i="0" u="none" strike="noStrike" kern="0" cap="none" spc="0" normalizeH="0" baseline="0" noProof="0" dirty="0">
                <a:ln>
                  <a:noFill/>
                </a:ln>
                <a:solidFill>
                  <a:srgbClr val="FFFFFF"/>
                </a:solidFill>
                <a:effectLst/>
                <a:uLnTx/>
                <a:uFillTx/>
                <a:latin typeface="IBM Plex Sans Light" panose="020B0403050203000203" pitchFamily="34" charset="77"/>
                <a:ea typeface="+mn-ea"/>
                <a:cs typeface="+mn-cs"/>
              </a:rPr>
              <a:t>data sovereignty </a:t>
            </a:r>
            <a:r>
              <a:rPr kumimoji="0" lang="en-US" sz="1600" b="0" i="0" u="none" strike="noStrike" kern="0" cap="none" spc="0" normalizeH="0" baseline="0" noProof="0" dirty="0">
                <a:ln>
                  <a:noFill/>
                </a:ln>
                <a:solidFill>
                  <a:srgbClr val="9FA5AD"/>
                </a:solidFill>
                <a:effectLst/>
                <a:uLnTx/>
                <a:uFillTx/>
                <a:latin typeface="IBM Plex Sans Light" panose="020B0403050203000203" pitchFamily="34" charset="77"/>
                <a:ea typeface="+mn-ea"/>
                <a:cs typeface="+mn-cs"/>
              </a:rPr>
              <a:t>requirements</a:t>
            </a:r>
          </a:p>
        </p:txBody>
      </p:sp>
      <p:sp>
        <p:nvSpPr>
          <p:cNvPr id="8" name="Rectangle 7">
            <a:extLst>
              <a:ext uri="{FF2B5EF4-FFF2-40B4-BE49-F238E27FC236}">
                <a16:creationId xmlns:a16="http://schemas.microsoft.com/office/drawing/2014/main" id="{856AC8F8-F689-A14C-AD49-22F666EA47B0}"/>
              </a:ext>
            </a:extLst>
          </p:cNvPr>
          <p:cNvSpPr/>
          <p:nvPr/>
        </p:nvSpPr>
        <p:spPr>
          <a:xfrm>
            <a:off x="4096512" y="3221907"/>
            <a:ext cx="1463041"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9FA5AD"/>
                </a:solidFill>
                <a:effectLst/>
                <a:uLnTx/>
                <a:uFillTx/>
                <a:latin typeface="IBM Plex Sans Light" panose="020B0403050203000203" pitchFamily="34" charset="77"/>
                <a:ea typeface="+mn-ea"/>
                <a:cs typeface="+mn-cs"/>
              </a:rPr>
              <a:t>Address </a:t>
            </a:r>
            <a:br>
              <a:rPr kumimoji="0" lang="en-US" sz="1600" b="0" i="0" u="none" strike="noStrike" kern="0" cap="none" spc="0" normalizeH="0" baseline="0" noProof="0" dirty="0">
                <a:ln>
                  <a:noFill/>
                </a:ln>
                <a:solidFill>
                  <a:srgbClr val="9FA5AD"/>
                </a:solidFill>
                <a:effectLst/>
                <a:uLnTx/>
                <a:uFillTx/>
                <a:latin typeface="IBM Plex Sans Light" panose="020B0403050203000203" pitchFamily="34" charset="77"/>
                <a:ea typeface="+mn-ea"/>
                <a:cs typeface="+mn-cs"/>
              </a:rPr>
            </a:br>
            <a:r>
              <a:rPr kumimoji="0" lang="en-US" sz="1600" b="0" i="0" u="none" strike="noStrike" kern="0" cap="none" spc="0" normalizeH="0" baseline="0" noProof="0" dirty="0">
                <a:ln>
                  <a:noFill/>
                </a:ln>
                <a:solidFill>
                  <a:srgbClr val="9FA5AD"/>
                </a:solidFill>
                <a:effectLst/>
                <a:uLnTx/>
                <a:uFillTx/>
                <a:latin typeface="IBM Plex Sans Light" panose="020B0403050203000203" pitchFamily="34" charset="77"/>
                <a:ea typeface="+mn-ea"/>
                <a:cs typeface="+mn-cs"/>
              </a:rPr>
              <a:t>any </a:t>
            </a:r>
            <a:r>
              <a:rPr kumimoji="0" lang="en-US" sz="1600" b="1" i="0" u="none" strike="noStrike" kern="0" cap="none" spc="0" normalizeH="0" baseline="0" noProof="0" dirty="0">
                <a:ln>
                  <a:noFill/>
                </a:ln>
                <a:solidFill>
                  <a:srgbClr val="FFFFFF"/>
                </a:solidFill>
                <a:effectLst/>
                <a:uLnTx/>
                <a:uFillTx/>
                <a:latin typeface="IBM Plex Sans Light" panose="020B0403050203000203" pitchFamily="34" charset="77"/>
                <a:ea typeface="+mn-ea"/>
                <a:cs typeface="+mn-cs"/>
              </a:rPr>
              <a:t>audit</a:t>
            </a:r>
            <a:r>
              <a:rPr kumimoji="0" lang="en-US" sz="1600" b="0" i="0" u="none" strike="noStrike" kern="0" cap="none" spc="0" normalizeH="0" baseline="0" noProof="0" dirty="0">
                <a:ln>
                  <a:noFill/>
                </a:ln>
                <a:solidFill>
                  <a:srgbClr val="FFFFFF"/>
                </a:solidFill>
                <a:effectLst/>
                <a:uLnTx/>
                <a:uFillTx/>
                <a:latin typeface="IBM Plex Sans Light" panose="020B0403050203000203" pitchFamily="34" charset="77"/>
                <a:ea typeface="+mn-ea"/>
                <a:cs typeface="+mn-cs"/>
              </a:rPr>
              <a:t> </a:t>
            </a:r>
            <a:r>
              <a:rPr kumimoji="0" lang="en-US" sz="1600" b="1" i="0" u="none" strike="noStrike" kern="0" cap="none" spc="0" normalizeH="0" baseline="0" noProof="0" dirty="0">
                <a:ln>
                  <a:noFill/>
                </a:ln>
                <a:solidFill>
                  <a:srgbClr val="FFFFFF"/>
                </a:solidFill>
                <a:effectLst/>
                <a:uLnTx/>
                <a:uFillTx/>
                <a:latin typeface="IBM Plex Sans Light" panose="020B0403050203000203" pitchFamily="34" charset="77"/>
                <a:ea typeface="+mn-ea"/>
                <a:cs typeface="+mn-cs"/>
              </a:rPr>
              <a:t>&amp; compliance </a:t>
            </a:r>
            <a:r>
              <a:rPr kumimoji="0" lang="en-US" sz="1600" b="0" i="0" u="none" strike="noStrike" kern="0" cap="none" spc="0" normalizeH="0" baseline="0" noProof="0" dirty="0">
                <a:ln>
                  <a:noFill/>
                </a:ln>
                <a:solidFill>
                  <a:srgbClr val="9FA5AD"/>
                </a:solidFill>
                <a:effectLst/>
                <a:uLnTx/>
                <a:uFillTx/>
                <a:latin typeface="IBM Plex Sans Light" panose="020B0403050203000203" pitchFamily="34" charset="77"/>
                <a:ea typeface="+mn-ea"/>
                <a:cs typeface="+mn-cs"/>
              </a:rPr>
              <a:t>requirements</a:t>
            </a:r>
          </a:p>
        </p:txBody>
      </p:sp>
      <p:sp>
        <p:nvSpPr>
          <p:cNvPr id="13" name="Rectangle 12">
            <a:extLst>
              <a:ext uri="{FF2B5EF4-FFF2-40B4-BE49-F238E27FC236}">
                <a16:creationId xmlns:a16="http://schemas.microsoft.com/office/drawing/2014/main" id="{5C3E0A07-D639-0A4F-80CC-E939E5EAAED9}"/>
              </a:ext>
            </a:extLst>
          </p:cNvPr>
          <p:cNvSpPr/>
          <p:nvPr/>
        </p:nvSpPr>
        <p:spPr>
          <a:xfrm>
            <a:off x="6035041" y="3221360"/>
            <a:ext cx="1655063"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9FA5AD"/>
                </a:solidFill>
                <a:effectLst/>
                <a:uLnTx/>
                <a:uFillTx/>
                <a:latin typeface="IBM Plex Sans Light" panose="020B0403050203000203" pitchFamily="34" charset="77"/>
                <a:ea typeface="+mn-ea"/>
                <a:cs typeface="+mn-cs"/>
              </a:rPr>
              <a:t>Establish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9FA5AD"/>
                </a:solidFill>
                <a:effectLst/>
                <a:uLnTx/>
                <a:uFillTx/>
                <a:latin typeface="IBM Plex Sans Light" panose="020B0403050203000203" pitchFamily="34" charset="77"/>
                <a:ea typeface="+mn-ea"/>
                <a:cs typeface="+mn-cs"/>
              </a:rPr>
              <a:t>your </a:t>
            </a:r>
            <a:r>
              <a:rPr kumimoji="0" lang="en-US" sz="1600" b="1" i="0" u="none" strike="noStrike" kern="0" cap="none" spc="0" normalizeH="0" baseline="0" noProof="0" dirty="0">
                <a:ln>
                  <a:noFill/>
                </a:ln>
                <a:solidFill>
                  <a:srgbClr val="FFFFFF"/>
                </a:solidFill>
                <a:effectLst/>
                <a:uLnTx/>
                <a:uFillTx/>
                <a:latin typeface="IBM Plex Sans Light" panose="020B0403050203000203" pitchFamily="34" charset="77"/>
                <a:ea typeface="+mn-ea"/>
                <a:cs typeface="+mn-cs"/>
              </a:rPr>
              <a:t>risk management </a:t>
            </a:r>
            <a:r>
              <a:rPr kumimoji="0" lang="en-US" sz="1600" b="0" i="0" u="none" strike="noStrike" kern="0" cap="none" spc="0" normalizeH="0" baseline="0" noProof="0" dirty="0">
                <a:ln>
                  <a:noFill/>
                </a:ln>
                <a:solidFill>
                  <a:srgbClr val="9FA5AD"/>
                </a:solidFill>
                <a:effectLst/>
                <a:uLnTx/>
                <a:uFillTx/>
                <a:latin typeface="IBM Plex Sans Light" panose="020B0403050203000203" pitchFamily="34" charset="77"/>
                <a:ea typeface="+mn-ea"/>
                <a:cs typeface="+mn-cs"/>
              </a:rPr>
              <a:t>process</a:t>
            </a:r>
          </a:p>
        </p:txBody>
      </p:sp>
      <p:sp>
        <p:nvSpPr>
          <p:cNvPr id="15" name="Rectangle 14">
            <a:extLst>
              <a:ext uri="{FF2B5EF4-FFF2-40B4-BE49-F238E27FC236}">
                <a16:creationId xmlns:a16="http://schemas.microsoft.com/office/drawing/2014/main" id="{9650C1F4-E7E1-1241-8E99-C08FD2BF76B7}"/>
              </a:ext>
            </a:extLst>
          </p:cNvPr>
          <p:cNvSpPr/>
          <p:nvPr/>
        </p:nvSpPr>
        <p:spPr>
          <a:xfrm>
            <a:off x="7763256" y="3221360"/>
            <a:ext cx="1380744"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9FA5AD"/>
                </a:solidFill>
                <a:effectLst/>
                <a:uLnTx/>
                <a:uFillTx/>
                <a:latin typeface="IBM Plex Sans Light" panose="020B0403050203000203" pitchFamily="34" charset="77"/>
                <a:ea typeface="+mn-ea"/>
                <a:cs typeface="+mn-cs"/>
              </a:rPr>
              <a:t>Automated checks for </a:t>
            </a:r>
            <a:r>
              <a:rPr kumimoji="0" lang="en-US" sz="1600" b="1" i="0" u="none" strike="noStrike" kern="0" cap="none" spc="0" normalizeH="0" baseline="0" noProof="0" dirty="0">
                <a:ln>
                  <a:noFill/>
                </a:ln>
                <a:solidFill>
                  <a:srgbClr val="FFFFFF"/>
                </a:solidFill>
                <a:effectLst/>
                <a:uLnTx/>
                <a:uFillTx/>
                <a:latin typeface="IBM Plex Sans Light" panose="020B0403050203000203" pitchFamily="34" charset="77"/>
                <a:ea typeface="+mn-ea"/>
                <a:cs typeface="+mn-cs"/>
              </a:rPr>
              <a:t>continuous assurance</a:t>
            </a:r>
          </a:p>
        </p:txBody>
      </p:sp>
      <p:pic>
        <p:nvPicPr>
          <p:cNvPr id="18" name="Picture 17">
            <a:extLst>
              <a:ext uri="{FF2B5EF4-FFF2-40B4-BE49-F238E27FC236}">
                <a16:creationId xmlns:a16="http://schemas.microsoft.com/office/drawing/2014/main" id="{413BC484-2036-9E45-A4B3-7DD5C92C8CD1}"/>
              </a:ext>
            </a:extLst>
          </p:cNvPr>
          <p:cNvPicPr>
            <a:picLocks noChangeAspect="1"/>
          </p:cNvPicPr>
          <p:nvPr/>
        </p:nvPicPr>
        <p:blipFill rotWithShape="1">
          <a:blip r:embed="rId5"/>
          <a:srcRect r="383"/>
          <a:stretch/>
        </p:blipFill>
        <p:spPr>
          <a:xfrm rot="16200000">
            <a:off x="3216707" y="-3218998"/>
            <a:ext cx="2694859" cy="9132850"/>
          </a:xfrm>
          <a:prstGeom prst="rect">
            <a:avLst/>
          </a:prstGeom>
        </p:spPr>
      </p:pic>
      <p:pic>
        <p:nvPicPr>
          <p:cNvPr id="19" name="Picture 18">
            <a:extLst>
              <a:ext uri="{FF2B5EF4-FFF2-40B4-BE49-F238E27FC236}">
                <a16:creationId xmlns:a16="http://schemas.microsoft.com/office/drawing/2014/main" id="{FFAF128A-CEBA-2F41-A9C3-AE9B444DAA2D}"/>
              </a:ext>
            </a:extLst>
          </p:cNvPr>
          <p:cNvPicPr>
            <a:picLocks noChangeAspect="1"/>
          </p:cNvPicPr>
          <p:nvPr/>
        </p:nvPicPr>
        <p:blipFill rotWithShape="1">
          <a:blip r:embed="rId6" cstate="hqprint">
            <a:alphaModFix/>
            <a:extLst>
              <a:ext uri="{28A0092B-C50C-407E-A947-70E740481C1C}">
                <a14:useLocalDpi xmlns:a14="http://schemas.microsoft.com/office/drawing/2010/main"/>
              </a:ext>
            </a:extLst>
          </a:blip>
          <a:srcRect/>
          <a:stretch/>
        </p:blipFill>
        <p:spPr>
          <a:xfrm flipH="1" flipV="1">
            <a:off x="11148" y="1583231"/>
            <a:ext cx="9132851" cy="1111628"/>
          </a:xfrm>
          <a:prstGeom prst="rect">
            <a:avLst/>
          </a:prstGeom>
          <a:gradFill>
            <a:gsLst>
              <a:gs pos="0">
                <a:srgbClr val="12161A">
                  <a:alpha val="0"/>
                </a:srgbClr>
              </a:gs>
              <a:gs pos="99000">
                <a:srgbClr val="040F44">
                  <a:alpha val="84000"/>
                </a:srgbClr>
              </a:gs>
            </a:gsLst>
            <a:lin ang="16200000" scaled="1"/>
          </a:gradFill>
        </p:spPr>
      </p:pic>
      <p:sp>
        <p:nvSpPr>
          <p:cNvPr id="20" name="Rectangle 19">
            <a:extLst>
              <a:ext uri="{FF2B5EF4-FFF2-40B4-BE49-F238E27FC236}">
                <a16:creationId xmlns:a16="http://schemas.microsoft.com/office/drawing/2014/main" id="{E9724FA5-962B-DA43-91DE-149C89F60DC2}"/>
              </a:ext>
            </a:extLst>
          </p:cNvPr>
          <p:cNvSpPr/>
          <p:nvPr/>
        </p:nvSpPr>
        <p:spPr>
          <a:xfrm rot="16200000">
            <a:off x="3218995" y="-3215086"/>
            <a:ext cx="2694862" cy="9128272"/>
          </a:xfrm>
          <a:prstGeom prst="rect">
            <a:avLst/>
          </a:prstGeom>
          <a:gradFill>
            <a:gsLst>
              <a:gs pos="50000">
                <a:srgbClr val="0043DD">
                  <a:alpha val="55000"/>
                </a:srgbClr>
              </a:gs>
              <a:gs pos="8000">
                <a:srgbClr val="0043DD">
                  <a:alpha val="0"/>
                </a:srgbClr>
              </a:gs>
              <a:gs pos="99000">
                <a:srgbClr val="040F44">
                  <a:alpha val="84000"/>
                </a:srgbClr>
              </a:gs>
            </a:gsLst>
            <a:lin ang="16200000" scaled="1"/>
          </a:gradFill>
          <a:ln>
            <a:noFill/>
          </a:ln>
        </p:spPr>
        <p:txBody>
          <a:bodyPr wrap="square" lIns="182880" tIns="0" rIns="0" bIns="0" anchor="ctr" anchorCtr="0">
            <a:noAutofit/>
          </a:bodyPr>
          <a:lstStyle/>
          <a:p>
            <a:pPr marL="4763"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IBM Plex Sans Medium" panose="020B0503050203000203" pitchFamily="34" charset="77"/>
              <a:ea typeface="+mn-ea"/>
              <a:cs typeface="+mn-cs"/>
            </a:endParaRPr>
          </a:p>
        </p:txBody>
      </p:sp>
      <p:sp>
        <p:nvSpPr>
          <p:cNvPr id="2" name="Title 1">
            <a:extLst>
              <a:ext uri="{FF2B5EF4-FFF2-40B4-BE49-F238E27FC236}">
                <a16:creationId xmlns:a16="http://schemas.microsoft.com/office/drawing/2014/main" id="{1E9E8170-ED01-D54A-B7CE-1A66902D4B4D}"/>
              </a:ext>
            </a:extLst>
          </p:cNvPr>
          <p:cNvSpPr>
            <a:spLocks noGrp="1"/>
          </p:cNvSpPr>
          <p:nvPr>
            <p:ph type="title"/>
          </p:nvPr>
        </p:nvSpPr>
        <p:spPr>
          <a:xfrm>
            <a:off x="210312" y="201168"/>
            <a:ext cx="4782312" cy="609398"/>
          </a:xfrm>
        </p:spPr>
        <p:txBody>
          <a:bodyPr/>
          <a:lstStyle/>
          <a:p>
            <a:r>
              <a:rPr lang="en-US" sz="2200" dirty="0">
                <a:solidFill>
                  <a:schemeClr val="accent6"/>
                </a:solidFill>
                <a:latin typeface="IBM Plex Sans Light" panose="020B0403050203000203" pitchFamily="34" charset="77"/>
              </a:rPr>
              <a:t>Strategy &amp; Governance Alignment</a:t>
            </a:r>
          </a:p>
        </p:txBody>
      </p:sp>
      <p:sp>
        <p:nvSpPr>
          <p:cNvPr id="9" name="Title 1">
            <a:extLst>
              <a:ext uri="{FF2B5EF4-FFF2-40B4-BE49-F238E27FC236}">
                <a16:creationId xmlns:a16="http://schemas.microsoft.com/office/drawing/2014/main" id="{D3187BF1-27FF-734C-8FF9-1B93A82D6F0F}"/>
              </a:ext>
            </a:extLst>
          </p:cNvPr>
          <p:cNvSpPr txBox="1">
            <a:spLocks/>
          </p:cNvSpPr>
          <p:nvPr/>
        </p:nvSpPr>
        <p:spPr>
          <a:xfrm>
            <a:off x="210312" y="920294"/>
            <a:ext cx="4194711" cy="1329595"/>
          </a:xfrm>
          <a:prstGeom prst="rect">
            <a:avLst/>
          </a:prstGeom>
        </p:spPr>
        <p:txBody>
          <a:bodyPr vert="horz" wrap="square" lIns="0" tIns="0" rIns="0" bIns="0" rtlCol="0" anchor="t">
            <a:spAutoFit/>
          </a:bodyPr>
          <a:lstStyle>
            <a:lvl1pPr algn="l" rtl="0" eaLnBrk="1" fontAlgn="base" hangingPunct="1">
              <a:lnSpc>
                <a:spcPct val="90000"/>
              </a:lnSpc>
              <a:spcBef>
                <a:spcPct val="0"/>
              </a:spcBef>
              <a:spcAft>
                <a:spcPct val="0"/>
              </a:spcAft>
              <a:defRPr sz="2400" b="0">
                <a:solidFill>
                  <a:schemeClr val="bg1"/>
                </a:solidFill>
                <a:latin typeface="IBM Plex Sans" charset="0"/>
                <a:ea typeface="IBM Plex Sans" charset="0"/>
                <a:cs typeface="IBM Plex Sans"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4"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0"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93"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58" algn="l" rtl="0" eaLnBrk="1" fontAlgn="base" hangingPunct="1">
              <a:lnSpc>
                <a:spcPct val="90000"/>
              </a:lnSpc>
              <a:spcBef>
                <a:spcPct val="0"/>
              </a:spcBef>
              <a:spcAft>
                <a:spcPct val="0"/>
              </a:spcAft>
              <a:defRPr sz="2220">
                <a:solidFill>
                  <a:srgbClr val="191919"/>
                </a:solidFill>
                <a:latin typeface="HelvNeue Light for IBM"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IBM Plex Sans" panose="020B0503050203000203" pitchFamily="34" charset="77"/>
              </a:rPr>
              <a:t>Define your operating and governance model early.</a:t>
            </a:r>
          </a:p>
        </p:txBody>
      </p:sp>
      <p:grpSp>
        <p:nvGrpSpPr>
          <p:cNvPr id="17" name="Group 16">
            <a:extLst>
              <a:ext uri="{FF2B5EF4-FFF2-40B4-BE49-F238E27FC236}">
                <a16:creationId xmlns:a16="http://schemas.microsoft.com/office/drawing/2014/main" id="{BB36BFBC-1D3A-2248-85B2-3006F5B9A571}"/>
              </a:ext>
            </a:extLst>
          </p:cNvPr>
          <p:cNvGrpSpPr/>
          <p:nvPr/>
        </p:nvGrpSpPr>
        <p:grpSpPr>
          <a:xfrm>
            <a:off x="8193852" y="69220"/>
            <a:ext cx="828215" cy="788362"/>
            <a:chOff x="3397711" y="1117503"/>
            <a:chExt cx="828215" cy="788362"/>
          </a:xfrm>
        </p:grpSpPr>
        <p:pic>
          <p:nvPicPr>
            <p:cNvPr id="21" name="Picture 20">
              <a:extLst>
                <a:ext uri="{FF2B5EF4-FFF2-40B4-BE49-F238E27FC236}">
                  <a16:creationId xmlns:a16="http://schemas.microsoft.com/office/drawing/2014/main" id="{131A3424-B979-9B49-831A-30624B9B53A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509" b="96450" l="10000" r="91667">
                          <a14:foregroundMark x1="78333" y1="47929" x2="55556" y2="23077"/>
                          <a14:foregroundMark x1="55556" y1="23077" x2="27778" y2="32544"/>
                          <a14:foregroundMark x1="27778" y1="32544" x2="18889" y2="62130"/>
                          <a14:foregroundMark x1="18889" y1="62130" x2="40556" y2="82249"/>
                          <a14:foregroundMark x1="40556" y1="82249" x2="53889" y2="86391"/>
                          <a14:foregroundMark x1="91667" y1="49704" x2="73889" y2="24852"/>
                          <a14:foregroundMark x1="73889" y1="24852" x2="48889" y2="8876"/>
                          <a14:foregroundMark x1="48889" y1="8876" x2="46667" y2="8876"/>
                          <a14:foregroundMark x1="46667" y1="8876" x2="65556" y2="11243"/>
                          <a14:foregroundMark x1="62222" y1="6509" x2="40556" y2="11834"/>
                          <a14:foregroundMark x1="11667" y1="36095" x2="11111" y2="65680"/>
                          <a14:foregroundMark x1="11111" y1="65680" x2="12778" y2="68047"/>
                          <a14:foregroundMark x1="31667" y1="92899" x2="62778" y2="88757"/>
                          <a14:foregroundMark x1="62778" y1="88757" x2="72778" y2="76331"/>
                          <a14:foregroundMark x1="58889" y1="93491" x2="33333" y2="81657"/>
                          <a14:foregroundMark x1="92222" y1="44379" x2="88889" y2="61538"/>
                          <a14:foregroundMark x1="53333" y1="96450" x2="40000" y2="80473"/>
                        </a14:backgroundRemoval>
                      </a14:imgEffect>
                    </a14:imgLayer>
                  </a14:imgProps>
                </a:ext>
              </a:extLst>
            </a:blip>
            <a:stretch>
              <a:fillRect/>
            </a:stretch>
          </p:blipFill>
          <p:spPr>
            <a:xfrm>
              <a:off x="3397711" y="1117503"/>
              <a:ext cx="828215" cy="788362"/>
            </a:xfrm>
            <a:prstGeom prst="rect">
              <a:avLst/>
            </a:prstGeom>
          </p:spPr>
        </p:pic>
        <p:sp>
          <p:nvSpPr>
            <p:cNvPr id="22" name="Oval 21">
              <a:extLst>
                <a:ext uri="{FF2B5EF4-FFF2-40B4-BE49-F238E27FC236}">
                  <a16:creationId xmlns:a16="http://schemas.microsoft.com/office/drawing/2014/main" id="{9078D655-450F-5E4F-A1A0-68C60761A21F}"/>
                </a:ext>
              </a:extLst>
            </p:cNvPr>
            <p:cNvSpPr/>
            <p:nvPr/>
          </p:nvSpPr>
          <p:spPr bwMode="auto">
            <a:xfrm>
              <a:off x="3453049" y="1154177"/>
              <a:ext cx="719466" cy="719466"/>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22920" rtl="0" eaLnBrk="1" fontAlgn="auto" latinLnBrk="0" hangingPunct="1">
                <a:lnSpc>
                  <a:spcPct val="100000"/>
                </a:lnSpc>
                <a:spcBef>
                  <a:spcPts val="0"/>
                </a:spcBef>
                <a:spcAft>
                  <a:spcPts val="0"/>
                </a:spcAft>
                <a:buClrTx/>
                <a:buSzTx/>
                <a:buFontTx/>
                <a:buNone/>
                <a:tabLst/>
                <a:defRPr/>
              </a:pPr>
              <a:endParaRPr kumimoji="0" lang="en-US" sz="1260" b="0" i="0" u="none" strike="noStrike" kern="1200" cap="none" spc="0" normalizeH="0" baseline="0" noProof="0">
                <a:ln>
                  <a:noFill/>
                </a:ln>
                <a:solidFill>
                  <a:srgbClr val="FFFFFF"/>
                </a:solidFill>
                <a:effectLst/>
                <a:uLnTx/>
                <a:uFillTx/>
                <a:latin typeface="IBM Plex Sans" panose="020B0503050203000203" pitchFamily="34" charset="0"/>
                <a:ea typeface="ＭＳ Ｐゴシック"/>
                <a:cs typeface="+mn-cs"/>
              </a:endParaRPr>
            </a:p>
          </p:txBody>
        </p:sp>
      </p:grpSp>
      <p:sp>
        <p:nvSpPr>
          <p:cNvPr id="23" name="Footer Placeholder 2">
            <a:extLst>
              <a:ext uri="{FF2B5EF4-FFF2-40B4-BE49-F238E27FC236}">
                <a16:creationId xmlns:a16="http://schemas.microsoft.com/office/drawing/2014/main" id="{27609BF6-8BC9-9A44-945A-800DE1933B75}"/>
              </a:ext>
            </a:extLst>
          </p:cNvPr>
          <p:cNvSpPr txBox="1">
            <a:spLocks/>
          </p:cNvSpPr>
          <p:nvPr/>
        </p:nvSpPr>
        <p:spPr>
          <a:xfrm>
            <a:off x="202971" y="4837444"/>
            <a:ext cx="4156684" cy="166687"/>
          </a:xfrm>
          <a:prstGeom prst="rect">
            <a:avLst/>
          </a:prstGeom>
        </p:spPr>
        <p:txBody>
          <a:bodyPr vert="horz" lIns="0" tIns="0" rIns="0" bIns="0" rtlCol="0" anchor="ctr"/>
          <a:lstStyle>
            <a:defPPr>
              <a:defRPr lang="en-US"/>
            </a:defPPr>
            <a:lvl1pPr marL="0" marR="0" indent="0" algn="l" defTabSz="685983" rtl="0" eaLnBrk="1" fontAlgn="auto" latinLnBrk="0" hangingPunct="1">
              <a:lnSpc>
                <a:spcPct val="100000"/>
              </a:lnSpc>
              <a:spcBef>
                <a:spcPts val="0"/>
              </a:spcBef>
              <a:spcAft>
                <a:spcPts val="0"/>
              </a:spcAft>
              <a:buClrTx/>
              <a:buSzTx/>
              <a:buFontTx/>
              <a:buNone/>
              <a:tabLst/>
              <a:defRPr sz="600" kern="1200">
                <a:solidFill>
                  <a:srgbClr val="868D95"/>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868D95"/>
                </a:solidFill>
                <a:effectLst/>
                <a:uLnTx/>
                <a:uFillTx/>
                <a:latin typeface="IBM Plex Sans Light"/>
                <a:ea typeface="+mn-ea"/>
                <a:cs typeface="+mn-cs"/>
              </a:rPr>
              <a:t>IBM Security / © 2020 IBM Corporation</a:t>
            </a:r>
            <a:endParaRPr kumimoji="0" lang="en-US" sz="600" b="0" i="0" u="none" strike="noStrike" kern="1200" cap="none" spc="0" normalizeH="0" baseline="0" noProof="0" dirty="0">
              <a:ln>
                <a:noFill/>
              </a:ln>
              <a:solidFill>
                <a:srgbClr val="868D95"/>
              </a:solidFill>
              <a:effectLst/>
              <a:uLnTx/>
              <a:uFillTx/>
              <a:latin typeface="IBM Plex Sans Light"/>
              <a:ea typeface="+mn-ea"/>
              <a:cs typeface="+mn-cs"/>
            </a:endParaRPr>
          </a:p>
        </p:txBody>
      </p:sp>
    </p:spTree>
    <p:extLst>
      <p:ext uri="{BB962C8B-B14F-4D97-AF65-F5344CB8AC3E}">
        <p14:creationId xmlns:p14="http://schemas.microsoft.com/office/powerpoint/2010/main" val="332353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E8170-ED01-D54A-B7CE-1A66902D4B4D}"/>
              </a:ext>
            </a:extLst>
          </p:cNvPr>
          <p:cNvSpPr>
            <a:spLocks noGrp="1"/>
          </p:cNvSpPr>
          <p:nvPr>
            <p:ph type="title"/>
          </p:nvPr>
        </p:nvSpPr>
        <p:spPr>
          <a:xfrm>
            <a:off x="210312" y="201168"/>
            <a:ext cx="3986784" cy="304699"/>
          </a:xfrm>
        </p:spPr>
        <p:txBody>
          <a:bodyPr/>
          <a:lstStyle/>
          <a:p>
            <a:r>
              <a:rPr lang="en-US" sz="2200" dirty="0">
                <a:solidFill>
                  <a:schemeClr val="accent6"/>
                </a:solidFill>
                <a:latin typeface="IBM Plex Sans Light" panose="020B0403050203000203" pitchFamily="34" charset="77"/>
              </a:rPr>
              <a:t>People &amp; Culture</a:t>
            </a:r>
          </a:p>
        </p:txBody>
      </p:sp>
      <p:sp>
        <p:nvSpPr>
          <p:cNvPr id="4" name="Slide Number Placeholder 3">
            <a:extLst>
              <a:ext uri="{FF2B5EF4-FFF2-40B4-BE49-F238E27FC236}">
                <a16:creationId xmlns:a16="http://schemas.microsoft.com/office/drawing/2014/main" id="{089D3F32-2671-6D42-9C1D-F4E328AA7F91}"/>
              </a:ext>
            </a:extLst>
          </p:cNvPr>
          <p:cNvSpPr>
            <a:spLocks noGrp="1"/>
          </p:cNvSpPr>
          <p:nvPr>
            <p:ph type="sldNum" sz="quarter" idx="11"/>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59395FB3-9C97-154F-86B2-7E381B951268}" type="slidenum">
              <a:rPr kumimoji="0" lang="en-US" sz="600" b="0" i="0" u="none" strike="noStrike" kern="1200" cap="none" spc="0" normalizeH="0" baseline="0" noProof="0" smtClean="0">
                <a:ln>
                  <a:noFill/>
                </a:ln>
                <a:solidFill>
                  <a:srgbClr val="868D95"/>
                </a:solidFill>
                <a:effectLst/>
                <a:uLnTx/>
                <a:uFillTx/>
                <a:latin typeface="IBM Plex Sans Light" panose="020B0403050203000203" pitchFamily="34" charset="77"/>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11</a:t>
            </a:fld>
            <a:endParaRPr kumimoji="0" lang="en-US" sz="600" b="0" i="0" u="none" strike="noStrike" kern="1200" cap="none" spc="0" normalizeH="0" baseline="0" noProof="0" dirty="0">
              <a:ln>
                <a:noFill/>
              </a:ln>
              <a:solidFill>
                <a:srgbClr val="868D95"/>
              </a:solidFill>
              <a:effectLst/>
              <a:uLnTx/>
              <a:uFillTx/>
              <a:latin typeface="IBM Plex Sans Light" panose="020B0403050203000203" pitchFamily="34" charset="77"/>
              <a:ea typeface="+mn-ea"/>
              <a:cs typeface="+mn-cs"/>
            </a:endParaRPr>
          </a:p>
        </p:txBody>
      </p:sp>
      <p:pic>
        <p:nvPicPr>
          <p:cNvPr id="7" name="Picture 6">
            <a:extLst>
              <a:ext uri="{FF2B5EF4-FFF2-40B4-BE49-F238E27FC236}">
                <a16:creationId xmlns:a16="http://schemas.microsoft.com/office/drawing/2014/main" id="{37DBD492-CABF-A54B-9C30-8FBE983E0CA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5541"/>
          <a:stretch/>
        </p:blipFill>
        <p:spPr>
          <a:xfrm rot="16200000" flipV="1">
            <a:off x="1663806" y="2232855"/>
            <a:ext cx="5141049" cy="675339"/>
          </a:xfrm>
          <a:prstGeom prst="rect">
            <a:avLst/>
          </a:prstGeom>
        </p:spPr>
      </p:pic>
      <p:sp>
        <p:nvSpPr>
          <p:cNvPr id="9" name="Title 1">
            <a:extLst>
              <a:ext uri="{FF2B5EF4-FFF2-40B4-BE49-F238E27FC236}">
                <a16:creationId xmlns:a16="http://schemas.microsoft.com/office/drawing/2014/main" id="{D3187BF1-27FF-734C-8FF9-1B93A82D6F0F}"/>
              </a:ext>
            </a:extLst>
          </p:cNvPr>
          <p:cNvSpPr txBox="1">
            <a:spLocks/>
          </p:cNvSpPr>
          <p:nvPr/>
        </p:nvSpPr>
        <p:spPr>
          <a:xfrm>
            <a:off x="210312" y="1022109"/>
            <a:ext cx="3895344" cy="1329595"/>
          </a:xfrm>
          <a:prstGeom prst="rect">
            <a:avLst/>
          </a:prstGeom>
        </p:spPr>
        <p:txBody>
          <a:bodyPr vert="horz" wrap="square" lIns="0" tIns="0" rIns="0" bIns="0" rtlCol="0" anchor="t">
            <a:spAutoFit/>
          </a:bodyPr>
          <a:lstStyle>
            <a:lvl1pPr algn="l" rtl="0" eaLnBrk="1" fontAlgn="base" hangingPunct="1">
              <a:lnSpc>
                <a:spcPct val="90000"/>
              </a:lnSpc>
              <a:spcBef>
                <a:spcPct val="0"/>
              </a:spcBef>
              <a:spcAft>
                <a:spcPct val="0"/>
              </a:spcAft>
              <a:defRPr sz="2400" b="0">
                <a:solidFill>
                  <a:schemeClr val="bg1"/>
                </a:solidFill>
                <a:latin typeface="IBM Plex Sans" charset="0"/>
                <a:ea typeface="IBM Plex Sans" charset="0"/>
                <a:cs typeface="IBM Plex Sans"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4"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0"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93"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58" algn="l" rtl="0" eaLnBrk="1" fontAlgn="base" hangingPunct="1">
              <a:lnSpc>
                <a:spcPct val="90000"/>
              </a:lnSpc>
              <a:spcBef>
                <a:spcPct val="0"/>
              </a:spcBef>
              <a:spcAft>
                <a:spcPct val="0"/>
              </a:spcAft>
              <a:defRPr sz="2220">
                <a:solidFill>
                  <a:srgbClr val="191919"/>
                </a:solidFill>
                <a:latin typeface="HelvNeue Light for IBM"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IBM Plex Sans" panose="020B0503050203000203" pitchFamily="34" charset="77"/>
              </a:rPr>
              <a:t>A successful program starts with the people &amp; culture.</a:t>
            </a:r>
          </a:p>
        </p:txBody>
      </p:sp>
      <p:sp>
        <p:nvSpPr>
          <p:cNvPr id="10" name="Title 1">
            <a:extLst>
              <a:ext uri="{FF2B5EF4-FFF2-40B4-BE49-F238E27FC236}">
                <a16:creationId xmlns:a16="http://schemas.microsoft.com/office/drawing/2014/main" id="{052AC6F3-34E1-A546-884A-6B23C359B2D1}"/>
              </a:ext>
            </a:extLst>
          </p:cNvPr>
          <p:cNvSpPr txBox="1">
            <a:spLocks/>
          </p:cNvSpPr>
          <p:nvPr/>
        </p:nvSpPr>
        <p:spPr>
          <a:xfrm>
            <a:off x="210312" y="2786730"/>
            <a:ext cx="3803904" cy="1477328"/>
          </a:xfrm>
          <a:prstGeom prst="rect">
            <a:avLst/>
          </a:prstGeom>
        </p:spPr>
        <p:txBody>
          <a:bodyPr vert="horz" wrap="square" lIns="0" tIns="0" rIns="0" bIns="0" rtlCol="0" anchor="t">
            <a:spAutoFit/>
          </a:bodyPr>
          <a:lstStyle>
            <a:lvl1pPr algn="l" rtl="0" eaLnBrk="1" fontAlgn="base" hangingPunct="1">
              <a:lnSpc>
                <a:spcPct val="90000"/>
              </a:lnSpc>
              <a:spcBef>
                <a:spcPct val="0"/>
              </a:spcBef>
              <a:spcAft>
                <a:spcPct val="0"/>
              </a:spcAft>
              <a:defRPr sz="2400" b="0">
                <a:solidFill>
                  <a:schemeClr val="bg1"/>
                </a:solidFill>
                <a:latin typeface="IBM Plex Sans" charset="0"/>
                <a:ea typeface="IBM Plex Sans" charset="0"/>
                <a:cs typeface="IBM Plex Sans"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4"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0"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93"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58" algn="l" rtl="0" eaLnBrk="1" fontAlgn="base" hangingPunct="1">
              <a:lnSpc>
                <a:spcPct val="90000"/>
              </a:lnSpc>
              <a:spcBef>
                <a:spcPct val="0"/>
              </a:spcBef>
              <a:spcAft>
                <a:spcPct val="0"/>
              </a:spcAft>
              <a:defRPr sz="2220">
                <a:solidFill>
                  <a:srgbClr val="191919"/>
                </a:solidFill>
                <a:latin typeface="HelvNeue Light for IBM"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9FA5AD"/>
                </a:solidFill>
                <a:effectLst/>
                <a:uLnTx/>
                <a:uFillTx/>
                <a:latin typeface="IBM Plex Sans Light" panose="020B0403050203000203" pitchFamily="34" charset="77"/>
              </a:rPr>
              <a:t>Training &amp; Awareness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9FA5AD"/>
              </a:solidFill>
              <a:effectLst/>
              <a:uLnTx/>
              <a:uFillTx/>
              <a:latin typeface="IBM Plex Sans Light" panose="020B0403050203000203" pitchFamily="34" charset="77"/>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9FA5AD"/>
                </a:solidFill>
                <a:effectLst/>
                <a:uLnTx/>
                <a:uFillTx/>
                <a:latin typeface="IBM Plex Sans Light" panose="020B0403050203000203" pitchFamily="34" charset="77"/>
              </a:rPr>
              <a:t>Explain &amp; embrace new ways of working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9FA5AD"/>
              </a:solidFill>
              <a:effectLst/>
              <a:uLnTx/>
              <a:uFillTx/>
              <a:latin typeface="IBM Plex Sans Light" panose="020B0403050203000203" pitchFamily="34" charset="77"/>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9FA5AD"/>
                </a:solidFill>
                <a:effectLst/>
                <a:uLnTx/>
                <a:uFillTx/>
                <a:latin typeface="IBM Plex Sans Light" panose="020B0403050203000203" pitchFamily="34" charset="77"/>
              </a:rPr>
              <a:t>Equip teams &amp; individuals with the right level of ownership &amp; tools</a:t>
            </a:r>
          </a:p>
        </p:txBody>
      </p:sp>
      <p:pic>
        <p:nvPicPr>
          <p:cNvPr id="12" name="Picture 11">
            <a:extLst>
              <a:ext uri="{FF2B5EF4-FFF2-40B4-BE49-F238E27FC236}">
                <a16:creationId xmlns:a16="http://schemas.microsoft.com/office/drawing/2014/main" id="{A417646B-DE93-834C-B0FF-7116B330E7F3}"/>
              </a:ext>
            </a:extLst>
          </p:cNvPr>
          <p:cNvPicPr>
            <a:picLocks noChangeAspect="1"/>
          </p:cNvPicPr>
          <p:nvPr/>
        </p:nvPicPr>
        <p:blipFill rotWithShape="1">
          <a:blip r:embed="rId4"/>
          <a:srcRect l="14006" r="26850"/>
          <a:stretch/>
        </p:blipFill>
        <p:spPr>
          <a:xfrm>
            <a:off x="4572000" y="0"/>
            <a:ext cx="4572000" cy="5143500"/>
          </a:xfrm>
          <a:prstGeom prst="rect">
            <a:avLst/>
          </a:prstGeom>
        </p:spPr>
      </p:pic>
      <p:grpSp>
        <p:nvGrpSpPr>
          <p:cNvPr id="21" name="Group 20">
            <a:extLst>
              <a:ext uri="{FF2B5EF4-FFF2-40B4-BE49-F238E27FC236}">
                <a16:creationId xmlns:a16="http://schemas.microsoft.com/office/drawing/2014/main" id="{481C8574-6117-48C1-9DE6-CA8CCF555427}"/>
              </a:ext>
            </a:extLst>
          </p:cNvPr>
          <p:cNvGrpSpPr>
            <a:grpSpLocks/>
          </p:cNvGrpSpPr>
          <p:nvPr/>
        </p:nvGrpSpPr>
        <p:grpSpPr bwMode="auto">
          <a:xfrm>
            <a:off x="8186883" y="98079"/>
            <a:ext cx="856286" cy="778103"/>
            <a:chOff x="5229687" y="2619375"/>
            <a:chExt cx="1756900" cy="1597182"/>
          </a:xfrm>
        </p:grpSpPr>
        <p:pic>
          <p:nvPicPr>
            <p:cNvPr id="22" name="Picture 21">
              <a:extLst>
                <a:ext uri="{FF2B5EF4-FFF2-40B4-BE49-F238E27FC236}">
                  <a16:creationId xmlns:a16="http://schemas.microsoft.com/office/drawing/2014/main" id="{DBEE22DA-962C-4E95-8736-A3947CBD7DC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29687" y="2619375"/>
              <a:ext cx="1756900" cy="1597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22">
              <a:extLst>
                <a:ext uri="{FF2B5EF4-FFF2-40B4-BE49-F238E27FC236}">
                  <a16:creationId xmlns:a16="http://schemas.microsoft.com/office/drawing/2014/main" id="{93D53241-D57E-423A-AD15-664221E27509}"/>
                </a:ext>
              </a:extLst>
            </p:cNvPr>
            <p:cNvSpPr/>
            <p:nvPr/>
          </p:nvSpPr>
          <p:spPr>
            <a:xfrm>
              <a:off x="5357636" y="2651853"/>
              <a:ext cx="1476177" cy="1476821"/>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22920" rtl="0" eaLnBrk="1" fontAlgn="auto" latinLnBrk="0" hangingPunct="1">
                <a:lnSpc>
                  <a:spcPct val="100000"/>
                </a:lnSpc>
                <a:spcBef>
                  <a:spcPts val="0"/>
                </a:spcBef>
                <a:spcAft>
                  <a:spcPts val="0"/>
                </a:spcAft>
                <a:buClrTx/>
                <a:buSzTx/>
                <a:buFontTx/>
                <a:buNone/>
                <a:tabLst/>
                <a:defRPr/>
              </a:pPr>
              <a:endParaRPr kumimoji="0" lang="en-US" sz="1260" b="0" i="0" u="none" strike="noStrike" kern="1200" cap="none" spc="0" normalizeH="0" baseline="0" noProof="0">
                <a:ln>
                  <a:noFill/>
                </a:ln>
                <a:solidFill>
                  <a:srgbClr val="FFFFFF"/>
                </a:solidFill>
                <a:effectLst/>
                <a:uLnTx/>
                <a:uFillTx/>
                <a:latin typeface="IBM Plex Sans" panose="020B0503050203000203" pitchFamily="34" charset="0"/>
                <a:ea typeface="ＭＳ Ｐゴシック"/>
                <a:cs typeface="+mn-cs"/>
              </a:endParaRPr>
            </a:p>
          </p:txBody>
        </p:sp>
      </p:grpSp>
      <p:grpSp>
        <p:nvGrpSpPr>
          <p:cNvPr id="24" name="Group 23">
            <a:extLst>
              <a:ext uri="{FF2B5EF4-FFF2-40B4-BE49-F238E27FC236}">
                <a16:creationId xmlns:a16="http://schemas.microsoft.com/office/drawing/2014/main" id="{F61D7DB1-A15C-4184-AE3C-0BF8847C9072}"/>
              </a:ext>
            </a:extLst>
          </p:cNvPr>
          <p:cNvGrpSpPr/>
          <p:nvPr/>
        </p:nvGrpSpPr>
        <p:grpSpPr>
          <a:xfrm>
            <a:off x="7601964" y="92949"/>
            <a:ext cx="828215" cy="788362"/>
            <a:chOff x="3397711" y="1117503"/>
            <a:chExt cx="828215" cy="788362"/>
          </a:xfrm>
        </p:grpSpPr>
        <p:pic>
          <p:nvPicPr>
            <p:cNvPr id="25" name="Picture 24">
              <a:extLst>
                <a:ext uri="{FF2B5EF4-FFF2-40B4-BE49-F238E27FC236}">
                  <a16:creationId xmlns:a16="http://schemas.microsoft.com/office/drawing/2014/main" id="{FDB49869-AE76-4B5A-BB1C-E7CED9962A0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509" b="96450" l="10000" r="91667">
                          <a14:foregroundMark x1="78333" y1="47929" x2="55556" y2="23077"/>
                          <a14:foregroundMark x1="55556" y1="23077" x2="27778" y2="32544"/>
                          <a14:foregroundMark x1="27778" y1="32544" x2="18889" y2="62130"/>
                          <a14:foregroundMark x1="18889" y1="62130" x2="40556" y2="82249"/>
                          <a14:foregroundMark x1="40556" y1="82249" x2="53889" y2="86391"/>
                          <a14:foregroundMark x1="91667" y1="49704" x2="73889" y2="24852"/>
                          <a14:foregroundMark x1="73889" y1="24852" x2="48889" y2="8876"/>
                          <a14:foregroundMark x1="48889" y1="8876" x2="46667" y2="8876"/>
                          <a14:foregroundMark x1="46667" y1="8876" x2="65556" y2="11243"/>
                          <a14:foregroundMark x1="62222" y1="6509" x2="40556" y2="11834"/>
                          <a14:foregroundMark x1="11667" y1="36095" x2="11111" y2="65680"/>
                          <a14:foregroundMark x1="11111" y1="65680" x2="12778" y2="68047"/>
                          <a14:foregroundMark x1="31667" y1="92899" x2="62778" y2="88757"/>
                          <a14:foregroundMark x1="62778" y1="88757" x2="72778" y2="76331"/>
                          <a14:foregroundMark x1="58889" y1="93491" x2="33333" y2="81657"/>
                          <a14:foregroundMark x1="92222" y1="44379" x2="88889" y2="61538"/>
                          <a14:foregroundMark x1="53333" y1="96450" x2="40000" y2="80473"/>
                        </a14:backgroundRemoval>
                      </a14:imgEffect>
                    </a14:imgLayer>
                  </a14:imgProps>
                </a:ext>
              </a:extLst>
            </a:blip>
            <a:stretch>
              <a:fillRect/>
            </a:stretch>
          </p:blipFill>
          <p:spPr>
            <a:xfrm>
              <a:off x="3397711" y="1117503"/>
              <a:ext cx="828215" cy="788362"/>
            </a:xfrm>
            <a:prstGeom prst="rect">
              <a:avLst/>
            </a:prstGeom>
          </p:spPr>
        </p:pic>
        <p:sp>
          <p:nvSpPr>
            <p:cNvPr id="26" name="Oval 25">
              <a:extLst>
                <a:ext uri="{FF2B5EF4-FFF2-40B4-BE49-F238E27FC236}">
                  <a16:creationId xmlns:a16="http://schemas.microsoft.com/office/drawing/2014/main" id="{FFDF9F06-02E9-41DE-A22B-2D21D14EA253}"/>
                </a:ext>
              </a:extLst>
            </p:cNvPr>
            <p:cNvSpPr/>
            <p:nvPr/>
          </p:nvSpPr>
          <p:spPr bwMode="auto">
            <a:xfrm>
              <a:off x="3453049" y="1154177"/>
              <a:ext cx="719466" cy="719466"/>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22920" rtl="0" eaLnBrk="1" fontAlgn="auto" latinLnBrk="0" hangingPunct="1">
                <a:lnSpc>
                  <a:spcPct val="100000"/>
                </a:lnSpc>
                <a:spcBef>
                  <a:spcPts val="0"/>
                </a:spcBef>
                <a:spcAft>
                  <a:spcPts val="0"/>
                </a:spcAft>
                <a:buClrTx/>
                <a:buSzTx/>
                <a:buFontTx/>
                <a:buNone/>
                <a:tabLst/>
                <a:defRPr/>
              </a:pPr>
              <a:endParaRPr kumimoji="0" lang="en-US" sz="1260" b="0" i="0" u="none" strike="noStrike" kern="1200" cap="none" spc="0" normalizeH="0" baseline="0" noProof="0">
                <a:ln>
                  <a:noFill/>
                </a:ln>
                <a:solidFill>
                  <a:srgbClr val="FFFFFF"/>
                </a:solidFill>
                <a:effectLst/>
                <a:uLnTx/>
                <a:uFillTx/>
                <a:latin typeface="IBM Plex Sans" panose="020B0503050203000203" pitchFamily="34" charset="0"/>
                <a:ea typeface="ＭＳ Ｐゴシック"/>
                <a:cs typeface="+mn-cs"/>
              </a:endParaRPr>
            </a:p>
          </p:txBody>
        </p:sp>
      </p:grpSp>
      <p:sp>
        <p:nvSpPr>
          <p:cNvPr id="15" name="Footer Placeholder 2">
            <a:extLst>
              <a:ext uri="{FF2B5EF4-FFF2-40B4-BE49-F238E27FC236}">
                <a16:creationId xmlns:a16="http://schemas.microsoft.com/office/drawing/2014/main" id="{B3962762-1BC5-024E-A9CB-78F07BF70479}"/>
              </a:ext>
            </a:extLst>
          </p:cNvPr>
          <p:cNvSpPr txBox="1">
            <a:spLocks/>
          </p:cNvSpPr>
          <p:nvPr/>
        </p:nvSpPr>
        <p:spPr>
          <a:xfrm>
            <a:off x="202971" y="4837444"/>
            <a:ext cx="4156684" cy="166687"/>
          </a:xfrm>
          <a:prstGeom prst="rect">
            <a:avLst/>
          </a:prstGeom>
        </p:spPr>
        <p:txBody>
          <a:bodyPr vert="horz" lIns="0" tIns="0" rIns="0" bIns="0" rtlCol="0" anchor="ctr"/>
          <a:lstStyle>
            <a:defPPr>
              <a:defRPr lang="en-US"/>
            </a:defPPr>
            <a:lvl1pPr marL="0" marR="0" indent="0" algn="l" defTabSz="685983" rtl="0" eaLnBrk="1" fontAlgn="auto" latinLnBrk="0" hangingPunct="1">
              <a:lnSpc>
                <a:spcPct val="100000"/>
              </a:lnSpc>
              <a:spcBef>
                <a:spcPts val="0"/>
              </a:spcBef>
              <a:spcAft>
                <a:spcPts val="0"/>
              </a:spcAft>
              <a:buClrTx/>
              <a:buSzTx/>
              <a:buFontTx/>
              <a:buNone/>
              <a:tabLst/>
              <a:defRPr sz="600" kern="1200">
                <a:solidFill>
                  <a:srgbClr val="868D95"/>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868D95"/>
                </a:solidFill>
                <a:effectLst/>
                <a:uLnTx/>
                <a:uFillTx/>
                <a:latin typeface="IBM Plex Sans Light"/>
                <a:ea typeface="+mn-ea"/>
                <a:cs typeface="+mn-cs"/>
              </a:rPr>
              <a:t>IBM Security / © 2020 IBM Corporation</a:t>
            </a:r>
            <a:endParaRPr kumimoji="0" lang="en-US" sz="600" b="0" i="0" u="none" strike="noStrike" kern="1200" cap="none" spc="0" normalizeH="0" baseline="0" noProof="0" dirty="0">
              <a:ln>
                <a:noFill/>
              </a:ln>
              <a:solidFill>
                <a:srgbClr val="868D95"/>
              </a:solidFill>
              <a:effectLst/>
              <a:uLnTx/>
              <a:uFillTx/>
              <a:latin typeface="IBM Plex Sans Light"/>
              <a:ea typeface="+mn-ea"/>
              <a:cs typeface="+mn-cs"/>
            </a:endParaRPr>
          </a:p>
        </p:txBody>
      </p:sp>
    </p:spTree>
    <p:extLst>
      <p:ext uri="{BB962C8B-B14F-4D97-AF65-F5344CB8AC3E}">
        <p14:creationId xmlns:p14="http://schemas.microsoft.com/office/powerpoint/2010/main" val="407343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125D1-7C63-4D4A-9B6B-7102EAD3914E}"/>
              </a:ext>
            </a:extLst>
          </p:cNvPr>
          <p:cNvSpPr>
            <a:spLocks noGrp="1"/>
          </p:cNvSpPr>
          <p:nvPr>
            <p:ph type="title"/>
          </p:nvPr>
        </p:nvSpPr>
        <p:spPr/>
        <p:txBody>
          <a:bodyPr vert="horz" wrap="square" lIns="0" tIns="0" rIns="0" bIns="0" rtlCol="0" anchor="t">
            <a:spAutoFit/>
          </a:bodyPr>
          <a:lstStyle/>
          <a:p>
            <a:r>
              <a:rPr lang="en-US" sz="2200" dirty="0">
                <a:solidFill>
                  <a:schemeClr val="accent6"/>
                </a:solidFill>
                <a:latin typeface="IBM Plex Sans Light" panose="020B0403050203000203" pitchFamily="34" charset="77"/>
              </a:rPr>
              <a:t>Learning</a:t>
            </a:r>
          </a:p>
        </p:txBody>
      </p:sp>
      <p:sp>
        <p:nvSpPr>
          <p:cNvPr id="4" name="Slide Number Placeholder 3">
            <a:extLst>
              <a:ext uri="{FF2B5EF4-FFF2-40B4-BE49-F238E27FC236}">
                <a16:creationId xmlns:a16="http://schemas.microsoft.com/office/drawing/2014/main" id="{843BD26F-4525-7D40-A889-A42113CF6F8B}"/>
              </a:ext>
            </a:extLst>
          </p:cNvPr>
          <p:cNvSpPr>
            <a:spLocks noGrp="1"/>
          </p:cNvSpPr>
          <p:nvPr>
            <p:ph type="sldNum" sz="quarter" idx="11"/>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59395FB3-9C97-154F-86B2-7E381B951268}" type="slidenum">
              <a:rPr kumimoji="0" lang="en-US" sz="600" b="0" i="0" u="none" strike="noStrike" kern="1200" cap="none" spc="0" normalizeH="0" baseline="0" noProof="0" smtClean="0">
                <a:ln>
                  <a:noFill/>
                </a:ln>
                <a:solidFill>
                  <a:srgbClr val="868D95"/>
                </a:solidFill>
                <a:effectLst/>
                <a:uLnTx/>
                <a:uFillTx/>
                <a:latin typeface="IBM Plex Sans Light" panose="020B0403050203000203" pitchFamily="34" charset="77"/>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12</a:t>
            </a:fld>
            <a:endParaRPr kumimoji="0" lang="en-US" sz="600" b="0" i="0" u="none" strike="noStrike" kern="1200" cap="none" spc="0" normalizeH="0" baseline="0" noProof="0" dirty="0">
              <a:ln>
                <a:noFill/>
              </a:ln>
              <a:solidFill>
                <a:srgbClr val="868D95"/>
              </a:solidFill>
              <a:effectLst/>
              <a:uLnTx/>
              <a:uFillTx/>
              <a:latin typeface="IBM Plex Sans Light" panose="020B0403050203000203" pitchFamily="34" charset="77"/>
              <a:ea typeface="+mn-ea"/>
              <a:cs typeface="+mn-cs"/>
            </a:endParaRPr>
          </a:p>
        </p:txBody>
      </p:sp>
      <p:sp>
        <p:nvSpPr>
          <p:cNvPr id="5" name="Rectangle 4">
            <a:extLst>
              <a:ext uri="{FF2B5EF4-FFF2-40B4-BE49-F238E27FC236}">
                <a16:creationId xmlns:a16="http://schemas.microsoft.com/office/drawing/2014/main" id="{4F9F56EE-DF55-564A-9666-9EA4FF9F2BF0}"/>
              </a:ext>
            </a:extLst>
          </p:cNvPr>
          <p:cNvSpPr/>
          <p:nvPr/>
        </p:nvSpPr>
        <p:spPr>
          <a:xfrm>
            <a:off x="135048" y="3007833"/>
            <a:ext cx="3493264" cy="134979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9FA5AD"/>
                </a:solidFill>
                <a:effectLst/>
                <a:uLnTx/>
                <a:uFillTx/>
                <a:latin typeface="IBM Plex Sans Light" panose="020B0403050203000203" pitchFamily="34" charset="77"/>
                <a:ea typeface="+mn-ea"/>
                <a:cs typeface="+mn-cs"/>
              </a:rPr>
              <a:t>Lessons learned</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9FA5AD"/>
                </a:solidFill>
                <a:effectLst/>
                <a:uLnTx/>
                <a:uFillTx/>
                <a:latin typeface="IBM Plex Sans Light" panose="020B0403050203000203" pitchFamily="34" charset="77"/>
                <a:ea typeface="+mn-ea"/>
                <a:cs typeface="+mn-cs"/>
              </a:rPr>
              <a:t>Coding &amp; tooling best practices level-set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9FA5AD"/>
                </a:solidFill>
                <a:effectLst/>
                <a:uLnTx/>
                <a:uFillTx/>
                <a:latin typeface="IBM Plex Sans Light" panose="020B0403050203000203" pitchFamily="34" charset="77"/>
                <a:ea typeface="+mn-ea"/>
                <a:cs typeface="+mn-cs"/>
              </a:rPr>
              <a:t>Ongoing collaboration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9FA5AD"/>
                </a:solidFill>
                <a:effectLst/>
                <a:uLnTx/>
                <a:uFillTx/>
                <a:latin typeface="IBM Plex Sans Light" panose="020B0403050203000203" pitchFamily="34" charset="77"/>
                <a:ea typeface="+mn-ea"/>
                <a:cs typeface="+mn-cs"/>
              </a:rPr>
              <a:t>Blameless post-mortems</a:t>
            </a:r>
          </a:p>
        </p:txBody>
      </p:sp>
      <p:sp>
        <p:nvSpPr>
          <p:cNvPr id="7" name="Title 1">
            <a:extLst>
              <a:ext uri="{FF2B5EF4-FFF2-40B4-BE49-F238E27FC236}">
                <a16:creationId xmlns:a16="http://schemas.microsoft.com/office/drawing/2014/main" id="{B89E48F4-ACA7-0840-AE0C-B4B42214E84A}"/>
              </a:ext>
            </a:extLst>
          </p:cNvPr>
          <p:cNvSpPr txBox="1">
            <a:spLocks/>
          </p:cNvSpPr>
          <p:nvPr/>
        </p:nvSpPr>
        <p:spPr>
          <a:xfrm>
            <a:off x="210312" y="1022109"/>
            <a:ext cx="3895344" cy="1329595"/>
          </a:xfrm>
          <a:prstGeom prst="rect">
            <a:avLst/>
          </a:prstGeom>
        </p:spPr>
        <p:txBody>
          <a:bodyPr vert="horz" wrap="square" lIns="0" tIns="0" rIns="0" bIns="0" rtlCol="0" anchor="t">
            <a:spAutoFit/>
          </a:bodyPr>
          <a:lstStyle>
            <a:lvl1pPr algn="l" rtl="0" eaLnBrk="1" fontAlgn="base" hangingPunct="1">
              <a:lnSpc>
                <a:spcPct val="90000"/>
              </a:lnSpc>
              <a:spcBef>
                <a:spcPct val="0"/>
              </a:spcBef>
              <a:spcAft>
                <a:spcPct val="0"/>
              </a:spcAft>
              <a:defRPr sz="2400" b="0">
                <a:solidFill>
                  <a:schemeClr val="bg1"/>
                </a:solidFill>
                <a:latin typeface="IBM Plex Sans" charset="0"/>
                <a:ea typeface="IBM Plex Sans" charset="0"/>
                <a:cs typeface="IBM Plex Sans"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4"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0"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93"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58" algn="l" rtl="0" eaLnBrk="1" fontAlgn="base" hangingPunct="1">
              <a:lnSpc>
                <a:spcPct val="90000"/>
              </a:lnSpc>
              <a:spcBef>
                <a:spcPct val="0"/>
              </a:spcBef>
              <a:spcAft>
                <a:spcPct val="0"/>
              </a:spcAft>
              <a:defRPr sz="2220">
                <a:solidFill>
                  <a:srgbClr val="191919"/>
                </a:solidFill>
                <a:latin typeface="HelvNeue Light for IBM"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IBM Plex Sans" panose="020B0503050203000203" pitchFamily="34" charset="77"/>
              </a:rPr>
              <a:t>Continuous improvement and feedback.</a:t>
            </a:r>
          </a:p>
        </p:txBody>
      </p:sp>
      <p:pic>
        <p:nvPicPr>
          <p:cNvPr id="21" name="Picture 20">
            <a:extLst>
              <a:ext uri="{FF2B5EF4-FFF2-40B4-BE49-F238E27FC236}">
                <a16:creationId xmlns:a16="http://schemas.microsoft.com/office/drawing/2014/main" id="{B92459E9-238E-E94A-BB9D-CCA046E379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5541"/>
          <a:stretch/>
        </p:blipFill>
        <p:spPr>
          <a:xfrm rot="16200000" flipV="1">
            <a:off x="1663806" y="2232855"/>
            <a:ext cx="5141049" cy="675339"/>
          </a:xfrm>
          <a:prstGeom prst="rect">
            <a:avLst/>
          </a:prstGeom>
        </p:spPr>
      </p:pic>
      <p:pic>
        <p:nvPicPr>
          <p:cNvPr id="22" name="Picture 21">
            <a:extLst>
              <a:ext uri="{FF2B5EF4-FFF2-40B4-BE49-F238E27FC236}">
                <a16:creationId xmlns:a16="http://schemas.microsoft.com/office/drawing/2014/main" id="{FEE43341-C7E0-C847-A958-476C7BCF7EC2}"/>
              </a:ext>
            </a:extLst>
          </p:cNvPr>
          <p:cNvPicPr>
            <a:picLocks noChangeAspect="1"/>
          </p:cNvPicPr>
          <p:nvPr/>
        </p:nvPicPr>
        <p:blipFill rotWithShape="1">
          <a:blip r:embed="rId4"/>
          <a:srcRect l="1" r="46717"/>
          <a:stretch/>
        </p:blipFill>
        <p:spPr>
          <a:xfrm>
            <a:off x="4572000" y="0"/>
            <a:ext cx="4572000" cy="5145952"/>
          </a:xfrm>
          <a:prstGeom prst="rect">
            <a:avLst/>
          </a:prstGeom>
        </p:spPr>
      </p:pic>
      <p:pic>
        <p:nvPicPr>
          <p:cNvPr id="26" name="Picture 25">
            <a:extLst>
              <a:ext uri="{FF2B5EF4-FFF2-40B4-BE49-F238E27FC236}">
                <a16:creationId xmlns:a16="http://schemas.microsoft.com/office/drawing/2014/main" id="{F26243F8-23D0-114C-9D29-95C778917B8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1734"/>
          <a:stretch/>
        </p:blipFill>
        <p:spPr>
          <a:xfrm>
            <a:off x="4572000" y="-2451"/>
            <a:ext cx="4571999" cy="5143500"/>
          </a:xfrm>
          <a:prstGeom prst="rect">
            <a:avLst/>
          </a:prstGeom>
        </p:spPr>
      </p:pic>
      <p:grpSp>
        <p:nvGrpSpPr>
          <p:cNvPr id="16" name="Group 15">
            <a:extLst>
              <a:ext uri="{FF2B5EF4-FFF2-40B4-BE49-F238E27FC236}">
                <a16:creationId xmlns:a16="http://schemas.microsoft.com/office/drawing/2014/main" id="{7065F22D-437D-44C0-94D1-D8A022F9EE9E}"/>
              </a:ext>
            </a:extLst>
          </p:cNvPr>
          <p:cNvGrpSpPr>
            <a:grpSpLocks/>
          </p:cNvGrpSpPr>
          <p:nvPr/>
        </p:nvGrpSpPr>
        <p:grpSpPr bwMode="auto">
          <a:xfrm>
            <a:off x="8186883" y="98079"/>
            <a:ext cx="856286" cy="778103"/>
            <a:chOff x="5229687" y="2619375"/>
            <a:chExt cx="1756900" cy="1597182"/>
          </a:xfrm>
        </p:grpSpPr>
        <p:pic>
          <p:nvPicPr>
            <p:cNvPr id="17" name="Picture 16">
              <a:extLst>
                <a:ext uri="{FF2B5EF4-FFF2-40B4-BE49-F238E27FC236}">
                  <a16:creationId xmlns:a16="http://schemas.microsoft.com/office/drawing/2014/main" id="{8595A893-8FDB-4925-A6CF-FEA2A141F7A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229687" y="2619375"/>
              <a:ext cx="1756900" cy="1597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17">
              <a:extLst>
                <a:ext uri="{FF2B5EF4-FFF2-40B4-BE49-F238E27FC236}">
                  <a16:creationId xmlns:a16="http://schemas.microsoft.com/office/drawing/2014/main" id="{999D42E6-79E6-4697-8383-E04478FD9DE0}"/>
                </a:ext>
              </a:extLst>
            </p:cNvPr>
            <p:cNvSpPr/>
            <p:nvPr/>
          </p:nvSpPr>
          <p:spPr>
            <a:xfrm>
              <a:off x="5357636" y="2651853"/>
              <a:ext cx="1476177" cy="1476821"/>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22920" rtl="0" eaLnBrk="1" fontAlgn="auto" latinLnBrk="0" hangingPunct="1">
                <a:lnSpc>
                  <a:spcPct val="100000"/>
                </a:lnSpc>
                <a:spcBef>
                  <a:spcPts val="0"/>
                </a:spcBef>
                <a:spcAft>
                  <a:spcPts val="0"/>
                </a:spcAft>
                <a:buClrTx/>
                <a:buSzTx/>
                <a:buFontTx/>
                <a:buNone/>
                <a:tabLst/>
                <a:defRPr/>
              </a:pPr>
              <a:endParaRPr kumimoji="0" lang="en-US" sz="1260" b="0" i="0" u="none" strike="noStrike" kern="1200" cap="none" spc="0" normalizeH="0" baseline="0" noProof="0">
                <a:ln>
                  <a:noFill/>
                </a:ln>
                <a:solidFill>
                  <a:srgbClr val="FFFFFF"/>
                </a:solidFill>
                <a:effectLst/>
                <a:uLnTx/>
                <a:uFillTx/>
                <a:latin typeface="IBM Plex Sans" panose="020B0503050203000203" pitchFamily="34" charset="0"/>
                <a:ea typeface="ＭＳ Ｐゴシック"/>
                <a:cs typeface="+mn-cs"/>
              </a:endParaRPr>
            </a:p>
          </p:txBody>
        </p:sp>
      </p:grpSp>
      <p:grpSp>
        <p:nvGrpSpPr>
          <p:cNvPr id="19" name="Group 18">
            <a:extLst>
              <a:ext uri="{FF2B5EF4-FFF2-40B4-BE49-F238E27FC236}">
                <a16:creationId xmlns:a16="http://schemas.microsoft.com/office/drawing/2014/main" id="{372A6210-D0B4-4EA2-A0E9-59D764E6F6F5}"/>
              </a:ext>
            </a:extLst>
          </p:cNvPr>
          <p:cNvGrpSpPr/>
          <p:nvPr/>
        </p:nvGrpSpPr>
        <p:grpSpPr>
          <a:xfrm>
            <a:off x="7601964" y="92949"/>
            <a:ext cx="828215" cy="788362"/>
            <a:chOff x="3397711" y="1117503"/>
            <a:chExt cx="828215" cy="788362"/>
          </a:xfrm>
        </p:grpSpPr>
        <p:pic>
          <p:nvPicPr>
            <p:cNvPr id="20" name="Picture 19">
              <a:extLst>
                <a:ext uri="{FF2B5EF4-FFF2-40B4-BE49-F238E27FC236}">
                  <a16:creationId xmlns:a16="http://schemas.microsoft.com/office/drawing/2014/main" id="{C876C75A-0E64-40D5-AFF1-4AA6CD664E3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509" b="96450" l="10000" r="91667">
                          <a14:foregroundMark x1="78333" y1="47929" x2="55556" y2="23077"/>
                          <a14:foregroundMark x1="55556" y1="23077" x2="27778" y2="32544"/>
                          <a14:foregroundMark x1="27778" y1="32544" x2="18889" y2="62130"/>
                          <a14:foregroundMark x1="18889" y1="62130" x2="40556" y2="82249"/>
                          <a14:foregroundMark x1="40556" y1="82249" x2="53889" y2="86391"/>
                          <a14:foregroundMark x1="91667" y1="49704" x2="73889" y2="24852"/>
                          <a14:foregroundMark x1="73889" y1="24852" x2="48889" y2="8876"/>
                          <a14:foregroundMark x1="48889" y1="8876" x2="46667" y2="8876"/>
                          <a14:foregroundMark x1="46667" y1="8876" x2="65556" y2="11243"/>
                          <a14:foregroundMark x1="62222" y1="6509" x2="40556" y2="11834"/>
                          <a14:foregroundMark x1="11667" y1="36095" x2="11111" y2="65680"/>
                          <a14:foregroundMark x1="11111" y1="65680" x2="12778" y2="68047"/>
                          <a14:foregroundMark x1="31667" y1="92899" x2="62778" y2="88757"/>
                          <a14:foregroundMark x1="62778" y1="88757" x2="72778" y2="76331"/>
                          <a14:foregroundMark x1="58889" y1="93491" x2="33333" y2="81657"/>
                          <a14:foregroundMark x1="92222" y1="44379" x2="88889" y2="61538"/>
                          <a14:foregroundMark x1="53333" y1="96450" x2="40000" y2="80473"/>
                        </a14:backgroundRemoval>
                      </a14:imgEffect>
                    </a14:imgLayer>
                  </a14:imgProps>
                </a:ext>
              </a:extLst>
            </a:blip>
            <a:stretch>
              <a:fillRect/>
            </a:stretch>
          </p:blipFill>
          <p:spPr>
            <a:xfrm>
              <a:off x="3397711" y="1117503"/>
              <a:ext cx="828215" cy="788362"/>
            </a:xfrm>
            <a:prstGeom prst="rect">
              <a:avLst/>
            </a:prstGeom>
          </p:spPr>
        </p:pic>
        <p:sp>
          <p:nvSpPr>
            <p:cNvPr id="23" name="Oval 22">
              <a:extLst>
                <a:ext uri="{FF2B5EF4-FFF2-40B4-BE49-F238E27FC236}">
                  <a16:creationId xmlns:a16="http://schemas.microsoft.com/office/drawing/2014/main" id="{BE91999A-55BC-4B56-85EC-F5D3353F4830}"/>
                </a:ext>
              </a:extLst>
            </p:cNvPr>
            <p:cNvSpPr/>
            <p:nvPr/>
          </p:nvSpPr>
          <p:spPr bwMode="auto">
            <a:xfrm>
              <a:off x="3453049" y="1154177"/>
              <a:ext cx="719466" cy="719466"/>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22920" rtl="0" eaLnBrk="1" fontAlgn="auto" latinLnBrk="0" hangingPunct="1">
                <a:lnSpc>
                  <a:spcPct val="100000"/>
                </a:lnSpc>
                <a:spcBef>
                  <a:spcPts val="0"/>
                </a:spcBef>
                <a:spcAft>
                  <a:spcPts val="0"/>
                </a:spcAft>
                <a:buClrTx/>
                <a:buSzTx/>
                <a:buFontTx/>
                <a:buNone/>
                <a:tabLst/>
                <a:defRPr/>
              </a:pPr>
              <a:endParaRPr kumimoji="0" lang="en-US" sz="1260" b="0" i="0" u="none" strike="noStrike" kern="1200" cap="none" spc="0" normalizeH="0" baseline="0" noProof="0">
                <a:ln>
                  <a:noFill/>
                </a:ln>
                <a:solidFill>
                  <a:srgbClr val="FFFFFF"/>
                </a:solidFill>
                <a:effectLst/>
                <a:uLnTx/>
                <a:uFillTx/>
                <a:latin typeface="IBM Plex Sans" panose="020B0503050203000203" pitchFamily="34" charset="0"/>
                <a:ea typeface="ＭＳ Ｐゴシック"/>
                <a:cs typeface="+mn-cs"/>
              </a:endParaRPr>
            </a:p>
          </p:txBody>
        </p:sp>
      </p:grpSp>
      <p:sp>
        <p:nvSpPr>
          <p:cNvPr id="24" name="Footer Placeholder 2">
            <a:extLst>
              <a:ext uri="{FF2B5EF4-FFF2-40B4-BE49-F238E27FC236}">
                <a16:creationId xmlns:a16="http://schemas.microsoft.com/office/drawing/2014/main" id="{7A88780B-47DF-8B42-A6CE-4826ADA522DE}"/>
              </a:ext>
            </a:extLst>
          </p:cNvPr>
          <p:cNvSpPr txBox="1">
            <a:spLocks/>
          </p:cNvSpPr>
          <p:nvPr/>
        </p:nvSpPr>
        <p:spPr>
          <a:xfrm>
            <a:off x="202971" y="4837444"/>
            <a:ext cx="4156684" cy="166687"/>
          </a:xfrm>
          <a:prstGeom prst="rect">
            <a:avLst/>
          </a:prstGeom>
        </p:spPr>
        <p:txBody>
          <a:bodyPr vert="horz" lIns="0" tIns="0" rIns="0" bIns="0" rtlCol="0" anchor="ctr"/>
          <a:lstStyle>
            <a:defPPr>
              <a:defRPr lang="en-US"/>
            </a:defPPr>
            <a:lvl1pPr marL="0" marR="0" indent="0" algn="l" defTabSz="685983" rtl="0" eaLnBrk="1" fontAlgn="auto" latinLnBrk="0" hangingPunct="1">
              <a:lnSpc>
                <a:spcPct val="100000"/>
              </a:lnSpc>
              <a:spcBef>
                <a:spcPts val="0"/>
              </a:spcBef>
              <a:spcAft>
                <a:spcPts val="0"/>
              </a:spcAft>
              <a:buClrTx/>
              <a:buSzTx/>
              <a:buFontTx/>
              <a:buNone/>
              <a:tabLst/>
              <a:defRPr sz="600" kern="1200">
                <a:solidFill>
                  <a:srgbClr val="868D95"/>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868D95"/>
                </a:solidFill>
                <a:effectLst/>
                <a:uLnTx/>
                <a:uFillTx/>
                <a:latin typeface="IBM Plex Sans Light"/>
                <a:ea typeface="+mn-ea"/>
                <a:cs typeface="+mn-cs"/>
              </a:rPr>
              <a:t>IBM Security / © 2020 IBM Corporation</a:t>
            </a:r>
            <a:endParaRPr kumimoji="0" lang="en-US" sz="600" b="0" i="0" u="none" strike="noStrike" kern="1200" cap="none" spc="0" normalizeH="0" baseline="0" noProof="0" dirty="0">
              <a:ln>
                <a:noFill/>
              </a:ln>
              <a:solidFill>
                <a:srgbClr val="868D95"/>
              </a:solidFill>
              <a:effectLst/>
              <a:uLnTx/>
              <a:uFillTx/>
              <a:latin typeface="IBM Plex Sans Light"/>
              <a:ea typeface="+mn-ea"/>
              <a:cs typeface="+mn-cs"/>
            </a:endParaRPr>
          </a:p>
        </p:txBody>
      </p:sp>
    </p:spTree>
    <p:extLst>
      <p:ext uri="{BB962C8B-B14F-4D97-AF65-F5344CB8AC3E}">
        <p14:creationId xmlns:p14="http://schemas.microsoft.com/office/powerpoint/2010/main" val="351591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B31D2257-C1BB-764B-AED1-936FEA8507A0}"/>
              </a:ext>
            </a:extLst>
          </p:cNvPr>
          <p:cNvGrpSpPr/>
          <p:nvPr/>
        </p:nvGrpSpPr>
        <p:grpSpPr>
          <a:xfrm>
            <a:off x="2032592" y="1430938"/>
            <a:ext cx="2549300" cy="2850591"/>
            <a:chOff x="4669387" y="1777725"/>
            <a:chExt cx="1737684" cy="1943054"/>
          </a:xfrm>
        </p:grpSpPr>
        <p:grpSp>
          <p:nvGrpSpPr>
            <p:cNvPr id="40" name="Group 39">
              <a:extLst>
                <a:ext uri="{FF2B5EF4-FFF2-40B4-BE49-F238E27FC236}">
                  <a16:creationId xmlns:a16="http://schemas.microsoft.com/office/drawing/2014/main" id="{B70BBF77-FF5F-0245-8F37-CB38F9E7AF5A}"/>
                </a:ext>
              </a:extLst>
            </p:cNvPr>
            <p:cNvGrpSpPr/>
            <p:nvPr/>
          </p:nvGrpSpPr>
          <p:grpSpPr>
            <a:xfrm>
              <a:off x="4669387" y="1777725"/>
              <a:ext cx="1731647" cy="1834803"/>
              <a:chOff x="5197968" y="367367"/>
              <a:chExt cx="1323149" cy="1318337"/>
            </a:xfrm>
            <a:solidFill>
              <a:schemeClr val="tx1"/>
            </a:solidFill>
          </p:grpSpPr>
          <p:sp>
            <p:nvSpPr>
              <p:cNvPr id="47" name="Rectangle 46">
                <a:extLst>
                  <a:ext uri="{FF2B5EF4-FFF2-40B4-BE49-F238E27FC236}">
                    <a16:creationId xmlns:a16="http://schemas.microsoft.com/office/drawing/2014/main" id="{03C4E355-AB3A-234F-9E0A-BE3D0DCBF712}"/>
                  </a:ext>
                </a:extLst>
              </p:cNvPr>
              <p:cNvSpPr/>
              <p:nvPr/>
            </p:nvSpPr>
            <p:spPr bwMode="auto">
              <a:xfrm>
                <a:off x="5197969" y="367367"/>
                <a:ext cx="1323148" cy="1318337"/>
              </a:xfrm>
              <a:prstGeom prst="rect">
                <a:avLst/>
              </a:prstGeom>
              <a:grpFill/>
              <a:ln w="19050">
                <a:solidFill>
                  <a:schemeClr val="accent4">
                    <a:lumMod val="60000"/>
                    <a:lumOff val="40000"/>
                  </a:schemeClr>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sp>
            <p:nvSpPr>
              <p:cNvPr id="48" name="Rectangle 47">
                <a:extLst>
                  <a:ext uri="{FF2B5EF4-FFF2-40B4-BE49-F238E27FC236}">
                    <a16:creationId xmlns:a16="http://schemas.microsoft.com/office/drawing/2014/main" id="{5F1548AA-354D-904B-96B2-FE6A5261E709}"/>
                  </a:ext>
                </a:extLst>
              </p:cNvPr>
              <p:cNvSpPr/>
              <p:nvPr/>
            </p:nvSpPr>
            <p:spPr bwMode="auto">
              <a:xfrm>
                <a:off x="5197968" y="367367"/>
                <a:ext cx="1323148" cy="49669"/>
              </a:xfrm>
              <a:prstGeom prst="rect">
                <a:avLst/>
              </a:prstGeom>
              <a:solidFill>
                <a:schemeClr val="accent4">
                  <a:lumMod val="60000"/>
                  <a:lumOff val="40000"/>
                </a:schemeClr>
              </a:solidFill>
              <a:ln w="19050">
                <a:solidFill>
                  <a:schemeClr val="accent4">
                    <a:lumMod val="60000"/>
                    <a:lumOff val="40000"/>
                  </a:schemeClr>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grpSp>
        <p:sp>
          <p:nvSpPr>
            <p:cNvPr id="41" name="TextBox 40">
              <a:extLst>
                <a:ext uri="{FF2B5EF4-FFF2-40B4-BE49-F238E27FC236}">
                  <a16:creationId xmlns:a16="http://schemas.microsoft.com/office/drawing/2014/main" id="{D33CA766-BA98-3C47-8E75-CF4E1E4176BF}"/>
                </a:ext>
              </a:extLst>
            </p:cNvPr>
            <p:cNvSpPr txBox="1"/>
            <p:nvPr/>
          </p:nvSpPr>
          <p:spPr>
            <a:xfrm>
              <a:off x="4907085" y="1955104"/>
              <a:ext cx="1253439" cy="230769"/>
            </a:xfrm>
            <a:prstGeom prst="rect">
              <a:avLst/>
            </a:prstGeom>
            <a:noFill/>
            <a:ln>
              <a:noFill/>
            </a:ln>
          </p:spPr>
          <p:txBody>
            <a:bodyPr wrap="square" rtlCol="0">
              <a:sp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Plan</a:t>
              </a:r>
            </a:p>
          </p:txBody>
        </p:sp>
        <p:grpSp>
          <p:nvGrpSpPr>
            <p:cNvPr id="42" name="Group 41">
              <a:extLst>
                <a:ext uri="{FF2B5EF4-FFF2-40B4-BE49-F238E27FC236}">
                  <a16:creationId xmlns:a16="http://schemas.microsoft.com/office/drawing/2014/main" id="{9B79BC5C-F04E-C947-81CE-8E1A40DDFB2A}"/>
                </a:ext>
              </a:extLst>
            </p:cNvPr>
            <p:cNvGrpSpPr/>
            <p:nvPr/>
          </p:nvGrpSpPr>
          <p:grpSpPr>
            <a:xfrm>
              <a:off x="4809129" y="2382426"/>
              <a:ext cx="1449414" cy="1085260"/>
              <a:chOff x="152166" y="1545274"/>
              <a:chExt cx="2238077" cy="831072"/>
            </a:xfrm>
          </p:grpSpPr>
          <p:sp>
            <p:nvSpPr>
              <p:cNvPr id="44" name="TextBox 43">
                <a:extLst>
                  <a:ext uri="{FF2B5EF4-FFF2-40B4-BE49-F238E27FC236}">
                    <a16:creationId xmlns:a16="http://schemas.microsoft.com/office/drawing/2014/main" id="{853A805B-56F1-5E46-AA46-50C34E163039}"/>
                  </a:ext>
                </a:extLst>
              </p:cNvPr>
              <p:cNvSpPr txBox="1"/>
              <p:nvPr/>
            </p:nvSpPr>
            <p:spPr>
              <a:xfrm>
                <a:off x="152166" y="1545274"/>
                <a:ext cx="2238076" cy="235781"/>
              </a:xfrm>
              <a:prstGeom prst="rect">
                <a:avLst/>
              </a:prstGeom>
              <a:noFill/>
              <a:ln w="19050">
                <a:solidFill>
                  <a:schemeClr val="accent4">
                    <a:lumMod val="60000"/>
                    <a:lumOff val="40000"/>
                  </a:schemeClr>
                </a:solidFill>
              </a:ln>
            </p:spPr>
            <p:txBody>
              <a:bodyPr wrap="square" rtlCol="0" anchor="ctr">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20" normalizeH="0" baseline="0" noProof="0" dirty="0">
                    <a:ln>
                      <a:noFill/>
                    </a:ln>
                    <a:solidFill>
                      <a:srgbClr val="D5D9E0"/>
                    </a:solidFill>
                    <a:effectLst/>
                    <a:uLnTx/>
                    <a:uFillTx/>
                    <a:latin typeface="IBM Plex Sans" panose="020B0503050203000203" pitchFamily="34" charset="77"/>
                    <a:ea typeface="+mn-ea"/>
                    <a:cs typeface="+mn-cs"/>
                  </a:rPr>
                  <a:t>Threat Modeling &amp; Risk Analysis</a:t>
                </a:r>
              </a:p>
            </p:txBody>
          </p:sp>
          <p:sp>
            <p:nvSpPr>
              <p:cNvPr id="45" name="TextBox 44">
                <a:extLst>
                  <a:ext uri="{FF2B5EF4-FFF2-40B4-BE49-F238E27FC236}">
                    <a16:creationId xmlns:a16="http://schemas.microsoft.com/office/drawing/2014/main" id="{96D866E9-F342-214D-AB38-D531F2755314}"/>
                  </a:ext>
                </a:extLst>
              </p:cNvPr>
              <p:cNvSpPr txBox="1"/>
              <p:nvPr/>
            </p:nvSpPr>
            <p:spPr>
              <a:xfrm>
                <a:off x="152168" y="1848950"/>
                <a:ext cx="2238075" cy="235781"/>
              </a:xfrm>
              <a:prstGeom prst="rect">
                <a:avLst/>
              </a:prstGeom>
              <a:noFill/>
              <a:ln w="19050">
                <a:solidFill>
                  <a:schemeClr val="accent4">
                    <a:lumMod val="60000"/>
                    <a:lumOff val="40000"/>
                  </a:schemeClr>
                </a:solidFill>
              </a:ln>
            </p:spPr>
            <p:txBody>
              <a:bodyPr wrap="square" rtlCol="0" anchor="ctr">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5D9E0"/>
                    </a:solidFill>
                    <a:effectLst/>
                    <a:uLnTx/>
                    <a:uFillTx/>
                    <a:latin typeface="IBM Plex Sans" panose="020B0503050203000203" pitchFamily="34" charset="77"/>
                    <a:ea typeface="IBM Plex Sans" charset="0"/>
                    <a:cs typeface="IBM Plex Sans" charset="0"/>
                  </a:rPr>
                  <a:t>Security Backlog</a:t>
                </a:r>
              </a:p>
            </p:txBody>
          </p:sp>
          <p:sp>
            <p:nvSpPr>
              <p:cNvPr id="46" name="TextBox 45">
                <a:extLst>
                  <a:ext uri="{FF2B5EF4-FFF2-40B4-BE49-F238E27FC236}">
                    <a16:creationId xmlns:a16="http://schemas.microsoft.com/office/drawing/2014/main" id="{65A87F21-DE6A-5449-B374-CF406954441A}"/>
                  </a:ext>
                </a:extLst>
              </p:cNvPr>
              <p:cNvSpPr txBox="1"/>
              <p:nvPr/>
            </p:nvSpPr>
            <p:spPr>
              <a:xfrm>
                <a:off x="152167" y="2145204"/>
                <a:ext cx="2238073" cy="231142"/>
              </a:xfrm>
              <a:prstGeom prst="rect">
                <a:avLst/>
              </a:prstGeom>
              <a:noFill/>
              <a:ln w="19050">
                <a:solidFill>
                  <a:schemeClr val="accent4">
                    <a:lumMod val="60000"/>
                    <a:lumOff val="40000"/>
                  </a:schemeClr>
                </a:solidFill>
              </a:ln>
            </p:spPr>
            <p:txBody>
              <a:bodyPr wrap="square" rtlCol="0" anchor="ctr">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5D9E0"/>
                    </a:solidFill>
                    <a:effectLst/>
                    <a:uLnTx/>
                    <a:uFillTx/>
                    <a:latin typeface="IBM Plex Sans" panose="020B0503050203000203" pitchFamily="34" charset="77"/>
                    <a:ea typeface="IBM Plex Sans" charset="0"/>
                    <a:cs typeface="IBM Plex Sans" charset="0"/>
                  </a:rPr>
                  <a:t>Architecture &amp; Design</a:t>
                </a:r>
              </a:p>
            </p:txBody>
          </p:sp>
        </p:grpSp>
        <p:sp>
          <p:nvSpPr>
            <p:cNvPr id="43" name="Right Triangle 42">
              <a:extLst>
                <a:ext uri="{FF2B5EF4-FFF2-40B4-BE49-F238E27FC236}">
                  <a16:creationId xmlns:a16="http://schemas.microsoft.com/office/drawing/2014/main" id="{62DAF616-5A4D-4440-9C2F-0AFAF25843A4}"/>
                </a:ext>
              </a:extLst>
            </p:cNvPr>
            <p:cNvSpPr/>
            <p:nvPr/>
          </p:nvSpPr>
          <p:spPr bwMode="auto">
            <a:xfrm rot="5400000">
              <a:off x="5483750" y="2797458"/>
              <a:ext cx="108959" cy="1737683"/>
            </a:xfrm>
            <a:prstGeom prst="rtTriangle">
              <a:avLst/>
            </a:prstGeom>
            <a:solidFill>
              <a:schemeClr val="accent4">
                <a:lumMod val="60000"/>
                <a:lumOff val="40000"/>
              </a:schemeClr>
            </a:solidFill>
            <a:ln w="19050">
              <a:solidFill>
                <a:schemeClr val="accent4">
                  <a:lumMod val="60000"/>
                  <a:lumOff val="40000"/>
                </a:schemeClr>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grpSp>
      <p:sp>
        <p:nvSpPr>
          <p:cNvPr id="26" name="Rectangle 25">
            <a:extLst>
              <a:ext uri="{FF2B5EF4-FFF2-40B4-BE49-F238E27FC236}">
                <a16:creationId xmlns:a16="http://schemas.microsoft.com/office/drawing/2014/main" id="{7E6E4744-D11A-2D47-A4E8-8AC23F49141D}"/>
              </a:ext>
            </a:extLst>
          </p:cNvPr>
          <p:cNvSpPr/>
          <p:nvPr/>
        </p:nvSpPr>
        <p:spPr bwMode="auto">
          <a:xfrm>
            <a:off x="1956021" y="1264257"/>
            <a:ext cx="2711395" cy="3196425"/>
          </a:xfrm>
          <a:prstGeom prst="rect">
            <a:avLst/>
          </a:prstGeom>
          <a:solidFill>
            <a:schemeClr val="tx1"/>
          </a:solidFill>
          <a:ln w="19050">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sp>
        <p:nvSpPr>
          <p:cNvPr id="2" name="Title 1">
            <a:extLst>
              <a:ext uri="{FF2B5EF4-FFF2-40B4-BE49-F238E27FC236}">
                <a16:creationId xmlns:a16="http://schemas.microsoft.com/office/drawing/2014/main" id="{2B9F9CF5-9B1E-784F-ADD2-38E744FE9F10}"/>
              </a:ext>
            </a:extLst>
          </p:cNvPr>
          <p:cNvSpPr>
            <a:spLocks noGrp="1"/>
          </p:cNvSpPr>
          <p:nvPr>
            <p:ph type="title"/>
          </p:nvPr>
        </p:nvSpPr>
        <p:spPr>
          <a:xfrm>
            <a:off x="210312" y="201168"/>
            <a:ext cx="6419088" cy="609398"/>
          </a:xfrm>
        </p:spPr>
        <p:txBody>
          <a:bodyPr/>
          <a:lstStyle/>
          <a:p>
            <a:r>
              <a:rPr lang="en-US" b="1" dirty="0"/>
              <a:t>Dev</a:t>
            </a:r>
            <a:r>
              <a:rPr lang="en-US" dirty="0"/>
              <a:t>elop </a:t>
            </a:r>
            <a:r>
              <a:rPr lang="en-US" b="1" dirty="0"/>
              <a:t>Sec</a:t>
            </a:r>
            <a:r>
              <a:rPr lang="en-US" dirty="0"/>
              <a:t>urely: Plan</a:t>
            </a:r>
            <a:br>
              <a:rPr lang="en-US" b="1" dirty="0"/>
            </a:br>
            <a:r>
              <a:rPr lang="en-US" sz="2000" dirty="0">
                <a:solidFill>
                  <a:schemeClr val="accent6"/>
                </a:solidFill>
              </a:rPr>
              <a:t>A security-first approach</a:t>
            </a:r>
            <a:endParaRPr lang="en-US" dirty="0">
              <a:solidFill>
                <a:schemeClr val="accent6"/>
              </a:solidFill>
            </a:endParaRPr>
          </a:p>
        </p:txBody>
      </p:sp>
      <p:sp>
        <p:nvSpPr>
          <p:cNvPr id="4" name="Slide Number Placeholder 3">
            <a:extLst>
              <a:ext uri="{FF2B5EF4-FFF2-40B4-BE49-F238E27FC236}">
                <a16:creationId xmlns:a16="http://schemas.microsoft.com/office/drawing/2014/main" id="{6ADB81EA-E1E3-F346-857A-F78FB756EB60}"/>
              </a:ext>
            </a:extLst>
          </p:cNvPr>
          <p:cNvSpPr>
            <a:spLocks noGrp="1"/>
          </p:cNvSpPr>
          <p:nvPr>
            <p:ph type="sldNum" sz="quarter" idx="11"/>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59395FB3-9C97-154F-86B2-7E381B951268}" type="slidenum">
              <a:rPr kumimoji="0" lang="en-US" sz="600" b="0" i="0" u="none" strike="noStrike" kern="1200" cap="none" spc="0" normalizeH="0" baseline="0" noProof="0" smtClean="0">
                <a:ln>
                  <a:noFill/>
                </a:ln>
                <a:solidFill>
                  <a:srgbClr val="868D95"/>
                </a:solidFill>
                <a:effectLst/>
                <a:uLnTx/>
                <a:uFillTx/>
                <a:latin typeface="IBM Plex Sans Light" panose="020B0403050203000203" pitchFamily="34" charset="77"/>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13</a:t>
            </a:fld>
            <a:endParaRPr kumimoji="0" lang="en-US" sz="600" b="0" i="0" u="none" strike="noStrike" kern="1200" cap="none" spc="0" normalizeH="0" baseline="0" noProof="0" dirty="0">
              <a:ln>
                <a:noFill/>
              </a:ln>
              <a:solidFill>
                <a:srgbClr val="868D95"/>
              </a:solidFill>
              <a:effectLst/>
              <a:uLnTx/>
              <a:uFillTx/>
              <a:latin typeface="IBM Plex Sans Light" panose="020B0403050203000203" pitchFamily="34" charset="77"/>
              <a:ea typeface="+mn-ea"/>
              <a:cs typeface="+mn-cs"/>
            </a:endParaRPr>
          </a:p>
        </p:txBody>
      </p:sp>
      <p:grpSp>
        <p:nvGrpSpPr>
          <p:cNvPr id="16" name="Group 15">
            <a:extLst>
              <a:ext uri="{FF2B5EF4-FFF2-40B4-BE49-F238E27FC236}">
                <a16:creationId xmlns:a16="http://schemas.microsoft.com/office/drawing/2014/main" id="{14BDD281-4BB9-0345-B3AB-8280120A67A3}"/>
              </a:ext>
            </a:extLst>
          </p:cNvPr>
          <p:cNvGrpSpPr/>
          <p:nvPr/>
        </p:nvGrpSpPr>
        <p:grpSpPr>
          <a:xfrm>
            <a:off x="3442694" y="1430937"/>
            <a:ext cx="2549300" cy="2850591"/>
            <a:chOff x="4669387" y="1777725"/>
            <a:chExt cx="1737684" cy="1943054"/>
          </a:xfrm>
        </p:grpSpPr>
        <p:grpSp>
          <p:nvGrpSpPr>
            <p:cNvPr id="5" name="Group 4">
              <a:extLst>
                <a:ext uri="{FF2B5EF4-FFF2-40B4-BE49-F238E27FC236}">
                  <a16:creationId xmlns:a16="http://schemas.microsoft.com/office/drawing/2014/main" id="{B6DBEB50-EB3E-0549-821A-ABBBA55503A5}"/>
                </a:ext>
              </a:extLst>
            </p:cNvPr>
            <p:cNvGrpSpPr/>
            <p:nvPr/>
          </p:nvGrpSpPr>
          <p:grpSpPr>
            <a:xfrm>
              <a:off x="4669387" y="1777725"/>
              <a:ext cx="1731647" cy="1834803"/>
              <a:chOff x="5197968" y="367367"/>
              <a:chExt cx="1323149" cy="1318337"/>
            </a:xfrm>
            <a:solidFill>
              <a:schemeClr val="tx1"/>
            </a:solidFill>
          </p:grpSpPr>
          <p:sp>
            <p:nvSpPr>
              <p:cNvPr id="6" name="Rectangle 5">
                <a:extLst>
                  <a:ext uri="{FF2B5EF4-FFF2-40B4-BE49-F238E27FC236}">
                    <a16:creationId xmlns:a16="http://schemas.microsoft.com/office/drawing/2014/main" id="{1210EB13-56F8-7A45-A424-F6E9FFC4E63D}"/>
                  </a:ext>
                </a:extLst>
              </p:cNvPr>
              <p:cNvSpPr/>
              <p:nvPr/>
            </p:nvSpPr>
            <p:spPr bwMode="auto">
              <a:xfrm>
                <a:off x="5197969" y="367367"/>
                <a:ext cx="1323148" cy="1318337"/>
              </a:xfrm>
              <a:prstGeom prst="rect">
                <a:avLst/>
              </a:prstGeom>
              <a:grpFill/>
              <a:ln w="19050">
                <a:solidFill>
                  <a:schemeClr val="accent4">
                    <a:lumMod val="60000"/>
                    <a:lumOff val="40000"/>
                  </a:schemeClr>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sp>
            <p:nvSpPr>
              <p:cNvPr id="7" name="Rectangle 6">
                <a:extLst>
                  <a:ext uri="{FF2B5EF4-FFF2-40B4-BE49-F238E27FC236}">
                    <a16:creationId xmlns:a16="http://schemas.microsoft.com/office/drawing/2014/main" id="{01987AB8-33BE-E244-B5B9-1F4B57E71793}"/>
                  </a:ext>
                </a:extLst>
              </p:cNvPr>
              <p:cNvSpPr/>
              <p:nvPr/>
            </p:nvSpPr>
            <p:spPr bwMode="auto">
              <a:xfrm>
                <a:off x="5197968" y="367367"/>
                <a:ext cx="1323148" cy="49669"/>
              </a:xfrm>
              <a:prstGeom prst="rect">
                <a:avLst/>
              </a:prstGeom>
              <a:solidFill>
                <a:schemeClr val="accent4">
                  <a:lumMod val="60000"/>
                  <a:lumOff val="40000"/>
                </a:schemeClr>
              </a:solidFill>
              <a:ln w="19050">
                <a:solidFill>
                  <a:schemeClr val="accent4">
                    <a:lumMod val="60000"/>
                    <a:lumOff val="40000"/>
                  </a:schemeClr>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grpSp>
        <p:sp>
          <p:nvSpPr>
            <p:cNvPr id="8" name="TextBox 7">
              <a:extLst>
                <a:ext uri="{FF2B5EF4-FFF2-40B4-BE49-F238E27FC236}">
                  <a16:creationId xmlns:a16="http://schemas.microsoft.com/office/drawing/2014/main" id="{FE875067-BFBA-B34B-97F0-78421AC82705}"/>
                </a:ext>
              </a:extLst>
            </p:cNvPr>
            <p:cNvSpPr txBox="1"/>
            <p:nvPr/>
          </p:nvSpPr>
          <p:spPr>
            <a:xfrm>
              <a:off x="4907085" y="1955104"/>
              <a:ext cx="1253439" cy="230769"/>
            </a:xfrm>
            <a:prstGeom prst="rect">
              <a:avLst/>
            </a:prstGeom>
            <a:noFill/>
            <a:ln>
              <a:noFill/>
            </a:ln>
          </p:spPr>
          <p:txBody>
            <a:bodyPr wrap="square" rtlCol="0">
              <a:sp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Plan</a:t>
              </a:r>
            </a:p>
          </p:txBody>
        </p:sp>
        <p:grpSp>
          <p:nvGrpSpPr>
            <p:cNvPr id="9" name="Group 8">
              <a:extLst>
                <a:ext uri="{FF2B5EF4-FFF2-40B4-BE49-F238E27FC236}">
                  <a16:creationId xmlns:a16="http://schemas.microsoft.com/office/drawing/2014/main" id="{E252EFFA-0617-6E47-9EDD-8BF037B8B78B}"/>
                </a:ext>
              </a:extLst>
            </p:cNvPr>
            <p:cNvGrpSpPr/>
            <p:nvPr/>
          </p:nvGrpSpPr>
          <p:grpSpPr>
            <a:xfrm>
              <a:off x="4809129" y="2382426"/>
              <a:ext cx="1449414" cy="1085260"/>
              <a:chOff x="152166" y="1545274"/>
              <a:chExt cx="2238077" cy="831072"/>
            </a:xfrm>
          </p:grpSpPr>
          <p:sp>
            <p:nvSpPr>
              <p:cNvPr id="10" name="TextBox 9">
                <a:extLst>
                  <a:ext uri="{FF2B5EF4-FFF2-40B4-BE49-F238E27FC236}">
                    <a16:creationId xmlns:a16="http://schemas.microsoft.com/office/drawing/2014/main" id="{D69297A6-B9D6-C04F-824B-D0C6F4C7D20D}"/>
                  </a:ext>
                </a:extLst>
              </p:cNvPr>
              <p:cNvSpPr txBox="1"/>
              <p:nvPr/>
            </p:nvSpPr>
            <p:spPr>
              <a:xfrm>
                <a:off x="152166" y="1545274"/>
                <a:ext cx="2238076" cy="235781"/>
              </a:xfrm>
              <a:prstGeom prst="rect">
                <a:avLst/>
              </a:prstGeom>
              <a:noFill/>
              <a:ln w="19050">
                <a:solidFill>
                  <a:schemeClr val="accent4">
                    <a:lumMod val="60000"/>
                    <a:lumOff val="40000"/>
                  </a:schemeClr>
                </a:solidFill>
              </a:ln>
            </p:spPr>
            <p:txBody>
              <a:bodyPr wrap="square" rtlCol="0" anchor="ctr">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20" normalizeH="0" baseline="0" noProof="0" dirty="0">
                    <a:ln>
                      <a:noFill/>
                    </a:ln>
                    <a:solidFill>
                      <a:srgbClr val="D5D9E0"/>
                    </a:solidFill>
                    <a:effectLst/>
                    <a:uLnTx/>
                    <a:uFillTx/>
                    <a:latin typeface="IBM Plex Sans" panose="020B0503050203000203" pitchFamily="34" charset="77"/>
                    <a:ea typeface="+mn-ea"/>
                    <a:cs typeface="+mn-cs"/>
                  </a:rPr>
                  <a:t>Threat Modeling &amp; Risk Analysis</a:t>
                </a:r>
              </a:p>
            </p:txBody>
          </p:sp>
          <p:sp>
            <p:nvSpPr>
              <p:cNvPr id="11" name="TextBox 10">
                <a:extLst>
                  <a:ext uri="{FF2B5EF4-FFF2-40B4-BE49-F238E27FC236}">
                    <a16:creationId xmlns:a16="http://schemas.microsoft.com/office/drawing/2014/main" id="{8DA63495-ACF3-6E49-822B-A46BF2A61A15}"/>
                  </a:ext>
                </a:extLst>
              </p:cNvPr>
              <p:cNvSpPr txBox="1"/>
              <p:nvPr/>
            </p:nvSpPr>
            <p:spPr>
              <a:xfrm>
                <a:off x="152168" y="1848950"/>
                <a:ext cx="2238075" cy="235781"/>
              </a:xfrm>
              <a:prstGeom prst="rect">
                <a:avLst/>
              </a:prstGeom>
              <a:noFill/>
              <a:ln w="19050">
                <a:solidFill>
                  <a:schemeClr val="accent4">
                    <a:lumMod val="60000"/>
                    <a:lumOff val="40000"/>
                  </a:schemeClr>
                </a:solidFill>
              </a:ln>
            </p:spPr>
            <p:txBody>
              <a:bodyPr wrap="square" rtlCol="0" anchor="ctr">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5D9E0"/>
                    </a:solidFill>
                    <a:effectLst/>
                    <a:uLnTx/>
                    <a:uFillTx/>
                    <a:latin typeface="IBM Plex Sans" panose="020B0503050203000203" pitchFamily="34" charset="77"/>
                    <a:ea typeface="IBM Plex Sans" charset="0"/>
                    <a:cs typeface="IBM Plex Sans" charset="0"/>
                  </a:rPr>
                  <a:t>Security Backlog</a:t>
                </a:r>
              </a:p>
            </p:txBody>
          </p:sp>
          <p:sp>
            <p:nvSpPr>
              <p:cNvPr id="12" name="TextBox 11">
                <a:extLst>
                  <a:ext uri="{FF2B5EF4-FFF2-40B4-BE49-F238E27FC236}">
                    <a16:creationId xmlns:a16="http://schemas.microsoft.com/office/drawing/2014/main" id="{FED37B5B-EF20-5A42-918E-B713CE2D4835}"/>
                  </a:ext>
                </a:extLst>
              </p:cNvPr>
              <p:cNvSpPr txBox="1"/>
              <p:nvPr/>
            </p:nvSpPr>
            <p:spPr>
              <a:xfrm>
                <a:off x="152167" y="2145204"/>
                <a:ext cx="2238073" cy="231142"/>
              </a:xfrm>
              <a:prstGeom prst="rect">
                <a:avLst/>
              </a:prstGeom>
              <a:noFill/>
              <a:ln w="19050">
                <a:solidFill>
                  <a:schemeClr val="accent4">
                    <a:lumMod val="60000"/>
                    <a:lumOff val="40000"/>
                  </a:schemeClr>
                </a:solidFill>
              </a:ln>
            </p:spPr>
            <p:txBody>
              <a:bodyPr wrap="square" rtlCol="0" anchor="ctr">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5D9E0"/>
                    </a:solidFill>
                    <a:effectLst/>
                    <a:uLnTx/>
                    <a:uFillTx/>
                    <a:latin typeface="IBM Plex Sans" panose="020B0503050203000203" pitchFamily="34" charset="77"/>
                    <a:ea typeface="IBM Plex Sans" charset="0"/>
                    <a:cs typeface="IBM Plex Sans" charset="0"/>
                  </a:rPr>
                  <a:t>Architecture &amp; Design</a:t>
                </a:r>
              </a:p>
            </p:txBody>
          </p:sp>
        </p:grpSp>
        <p:sp>
          <p:nvSpPr>
            <p:cNvPr id="13" name="Right Triangle 12">
              <a:extLst>
                <a:ext uri="{FF2B5EF4-FFF2-40B4-BE49-F238E27FC236}">
                  <a16:creationId xmlns:a16="http://schemas.microsoft.com/office/drawing/2014/main" id="{038868F1-D7BC-4D4B-A414-3C951CB1D9A8}"/>
                </a:ext>
              </a:extLst>
            </p:cNvPr>
            <p:cNvSpPr/>
            <p:nvPr/>
          </p:nvSpPr>
          <p:spPr bwMode="auto">
            <a:xfrm rot="5400000">
              <a:off x="5483750" y="2797458"/>
              <a:ext cx="108959" cy="1737683"/>
            </a:xfrm>
            <a:prstGeom prst="rtTriangle">
              <a:avLst/>
            </a:prstGeom>
            <a:solidFill>
              <a:schemeClr val="accent4">
                <a:lumMod val="60000"/>
                <a:lumOff val="40000"/>
              </a:schemeClr>
            </a:solidFill>
            <a:ln w="19050">
              <a:solidFill>
                <a:schemeClr val="accent4">
                  <a:lumMod val="60000"/>
                  <a:lumOff val="40000"/>
                </a:schemeClr>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grpSp>
      <p:pic>
        <p:nvPicPr>
          <p:cNvPr id="36" name="Picture 35">
            <a:extLst>
              <a:ext uri="{FF2B5EF4-FFF2-40B4-BE49-F238E27FC236}">
                <a16:creationId xmlns:a16="http://schemas.microsoft.com/office/drawing/2014/main" id="{EA87075B-8BC6-4A42-BC99-8BA241EE22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5541"/>
          <a:stretch/>
        </p:blipFill>
        <p:spPr>
          <a:xfrm rot="16200000" flipV="1">
            <a:off x="3795928" y="2314713"/>
            <a:ext cx="5141049" cy="516523"/>
          </a:xfrm>
          <a:prstGeom prst="rect">
            <a:avLst/>
          </a:prstGeom>
        </p:spPr>
      </p:pic>
      <p:sp>
        <p:nvSpPr>
          <p:cNvPr id="37" name="Text Placeholder 4">
            <a:extLst>
              <a:ext uri="{FF2B5EF4-FFF2-40B4-BE49-F238E27FC236}">
                <a16:creationId xmlns:a16="http://schemas.microsoft.com/office/drawing/2014/main" id="{24D558AC-D37A-4842-AB04-0E43BB22132D}"/>
              </a:ext>
            </a:extLst>
          </p:cNvPr>
          <p:cNvSpPr txBox="1">
            <a:spLocks/>
          </p:cNvSpPr>
          <p:nvPr/>
        </p:nvSpPr>
        <p:spPr>
          <a:xfrm>
            <a:off x="6814141" y="182853"/>
            <a:ext cx="2108133" cy="3476897"/>
          </a:xfrm>
          <a:prstGeom prst="rect">
            <a:avLst/>
          </a:prstGeom>
        </p:spPr>
        <p:txBody>
          <a:bodyPr/>
          <a:lstStyle>
            <a:lvl1pPr marL="0" indent="0" algn="l" rtl="0" eaLnBrk="1" fontAlgn="base" hangingPunct="1">
              <a:lnSpc>
                <a:spcPct val="100000"/>
              </a:lnSpc>
              <a:spcBef>
                <a:spcPts val="1200"/>
              </a:spcBef>
              <a:spcAft>
                <a:spcPct val="0"/>
              </a:spcAft>
              <a:buClr>
                <a:srgbClr val="6D6E70"/>
              </a:buClr>
              <a:buSzPct val="90000"/>
              <a:buFont typeface="Wingdings" pitchFamily="2" charset="2"/>
              <a:buNone/>
              <a:defRPr sz="1400">
                <a:solidFill>
                  <a:schemeClr val="bg1"/>
                </a:solidFill>
                <a:latin typeface="IBM Plex Sans" charset="0"/>
                <a:ea typeface="IBM Plex Sans" charset="0"/>
                <a:cs typeface="IBM Plex Sans" charset="0"/>
              </a:defRPr>
            </a:lvl1pPr>
            <a:lvl2pPr marL="171450" indent="-171450" algn="l" rtl="0" eaLnBrk="1" fontAlgn="base" hangingPunct="1">
              <a:lnSpc>
                <a:spcPct val="100000"/>
              </a:lnSpc>
              <a:spcBef>
                <a:spcPts val="1200"/>
              </a:spcBef>
              <a:spcAft>
                <a:spcPct val="0"/>
              </a:spcAft>
              <a:buClr>
                <a:schemeClr val="bg1"/>
              </a:buClr>
              <a:buSzPct val="100000"/>
              <a:buFont typeface="Arial" panose="020B0604020202020204" pitchFamily="34" charset="0"/>
              <a:buChar char="•"/>
              <a:tabLst/>
              <a:defRPr sz="1400">
                <a:solidFill>
                  <a:schemeClr val="bg1"/>
                </a:solidFill>
                <a:latin typeface="IBM Plex Sans" charset="0"/>
                <a:ea typeface="IBM Plex Sans" charset="0"/>
                <a:cs typeface="IBM Plex Sans" charset="0"/>
              </a:defRPr>
            </a:lvl2pPr>
            <a:lvl3pPr marL="342900" indent="-141288" algn="l" rtl="0" eaLnBrk="1" fontAlgn="base" hangingPunct="1">
              <a:lnSpc>
                <a:spcPct val="100000"/>
              </a:lnSpc>
              <a:spcBef>
                <a:spcPts val="1200"/>
              </a:spcBef>
              <a:spcAft>
                <a:spcPct val="0"/>
              </a:spcAft>
              <a:buClr>
                <a:schemeClr val="bg1"/>
              </a:buClr>
              <a:buSzPct val="100000"/>
              <a:buFont typeface="System Font Regular"/>
              <a:buChar char="–"/>
              <a:tabLst/>
              <a:defRPr sz="1400">
                <a:solidFill>
                  <a:schemeClr val="bg1"/>
                </a:solidFill>
                <a:latin typeface="IBM Plex Sans" charset="0"/>
                <a:ea typeface="IBM Plex Sans" charset="0"/>
                <a:cs typeface="IBM Plex Sans" charset="0"/>
              </a:defRPr>
            </a:lvl3pPr>
            <a:lvl4pPr marL="628650" indent="-193675" algn="l" rtl="0" eaLnBrk="1" fontAlgn="base" hangingPunct="1">
              <a:lnSpc>
                <a:spcPct val="100000"/>
              </a:lnSpc>
              <a:spcBef>
                <a:spcPts val="1200"/>
              </a:spcBef>
              <a:spcAft>
                <a:spcPct val="0"/>
              </a:spcAft>
              <a:buClr>
                <a:schemeClr val="bg1"/>
              </a:buClr>
              <a:buSzPct val="100000"/>
              <a:buFont typeface="System Font Regular"/>
              <a:buChar char="»"/>
              <a:tabLst/>
              <a:defRPr sz="1400" baseline="0">
                <a:solidFill>
                  <a:schemeClr val="bg1"/>
                </a:solidFill>
                <a:latin typeface="IBM Plex Sans" charset="0"/>
                <a:ea typeface="IBM Plex Sans" charset="0"/>
                <a:cs typeface="IBM Plex Sans" charset="0"/>
              </a:defRPr>
            </a:lvl4pPr>
            <a:lvl5pPr marL="803275" indent="-171450" algn="l" rtl="0" eaLnBrk="1" fontAlgn="base" hangingPunct="1">
              <a:lnSpc>
                <a:spcPct val="100000"/>
              </a:lnSpc>
              <a:spcBef>
                <a:spcPts val="1200"/>
              </a:spcBef>
              <a:spcAft>
                <a:spcPct val="0"/>
              </a:spcAft>
              <a:buClr>
                <a:schemeClr val="bg1"/>
              </a:buClr>
              <a:buFont typeface="System Font Regular"/>
              <a:buChar char="–"/>
              <a:tabLst/>
              <a:defRPr sz="1400">
                <a:solidFill>
                  <a:schemeClr val="bg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marL="0" marR="0" lvl="1" indent="0" algn="l" defTabSz="914400" rtl="0" eaLnBrk="1" fontAlgn="base" latinLnBrk="0" hangingPunct="1">
              <a:lnSpc>
                <a:spcPct val="100000"/>
              </a:lnSpc>
              <a:spcBef>
                <a:spcPts val="0"/>
              </a:spcBef>
              <a:spcAft>
                <a:spcPts val="2400"/>
              </a:spcAft>
              <a:buClr>
                <a:srgbClr val="FFFFFF"/>
              </a:buClr>
              <a:buSzPct val="100000"/>
              <a:buFont typeface="Arial" panose="020B0604020202020204" pitchFamily="34" charset="0"/>
              <a:buNone/>
              <a:tabLst/>
              <a:defRPr/>
            </a:pPr>
            <a:r>
              <a:rPr kumimoji="0" lang="en-GB" sz="1400" b="1" i="0" u="none" strike="noStrike" kern="0" cap="none" spc="0" normalizeH="0" baseline="0" noProof="0" dirty="0">
                <a:ln>
                  <a:noFill/>
                </a:ln>
                <a:solidFill>
                  <a:srgbClr val="30B0FF">
                    <a:lumMod val="60000"/>
                    <a:lumOff val="40000"/>
                  </a:srgbClr>
                </a:solidFill>
                <a:effectLst/>
                <a:uLnTx/>
                <a:uFillTx/>
                <a:latin typeface="IBM Plex Sans" charset="0"/>
              </a:rPr>
              <a:t>Plan</a:t>
            </a:r>
          </a:p>
          <a:p>
            <a:pPr marL="0" marR="0" lvl="1" indent="0" algn="l" defTabSz="914400" rtl="0" eaLnBrk="1" fontAlgn="base" latinLnBrk="0" hangingPunct="1">
              <a:lnSpc>
                <a:spcPct val="100000"/>
              </a:lnSpc>
              <a:spcBef>
                <a:spcPts val="0"/>
              </a:spcBef>
              <a:spcAft>
                <a:spcPts val="2400"/>
              </a:spcAft>
              <a:buClr>
                <a:srgbClr val="FFFFFF"/>
              </a:buClr>
              <a:buSzPct val="100000"/>
              <a:buFont typeface="Arial" panose="020B0604020202020204" pitchFamily="34" charset="0"/>
              <a:buNone/>
              <a:tabLst/>
              <a:defRPr/>
            </a:pPr>
            <a:r>
              <a:rPr kumimoji="0" lang="en-US" sz="1200" b="0" i="0" u="none" strike="noStrike" kern="0" cap="none" spc="0" normalizeH="0" baseline="0" noProof="0" dirty="0">
                <a:ln>
                  <a:noFill/>
                </a:ln>
                <a:solidFill>
                  <a:srgbClr val="FFFFFF"/>
                </a:solidFill>
                <a:effectLst/>
                <a:uLnTx/>
                <a:uFillTx/>
                <a:latin typeface="IBM Plex Sans" charset="0"/>
              </a:rPr>
              <a:t>Use tools and techniques to ensure security is integral to the design, development and operation of all systems.</a:t>
            </a:r>
            <a:endParaRPr kumimoji="0" lang="en-GB" sz="1200" b="1" i="0" u="none" strike="noStrike" kern="0" cap="none" spc="0" normalizeH="0" baseline="0" noProof="0" dirty="0">
              <a:ln>
                <a:noFill/>
              </a:ln>
              <a:solidFill>
                <a:srgbClr val="FFFFFF"/>
              </a:solidFill>
              <a:effectLst/>
              <a:uLnTx/>
              <a:uFillTx/>
              <a:latin typeface="IBM Plex Sans" charset="0"/>
            </a:endParaRPr>
          </a:p>
          <a:p>
            <a:pPr marL="0" marR="0" lvl="1" indent="0" algn="l" defTabSz="914400" rtl="0" eaLnBrk="1" fontAlgn="base" latinLnBrk="0" hangingPunct="1">
              <a:lnSpc>
                <a:spcPct val="100000"/>
              </a:lnSpc>
              <a:spcBef>
                <a:spcPts val="0"/>
              </a:spcBef>
              <a:spcAft>
                <a:spcPts val="2400"/>
              </a:spcAft>
              <a:buClr>
                <a:srgbClr val="FFFFFF"/>
              </a:buClr>
              <a:buSzPct val="100000"/>
              <a:buFont typeface="Arial" panose="020B0604020202020204" pitchFamily="34" charset="0"/>
              <a:buNone/>
              <a:tabLst/>
              <a:defRPr/>
            </a:pPr>
            <a:r>
              <a:rPr kumimoji="0" lang="en-GB" sz="1200" b="0" i="0" u="none" strike="noStrike" kern="0" cap="none" spc="0" normalizeH="0" baseline="0" noProof="0" dirty="0">
                <a:ln>
                  <a:noFill/>
                </a:ln>
                <a:solidFill>
                  <a:srgbClr val="FFFFFF"/>
                </a:solidFill>
                <a:effectLst/>
                <a:uLnTx/>
                <a:uFillTx/>
                <a:latin typeface="IBM Plex Sans" charset="0"/>
              </a:rPr>
              <a:t>Enable empowerment and ownership by the Accreditor/Risk Owner participating in Plan &amp; Design activities.</a:t>
            </a:r>
          </a:p>
          <a:p>
            <a:pPr marL="0" marR="0" lvl="1" indent="0" algn="l" defTabSz="914400" rtl="0" eaLnBrk="1" fontAlgn="base" latinLnBrk="0" hangingPunct="1">
              <a:lnSpc>
                <a:spcPct val="100000"/>
              </a:lnSpc>
              <a:spcBef>
                <a:spcPts val="0"/>
              </a:spcBef>
              <a:spcAft>
                <a:spcPts val="2400"/>
              </a:spcAft>
              <a:buClr>
                <a:srgbClr val="FFFFFF"/>
              </a:buClr>
              <a:buSzPct val="100000"/>
              <a:buFont typeface="Arial" panose="020B0604020202020204" pitchFamily="34" charset="0"/>
              <a:buNone/>
              <a:tabLst/>
              <a:defRPr/>
            </a:pPr>
            <a:r>
              <a:rPr kumimoji="0" lang="en-GB" sz="1200" b="1" i="0" u="none" strike="noStrike" kern="0" cap="none" spc="0" normalizeH="0" baseline="0" noProof="0" dirty="0">
                <a:ln>
                  <a:noFill/>
                </a:ln>
                <a:solidFill>
                  <a:srgbClr val="FFFFFF"/>
                </a:solidFill>
                <a:effectLst/>
                <a:uLnTx/>
                <a:uFillTx/>
                <a:latin typeface="IBM Plex Sans" charset="0"/>
              </a:rPr>
              <a:t>Security Coach</a:t>
            </a:r>
            <a:r>
              <a:rPr kumimoji="0" lang="en-GB" sz="1200" b="0" i="0" u="none" strike="noStrike" kern="0" cap="none" spc="0" normalizeH="0" baseline="0" noProof="0" dirty="0">
                <a:ln>
                  <a:noFill/>
                </a:ln>
                <a:solidFill>
                  <a:srgbClr val="FFFFFF"/>
                </a:solidFill>
                <a:effectLst/>
                <a:uLnTx/>
                <a:uFillTx/>
                <a:latin typeface="IBM Plex Sans" charset="0"/>
              </a:rPr>
              <a:t> role to drive security integration.</a:t>
            </a:r>
          </a:p>
          <a:p>
            <a:pPr marL="0" marR="0" lvl="1" indent="0" algn="l" defTabSz="914400" rtl="0" eaLnBrk="1" fontAlgn="base" latinLnBrk="0" hangingPunct="1">
              <a:lnSpc>
                <a:spcPct val="100000"/>
              </a:lnSpc>
              <a:spcBef>
                <a:spcPts val="0"/>
              </a:spcBef>
              <a:spcAft>
                <a:spcPts val="2400"/>
              </a:spcAft>
              <a:buClr>
                <a:srgbClr val="FFFFFF"/>
              </a:buClr>
              <a:buSzPct val="100000"/>
              <a:buFont typeface="Arial" panose="020B0604020202020204" pitchFamily="34" charset="0"/>
              <a:buNone/>
              <a:tabLst/>
              <a:defRPr/>
            </a:pPr>
            <a:endParaRPr kumimoji="0" lang="en-GB" sz="1200" b="0" i="0" u="none" strike="noStrike" kern="0" cap="none" spc="0" normalizeH="0" baseline="0" noProof="0" dirty="0">
              <a:ln>
                <a:noFill/>
              </a:ln>
              <a:solidFill>
                <a:srgbClr val="FFFFFF"/>
              </a:solidFill>
              <a:effectLst/>
              <a:uLnTx/>
              <a:uFillTx/>
              <a:latin typeface="IBM Plex Sans" charset="0"/>
            </a:endParaRPr>
          </a:p>
          <a:p>
            <a:pPr marL="0" marR="0" lvl="0" indent="0" algn="l" defTabSz="914400" rtl="0" eaLnBrk="1" fontAlgn="base" latinLnBrk="0" hangingPunct="1">
              <a:lnSpc>
                <a:spcPct val="100000"/>
              </a:lnSpc>
              <a:spcBef>
                <a:spcPts val="0"/>
              </a:spcBef>
              <a:spcAft>
                <a:spcPts val="2400"/>
              </a:spcAft>
              <a:buClr>
                <a:srgbClr val="6D6E70"/>
              </a:buClr>
              <a:buSzPct val="90000"/>
              <a:buFont typeface="Wingdings" pitchFamily="2" charset="2"/>
              <a:buNone/>
              <a:tabLst/>
              <a:defRPr/>
            </a:pPr>
            <a:r>
              <a:rPr kumimoji="0" lang="en-GB" sz="1200" b="1" i="0" u="none" strike="noStrike" kern="0" cap="none" spc="0" normalizeH="0" baseline="0" noProof="0" dirty="0">
                <a:ln>
                  <a:noFill/>
                </a:ln>
                <a:solidFill>
                  <a:srgbClr val="FFFFFF"/>
                </a:solidFill>
                <a:effectLst/>
                <a:uLnTx/>
                <a:uFillTx/>
                <a:latin typeface="IBM Plex Sans" charset="0"/>
              </a:rPr>
              <a:t>NIST Alignment: </a:t>
            </a:r>
            <a:r>
              <a:rPr kumimoji="0" lang="en-GB" sz="1200" b="0" i="0" u="none" strike="noStrike" kern="0" cap="none" spc="0" normalizeH="0" baseline="0" noProof="0" dirty="0">
                <a:ln>
                  <a:noFill/>
                </a:ln>
                <a:solidFill>
                  <a:srgbClr val="FFFFFF"/>
                </a:solidFill>
                <a:effectLst/>
                <a:uLnTx/>
                <a:uFillTx/>
                <a:latin typeface="IBM Plex Sans" charset="0"/>
              </a:rPr>
              <a:t>Identify</a:t>
            </a:r>
          </a:p>
        </p:txBody>
      </p:sp>
      <p:grpSp>
        <p:nvGrpSpPr>
          <p:cNvPr id="24" name="Group 23">
            <a:extLst>
              <a:ext uri="{FF2B5EF4-FFF2-40B4-BE49-F238E27FC236}">
                <a16:creationId xmlns:a16="http://schemas.microsoft.com/office/drawing/2014/main" id="{F181AB22-EE56-9247-99A9-D86398D9C728}"/>
              </a:ext>
            </a:extLst>
          </p:cNvPr>
          <p:cNvGrpSpPr/>
          <p:nvPr/>
        </p:nvGrpSpPr>
        <p:grpSpPr>
          <a:xfrm>
            <a:off x="141924" y="1534580"/>
            <a:ext cx="3505855" cy="2665083"/>
            <a:chOff x="141924" y="1534580"/>
            <a:chExt cx="3505855" cy="2665083"/>
          </a:xfrm>
        </p:grpSpPr>
        <p:sp>
          <p:nvSpPr>
            <p:cNvPr id="38" name="Rectangle 37">
              <a:extLst>
                <a:ext uri="{FF2B5EF4-FFF2-40B4-BE49-F238E27FC236}">
                  <a16:creationId xmlns:a16="http://schemas.microsoft.com/office/drawing/2014/main" id="{F2A8E54A-6E7C-D844-9AA5-CD4DC4499EDA}"/>
                </a:ext>
              </a:extLst>
            </p:cNvPr>
            <p:cNvSpPr/>
            <p:nvPr/>
          </p:nvSpPr>
          <p:spPr bwMode="auto">
            <a:xfrm>
              <a:off x="2350041" y="2369615"/>
              <a:ext cx="1253391" cy="1481328"/>
            </a:xfrm>
            <a:prstGeom prst="rect">
              <a:avLst/>
            </a:prstGeom>
            <a:solidFill>
              <a:srgbClr val="000000">
                <a:alpha val="83922"/>
              </a:srgbClr>
            </a:solidFill>
            <a:ln w="19050">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cxnSp>
          <p:nvCxnSpPr>
            <p:cNvPr id="20" name="Straight Connector 19">
              <a:extLst>
                <a:ext uri="{FF2B5EF4-FFF2-40B4-BE49-F238E27FC236}">
                  <a16:creationId xmlns:a16="http://schemas.microsoft.com/office/drawing/2014/main" id="{3BE62C66-A8AB-5F45-8A44-4D445C31439A}"/>
                </a:ext>
              </a:extLst>
            </p:cNvPr>
            <p:cNvCxnSpPr>
              <a:cxnSpLocks/>
              <a:stCxn id="11" idx="1"/>
            </p:cNvCxnSpPr>
            <p:nvPr/>
          </p:nvCxnSpPr>
          <p:spPr bwMode="auto">
            <a:xfrm flipH="1" flipV="1">
              <a:off x="228601" y="3123656"/>
              <a:ext cx="3419106" cy="2046"/>
            </a:xfrm>
            <a:prstGeom prst="line">
              <a:avLst/>
            </a:prstGeom>
            <a:ln w="19050">
              <a:solidFill>
                <a:schemeClr val="accent4">
                  <a:lumMod val="60000"/>
                  <a:lumOff val="40000"/>
                </a:schemeClr>
              </a:solidFill>
              <a:prstDash val="soli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9B943527-AE98-E24E-B359-04D6AD95694F}"/>
                </a:ext>
              </a:extLst>
            </p:cNvPr>
            <p:cNvSpPr txBox="1"/>
            <p:nvPr/>
          </p:nvSpPr>
          <p:spPr>
            <a:xfrm>
              <a:off x="141924" y="1534580"/>
              <a:ext cx="2934694" cy="430887"/>
            </a:xfrm>
            <a:prstGeom prst="rect">
              <a:avLst/>
            </a:prstGeom>
            <a:noFill/>
          </p:spPr>
          <p:txBody>
            <a:bodyPr wrap="square"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Model the threats with </a:t>
              </a:r>
              <a:r>
                <a:rPr kumimoji="0" lang="en-US" sz="11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experimentation &amp; validation. Analyze risks </a:t>
              </a:r>
              <a:r>
                <a:rPr kumimoji="0" lang="en-US" sz="1100" b="0"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to your system.</a:t>
              </a:r>
            </a:p>
          </p:txBody>
        </p:sp>
        <p:sp>
          <p:nvSpPr>
            <p:cNvPr id="22" name="TextBox 21">
              <a:extLst>
                <a:ext uri="{FF2B5EF4-FFF2-40B4-BE49-F238E27FC236}">
                  <a16:creationId xmlns:a16="http://schemas.microsoft.com/office/drawing/2014/main" id="{3D499046-E67D-3040-B0E0-CC9D1219440B}"/>
                </a:ext>
              </a:extLst>
            </p:cNvPr>
            <p:cNvSpPr txBox="1"/>
            <p:nvPr/>
          </p:nvSpPr>
          <p:spPr>
            <a:xfrm>
              <a:off x="150858" y="3721261"/>
              <a:ext cx="3022901" cy="430887"/>
            </a:xfrm>
            <a:prstGeom prst="rect">
              <a:avLst/>
            </a:prstGeom>
            <a:noFill/>
          </p:spPr>
          <p:txBody>
            <a:bodyPr wrap="square"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Informed architecture &amp; design </a:t>
              </a:r>
              <a:r>
                <a:rPr kumimoji="0" lang="en-US" sz="1100" b="0"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with security at its core.</a:t>
              </a:r>
            </a:p>
          </p:txBody>
        </p:sp>
        <p:sp>
          <p:nvSpPr>
            <p:cNvPr id="23" name="TextBox 22">
              <a:extLst>
                <a:ext uri="{FF2B5EF4-FFF2-40B4-BE49-F238E27FC236}">
                  <a16:creationId xmlns:a16="http://schemas.microsoft.com/office/drawing/2014/main" id="{5011DD09-63FC-1845-BF37-5DF264733A2D}"/>
                </a:ext>
              </a:extLst>
            </p:cNvPr>
            <p:cNvSpPr txBox="1"/>
            <p:nvPr/>
          </p:nvSpPr>
          <p:spPr>
            <a:xfrm>
              <a:off x="150352" y="2645252"/>
              <a:ext cx="3031836" cy="430887"/>
            </a:xfrm>
            <a:prstGeom prst="rect">
              <a:avLst/>
            </a:prstGeom>
            <a:noFill/>
          </p:spPr>
          <p:txBody>
            <a:bodyPr wrap="square"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Produce a security </a:t>
              </a:r>
              <a:r>
                <a:rPr kumimoji="0" lang="en-US" sz="11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backlog </a:t>
              </a:r>
              <a:r>
                <a:rPr kumimoji="0" lang="en-US" sz="1100" b="0"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informed by</a:t>
              </a:r>
              <a:r>
                <a:rPr kumimoji="0" lang="en-US" sz="11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 abuse cases.</a:t>
              </a:r>
            </a:p>
          </p:txBody>
        </p:sp>
        <p:grpSp>
          <p:nvGrpSpPr>
            <p:cNvPr id="33" name="Group 32">
              <a:extLst>
                <a:ext uri="{FF2B5EF4-FFF2-40B4-BE49-F238E27FC236}">
                  <a16:creationId xmlns:a16="http://schemas.microsoft.com/office/drawing/2014/main" id="{547DF1DD-54F4-2E4D-BB9A-806E37DD3E49}"/>
                </a:ext>
              </a:extLst>
            </p:cNvPr>
            <p:cNvGrpSpPr/>
            <p:nvPr/>
          </p:nvGrpSpPr>
          <p:grpSpPr>
            <a:xfrm>
              <a:off x="220648" y="2009687"/>
              <a:ext cx="3427131" cy="541240"/>
              <a:chOff x="247486" y="1928724"/>
              <a:chExt cx="3353793" cy="491031"/>
            </a:xfrm>
          </p:grpSpPr>
          <p:cxnSp>
            <p:nvCxnSpPr>
              <p:cNvPr id="18" name="Straight Connector 17">
                <a:extLst>
                  <a:ext uri="{FF2B5EF4-FFF2-40B4-BE49-F238E27FC236}">
                    <a16:creationId xmlns:a16="http://schemas.microsoft.com/office/drawing/2014/main" id="{1EDDCF99-F43D-7E41-B5A4-4F2E1F32BA5E}"/>
                  </a:ext>
                </a:extLst>
              </p:cNvPr>
              <p:cNvCxnSpPr>
                <a:cxnSpLocks/>
              </p:cNvCxnSpPr>
              <p:nvPr/>
            </p:nvCxnSpPr>
            <p:spPr bwMode="auto">
              <a:xfrm flipH="1">
                <a:off x="247486" y="1928724"/>
                <a:ext cx="2770616" cy="0"/>
              </a:xfrm>
              <a:prstGeom prst="line">
                <a:avLst/>
              </a:prstGeom>
              <a:ln w="19050">
                <a:solidFill>
                  <a:schemeClr val="accent4">
                    <a:lumMod val="60000"/>
                    <a:lumOff val="40000"/>
                  </a:schemeClr>
                </a:solidFill>
                <a:prstDash val="soli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842027DF-94CB-5D4F-A073-CD98D91883BB}"/>
                  </a:ext>
                </a:extLst>
              </p:cNvPr>
              <p:cNvCxnSpPr>
                <a:cxnSpLocks/>
              </p:cNvCxnSpPr>
              <p:nvPr/>
            </p:nvCxnSpPr>
            <p:spPr bwMode="auto">
              <a:xfrm flipH="1" flipV="1">
                <a:off x="3018172" y="1930144"/>
                <a:ext cx="583107" cy="489611"/>
              </a:xfrm>
              <a:prstGeom prst="line">
                <a:avLst/>
              </a:prstGeom>
              <a:ln w="19050">
                <a:solidFill>
                  <a:schemeClr val="accent4">
                    <a:lumMod val="60000"/>
                    <a:lumOff val="40000"/>
                  </a:schemeClr>
                </a:solidFill>
                <a:prstDash val="solid"/>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32" name="Group 31">
              <a:extLst>
                <a:ext uri="{FF2B5EF4-FFF2-40B4-BE49-F238E27FC236}">
                  <a16:creationId xmlns:a16="http://schemas.microsoft.com/office/drawing/2014/main" id="{D5770FBF-E7DA-3649-9AA0-6B326C0711D2}"/>
                </a:ext>
              </a:extLst>
            </p:cNvPr>
            <p:cNvGrpSpPr/>
            <p:nvPr/>
          </p:nvGrpSpPr>
          <p:grpSpPr>
            <a:xfrm flipV="1">
              <a:off x="220648" y="3658423"/>
              <a:ext cx="3427131" cy="541240"/>
              <a:chOff x="247486" y="1928724"/>
              <a:chExt cx="3353793" cy="491031"/>
            </a:xfrm>
          </p:grpSpPr>
          <p:cxnSp>
            <p:nvCxnSpPr>
              <p:cNvPr id="34" name="Straight Connector 33">
                <a:extLst>
                  <a:ext uri="{FF2B5EF4-FFF2-40B4-BE49-F238E27FC236}">
                    <a16:creationId xmlns:a16="http://schemas.microsoft.com/office/drawing/2014/main" id="{24B6C847-225A-7D4E-9B81-0410D386B72F}"/>
                  </a:ext>
                </a:extLst>
              </p:cNvPr>
              <p:cNvCxnSpPr>
                <a:cxnSpLocks/>
              </p:cNvCxnSpPr>
              <p:nvPr/>
            </p:nvCxnSpPr>
            <p:spPr bwMode="auto">
              <a:xfrm flipH="1">
                <a:off x="247486" y="1928724"/>
                <a:ext cx="2770616" cy="0"/>
              </a:xfrm>
              <a:prstGeom prst="line">
                <a:avLst/>
              </a:prstGeom>
              <a:ln w="19050">
                <a:solidFill>
                  <a:schemeClr val="accent4">
                    <a:lumMod val="60000"/>
                    <a:lumOff val="40000"/>
                  </a:schemeClr>
                </a:solidFill>
                <a:prstDash val="soli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CBE17A3D-EE24-AC45-BE0D-817BB499DCD3}"/>
                  </a:ext>
                </a:extLst>
              </p:cNvPr>
              <p:cNvCxnSpPr>
                <a:cxnSpLocks/>
              </p:cNvCxnSpPr>
              <p:nvPr/>
            </p:nvCxnSpPr>
            <p:spPr bwMode="auto">
              <a:xfrm flipH="1" flipV="1">
                <a:off x="3018172" y="1930144"/>
                <a:ext cx="583107" cy="489611"/>
              </a:xfrm>
              <a:prstGeom prst="line">
                <a:avLst/>
              </a:prstGeom>
              <a:ln w="19050">
                <a:solidFill>
                  <a:schemeClr val="accent4">
                    <a:lumMod val="60000"/>
                    <a:lumOff val="40000"/>
                  </a:schemeClr>
                </a:solidFill>
                <a:prstDash val="solid"/>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sp>
        <p:nvSpPr>
          <p:cNvPr id="49" name="Footer Placeholder 2">
            <a:extLst>
              <a:ext uri="{FF2B5EF4-FFF2-40B4-BE49-F238E27FC236}">
                <a16:creationId xmlns:a16="http://schemas.microsoft.com/office/drawing/2014/main" id="{AF330AB1-F15E-6448-8084-DA68C89B6A56}"/>
              </a:ext>
            </a:extLst>
          </p:cNvPr>
          <p:cNvSpPr txBox="1">
            <a:spLocks/>
          </p:cNvSpPr>
          <p:nvPr/>
        </p:nvSpPr>
        <p:spPr>
          <a:xfrm>
            <a:off x="202971" y="4837444"/>
            <a:ext cx="4156684" cy="166687"/>
          </a:xfrm>
          <a:prstGeom prst="rect">
            <a:avLst/>
          </a:prstGeom>
        </p:spPr>
        <p:txBody>
          <a:bodyPr vert="horz" lIns="0" tIns="0" rIns="0" bIns="0" rtlCol="0" anchor="ctr"/>
          <a:lstStyle>
            <a:defPPr>
              <a:defRPr lang="en-US"/>
            </a:defPPr>
            <a:lvl1pPr marL="0" marR="0" indent="0" algn="l" defTabSz="685983" rtl="0" eaLnBrk="1" fontAlgn="auto" latinLnBrk="0" hangingPunct="1">
              <a:lnSpc>
                <a:spcPct val="100000"/>
              </a:lnSpc>
              <a:spcBef>
                <a:spcPts val="0"/>
              </a:spcBef>
              <a:spcAft>
                <a:spcPts val="0"/>
              </a:spcAft>
              <a:buClrTx/>
              <a:buSzTx/>
              <a:buFontTx/>
              <a:buNone/>
              <a:tabLst/>
              <a:defRPr sz="600" kern="1200">
                <a:solidFill>
                  <a:srgbClr val="868D95"/>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868D95"/>
                </a:solidFill>
                <a:effectLst/>
                <a:uLnTx/>
                <a:uFillTx/>
                <a:latin typeface="IBM Plex Sans Light"/>
                <a:ea typeface="+mn-ea"/>
                <a:cs typeface="+mn-cs"/>
              </a:rPr>
              <a:t>IBM Security / © 2020 IBM Corporation</a:t>
            </a:r>
            <a:endParaRPr kumimoji="0" lang="en-US" sz="600" b="0" i="0" u="none" strike="noStrike" kern="1200" cap="none" spc="0" normalizeH="0" baseline="0" noProof="0" dirty="0">
              <a:ln>
                <a:noFill/>
              </a:ln>
              <a:solidFill>
                <a:srgbClr val="868D95"/>
              </a:solidFill>
              <a:effectLst/>
              <a:uLnTx/>
              <a:uFillTx/>
              <a:latin typeface="IBM Plex Sans Light"/>
              <a:ea typeface="+mn-ea"/>
              <a:cs typeface="+mn-cs"/>
            </a:endParaRPr>
          </a:p>
        </p:txBody>
      </p:sp>
    </p:spTree>
    <p:extLst>
      <p:ext uri="{BB962C8B-B14F-4D97-AF65-F5344CB8AC3E}">
        <p14:creationId xmlns:p14="http://schemas.microsoft.com/office/powerpoint/2010/main" val="391568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300"/>
                                  </p:stCondLst>
                                  <p:childTnLst>
                                    <p:animMotion origin="layout" path="M -1.94444E-6 3.08642E-6 L 0.15434 3.08642E-6 " pathEditMode="relative" rAng="0" ptsTypes="AA">
                                      <p:cBhvr>
                                        <p:cTn id="6" dur="750" fill="hold"/>
                                        <p:tgtEl>
                                          <p:spTgt spid="39"/>
                                        </p:tgtEl>
                                        <p:attrNameLst>
                                          <p:attrName>ppt_x</p:attrName>
                                          <p:attrName>ppt_y</p:attrName>
                                        </p:attrNameLst>
                                      </p:cBhvr>
                                      <p:rCtr x="7708" y="0"/>
                                    </p:animMotion>
                                  </p:childTnLst>
                                </p:cTn>
                              </p:par>
                            </p:childTnLst>
                          </p:cTn>
                        </p:par>
                        <p:par>
                          <p:cTn id="7" fill="hold">
                            <p:stCondLst>
                              <p:cond delay="1050"/>
                            </p:stCondLst>
                            <p:childTnLst>
                              <p:par>
                                <p:cTn id="8" presetID="1" presetClass="entr" presetSubtype="0" fill="hold" nodeType="afterEffect">
                                  <p:stCondLst>
                                    <p:cond delay="0"/>
                                  </p:stCondLst>
                                  <p:childTnLst>
                                    <p:set>
                                      <p:cBhvr>
                                        <p:cTn id="9" dur="1" fill="hold">
                                          <p:stCondLst>
                                            <p:cond delay="0"/>
                                          </p:stCondLst>
                                        </p:cTn>
                                        <p:tgtEl>
                                          <p:spTgt spid="16"/>
                                        </p:tgtEl>
                                        <p:attrNameLst>
                                          <p:attrName>style.visibility</p:attrName>
                                        </p:attrNameLst>
                                      </p:cBhvr>
                                      <p:to>
                                        <p:strVal val="visible"/>
                                      </p:to>
                                    </p:set>
                                  </p:childTnLst>
                                </p:cTn>
                              </p:par>
                              <p:par>
                                <p:cTn id="10" presetID="22" presetClass="entr" presetSubtype="2"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right)">
                                      <p:cBhvr>
                                        <p:cTn id="12" dur="500"/>
                                        <p:tgtEl>
                                          <p:spTgt spid="24"/>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B31D2257-C1BB-764B-AED1-936FEA8507A0}"/>
              </a:ext>
            </a:extLst>
          </p:cNvPr>
          <p:cNvGrpSpPr/>
          <p:nvPr/>
        </p:nvGrpSpPr>
        <p:grpSpPr>
          <a:xfrm>
            <a:off x="2032592" y="1430938"/>
            <a:ext cx="2549300" cy="2850591"/>
            <a:chOff x="4669387" y="1777725"/>
            <a:chExt cx="1737684" cy="1943054"/>
          </a:xfrm>
        </p:grpSpPr>
        <p:grpSp>
          <p:nvGrpSpPr>
            <p:cNvPr id="40" name="Group 39">
              <a:extLst>
                <a:ext uri="{FF2B5EF4-FFF2-40B4-BE49-F238E27FC236}">
                  <a16:creationId xmlns:a16="http://schemas.microsoft.com/office/drawing/2014/main" id="{B70BBF77-FF5F-0245-8F37-CB38F9E7AF5A}"/>
                </a:ext>
              </a:extLst>
            </p:cNvPr>
            <p:cNvGrpSpPr/>
            <p:nvPr/>
          </p:nvGrpSpPr>
          <p:grpSpPr>
            <a:xfrm>
              <a:off x="4669387" y="1777725"/>
              <a:ext cx="1731647" cy="1834803"/>
              <a:chOff x="5197968" y="367367"/>
              <a:chExt cx="1323149" cy="1318337"/>
            </a:xfrm>
            <a:solidFill>
              <a:schemeClr val="tx1"/>
            </a:solidFill>
          </p:grpSpPr>
          <p:sp>
            <p:nvSpPr>
              <p:cNvPr id="47" name="Rectangle 46">
                <a:extLst>
                  <a:ext uri="{FF2B5EF4-FFF2-40B4-BE49-F238E27FC236}">
                    <a16:creationId xmlns:a16="http://schemas.microsoft.com/office/drawing/2014/main" id="{03C4E355-AB3A-234F-9E0A-BE3D0DCBF712}"/>
                  </a:ext>
                </a:extLst>
              </p:cNvPr>
              <p:cNvSpPr/>
              <p:nvPr/>
            </p:nvSpPr>
            <p:spPr bwMode="auto">
              <a:xfrm>
                <a:off x="5197969" y="367367"/>
                <a:ext cx="1323148" cy="1318337"/>
              </a:xfrm>
              <a:prstGeom prst="rect">
                <a:avLst/>
              </a:prstGeom>
              <a:grpFill/>
              <a:ln w="19050">
                <a:solidFill>
                  <a:schemeClr val="accent4"/>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sp>
            <p:nvSpPr>
              <p:cNvPr id="48" name="Rectangle 47">
                <a:extLst>
                  <a:ext uri="{FF2B5EF4-FFF2-40B4-BE49-F238E27FC236}">
                    <a16:creationId xmlns:a16="http://schemas.microsoft.com/office/drawing/2014/main" id="{5F1548AA-354D-904B-96B2-FE6A5261E709}"/>
                  </a:ext>
                </a:extLst>
              </p:cNvPr>
              <p:cNvSpPr/>
              <p:nvPr/>
            </p:nvSpPr>
            <p:spPr bwMode="auto">
              <a:xfrm>
                <a:off x="5197968" y="367367"/>
                <a:ext cx="1323148" cy="49669"/>
              </a:xfrm>
              <a:prstGeom prst="rect">
                <a:avLst/>
              </a:prstGeom>
              <a:solidFill>
                <a:schemeClr val="accent4"/>
              </a:solidFill>
              <a:ln w="19050">
                <a:solidFill>
                  <a:schemeClr val="accent4"/>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grpSp>
        <p:sp>
          <p:nvSpPr>
            <p:cNvPr id="41" name="TextBox 40">
              <a:extLst>
                <a:ext uri="{FF2B5EF4-FFF2-40B4-BE49-F238E27FC236}">
                  <a16:creationId xmlns:a16="http://schemas.microsoft.com/office/drawing/2014/main" id="{D33CA766-BA98-3C47-8E75-CF4E1E4176BF}"/>
                </a:ext>
              </a:extLst>
            </p:cNvPr>
            <p:cNvSpPr txBox="1"/>
            <p:nvPr/>
          </p:nvSpPr>
          <p:spPr>
            <a:xfrm>
              <a:off x="4907085" y="1955104"/>
              <a:ext cx="1253439" cy="230769"/>
            </a:xfrm>
            <a:prstGeom prst="rect">
              <a:avLst/>
            </a:prstGeom>
            <a:noFill/>
            <a:ln>
              <a:noFill/>
            </a:ln>
          </p:spPr>
          <p:txBody>
            <a:bodyPr wrap="square" rtlCol="0">
              <a:sp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Code &amp; Build</a:t>
              </a:r>
            </a:p>
          </p:txBody>
        </p:sp>
        <p:grpSp>
          <p:nvGrpSpPr>
            <p:cNvPr id="42" name="Group 41">
              <a:extLst>
                <a:ext uri="{FF2B5EF4-FFF2-40B4-BE49-F238E27FC236}">
                  <a16:creationId xmlns:a16="http://schemas.microsoft.com/office/drawing/2014/main" id="{9B79BC5C-F04E-C947-81CE-8E1A40DDFB2A}"/>
                </a:ext>
              </a:extLst>
            </p:cNvPr>
            <p:cNvGrpSpPr/>
            <p:nvPr/>
          </p:nvGrpSpPr>
          <p:grpSpPr>
            <a:xfrm>
              <a:off x="4809129" y="2382426"/>
              <a:ext cx="1449414" cy="1085260"/>
              <a:chOff x="152166" y="1545274"/>
              <a:chExt cx="2238077" cy="831072"/>
            </a:xfrm>
          </p:grpSpPr>
          <p:sp>
            <p:nvSpPr>
              <p:cNvPr id="44" name="TextBox 43">
                <a:extLst>
                  <a:ext uri="{FF2B5EF4-FFF2-40B4-BE49-F238E27FC236}">
                    <a16:creationId xmlns:a16="http://schemas.microsoft.com/office/drawing/2014/main" id="{853A805B-56F1-5E46-AA46-50C34E163039}"/>
                  </a:ext>
                </a:extLst>
              </p:cNvPr>
              <p:cNvSpPr txBox="1"/>
              <p:nvPr/>
            </p:nvSpPr>
            <p:spPr>
              <a:xfrm>
                <a:off x="152166" y="1545274"/>
                <a:ext cx="2238076" cy="235781"/>
              </a:xfrm>
              <a:prstGeom prst="rect">
                <a:avLst/>
              </a:prstGeom>
              <a:noFill/>
              <a:ln w="19050">
                <a:solidFill>
                  <a:schemeClr val="accent4"/>
                </a:solidFill>
              </a:ln>
            </p:spPr>
            <p:txBody>
              <a:bodyPr wrap="square" rtlCol="0" anchor="ctr">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5D9E0"/>
                    </a:solidFill>
                    <a:effectLst/>
                    <a:uLnTx/>
                    <a:uFillTx/>
                    <a:latin typeface="IBM Plex Sans" panose="020B0503050203000203" pitchFamily="34" charset="77"/>
                    <a:ea typeface="+mn-ea"/>
                    <a:cs typeface="+mn-cs"/>
                  </a:rPr>
                  <a:t>Secure Application Code</a:t>
                </a:r>
              </a:p>
            </p:txBody>
          </p:sp>
          <p:sp>
            <p:nvSpPr>
              <p:cNvPr id="45" name="TextBox 44">
                <a:extLst>
                  <a:ext uri="{FF2B5EF4-FFF2-40B4-BE49-F238E27FC236}">
                    <a16:creationId xmlns:a16="http://schemas.microsoft.com/office/drawing/2014/main" id="{96D866E9-F342-214D-AB38-D531F2755314}"/>
                  </a:ext>
                </a:extLst>
              </p:cNvPr>
              <p:cNvSpPr txBox="1"/>
              <p:nvPr/>
            </p:nvSpPr>
            <p:spPr>
              <a:xfrm>
                <a:off x="152168" y="1848950"/>
                <a:ext cx="2238075" cy="235781"/>
              </a:xfrm>
              <a:prstGeom prst="rect">
                <a:avLst/>
              </a:prstGeom>
              <a:noFill/>
              <a:ln w="19050">
                <a:solidFill>
                  <a:schemeClr val="accent4"/>
                </a:solidFill>
              </a:ln>
            </p:spPr>
            <p:txBody>
              <a:bodyPr wrap="square" rtlCol="0" anchor="ctr">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5D9E0"/>
                    </a:solidFill>
                    <a:effectLst/>
                    <a:uLnTx/>
                    <a:uFillTx/>
                    <a:latin typeface="IBM Plex Sans" panose="020B0503050203000203" pitchFamily="34" charset="77"/>
                    <a:ea typeface="IBM Plex Sans" charset="0"/>
                    <a:cs typeface="IBM Plex Sans" charset="0"/>
                  </a:rPr>
                  <a:t>Secure Infrastructure Config</a:t>
                </a:r>
              </a:p>
            </p:txBody>
          </p:sp>
          <p:sp>
            <p:nvSpPr>
              <p:cNvPr id="46" name="TextBox 45">
                <a:extLst>
                  <a:ext uri="{FF2B5EF4-FFF2-40B4-BE49-F238E27FC236}">
                    <a16:creationId xmlns:a16="http://schemas.microsoft.com/office/drawing/2014/main" id="{65A87F21-DE6A-5449-B374-CF406954441A}"/>
                  </a:ext>
                </a:extLst>
              </p:cNvPr>
              <p:cNvSpPr txBox="1"/>
              <p:nvPr/>
            </p:nvSpPr>
            <p:spPr>
              <a:xfrm>
                <a:off x="152167" y="2145204"/>
                <a:ext cx="2238073" cy="231142"/>
              </a:xfrm>
              <a:prstGeom prst="rect">
                <a:avLst/>
              </a:prstGeom>
              <a:noFill/>
              <a:ln w="19050">
                <a:solidFill>
                  <a:schemeClr val="accent4"/>
                </a:solidFill>
              </a:ln>
            </p:spPr>
            <p:txBody>
              <a:bodyPr wrap="square" rtlCol="0" anchor="ctr">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5D9E0"/>
                    </a:solidFill>
                    <a:effectLst/>
                    <a:uLnTx/>
                    <a:uFillTx/>
                    <a:latin typeface="IBM Plex Sans" panose="020B0503050203000203" pitchFamily="34" charset="77"/>
                    <a:ea typeface="IBM Plex Sans" charset="0"/>
                    <a:cs typeface="IBM Plex Sans" charset="0"/>
                  </a:rPr>
                  <a:t>OSS / COTS Validation</a:t>
                </a:r>
              </a:p>
            </p:txBody>
          </p:sp>
        </p:grpSp>
        <p:sp>
          <p:nvSpPr>
            <p:cNvPr id="43" name="Right Triangle 42">
              <a:extLst>
                <a:ext uri="{FF2B5EF4-FFF2-40B4-BE49-F238E27FC236}">
                  <a16:creationId xmlns:a16="http://schemas.microsoft.com/office/drawing/2014/main" id="{62DAF616-5A4D-4440-9C2F-0AFAF25843A4}"/>
                </a:ext>
              </a:extLst>
            </p:cNvPr>
            <p:cNvSpPr/>
            <p:nvPr/>
          </p:nvSpPr>
          <p:spPr bwMode="auto">
            <a:xfrm rot="5400000">
              <a:off x="5483750" y="2797458"/>
              <a:ext cx="108959" cy="1737683"/>
            </a:xfrm>
            <a:prstGeom prst="rtTriangle">
              <a:avLst/>
            </a:prstGeom>
            <a:solidFill>
              <a:schemeClr val="accent4"/>
            </a:solidFill>
            <a:ln w="19050">
              <a:solidFill>
                <a:schemeClr val="accent4"/>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grpSp>
      <p:sp>
        <p:nvSpPr>
          <p:cNvPr id="2" name="Title 1">
            <a:extLst>
              <a:ext uri="{FF2B5EF4-FFF2-40B4-BE49-F238E27FC236}">
                <a16:creationId xmlns:a16="http://schemas.microsoft.com/office/drawing/2014/main" id="{2B9F9CF5-9B1E-784F-ADD2-38E744FE9F10}"/>
              </a:ext>
            </a:extLst>
          </p:cNvPr>
          <p:cNvSpPr>
            <a:spLocks noGrp="1"/>
          </p:cNvSpPr>
          <p:nvPr>
            <p:ph type="title"/>
          </p:nvPr>
        </p:nvSpPr>
        <p:spPr>
          <a:xfrm>
            <a:off x="210312" y="201168"/>
            <a:ext cx="6419088" cy="609398"/>
          </a:xfrm>
        </p:spPr>
        <p:txBody>
          <a:bodyPr/>
          <a:lstStyle/>
          <a:p>
            <a:r>
              <a:rPr lang="en-US" b="1" dirty="0"/>
              <a:t>Dev</a:t>
            </a:r>
            <a:r>
              <a:rPr lang="en-US" dirty="0"/>
              <a:t>elop </a:t>
            </a:r>
            <a:r>
              <a:rPr lang="en-US" b="1" dirty="0"/>
              <a:t>Sec</a:t>
            </a:r>
            <a:r>
              <a:rPr lang="en-US" dirty="0"/>
              <a:t>urely: Code &amp; Build</a:t>
            </a:r>
            <a:br>
              <a:rPr lang="en-US" b="1" dirty="0"/>
            </a:br>
            <a:r>
              <a:rPr lang="en-US" sz="2000" dirty="0">
                <a:solidFill>
                  <a:schemeClr val="accent6"/>
                </a:solidFill>
              </a:rPr>
              <a:t>Detect issues &amp; fix them, earlier in the lifecycle.</a:t>
            </a:r>
            <a:endParaRPr lang="en-US" dirty="0">
              <a:solidFill>
                <a:schemeClr val="accent6"/>
              </a:solidFill>
            </a:endParaRPr>
          </a:p>
        </p:txBody>
      </p:sp>
      <p:sp>
        <p:nvSpPr>
          <p:cNvPr id="4" name="Slide Number Placeholder 3">
            <a:extLst>
              <a:ext uri="{FF2B5EF4-FFF2-40B4-BE49-F238E27FC236}">
                <a16:creationId xmlns:a16="http://schemas.microsoft.com/office/drawing/2014/main" id="{6ADB81EA-E1E3-F346-857A-F78FB756EB60}"/>
              </a:ext>
            </a:extLst>
          </p:cNvPr>
          <p:cNvSpPr>
            <a:spLocks noGrp="1"/>
          </p:cNvSpPr>
          <p:nvPr>
            <p:ph type="sldNum" sz="quarter" idx="11"/>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59395FB3-9C97-154F-86B2-7E381B951268}" type="slidenum">
              <a:rPr kumimoji="0" lang="en-US" sz="600" b="0" i="0" u="none" strike="noStrike" kern="1200" cap="none" spc="0" normalizeH="0" baseline="0" noProof="0" smtClean="0">
                <a:ln>
                  <a:noFill/>
                </a:ln>
                <a:solidFill>
                  <a:srgbClr val="868D95"/>
                </a:solidFill>
                <a:effectLst/>
                <a:uLnTx/>
                <a:uFillTx/>
                <a:latin typeface="IBM Plex Sans Light" panose="020B0403050203000203" pitchFamily="34" charset="77"/>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14</a:t>
            </a:fld>
            <a:endParaRPr kumimoji="0" lang="en-US" sz="600" b="0" i="0" u="none" strike="noStrike" kern="1200" cap="none" spc="0" normalizeH="0" baseline="0" noProof="0" dirty="0">
              <a:ln>
                <a:noFill/>
              </a:ln>
              <a:solidFill>
                <a:srgbClr val="868D95"/>
              </a:solidFill>
              <a:effectLst/>
              <a:uLnTx/>
              <a:uFillTx/>
              <a:latin typeface="IBM Plex Sans Light" panose="020B0403050203000203" pitchFamily="34" charset="77"/>
              <a:ea typeface="+mn-ea"/>
              <a:cs typeface="+mn-cs"/>
            </a:endParaRPr>
          </a:p>
        </p:txBody>
      </p:sp>
      <p:pic>
        <p:nvPicPr>
          <p:cNvPr id="36" name="Picture 35">
            <a:extLst>
              <a:ext uri="{FF2B5EF4-FFF2-40B4-BE49-F238E27FC236}">
                <a16:creationId xmlns:a16="http://schemas.microsoft.com/office/drawing/2014/main" id="{EA87075B-8BC6-4A42-BC99-8BA241EE22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5541"/>
          <a:stretch/>
        </p:blipFill>
        <p:spPr>
          <a:xfrm rot="16200000" flipV="1">
            <a:off x="3795928" y="2314713"/>
            <a:ext cx="5141049" cy="516523"/>
          </a:xfrm>
          <a:prstGeom prst="rect">
            <a:avLst/>
          </a:prstGeom>
        </p:spPr>
      </p:pic>
      <p:sp>
        <p:nvSpPr>
          <p:cNvPr id="49" name="Text Placeholder 4">
            <a:extLst>
              <a:ext uri="{FF2B5EF4-FFF2-40B4-BE49-F238E27FC236}">
                <a16:creationId xmlns:a16="http://schemas.microsoft.com/office/drawing/2014/main" id="{878AD64F-D203-3548-8CEF-6B305DF9E532}"/>
              </a:ext>
            </a:extLst>
          </p:cNvPr>
          <p:cNvSpPr txBox="1">
            <a:spLocks/>
          </p:cNvSpPr>
          <p:nvPr/>
        </p:nvSpPr>
        <p:spPr>
          <a:xfrm>
            <a:off x="6814141" y="182853"/>
            <a:ext cx="2108133" cy="3476897"/>
          </a:xfrm>
          <a:prstGeom prst="rect">
            <a:avLst/>
          </a:prstGeom>
        </p:spPr>
        <p:txBody>
          <a:bodyPr/>
          <a:lstStyle>
            <a:lvl1pPr marL="0" indent="0" algn="l" rtl="0" eaLnBrk="1" fontAlgn="base" hangingPunct="1">
              <a:lnSpc>
                <a:spcPct val="100000"/>
              </a:lnSpc>
              <a:spcBef>
                <a:spcPts val="1200"/>
              </a:spcBef>
              <a:spcAft>
                <a:spcPct val="0"/>
              </a:spcAft>
              <a:buClr>
                <a:srgbClr val="6D6E70"/>
              </a:buClr>
              <a:buSzPct val="90000"/>
              <a:buFont typeface="Wingdings" pitchFamily="2" charset="2"/>
              <a:buNone/>
              <a:defRPr sz="1400">
                <a:solidFill>
                  <a:schemeClr val="bg1"/>
                </a:solidFill>
                <a:latin typeface="IBM Plex Sans" charset="0"/>
                <a:ea typeface="IBM Plex Sans" charset="0"/>
                <a:cs typeface="IBM Plex Sans" charset="0"/>
              </a:defRPr>
            </a:lvl1pPr>
            <a:lvl2pPr marL="171450" indent="-171450" algn="l" rtl="0" eaLnBrk="1" fontAlgn="base" hangingPunct="1">
              <a:lnSpc>
                <a:spcPct val="100000"/>
              </a:lnSpc>
              <a:spcBef>
                <a:spcPts val="1200"/>
              </a:spcBef>
              <a:spcAft>
                <a:spcPct val="0"/>
              </a:spcAft>
              <a:buClr>
                <a:schemeClr val="bg1"/>
              </a:buClr>
              <a:buSzPct val="100000"/>
              <a:buFont typeface="Arial" panose="020B0604020202020204" pitchFamily="34" charset="0"/>
              <a:buChar char="•"/>
              <a:tabLst/>
              <a:defRPr sz="1400">
                <a:solidFill>
                  <a:schemeClr val="bg1"/>
                </a:solidFill>
                <a:latin typeface="IBM Plex Sans" charset="0"/>
                <a:ea typeface="IBM Plex Sans" charset="0"/>
                <a:cs typeface="IBM Plex Sans" charset="0"/>
              </a:defRPr>
            </a:lvl2pPr>
            <a:lvl3pPr marL="342900" indent="-141288" algn="l" rtl="0" eaLnBrk="1" fontAlgn="base" hangingPunct="1">
              <a:lnSpc>
                <a:spcPct val="100000"/>
              </a:lnSpc>
              <a:spcBef>
                <a:spcPts val="1200"/>
              </a:spcBef>
              <a:spcAft>
                <a:spcPct val="0"/>
              </a:spcAft>
              <a:buClr>
                <a:schemeClr val="bg1"/>
              </a:buClr>
              <a:buSzPct val="100000"/>
              <a:buFont typeface="System Font Regular"/>
              <a:buChar char="–"/>
              <a:tabLst/>
              <a:defRPr sz="1400">
                <a:solidFill>
                  <a:schemeClr val="bg1"/>
                </a:solidFill>
                <a:latin typeface="IBM Plex Sans" charset="0"/>
                <a:ea typeface="IBM Plex Sans" charset="0"/>
                <a:cs typeface="IBM Plex Sans" charset="0"/>
              </a:defRPr>
            </a:lvl3pPr>
            <a:lvl4pPr marL="628650" indent="-193675" algn="l" rtl="0" eaLnBrk="1" fontAlgn="base" hangingPunct="1">
              <a:lnSpc>
                <a:spcPct val="100000"/>
              </a:lnSpc>
              <a:spcBef>
                <a:spcPts val="1200"/>
              </a:spcBef>
              <a:spcAft>
                <a:spcPct val="0"/>
              </a:spcAft>
              <a:buClr>
                <a:schemeClr val="bg1"/>
              </a:buClr>
              <a:buSzPct val="100000"/>
              <a:buFont typeface="System Font Regular"/>
              <a:buChar char="»"/>
              <a:tabLst/>
              <a:defRPr sz="1400" baseline="0">
                <a:solidFill>
                  <a:schemeClr val="bg1"/>
                </a:solidFill>
                <a:latin typeface="IBM Plex Sans" charset="0"/>
                <a:ea typeface="IBM Plex Sans" charset="0"/>
                <a:cs typeface="IBM Plex Sans" charset="0"/>
              </a:defRPr>
            </a:lvl4pPr>
            <a:lvl5pPr marL="803275" indent="-171450" algn="l" rtl="0" eaLnBrk="1" fontAlgn="base" hangingPunct="1">
              <a:lnSpc>
                <a:spcPct val="100000"/>
              </a:lnSpc>
              <a:spcBef>
                <a:spcPts val="1200"/>
              </a:spcBef>
              <a:spcAft>
                <a:spcPct val="0"/>
              </a:spcAft>
              <a:buClr>
                <a:schemeClr val="bg1"/>
              </a:buClr>
              <a:buFont typeface="System Font Regular"/>
              <a:buChar char="–"/>
              <a:tabLst/>
              <a:defRPr sz="1400">
                <a:solidFill>
                  <a:schemeClr val="bg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marL="0" marR="0" lvl="1" indent="0" algn="l" defTabSz="914400" rtl="0" eaLnBrk="1" fontAlgn="base" latinLnBrk="0" hangingPunct="1">
              <a:lnSpc>
                <a:spcPct val="100000"/>
              </a:lnSpc>
              <a:spcBef>
                <a:spcPts val="0"/>
              </a:spcBef>
              <a:spcAft>
                <a:spcPts val="2400"/>
              </a:spcAft>
              <a:buClr>
                <a:srgbClr val="FFFFFF"/>
              </a:buClr>
              <a:buSzPct val="100000"/>
              <a:buFont typeface="Arial" panose="020B0604020202020204" pitchFamily="34" charset="0"/>
              <a:buNone/>
              <a:tabLst/>
              <a:defRPr/>
            </a:pPr>
            <a:r>
              <a:rPr kumimoji="0" lang="en-GB" sz="1400" b="1" i="0" u="none" strike="noStrike" kern="0" cap="none" spc="0" normalizeH="0" baseline="0" noProof="0" dirty="0">
                <a:ln>
                  <a:noFill/>
                </a:ln>
                <a:solidFill>
                  <a:srgbClr val="30B0FF"/>
                </a:solidFill>
                <a:effectLst/>
                <a:uLnTx/>
                <a:uFillTx/>
                <a:latin typeface="IBM Plex Sans" charset="0"/>
              </a:rPr>
              <a:t>Code &amp; Build</a:t>
            </a:r>
          </a:p>
          <a:p>
            <a:pPr marL="0" marR="0" lvl="1" indent="0" algn="l" defTabSz="914400" rtl="0" eaLnBrk="1" fontAlgn="base" latinLnBrk="0" hangingPunct="1">
              <a:lnSpc>
                <a:spcPct val="100000"/>
              </a:lnSpc>
              <a:spcBef>
                <a:spcPts val="0"/>
              </a:spcBef>
              <a:spcAft>
                <a:spcPts val="900"/>
              </a:spcAft>
              <a:buClr>
                <a:srgbClr val="FFFFFF"/>
              </a:buClr>
              <a:buSzPct val="100000"/>
              <a:buFont typeface="Arial" panose="020B0604020202020204" pitchFamily="34" charset="0"/>
              <a:buNone/>
              <a:tabLst/>
              <a:defRPr/>
            </a:pPr>
            <a:r>
              <a:rPr kumimoji="0" lang="en-US" sz="1200" b="0" i="0" u="none" strike="noStrike" kern="0" cap="none" spc="0" normalizeH="0" baseline="0" noProof="0" dirty="0">
                <a:ln>
                  <a:noFill/>
                </a:ln>
                <a:solidFill>
                  <a:srgbClr val="FFFFFF"/>
                </a:solidFill>
                <a:effectLst/>
                <a:uLnTx/>
                <a:uFillTx/>
                <a:latin typeface="IBM Plex Sans" charset="0"/>
              </a:rPr>
              <a:t>Apply the model to Everything-as-Code:</a:t>
            </a:r>
          </a:p>
          <a:p>
            <a:pPr marL="0" marR="0" lvl="1" indent="0" algn="l" defTabSz="914400" rtl="0" eaLnBrk="1" fontAlgn="base" latinLnBrk="0" hangingPunct="1">
              <a:lnSpc>
                <a:spcPct val="100000"/>
              </a:lnSpc>
              <a:spcBef>
                <a:spcPts val="0"/>
              </a:spcBef>
              <a:spcAft>
                <a:spcPts val="900"/>
              </a:spcAft>
              <a:buClr>
                <a:srgbClr val="FFFFFF"/>
              </a:buClr>
              <a:buSzPct val="100000"/>
              <a:buFont typeface="Arial" panose="020B0604020202020204" pitchFamily="34" charset="0"/>
              <a:buNone/>
              <a:tabLst>
                <a:tab pos="225425" algn="l"/>
                <a:tab pos="452438" algn="l"/>
              </a:tabLst>
              <a:defRPr/>
            </a:pPr>
            <a:r>
              <a:rPr kumimoji="0" lang="en-US" sz="1200" b="1" i="0" u="none" strike="noStrike" kern="0" cap="none" spc="0" normalizeH="0" baseline="0" noProof="0" dirty="0">
                <a:ln>
                  <a:noFill/>
                </a:ln>
                <a:solidFill>
                  <a:srgbClr val="FFFFFF"/>
                </a:solidFill>
                <a:effectLst/>
                <a:uLnTx/>
                <a:uFillTx/>
                <a:latin typeface="IBM Plex Sans" charset="0"/>
              </a:rPr>
              <a:t>	Containers</a:t>
            </a:r>
          </a:p>
          <a:p>
            <a:pPr marL="0" marR="0" lvl="1" indent="0" algn="l" defTabSz="914400" rtl="0" eaLnBrk="1" fontAlgn="base" latinLnBrk="0" hangingPunct="1">
              <a:lnSpc>
                <a:spcPct val="100000"/>
              </a:lnSpc>
              <a:spcBef>
                <a:spcPts val="0"/>
              </a:spcBef>
              <a:spcAft>
                <a:spcPts val="900"/>
              </a:spcAft>
              <a:buClr>
                <a:srgbClr val="FFFFFF"/>
              </a:buClr>
              <a:buSzPct val="100000"/>
              <a:buFont typeface="Arial" panose="020B0604020202020204" pitchFamily="34" charset="0"/>
              <a:buNone/>
              <a:tabLst>
                <a:tab pos="225425" algn="l"/>
                <a:tab pos="452438" algn="l"/>
              </a:tabLst>
              <a:defRPr/>
            </a:pPr>
            <a:r>
              <a:rPr kumimoji="0" lang="en-US" sz="1200" b="1" i="0" u="none" strike="noStrike" kern="0" cap="none" spc="0" normalizeH="0" baseline="0" noProof="0" dirty="0">
                <a:ln>
                  <a:noFill/>
                </a:ln>
                <a:solidFill>
                  <a:srgbClr val="FFFFFF"/>
                </a:solidFill>
                <a:effectLst/>
                <a:uLnTx/>
                <a:uFillTx/>
                <a:latin typeface="IBM Plex Sans" charset="0"/>
              </a:rPr>
              <a:t>	Apps</a:t>
            </a:r>
          </a:p>
          <a:p>
            <a:pPr marL="0" marR="0" lvl="1" indent="0" algn="l" defTabSz="914400" rtl="0" eaLnBrk="1" fontAlgn="base" latinLnBrk="0" hangingPunct="1">
              <a:lnSpc>
                <a:spcPct val="100000"/>
              </a:lnSpc>
              <a:spcBef>
                <a:spcPts val="0"/>
              </a:spcBef>
              <a:spcAft>
                <a:spcPts val="900"/>
              </a:spcAft>
              <a:buClr>
                <a:srgbClr val="FFFFFF"/>
              </a:buClr>
              <a:buSzPct val="100000"/>
              <a:buFont typeface="Arial" panose="020B0604020202020204" pitchFamily="34" charset="0"/>
              <a:buNone/>
              <a:tabLst>
                <a:tab pos="225425" algn="l"/>
                <a:tab pos="452438" algn="l"/>
              </a:tabLst>
              <a:defRPr/>
            </a:pPr>
            <a:r>
              <a:rPr kumimoji="0" lang="en-US" sz="1200" b="1" i="0" u="none" strike="noStrike" kern="0" cap="none" spc="0" normalizeH="0" baseline="0" noProof="0" dirty="0">
                <a:ln>
                  <a:noFill/>
                </a:ln>
                <a:solidFill>
                  <a:srgbClr val="FFFFFF"/>
                </a:solidFill>
                <a:effectLst/>
                <a:uLnTx/>
                <a:uFillTx/>
                <a:latin typeface="IBM Plex Sans" charset="0"/>
              </a:rPr>
              <a:t>	Platform</a:t>
            </a:r>
          </a:p>
          <a:p>
            <a:pPr marL="0" marR="0" lvl="1" indent="0" algn="l" defTabSz="914400" rtl="0" eaLnBrk="1" fontAlgn="base" latinLnBrk="0" hangingPunct="1">
              <a:lnSpc>
                <a:spcPct val="100000"/>
              </a:lnSpc>
              <a:spcBef>
                <a:spcPts val="0"/>
              </a:spcBef>
              <a:spcAft>
                <a:spcPts val="2400"/>
              </a:spcAft>
              <a:buClr>
                <a:srgbClr val="FFFFFF"/>
              </a:buClr>
              <a:buSzPct val="100000"/>
              <a:buFont typeface="Arial" panose="020B0604020202020204" pitchFamily="34" charset="0"/>
              <a:buNone/>
              <a:tabLst>
                <a:tab pos="225425" algn="l"/>
                <a:tab pos="452438" algn="l"/>
              </a:tabLst>
              <a:defRPr/>
            </a:pPr>
            <a:r>
              <a:rPr kumimoji="0" lang="en-US" sz="1200" b="1" i="0" u="none" strike="noStrike" kern="0" cap="none" spc="0" normalizeH="0" baseline="0" noProof="0" dirty="0">
                <a:ln>
                  <a:noFill/>
                </a:ln>
                <a:solidFill>
                  <a:srgbClr val="FFFFFF"/>
                </a:solidFill>
                <a:effectLst/>
                <a:uLnTx/>
                <a:uFillTx/>
                <a:latin typeface="IBM Plex Sans" charset="0"/>
              </a:rPr>
              <a:t>	Machines</a:t>
            </a:r>
            <a:endParaRPr kumimoji="0" lang="en-GB" sz="1200" b="1" i="0" u="none" strike="noStrike" kern="0" cap="none" spc="0" normalizeH="0" baseline="0" noProof="0" dirty="0">
              <a:ln>
                <a:noFill/>
              </a:ln>
              <a:solidFill>
                <a:srgbClr val="FFFFFF"/>
              </a:solidFill>
              <a:effectLst/>
              <a:uLnTx/>
              <a:uFillTx/>
              <a:latin typeface="IBM Plex Sans" charset="0"/>
            </a:endParaRPr>
          </a:p>
          <a:p>
            <a:pPr marL="0" marR="0" lvl="1" indent="0" algn="l" defTabSz="914400" rtl="0" eaLnBrk="1" fontAlgn="base" latinLnBrk="0" hangingPunct="1">
              <a:lnSpc>
                <a:spcPct val="100000"/>
              </a:lnSpc>
              <a:spcBef>
                <a:spcPts val="0"/>
              </a:spcBef>
              <a:spcAft>
                <a:spcPts val="2400"/>
              </a:spcAft>
              <a:buClr>
                <a:srgbClr val="FFFFFF"/>
              </a:buClr>
              <a:buSzPct val="100000"/>
              <a:buFont typeface="Arial" panose="020B0604020202020204" pitchFamily="34" charset="0"/>
              <a:buNone/>
              <a:tabLst/>
              <a:defRPr/>
            </a:pPr>
            <a:r>
              <a:rPr kumimoji="0" lang="en-GB" sz="1200" b="0" i="0" u="none" strike="noStrike" kern="0" cap="none" spc="0" normalizeH="0" baseline="0" noProof="0" dirty="0">
                <a:ln>
                  <a:noFill/>
                </a:ln>
                <a:solidFill>
                  <a:srgbClr val="FFFFFF"/>
                </a:solidFill>
                <a:effectLst/>
                <a:uLnTx/>
                <a:uFillTx/>
                <a:latin typeface="IBM Plex Sans" charset="0"/>
              </a:rPr>
              <a:t>Shift Security to the left and embrace security-as-code.</a:t>
            </a:r>
          </a:p>
          <a:p>
            <a:pPr marL="0" marR="0" lvl="1" indent="0" algn="l" defTabSz="914400" rtl="0" eaLnBrk="1" fontAlgn="base" latinLnBrk="0" hangingPunct="1">
              <a:lnSpc>
                <a:spcPct val="100000"/>
              </a:lnSpc>
              <a:spcBef>
                <a:spcPts val="0"/>
              </a:spcBef>
              <a:spcAft>
                <a:spcPts val="2400"/>
              </a:spcAft>
              <a:buClr>
                <a:srgbClr val="FFFFFF"/>
              </a:buClr>
              <a:buSzPct val="100000"/>
              <a:buFont typeface="Arial" panose="020B0604020202020204" pitchFamily="34" charset="0"/>
              <a:buNone/>
              <a:tabLst/>
              <a:defRPr/>
            </a:pPr>
            <a:r>
              <a:rPr kumimoji="0" lang="en-GB" sz="1200" b="1" i="0" u="none" strike="noStrike" kern="0" cap="none" spc="0" normalizeH="0" baseline="0" noProof="0" dirty="0">
                <a:ln>
                  <a:noFill/>
                </a:ln>
                <a:solidFill>
                  <a:srgbClr val="FFFFFF"/>
                </a:solidFill>
                <a:effectLst/>
                <a:uLnTx/>
                <a:uFillTx/>
                <a:latin typeface="IBM Plex Sans" charset="0"/>
              </a:rPr>
              <a:t>Security Engineer</a:t>
            </a:r>
            <a:r>
              <a:rPr kumimoji="0" lang="en-GB" sz="1200" b="0" i="0" u="none" strike="noStrike" kern="0" cap="none" spc="0" normalizeH="0" baseline="0" noProof="0" dirty="0">
                <a:ln>
                  <a:noFill/>
                </a:ln>
                <a:solidFill>
                  <a:srgbClr val="FFFFFF"/>
                </a:solidFill>
                <a:effectLst/>
                <a:uLnTx/>
                <a:uFillTx/>
                <a:latin typeface="IBM Plex Sans" charset="0"/>
              </a:rPr>
              <a:t> to drive technical integration.</a:t>
            </a:r>
            <a:br>
              <a:rPr kumimoji="0" lang="en-GB" sz="1200" b="0" i="0" u="none" strike="noStrike" kern="0" cap="none" spc="0" normalizeH="0" baseline="0" noProof="0" dirty="0">
                <a:ln>
                  <a:noFill/>
                </a:ln>
                <a:solidFill>
                  <a:srgbClr val="FFFFFF"/>
                </a:solidFill>
                <a:effectLst/>
                <a:uLnTx/>
                <a:uFillTx/>
                <a:latin typeface="IBM Plex Sans" charset="0"/>
              </a:rPr>
            </a:br>
            <a:endParaRPr kumimoji="0" lang="en-GB" sz="2600" b="0" i="0" u="none" strike="noStrike" kern="0" cap="none" spc="0" normalizeH="0" baseline="0" noProof="0" dirty="0">
              <a:ln>
                <a:noFill/>
              </a:ln>
              <a:solidFill>
                <a:srgbClr val="FFFFFF"/>
              </a:solidFill>
              <a:effectLst/>
              <a:uLnTx/>
              <a:uFillTx/>
              <a:latin typeface="IBM Plex Sans" charset="0"/>
            </a:endParaRPr>
          </a:p>
          <a:p>
            <a:pPr marL="0" marR="0" lvl="0" indent="0" algn="l" defTabSz="914400" rtl="0" eaLnBrk="1" fontAlgn="base" latinLnBrk="0" hangingPunct="1">
              <a:lnSpc>
                <a:spcPct val="100000"/>
              </a:lnSpc>
              <a:spcBef>
                <a:spcPts val="0"/>
              </a:spcBef>
              <a:spcAft>
                <a:spcPts val="2400"/>
              </a:spcAft>
              <a:buClr>
                <a:srgbClr val="6D6E70"/>
              </a:buClr>
              <a:buSzPct val="90000"/>
              <a:buFont typeface="Wingdings" pitchFamily="2" charset="2"/>
              <a:buNone/>
              <a:tabLst/>
              <a:defRPr/>
            </a:pPr>
            <a:r>
              <a:rPr kumimoji="0" lang="en-GB" sz="1200" b="1" i="0" u="none" strike="noStrike" kern="0" cap="none" spc="0" normalizeH="0" baseline="0" noProof="0" dirty="0">
                <a:ln>
                  <a:noFill/>
                </a:ln>
                <a:solidFill>
                  <a:srgbClr val="FFFFFF"/>
                </a:solidFill>
                <a:effectLst/>
                <a:uLnTx/>
                <a:uFillTx/>
                <a:latin typeface="IBM Plex Sans" charset="0"/>
              </a:rPr>
              <a:t>NIST Alignment: </a:t>
            </a:r>
            <a:r>
              <a:rPr kumimoji="0" lang="en-GB" sz="1200" b="0" i="0" u="none" strike="noStrike" kern="0" cap="none" spc="0" normalizeH="0" baseline="0" noProof="0" dirty="0">
                <a:ln>
                  <a:noFill/>
                </a:ln>
                <a:solidFill>
                  <a:srgbClr val="FFFFFF"/>
                </a:solidFill>
                <a:effectLst/>
                <a:uLnTx/>
                <a:uFillTx/>
                <a:latin typeface="IBM Plex Sans" charset="0"/>
              </a:rPr>
              <a:t>Protect</a:t>
            </a:r>
          </a:p>
        </p:txBody>
      </p:sp>
      <p:sp>
        <p:nvSpPr>
          <p:cNvPr id="73" name="Rectangle 72">
            <a:extLst>
              <a:ext uri="{FF2B5EF4-FFF2-40B4-BE49-F238E27FC236}">
                <a16:creationId xmlns:a16="http://schemas.microsoft.com/office/drawing/2014/main" id="{816774FD-B550-724A-862C-17AC8E0E70AE}"/>
              </a:ext>
            </a:extLst>
          </p:cNvPr>
          <p:cNvSpPr/>
          <p:nvPr/>
        </p:nvSpPr>
        <p:spPr bwMode="auto">
          <a:xfrm>
            <a:off x="1956021" y="1264257"/>
            <a:ext cx="2711395" cy="3196425"/>
          </a:xfrm>
          <a:prstGeom prst="rect">
            <a:avLst/>
          </a:prstGeom>
          <a:solidFill>
            <a:schemeClr val="tx1"/>
          </a:solidFill>
          <a:ln w="19050">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grpSp>
        <p:nvGrpSpPr>
          <p:cNvPr id="74" name="Group 73">
            <a:extLst>
              <a:ext uri="{FF2B5EF4-FFF2-40B4-BE49-F238E27FC236}">
                <a16:creationId xmlns:a16="http://schemas.microsoft.com/office/drawing/2014/main" id="{C1948435-6241-6347-AD0B-EA9CE7B167A9}"/>
              </a:ext>
            </a:extLst>
          </p:cNvPr>
          <p:cNvGrpSpPr/>
          <p:nvPr/>
        </p:nvGrpSpPr>
        <p:grpSpPr>
          <a:xfrm>
            <a:off x="3442694" y="1430937"/>
            <a:ext cx="2549300" cy="2850591"/>
            <a:chOff x="4669387" y="1777725"/>
            <a:chExt cx="1737684" cy="1943054"/>
          </a:xfrm>
        </p:grpSpPr>
        <p:grpSp>
          <p:nvGrpSpPr>
            <p:cNvPr id="75" name="Group 74">
              <a:extLst>
                <a:ext uri="{FF2B5EF4-FFF2-40B4-BE49-F238E27FC236}">
                  <a16:creationId xmlns:a16="http://schemas.microsoft.com/office/drawing/2014/main" id="{B2642A28-4430-9A42-BDEA-F850A53B23FE}"/>
                </a:ext>
              </a:extLst>
            </p:cNvPr>
            <p:cNvGrpSpPr/>
            <p:nvPr/>
          </p:nvGrpSpPr>
          <p:grpSpPr>
            <a:xfrm>
              <a:off x="4669387" y="1777725"/>
              <a:ext cx="1731647" cy="1834803"/>
              <a:chOff x="5197968" y="367367"/>
              <a:chExt cx="1323149" cy="1318337"/>
            </a:xfrm>
            <a:solidFill>
              <a:schemeClr val="tx1"/>
            </a:solidFill>
          </p:grpSpPr>
          <p:sp>
            <p:nvSpPr>
              <p:cNvPr id="82" name="Rectangle 81">
                <a:extLst>
                  <a:ext uri="{FF2B5EF4-FFF2-40B4-BE49-F238E27FC236}">
                    <a16:creationId xmlns:a16="http://schemas.microsoft.com/office/drawing/2014/main" id="{C20B42B2-2B45-B44F-A407-F47106CF8641}"/>
                  </a:ext>
                </a:extLst>
              </p:cNvPr>
              <p:cNvSpPr/>
              <p:nvPr/>
            </p:nvSpPr>
            <p:spPr bwMode="auto">
              <a:xfrm>
                <a:off x="5197969" y="367367"/>
                <a:ext cx="1323148" cy="1318337"/>
              </a:xfrm>
              <a:prstGeom prst="rect">
                <a:avLst/>
              </a:prstGeom>
              <a:grpFill/>
              <a:ln w="19050">
                <a:solidFill>
                  <a:schemeClr val="accent4"/>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sp>
            <p:nvSpPr>
              <p:cNvPr id="83" name="Rectangle 82">
                <a:extLst>
                  <a:ext uri="{FF2B5EF4-FFF2-40B4-BE49-F238E27FC236}">
                    <a16:creationId xmlns:a16="http://schemas.microsoft.com/office/drawing/2014/main" id="{9C0E4B8C-5231-8D4A-85D4-D244D8F0752C}"/>
                  </a:ext>
                </a:extLst>
              </p:cNvPr>
              <p:cNvSpPr/>
              <p:nvPr/>
            </p:nvSpPr>
            <p:spPr bwMode="auto">
              <a:xfrm>
                <a:off x="5197968" y="367367"/>
                <a:ext cx="1323148" cy="49669"/>
              </a:xfrm>
              <a:prstGeom prst="rect">
                <a:avLst/>
              </a:prstGeom>
              <a:solidFill>
                <a:schemeClr val="accent4"/>
              </a:solidFill>
              <a:ln w="19050">
                <a:solidFill>
                  <a:schemeClr val="accent4"/>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grpSp>
        <p:sp>
          <p:nvSpPr>
            <p:cNvPr id="76" name="TextBox 75">
              <a:extLst>
                <a:ext uri="{FF2B5EF4-FFF2-40B4-BE49-F238E27FC236}">
                  <a16:creationId xmlns:a16="http://schemas.microsoft.com/office/drawing/2014/main" id="{01842606-052D-874F-B28A-08EE9269AD08}"/>
                </a:ext>
              </a:extLst>
            </p:cNvPr>
            <p:cNvSpPr txBox="1"/>
            <p:nvPr/>
          </p:nvSpPr>
          <p:spPr>
            <a:xfrm>
              <a:off x="4907085" y="1955104"/>
              <a:ext cx="1253439" cy="230769"/>
            </a:xfrm>
            <a:prstGeom prst="rect">
              <a:avLst/>
            </a:prstGeom>
            <a:noFill/>
            <a:ln>
              <a:noFill/>
            </a:ln>
          </p:spPr>
          <p:txBody>
            <a:bodyPr wrap="square" rtlCol="0">
              <a:sp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Code &amp; Build</a:t>
              </a:r>
            </a:p>
          </p:txBody>
        </p:sp>
        <p:grpSp>
          <p:nvGrpSpPr>
            <p:cNvPr id="77" name="Group 76">
              <a:extLst>
                <a:ext uri="{FF2B5EF4-FFF2-40B4-BE49-F238E27FC236}">
                  <a16:creationId xmlns:a16="http://schemas.microsoft.com/office/drawing/2014/main" id="{997EB690-3FC3-5B44-966E-5A8D6F801931}"/>
                </a:ext>
              </a:extLst>
            </p:cNvPr>
            <p:cNvGrpSpPr/>
            <p:nvPr/>
          </p:nvGrpSpPr>
          <p:grpSpPr>
            <a:xfrm>
              <a:off x="4809129" y="2382426"/>
              <a:ext cx="1449414" cy="1085260"/>
              <a:chOff x="152166" y="1545274"/>
              <a:chExt cx="2238077" cy="831072"/>
            </a:xfrm>
          </p:grpSpPr>
          <p:sp>
            <p:nvSpPr>
              <p:cNvPr id="79" name="TextBox 78">
                <a:extLst>
                  <a:ext uri="{FF2B5EF4-FFF2-40B4-BE49-F238E27FC236}">
                    <a16:creationId xmlns:a16="http://schemas.microsoft.com/office/drawing/2014/main" id="{C0D5CCA6-89F9-F94D-B0CE-F1D64B91EC55}"/>
                  </a:ext>
                </a:extLst>
              </p:cNvPr>
              <p:cNvSpPr txBox="1"/>
              <p:nvPr/>
            </p:nvSpPr>
            <p:spPr>
              <a:xfrm>
                <a:off x="152166" y="1545274"/>
                <a:ext cx="2238076" cy="235781"/>
              </a:xfrm>
              <a:prstGeom prst="rect">
                <a:avLst/>
              </a:prstGeom>
              <a:noFill/>
              <a:ln w="19050">
                <a:solidFill>
                  <a:schemeClr val="accent4"/>
                </a:solidFill>
              </a:ln>
            </p:spPr>
            <p:txBody>
              <a:bodyPr wrap="square" rtlCol="0" anchor="ctr">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5D9E0"/>
                    </a:solidFill>
                    <a:effectLst/>
                    <a:uLnTx/>
                    <a:uFillTx/>
                    <a:latin typeface="IBM Plex Sans" panose="020B0503050203000203" pitchFamily="34" charset="77"/>
                    <a:ea typeface="+mn-ea"/>
                    <a:cs typeface="+mn-cs"/>
                  </a:rPr>
                  <a:t>Secure Application Code</a:t>
                </a:r>
              </a:p>
            </p:txBody>
          </p:sp>
          <p:sp>
            <p:nvSpPr>
              <p:cNvPr id="80" name="TextBox 79">
                <a:extLst>
                  <a:ext uri="{FF2B5EF4-FFF2-40B4-BE49-F238E27FC236}">
                    <a16:creationId xmlns:a16="http://schemas.microsoft.com/office/drawing/2014/main" id="{13702B9A-96E0-2741-8218-325E9004B68B}"/>
                  </a:ext>
                </a:extLst>
              </p:cNvPr>
              <p:cNvSpPr txBox="1"/>
              <p:nvPr/>
            </p:nvSpPr>
            <p:spPr>
              <a:xfrm>
                <a:off x="152168" y="1848950"/>
                <a:ext cx="2238075" cy="235781"/>
              </a:xfrm>
              <a:prstGeom prst="rect">
                <a:avLst/>
              </a:prstGeom>
              <a:noFill/>
              <a:ln w="19050">
                <a:solidFill>
                  <a:schemeClr val="accent4"/>
                </a:solidFill>
              </a:ln>
            </p:spPr>
            <p:txBody>
              <a:bodyPr wrap="square" rtlCol="0" anchor="ctr">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5D9E0"/>
                    </a:solidFill>
                    <a:effectLst/>
                    <a:uLnTx/>
                    <a:uFillTx/>
                    <a:latin typeface="IBM Plex Sans" panose="020B0503050203000203" pitchFamily="34" charset="77"/>
                    <a:ea typeface="IBM Plex Sans" charset="0"/>
                    <a:cs typeface="IBM Plex Sans" charset="0"/>
                  </a:rPr>
                  <a:t>Secure Infrastructure Config</a:t>
                </a:r>
              </a:p>
            </p:txBody>
          </p:sp>
          <p:sp>
            <p:nvSpPr>
              <p:cNvPr id="81" name="TextBox 80">
                <a:extLst>
                  <a:ext uri="{FF2B5EF4-FFF2-40B4-BE49-F238E27FC236}">
                    <a16:creationId xmlns:a16="http://schemas.microsoft.com/office/drawing/2014/main" id="{0EE5ED97-1A61-FB48-A752-AFB6B2F0BE40}"/>
                  </a:ext>
                </a:extLst>
              </p:cNvPr>
              <p:cNvSpPr txBox="1"/>
              <p:nvPr/>
            </p:nvSpPr>
            <p:spPr>
              <a:xfrm>
                <a:off x="152167" y="2145204"/>
                <a:ext cx="2238073" cy="231142"/>
              </a:xfrm>
              <a:prstGeom prst="rect">
                <a:avLst/>
              </a:prstGeom>
              <a:noFill/>
              <a:ln w="19050">
                <a:solidFill>
                  <a:schemeClr val="accent4"/>
                </a:solidFill>
              </a:ln>
            </p:spPr>
            <p:txBody>
              <a:bodyPr wrap="square" rtlCol="0" anchor="ctr">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5D9E0"/>
                    </a:solidFill>
                    <a:effectLst/>
                    <a:uLnTx/>
                    <a:uFillTx/>
                    <a:latin typeface="IBM Plex Sans" panose="020B0503050203000203" pitchFamily="34" charset="77"/>
                    <a:ea typeface="IBM Plex Sans" charset="0"/>
                    <a:cs typeface="IBM Plex Sans" charset="0"/>
                  </a:rPr>
                  <a:t>OSS / COTS Validation</a:t>
                </a:r>
              </a:p>
            </p:txBody>
          </p:sp>
        </p:grpSp>
        <p:sp>
          <p:nvSpPr>
            <p:cNvPr id="78" name="Right Triangle 77">
              <a:extLst>
                <a:ext uri="{FF2B5EF4-FFF2-40B4-BE49-F238E27FC236}">
                  <a16:creationId xmlns:a16="http://schemas.microsoft.com/office/drawing/2014/main" id="{651223C8-78BA-B946-A02D-5411A3D3E81A}"/>
                </a:ext>
              </a:extLst>
            </p:cNvPr>
            <p:cNvSpPr/>
            <p:nvPr/>
          </p:nvSpPr>
          <p:spPr bwMode="auto">
            <a:xfrm rot="5400000">
              <a:off x="5483750" y="2797458"/>
              <a:ext cx="108959" cy="1737683"/>
            </a:xfrm>
            <a:prstGeom prst="rtTriangle">
              <a:avLst/>
            </a:prstGeom>
            <a:solidFill>
              <a:schemeClr val="accent4"/>
            </a:solidFill>
            <a:ln w="19050">
              <a:solidFill>
                <a:schemeClr val="accent4"/>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grpSp>
      <p:grpSp>
        <p:nvGrpSpPr>
          <p:cNvPr id="84" name="Group 83">
            <a:extLst>
              <a:ext uri="{FF2B5EF4-FFF2-40B4-BE49-F238E27FC236}">
                <a16:creationId xmlns:a16="http://schemas.microsoft.com/office/drawing/2014/main" id="{CC209415-4C76-EC43-8451-6B6E474AA441}"/>
              </a:ext>
            </a:extLst>
          </p:cNvPr>
          <p:cNvGrpSpPr/>
          <p:nvPr/>
        </p:nvGrpSpPr>
        <p:grpSpPr>
          <a:xfrm>
            <a:off x="141924" y="1534580"/>
            <a:ext cx="3505855" cy="2665083"/>
            <a:chOff x="141924" y="1534580"/>
            <a:chExt cx="3505855" cy="2665083"/>
          </a:xfrm>
        </p:grpSpPr>
        <p:sp>
          <p:nvSpPr>
            <p:cNvPr id="85" name="Rectangle 84">
              <a:extLst>
                <a:ext uri="{FF2B5EF4-FFF2-40B4-BE49-F238E27FC236}">
                  <a16:creationId xmlns:a16="http://schemas.microsoft.com/office/drawing/2014/main" id="{ED19FE03-E037-094C-8701-434BCFF5FA7D}"/>
                </a:ext>
              </a:extLst>
            </p:cNvPr>
            <p:cNvSpPr/>
            <p:nvPr/>
          </p:nvSpPr>
          <p:spPr bwMode="auto">
            <a:xfrm>
              <a:off x="2350041" y="2369615"/>
              <a:ext cx="1253391" cy="1481328"/>
            </a:xfrm>
            <a:prstGeom prst="rect">
              <a:avLst/>
            </a:prstGeom>
            <a:solidFill>
              <a:srgbClr val="000000">
                <a:alpha val="83922"/>
              </a:srgbClr>
            </a:solidFill>
            <a:ln w="19050">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cxnSp>
          <p:nvCxnSpPr>
            <p:cNvPr id="86" name="Straight Connector 85">
              <a:extLst>
                <a:ext uri="{FF2B5EF4-FFF2-40B4-BE49-F238E27FC236}">
                  <a16:creationId xmlns:a16="http://schemas.microsoft.com/office/drawing/2014/main" id="{2D896617-0629-BF4E-88BD-B98F30FE8444}"/>
                </a:ext>
              </a:extLst>
            </p:cNvPr>
            <p:cNvCxnSpPr>
              <a:cxnSpLocks/>
              <a:stCxn id="80" idx="1"/>
            </p:cNvCxnSpPr>
            <p:nvPr/>
          </p:nvCxnSpPr>
          <p:spPr bwMode="auto">
            <a:xfrm flipH="1" flipV="1">
              <a:off x="228601" y="3123656"/>
              <a:ext cx="3419106" cy="2046"/>
            </a:xfrm>
            <a:prstGeom prst="line">
              <a:avLst/>
            </a:prstGeom>
            <a:ln w="19050">
              <a:solidFill>
                <a:schemeClr val="accent4"/>
              </a:solidFill>
              <a:prstDash val="soli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7" name="TextBox 86">
              <a:extLst>
                <a:ext uri="{FF2B5EF4-FFF2-40B4-BE49-F238E27FC236}">
                  <a16:creationId xmlns:a16="http://schemas.microsoft.com/office/drawing/2014/main" id="{1B628A03-E8E5-CD40-AD00-49B40F85F879}"/>
                </a:ext>
              </a:extLst>
            </p:cNvPr>
            <p:cNvSpPr txBox="1"/>
            <p:nvPr/>
          </p:nvSpPr>
          <p:spPr>
            <a:xfrm>
              <a:off x="141924" y="1534580"/>
              <a:ext cx="3022900" cy="430887"/>
            </a:xfrm>
            <a:prstGeom prst="rect">
              <a:avLst/>
            </a:prstGeom>
            <a:noFill/>
          </p:spPr>
          <p:txBody>
            <a:bodyPr wrap="square"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Secure coding </a:t>
              </a:r>
              <a:r>
                <a:rPr kumimoji="0" lang="en-US" sz="1100" b="0"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best practice guidance. </a:t>
              </a:r>
              <a:r>
                <a:rPr kumimoji="0" lang="en-US" sz="11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Real-time code feedback. </a:t>
              </a:r>
              <a:r>
                <a:rPr kumimoji="0" lang="en-US" sz="1100" b="0"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Catch before commit.</a:t>
              </a:r>
            </a:p>
          </p:txBody>
        </p:sp>
        <p:sp>
          <p:nvSpPr>
            <p:cNvPr id="88" name="TextBox 87">
              <a:extLst>
                <a:ext uri="{FF2B5EF4-FFF2-40B4-BE49-F238E27FC236}">
                  <a16:creationId xmlns:a16="http://schemas.microsoft.com/office/drawing/2014/main" id="{EC94164E-5985-DA4D-9E3C-C6887B83CC34}"/>
                </a:ext>
              </a:extLst>
            </p:cNvPr>
            <p:cNvSpPr txBox="1"/>
            <p:nvPr/>
          </p:nvSpPr>
          <p:spPr>
            <a:xfrm>
              <a:off x="150858" y="3721261"/>
              <a:ext cx="3022901" cy="430887"/>
            </a:xfrm>
            <a:prstGeom prst="rect">
              <a:avLst/>
            </a:prstGeom>
            <a:noFill/>
          </p:spPr>
          <p:txBody>
            <a:bodyPr wrap="square"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Vulnerability &amp; license scanning. </a:t>
              </a:r>
              <a:r>
                <a:rPr kumimoji="0" lang="en-US" sz="1100" b="0"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Remedial guidance before commit.</a:t>
              </a:r>
            </a:p>
          </p:txBody>
        </p:sp>
        <p:sp>
          <p:nvSpPr>
            <p:cNvPr id="89" name="TextBox 88">
              <a:extLst>
                <a:ext uri="{FF2B5EF4-FFF2-40B4-BE49-F238E27FC236}">
                  <a16:creationId xmlns:a16="http://schemas.microsoft.com/office/drawing/2014/main" id="{7871F011-E96B-ED43-8637-F94ABCC63F50}"/>
                </a:ext>
              </a:extLst>
            </p:cNvPr>
            <p:cNvSpPr txBox="1"/>
            <p:nvPr/>
          </p:nvSpPr>
          <p:spPr>
            <a:xfrm>
              <a:off x="150352" y="2645252"/>
              <a:ext cx="3031836" cy="430887"/>
            </a:xfrm>
            <a:prstGeom prst="rect">
              <a:avLst/>
            </a:prstGeom>
            <a:noFill/>
          </p:spPr>
          <p:txBody>
            <a:bodyPr wrap="square"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Secure infrastructure configuration </a:t>
              </a:r>
              <a:r>
                <a:rPr kumimoji="0" lang="en-US" sz="1100" b="0"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best practice guidance. Image </a:t>
              </a:r>
              <a:r>
                <a:rPr kumimoji="0" lang="en-US" sz="11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hardening</a:t>
              </a:r>
              <a:r>
                <a:rPr kumimoji="0" lang="en-US" sz="1100" b="0"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a:t>
              </a:r>
            </a:p>
          </p:txBody>
        </p:sp>
        <p:grpSp>
          <p:nvGrpSpPr>
            <p:cNvPr id="90" name="Group 89">
              <a:extLst>
                <a:ext uri="{FF2B5EF4-FFF2-40B4-BE49-F238E27FC236}">
                  <a16:creationId xmlns:a16="http://schemas.microsoft.com/office/drawing/2014/main" id="{99D32BCE-BD3E-984C-83FB-CDD4952CC78A}"/>
                </a:ext>
              </a:extLst>
            </p:cNvPr>
            <p:cNvGrpSpPr/>
            <p:nvPr/>
          </p:nvGrpSpPr>
          <p:grpSpPr>
            <a:xfrm>
              <a:off x="220648" y="2009687"/>
              <a:ext cx="3427131" cy="541240"/>
              <a:chOff x="247486" y="1928724"/>
              <a:chExt cx="3353793" cy="491031"/>
            </a:xfrm>
          </p:grpSpPr>
          <p:cxnSp>
            <p:nvCxnSpPr>
              <p:cNvPr id="94" name="Straight Connector 93">
                <a:extLst>
                  <a:ext uri="{FF2B5EF4-FFF2-40B4-BE49-F238E27FC236}">
                    <a16:creationId xmlns:a16="http://schemas.microsoft.com/office/drawing/2014/main" id="{DD720392-7D2B-BD4A-A9EB-4CDF50FBDB9E}"/>
                  </a:ext>
                </a:extLst>
              </p:cNvPr>
              <p:cNvCxnSpPr>
                <a:cxnSpLocks/>
              </p:cNvCxnSpPr>
              <p:nvPr/>
            </p:nvCxnSpPr>
            <p:spPr bwMode="auto">
              <a:xfrm flipH="1">
                <a:off x="247486" y="1928724"/>
                <a:ext cx="2770616" cy="0"/>
              </a:xfrm>
              <a:prstGeom prst="line">
                <a:avLst/>
              </a:prstGeom>
              <a:ln w="19050">
                <a:solidFill>
                  <a:schemeClr val="accent4"/>
                </a:solidFill>
                <a:prstDash val="soli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5" name="Straight Connector 94">
                <a:extLst>
                  <a:ext uri="{FF2B5EF4-FFF2-40B4-BE49-F238E27FC236}">
                    <a16:creationId xmlns:a16="http://schemas.microsoft.com/office/drawing/2014/main" id="{5FDE489D-A507-F242-A871-3D6D55590041}"/>
                  </a:ext>
                </a:extLst>
              </p:cNvPr>
              <p:cNvCxnSpPr>
                <a:cxnSpLocks/>
              </p:cNvCxnSpPr>
              <p:nvPr/>
            </p:nvCxnSpPr>
            <p:spPr bwMode="auto">
              <a:xfrm flipH="1" flipV="1">
                <a:off x="3018172" y="1930144"/>
                <a:ext cx="583107" cy="489611"/>
              </a:xfrm>
              <a:prstGeom prst="line">
                <a:avLst/>
              </a:prstGeom>
              <a:ln w="19050">
                <a:solidFill>
                  <a:schemeClr val="accent4"/>
                </a:solidFill>
                <a:prstDash val="solid"/>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91" name="Group 90">
              <a:extLst>
                <a:ext uri="{FF2B5EF4-FFF2-40B4-BE49-F238E27FC236}">
                  <a16:creationId xmlns:a16="http://schemas.microsoft.com/office/drawing/2014/main" id="{78CC0102-0984-224C-BDA3-25C33CF499C8}"/>
                </a:ext>
              </a:extLst>
            </p:cNvPr>
            <p:cNvGrpSpPr/>
            <p:nvPr/>
          </p:nvGrpSpPr>
          <p:grpSpPr>
            <a:xfrm flipV="1">
              <a:off x="220648" y="3658423"/>
              <a:ext cx="3427131" cy="541240"/>
              <a:chOff x="247486" y="1928724"/>
              <a:chExt cx="3353793" cy="491031"/>
            </a:xfrm>
          </p:grpSpPr>
          <p:cxnSp>
            <p:nvCxnSpPr>
              <p:cNvPr id="92" name="Straight Connector 91">
                <a:extLst>
                  <a:ext uri="{FF2B5EF4-FFF2-40B4-BE49-F238E27FC236}">
                    <a16:creationId xmlns:a16="http://schemas.microsoft.com/office/drawing/2014/main" id="{44D15754-0DB3-964E-97DE-652C2C18B129}"/>
                  </a:ext>
                </a:extLst>
              </p:cNvPr>
              <p:cNvCxnSpPr>
                <a:cxnSpLocks/>
              </p:cNvCxnSpPr>
              <p:nvPr/>
            </p:nvCxnSpPr>
            <p:spPr bwMode="auto">
              <a:xfrm flipH="1">
                <a:off x="247486" y="1928724"/>
                <a:ext cx="2770616" cy="0"/>
              </a:xfrm>
              <a:prstGeom prst="line">
                <a:avLst/>
              </a:prstGeom>
              <a:ln w="19050">
                <a:solidFill>
                  <a:schemeClr val="accent4"/>
                </a:solidFill>
                <a:prstDash val="soli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3" name="Straight Connector 92">
                <a:extLst>
                  <a:ext uri="{FF2B5EF4-FFF2-40B4-BE49-F238E27FC236}">
                    <a16:creationId xmlns:a16="http://schemas.microsoft.com/office/drawing/2014/main" id="{3300B925-86C9-FE45-8E11-F77DB1D49C60}"/>
                  </a:ext>
                </a:extLst>
              </p:cNvPr>
              <p:cNvCxnSpPr>
                <a:cxnSpLocks/>
              </p:cNvCxnSpPr>
              <p:nvPr/>
            </p:nvCxnSpPr>
            <p:spPr bwMode="auto">
              <a:xfrm flipH="1" flipV="1">
                <a:off x="3018172" y="1930144"/>
                <a:ext cx="583107" cy="489611"/>
              </a:xfrm>
              <a:prstGeom prst="line">
                <a:avLst/>
              </a:prstGeom>
              <a:ln w="19050">
                <a:solidFill>
                  <a:schemeClr val="accent4"/>
                </a:solidFill>
                <a:prstDash val="solid"/>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sp>
        <p:nvSpPr>
          <p:cNvPr id="50" name="Footer Placeholder 2">
            <a:extLst>
              <a:ext uri="{FF2B5EF4-FFF2-40B4-BE49-F238E27FC236}">
                <a16:creationId xmlns:a16="http://schemas.microsoft.com/office/drawing/2014/main" id="{5A05B3FF-69E4-D74F-9A62-693A3B896A23}"/>
              </a:ext>
            </a:extLst>
          </p:cNvPr>
          <p:cNvSpPr txBox="1">
            <a:spLocks/>
          </p:cNvSpPr>
          <p:nvPr/>
        </p:nvSpPr>
        <p:spPr>
          <a:xfrm>
            <a:off x="202971" y="4837444"/>
            <a:ext cx="4156684" cy="166687"/>
          </a:xfrm>
          <a:prstGeom prst="rect">
            <a:avLst/>
          </a:prstGeom>
        </p:spPr>
        <p:txBody>
          <a:bodyPr vert="horz" lIns="0" tIns="0" rIns="0" bIns="0" rtlCol="0" anchor="ctr"/>
          <a:lstStyle>
            <a:defPPr>
              <a:defRPr lang="en-US"/>
            </a:defPPr>
            <a:lvl1pPr marL="0" marR="0" indent="0" algn="l" defTabSz="685983" rtl="0" eaLnBrk="1" fontAlgn="auto" latinLnBrk="0" hangingPunct="1">
              <a:lnSpc>
                <a:spcPct val="100000"/>
              </a:lnSpc>
              <a:spcBef>
                <a:spcPts val="0"/>
              </a:spcBef>
              <a:spcAft>
                <a:spcPts val="0"/>
              </a:spcAft>
              <a:buClrTx/>
              <a:buSzTx/>
              <a:buFontTx/>
              <a:buNone/>
              <a:tabLst/>
              <a:defRPr sz="600" kern="1200">
                <a:solidFill>
                  <a:srgbClr val="868D95"/>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868D95"/>
                </a:solidFill>
                <a:effectLst/>
                <a:uLnTx/>
                <a:uFillTx/>
                <a:latin typeface="IBM Plex Sans Light"/>
                <a:ea typeface="+mn-ea"/>
                <a:cs typeface="+mn-cs"/>
              </a:rPr>
              <a:t>IBM Security / © 2020 IBM Corporation</a:t>
            </a:r>
            <a:endParaRPr kumimoji="0" lang="en-US" sz="600" b="0" i="0" u="none" strike="noStrike" kern="1200" cap="none" spc="0" normalizeH="0" baseline="0" noProof="0" dirty="0">
              <a:ln>
                <a:noFill/>
              </a:ln>
              <a:solidFill>
                <a:srgbClr val="868D95"/>
              </a:solidFill>
              <a:effectLst/>
              <a:uLnTx/>
              <a:uFillTx/>
              <a:latin typeface="IBM Plex Sans Light"/>
              <a:ea typeface="+mn-ea"/>
              <a:cs typeface="+mn-cs"/>
            </a:endParaRPr>
          </a:p>
        </p:txBody>
      </p:sp>
    </p:spTree>
    <p:extLst>
      <p:ext uri="{BB962C8B-B14F-4D97-AF65-F5344CB8AC3E}">
        <p14:creationId xmlns:p14="http://schemas.microsoft.com/office/powerpoint/2010/main" val="308173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300"/>
                                  </p:stCondLst>
                                  <p:childTnLst>
                                    <p:animMotion origin="layout" path="M -1.94444E-6 3.08642E-6 L 0.15434 3.08642E-6 " pathEditMode="relative" rAng="0" ptsTypes="AA">
                                      <p:cBhvr>
                                        <p:cTn id="6" dur="750" fill="hold"/>
                                        <p:tgtEl>
                                          <p:spTgt spid="39"/>
                                        </p:tgtEl>
                                        <p:attrNameLst>
                                          <p:attrName>ppt_x</p:attrName>
                                          <p:attrName>ppt_y</p:attrName>
                                        </p:attrNameLst>
                                      </p:cBhvr>
                                      <p:rCtr x="7708" y="0"/>
                                    </p:animMotion>
                                  </p:childTnLst>
                                </p:cTn>
                              </p:par>
                            </p:childTnLst>
                          </p:cTn>
                        </p:par>
                        <p:par>
                          <p:cTn id="7" fill="hold">
                            <p:stCondLst>
                              <p:cond delay="1050"/>
                            </p:stCondLst>
                            <p:childTnLst>
                              <p:par>
                                <p:cTn id="8" presetID="1" presetClass="entr" presetSubtype="0" fill="hold" nodeType="afterEffect">
                                  <p:stCondLst>
                                    <p:cond delay="0"/>
                                  </p:stCondLst>
                                  <p:childTnLst>
                                    <p:set>
                                      <p:cBhvr>
                                        <p:cTn id="9" dur="1" fill="hold">
                                          <p:stCondLst>
                                            <p:cond delay="0"/>
                                          </p:stCondLst>
                                        </p:cTn>
                                        <p:tgtEl>
                                          <p:spTgt spid="74"/>
                                        </p:tgtEl>
                                        <p:attrNameLst>
                                          <p:attrName>style.visibility</p:attrName>
                                        </p:attrNameLst>
                                      </p:cBhvr>
                                      <p:to>
                                        <p:strVal val="visible"/>
                                      </p:to>
                                    </p:set>
                                  </p:childTnLst>
                                </p:cTn>
                              </p:par>
                              <p:par>
                                <p:cTn id="10" presetID="22" presetClass="entr" presetSubtype="2"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wipe(right)">
                                      <p:cBhvr>
                                        <p:cTn id="12" dur="500"/>
                                        <p:tgtEl>
                                          <p:spTgt spid="84"/>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B31D2257-C1BB-764B-AED1-936FEA8507A0}"/>
              </a:ext>
            </a:extLst>
          </p:cNvPr>
          <p:cNvGrpSpPr/>
          <p:nvPr/>
        </p:nvGrpSpPr>
        <p:grpSpPr>
          <a:xfrm>
            <a:off x="2032592" y="1430938"/>
            <a:ext cx="2549300" cy="2850591"/>
            <a:chOff x="4669387" y="1777725"/>
            <a:chExt cx="1737684" cy="1943054"/>
          </a:xfrm>
        </p:grpSpPr>
        <p:grpSp>
          <p:nvGrpSpPr>
            <p:cNvPr id="40" name="Group 39">
              <a:extLst>
                <a:ext uri="{FF2B5EF4-FFF2-40B4-BE49-F238E27FC236}">
                  <a16:creationId xmlns:a16="http://schemas.microsoft.com/office/drawing/2014/main" id="{B70BBF77-FF5F-0245-8F37-CB38F9E7AF5A}"/>
                </a:ext>
              </a:extLst>
            </p:cNvPr>
            <p:cNvGrpSpPr/>
            <p:nvPr/>
          </p:nvGrpSpPr>
          <p:grpSpPr>
            <a:xfrm>
              <a:off x="4669387" y="1777725"/>
              <a:ext cx="1731647" cy="1834803"/>
              <a:chOff x="5197968" y="367367"/>
              <a:chExt cx="1323149" cy="1318337"/>
            </a:xfrm>
            <a:solidFill>
              <a:schemeClr val="tx1"/>
            </a:solidFill>
          </p:grpSpPr>
          <p:sp>
            <p:nvSpPr>
              <p:cNvPr id="47" name="Rectangle 46">
                <a:extLst>
                  <a:ext uri="{FF2B5EF4-FFF2-40B4-BE49-F238E27FC236}">
                    <a16:creationId xmlns:a16="http://schemas.microsoft.com/office/drawing/2014/main" id="{03C4E355-AB3A-234F-9E0A-BE3D0DCBF712}"/>
                  </a:ext>
                </a:extLst>
              </p:cNvPr>
              <p:cNvSpPr/>
              <p:nvPr/>
            </p:nvSpPr>
            <p:spPr bwMode="auto">
              <a:xfrm>
                <a:off x="5197969" y="367367"/>
                <a:ext cx="1323148" cy="1318337"/>
              </a:xfrm>
              <a:prstGeom prst="rect">
                <a:avLst/>
              </a:prstGeom>
              <a:grpFill/>
              <a:ln w="19050">
                <a:solidFill>
                  <a:schemeClr val="accent2"/>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sp>
            <p:nvSpPr>
              <p:cNvPr id="48" name="Rectangle 47">
                <a:extLst>
                  <a:ext uri="{FF2B5EF4-FFF2-40B4-BE49-F238E27FC236}">
                    <a16:creationId xmlns:a16="http://schemas.microsoft.com/office/drawing/2014/main" id="{5F1548AA-354D-904B-96B2-FE6A5261E709}"/>
                  </a:ext>
                </a:extLst>
              </p:cNvPr>
              <p:cNvSpPr/>
              <p:nvPr/>
            </p:nvSpPr>
            <p:spPr bwMode="auto">
              <a:xfrm>
                <a:off x="5197968" y="367367"/>
                <a:ext cx="1323148" cy="49669"/>
              </a:xfrm>
              <a:prstGeom prst="rect">
                <a:avLst/>
              </a:prstGeom>
              <a:solidFill>
                <a:schemeClr val="accent2"/>
              </a:solidFill>
              <a:ln w="19050">
                <a:solidFill>
                  <a:schemeClr val="accent2"/>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grpSp>
        <p:sp>
          <p:nvSpPr>
            <p:cNvPr id="41" name="TextBox 40">
              <a:extLst>
                <a:ext uri="{FF2B5EF4-FFF2-40B4-BE49-F238E27FC236}">
                  <a16:creationId xmlns:a16="http://schemas.microsoft.com/office/drawing/2014/main" id="{D33CA766-BA98-3C47-8E75-CF4E1E4176BF}"/>
                </a:ext>
              </a:extLst>
            </p:cNvPr>
            <p:cNvSpPr txBox="1"/>
            <p:nvPr/>
          </p:nvSpPr>
          <p:spPr>
            <a:xfrm>
              <a:off x="4907085" y="1955104"/>
              <a:ext cx="1253439" cy="230769"/>
            </a:xfrm>
            <a:prstGeom prst="rect">
              <a:avLst/>
            </a:prstGeom>
            <a:noFill/>
            <a:ln>
              <a:noFill/>
            </a:ln>
          </p:spPr>
          <p:txBody>
            <a:bodyPr wrap="square" rtlCol="0">
              <a:sp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Test</a:t>
              </a:r>
            </a:p>
          </p:txBody>
        </p:sp>
        <p:grpSp>
          <p:nvGrpSpPr>
            <p:cNvPr id="42" name="Group 41">
              <a:extLst>
                <a:ext uri="{FF2B5EF4-FFF2-40B4-BE49-F238E27FC236}">
                  <a16:creationId xmlns:a16="http://schemas.microsoft.com/office/drawing/2014/main" id="{9B79BC5C-F04E-C947-81CE-8E1A40DDFB2A}"/>
                </a:ext>
              </a:extLst>
            </p:cNvPr>
            <p:cNvGrpSpPr/>
            <p:nvPr/>
          </p:nvGrpSpPr>
          <p:grpSpPr>
            <a:xfrm>
              <a:off x="4809129" y="2382426"/>
              <a:ext cx="1449414" cy="1085260"/>
              <a:chOff x="152166" y="1545274"/>
              <a:chExt cx="2238077" cy="831072"/>
            </a:xfrm>
          </p:grpSpPr>
          <p:sp>
            <p:nvSpPr>
              <p:cNvPr id="44" name="TextBox 43">
                <a:extLst>
                  <a:ext uri="{FF2B5EF4-FFF2-40B4-BE49-F238E27FC236}">
                    <a16:creationId xmlns:a16="http://schemas.microsoft.com/office/drawing/2014/main" id="{853A805B-56F1-5E46-AA46-50C34E163039}"/>
                  </a:ext>
                </a:extLst>
              </p:cNvPr>
              <p:cNvSpPr txBox="1"/>
              <p:nvPr/>
            </p:nvSpPr>
            <p:spPr>
              <a:xfrm>
                <a:off x="152166" y="1545274"/>
                <a:ext cx="2238076" cy="235781"/>
              </a:xfrm>
              <a:prstGeom prst="rect">
                <a:avLst/>
              </a:prstGeom>
              <a:noFill/>
              <a:ln w="19050">
                <a:solidFill>
                  <a:schemeClr val="accent2"/>
                </a:solidFill>
              </a:ln>
            </p:spPr>
            <p:txBody>
              <a:bodyPr wrap="square" rtlCol="0" anchor="ctr">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5D9E0"/>
                    </a:solidFill>
                    <a:effectLst/>
                    <a:uLnTx/>
                    <a:uFillTx/>
                    <a:latin typeface="IBM Plex Sans" panose="020B0503050203000203" pitchFamily="34" charset="77"/>
                    <a:ea typeface="+mn-ea"/>
                    <a:cs typeface="+mn-cs"/>
                  </a:rPr>
                  <a:t>Internal / External Testing</a:t>
                </a:r>
              </a:p>
            </p:txBody>
          </p:sp>
          <p:sp>
            <p:nvSpPr>
              <p:cNvPr id="45" name="TextBox 44">
                <a:extLst>
                  <a:ext uri="{FF2B5EF4-FFF2-40B4-BE49-F238E27FC236}">
                    <a16:creationId xmlns:a16="http://schemas.microsoft.com/office/drawing/2014/main" id="{96D866E9-F342-214D-AB38-D531F2755314}"/>
                  </a:ext>
                </a:extLst>
              </p:cNvPr>
              <p:cNvSpPr txBox="1"/>
              <p:nvPr/>
            </p:nvSpPr>
            <p:spPr>
              <a:xfrm>
                <a:off x="152168" y="1848950"/>
                <a:ext cx="2238075" cy="235781"/>
              </a:xfrm>
              <a:prstGeom prst="rect">
                <a:avLst/>
              </a:prstGeom>
              <a:noFill/>
              <a:ln w="19050">
                <a:solidFill>
                  <a:schemeClr val="accent2"/>
                </a:solidFill>
              </a:ln>
            </p:spPr>
            <p:txBody>
              <a:bodyPr wrap="square" rtlCol="0" anchor="ctr">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5D9E0"/>
                    </a:solidFill>
                    <a:effectLst/>
                    <a:uLnTx/>
                    <a:uFillTx/>
                    <a:latin typeface="IBM Plex Sans" panose="020B0503050203000203" pitchFamily="34" charset="77"/>
                    <a:ea typeface="IBM Plex Sans" charset="0"/>
                    <a:cs typeface="IBM Plex Sans" charset="0"/>
                  </a:rPr>
                  <a:t>Continuous Assurance</a:t>
                </a:r>
              </a:p>
            </p:txBody>
          </p:sp>
          <p:sp>
            <p:nvSpPr>
              <p:cNvPr id="46" name="TextBox 45">
                <a:extLst>
                  <a:ext uri="{FF2B5EF4-FFF2-40B4-BE49-F238E27FC236}">
                    <a16:creationId xmlns:a16="http://schemas.microsoft.com/office/drawing/2014/main" id="{65A87F21-DE6A-5449-B374-CF406954441A}"/>
                  </a:ext>
                </a:extLst>
              </p:cNvPr>
              <p:cNvSpPr txBox="1"/>
              <p:nvPr/>
            </p:nvSpPr>
            <p:spPr>
              <a:xfrm>
                <a:off x="152167" y="2145204"/>
                <a:ext cx="2238073" cy="231142"/>
              </a:xfrm>
              <a:prstGeom prst="rect">
                <a:avLst/>
              </a:prstGeom>
              <a:noFill/>
              <a:ln w="19050">
                <a:solidFill>
                  <a:schemeClr val="accent2"/>
                </a:solidFill>
              </a:ln>
            </p:spPr>
            <p:txBody>
              <a:bodyPr wrap="square" rtlCol="0" anchor="ctr">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5D9E0"/>
                    </a:solidFill>
                    <a:effectLst/>
                    <a:uLnTx/>
                    <a:uFillTx/>
                    <a:latin typeface="IBM Plex Sans" panose="020B0503050203000203" pitchFamily="34" charset="77"/>
                    <a:ea typeface="IBM Plex Sans" charset="0"/>
                    <a:cs typeface="IBM Plex Sans" charset="0"/>
                  </a:rPr>
                  <a:t>Compliance Checking</a:t>
                </a:r>
              </a:p>
            </p:txBody>
          </p:sp>
        </p:grpSp>
        <p:sp>
          <p:nvSpPr>
            <p:cNvPr id="43" name="Right Triangle 42">
              <a:extLst>
                <a:ext uri="{FF2B5EF4-FFF2-40B4-BE49-F238E27FC236}">
                  <a16:creationId xmlns:a16="http://schemas.microsoft.com/office/drawing/2014/main" id="{62DAF616-5A4D-4440-9C2F-0AFAF25843A4}"/>
                </a:ext>
              </a:extLst>
            </p:cNvPr>
            <p:cNvSpPr/>
            <p:nvPr/>
          </p:nvSpPr>
          <p:spPr bwMode="auto">
            <a:xfrm rot="5400000">
              <a:off x="5483750" y="2797458"/>
              <a:ext cx="108959" cy="1737683"/>
            </a:xfrm>
            <a:prstGeom prst="rtTriangle">
              <a:avLst/>
            </a:prstGeom>
            <a:solidFill>
              <a:schemeClr val="accent2"/>
            </a:solidFill>
            <a:ln w="19050">
              <a:solidFill>
                <a:schemeClr val="accent2"/>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grpSp>
      <p:sp>
        <p:nvSpPr>
          <p:cNvPr id="75" name="Rectangle 74">
            <a:extLst>
              <a:ext uri="{FF2B5EF4-FFF2-40B4-BE49-F238E27FC236}">
                <a16:creationId xmlns:a16="http://schemas.microsoft.com/office/drawing/2014/main" id="{8584418C-C01E-D242-B65C-D1C62FC6AE47}"/>
              </a:ext>
            </a:extLst>
          </p:cNvPr>
          <p:cNvSpPr/>
          <p:nvPr/>
        </p:nvSpPr>
        <p:spPr bwMode="auto">
          <a:xfrm>
            <a:off x="1956021" y="1264257"/>
            <a:ext cx="2711395" cy="3196425"/>
          </a:xfrm>
          <a:prstGeom prst="rect">
            <a:avLst/>
          </a:prstGeom>
          <a:solidFill>
            <a:schemeClr val="tx1"/>
          </a:solidFill>
          <a:ln w="19050">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sp>
        <p:nvSpPr>
          <p:cNvPr id="2" name="Title 1">
            <a:extLst>
              <a:ext uri="{FF2B5EF4-FFF2-40B4-BE49-F238E27FC236}">
                <a16:creationId xmlns:a16="http://schemas.microsoft.com/office/drawing/2014/main" id="{2B9F9CF5-9B1E-784F-ADD2-38E744FE9F10}"/>
              </a:ext>
            </a:extLst>
          </p:cNvPr>
          <p:cNvSpPr>
            <a:spLocks noGrp="1"/>
          </p:cNvSpPr>
          <p:nvPr>
            <p:ph type="title"/>
          </p:nvPr>
        </p:nvSpPr>
        <p:spPr>
          <a:xfrm>
            <a:off x="210312" y="201168"/>
            <a:ext cx="6419088" cy="609398"/>
          </a:xfrm>
        </p:spPr>
        <p:txBody>
          <a:bodyPr/>
          <a:lstStyle/>
          <a:p>
            <a:r>
              <a:rPr lang="en-US" b="1" dirty="0"/>
              <a:t>Dev</a:t>
            </a:r>
            <a:r>
              <a:rPr lang="en-US" dirty="0"/>
              <a:t>elop </a:t>
            </a:r>
            <a:r>
              <a:rPr lang="en-US" b="1" dirty="0"/>
              <a:t>Sec</a:t>
            </a:r>
            <a:r>
              <a:rPr lang="en-US" dirty="0"/>
              <a:t>urely: Test</a:t>
            </a:r>
            <a:br>
              <a:rPr lang="en-US" b="1" dirty="0"/>
            </a:br>
            <a:r>
              <a:rPr lang="en-US" sz="2000" dirty="0">
                <a:solidFill>
                  <a:schemeClr val="accent6"/>
                </a:solidFill>
              </a:rPr>
              <a:t>Validate apps are secure before release &amp; deployment</a:t>
            </a:r>
            <a:endParaRPr lang="en-US" dirty="0">
              <a:solidFill>
                <a:schemeClr val="accent6"/>
              </a:solidFill>
            </a:endParaRPr>
          </a:p>
        </p:txBody>
      </p:sp>
      <p:sp>
        <p:nvSpPr>
          <p:cNvPr id="4" name="Slide Number Placeholder 3">
            <a:extLst>
              <a:ext uri="{FF2B5EF4-FFF2-40B4-BE49-F238E27FC236}">
                <a16:creationId xmlns:a16="http://schemas.microsoft.com/office/drawing/2014/main" id="{6ADB81EA-E1E3-F346-857A-F78FB756EB60}"/>
              </a:ext>
            </a:extLst>
          </p:cNvPr>
          <p:cNvSpPr>
            <a:spLocks noGrp="1"/>
          </p:cNvSpPr>
          <p:nvPr>
            <p:ph type="sldNum" sz="quarter" idx="11"/>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59395FB3-9C97-154F-86B2-7E381B951268}" type="slidenum">
              <a:rPr kumimoji="0" lang="en-US" sz="600" b="0" i="0" u="none" strike="noStrike" kern="1200" cap="none" spc="0" normalizeH="0" baseline="0" noProof="0" smtClean="0">
                <a:ln>
                  <a:noFill/>
                </a:ln>
                <a:solidFill>
                  <a:srgbClr val="868D95"/>
                </a:solidFill>
                <a:effectLst/>
                <a:uLnTx/>
                <a:uFillTx/>
                <a:latin typeface="IBM Plex Sans Light" panose="020B0403050203000203" pitchFamily="34" charset="77"/>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15</a:t>
            </a:fld>
            <a:endParaRPr kumimoji="0" lang="en-US" sz="600" b="0" i="0" u="none" strike="noStrike" kern="1200" cap="none" spc="0" normalizeH="0" baseline="0" noProof="0" dirty="0">
              <a:ln>
                <a:noFill/>
              </a:ln>
              <a:solidFill>
                <a:srgbClr val="868D95"/>
              </a:solidFill>
              <a:effectLst/>
              <a:uLnTx/>
              <a:uFillTx/>
              <a:latin typeface="IBM Plex Sans Light" panose="020B0403050203000203" pitchFamily="34" charset="77"/>
              <a:ea typeface="+mn-ea"/>
              <a:cs typeface="+mn-cs"/>
            </a:endParaRPr>
          </a:p>
        </p:txBody>
      </p:sp>
      <p:pic>
        <p:nvPicPr>
          <p:cNvPr id="36" name="Picture 35">
            <a:extLst>
              <a:ext uri="{FF2B5EF4-FFF2-40B4-BE49-F238E27FC236}">
                <a16:creationId xmlns:a16="http://schemas.microsoft.com/office/drawing/2014/main" id="{EA87075B-8BC6-4A42-BC99-8BA241EE22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5541"/>
          <a:stretch/>
        </p:blipFill>
        <p:spPr>
          <a:xfrm rot="16200000" flipV="1">
            <a:off x="3795928" y="2314713"/>
            <a:ext cx="5141049" cy="516523"/>
          </a:xfrm>
          <a:prstGeom prst="rect">
            <a:avLst/>
          </a:prstGeom>
        </p:spPr>
      </p:pic>
      <p:sp>
        <p:nvSpPr>
          <p:cNvPr id="51" name="Text Placeholder 4">
            <a:extLst>
              <a:ext uri="{FF2B5EF4-FFF2-40B4-BE49-F238E27FC236}">
                <a16:creationId xmlns:a16="http://schemas.microsoft.com/office/drawing/2014/main" id="{ABD7D601-DA57-0742-A039-ADC09177BE89}"/>
              </a:ext>
            </a:extLst>
          </p:cNvPr>
          <p:cNvSpPr txBox="1">
            <a:spLocks/>
          </p:cNvSpPr>
          <p:nvPr/>
        </p:nvSpPr>
        <p:spPr>
          <a:xfrm>
            <a:off x="6814141" y="182853"/>
            <a:ext cx="2108133" cy="3476897"/>
          </a:xfrm>
          <a:prstGeom prst="rect">
            <a:avLst/>
          </a:prstGeom>
        </p:spPr>
        <p:txBody>
          <a:bodyPr/>
          <a:lstStyle>
            <a:lvl1pPr marL="0" indent="0" algn="l" rtl="0" eaLnBrk="1" fontAlgn="base" hangingPunct="1">
              <a:lnSpc>
                <a:spcPct val="100000"/>
              </a:lnSpc>
              <a:spcBef>
                <a:spcPts val="1200"/>
              </a:spcBef>
              <a:spcAft>
                <a:spcPct val="0"/>
              </a:spcAft>
              <a:buClr>
                <a:srgbClr val="6D6E70"/>
              </a:buClr>
              <a:buSzPct val="90000"/>
              <a:buFont typeface="Wingdings" pitchFamily="2" charset="2"/>
              <a:buNone/>
              <a:defRPr sz="1400">
                <a:solidFill>
                  <a:schemeClr val="bg1"/>
                </a:solidFill>
                <a:latin typeface="IBM Plex Sans" charset="0"/>
                <a:ea typeface="IBM Plex Sans" charset="0"/>
                <a:cs typeface="IBM Plex Sans" charset="0"/>
              </a:defRPr>
            </a:lvl1pPr>
            <a:lvl2pPr marL="171450" indent="-171450" algn="l" rtl="0" eaLnBrk="1" fontAlgn="base" hangingPunct="1">
              <a:lnSpc>
                <a:spcPct val="100000"/>
              </a:lnSpc>
              <a:spcBef>
                <a:spcPts val="1200"/>
              </a:spcBef>
              <a:spcAft>
                <a:spcPct val="0"/>
              </a:spcAft>
              <a:buClr>
                <a:schemeClr val="bg1"/>
              </a:buClr>
              <a:buSzPct val="100000"/>
              <a:buFont typeface="Arial" panose="020B0604020202020204" pitchFamily="34" charset="0"/>
              <a:buChar char="•"/>
              <a:tabLst/>
              <a:defRPr sz="1400">
                <a:solidFill>
                  <a:schemeClr val="bg1"/>
                </a:solidFill>
                <a:latin typeface="IBM Plex Sans" charset="0"/>
                <a:ea typeface="IBM Plex Sans" charset="0"/>
                <a:cs typeface="IBM Plex Sans" charset="0"/>
              </a:defRPr>
            </a:lvl2pPr>
            <a:lvl3pPr marL="342900" indent="-141288" algn="l" rtl="0" eaLnBrk="1" fontAlgn="base" hangingPunct="1">
              <a:lnSpc>
                <a:spcPct val="100000"/>
              </a:lnSpc>
              <a:spcBef>
                <a:spcPts val="1200"/>
              </a:spcBef>
              <a:spcAft>
                <a:spcPct val="0"/>
              </a:spcAft>
              <a:buClr>
                <a:schemeClr val="bg1"/>
              </a:buClr>
              <a:buSzPct val="100000"/>
              <a:buFont typeface="System Font Regular"/>
              <a:buChar char="–"/>
              <a:tabLst/>
              <a:defRPr sz="1400">
                <a:solidFill>
                  <a:schemeClr val="bg1"/>
                </a:solidFill>
                <a:latin typeface="IBM Plex Sans" charset="0"/>
                <a:ea typeface="IBM Plex Sans" charset="0"/>
                <a:cs typeface="IBM Plex Sans" charset="0"/>
              </a:defRPr>
            </a:lvl3pPr>
            <a:lvl4pPr marL="628650" indent="-193675" algn="l" rtl="0" eaLnBrk="1" fontAlgn="base" hangingPunct="1">
              <a:lnSpc>
                <a:spcPct val="100000"/>
              </a:lnSpc>
              <a:spcBef>
                <a:spcPts val="1200"/>
              </a:spcBef>
              <a:spcAft>
                <a:spcPct val="0"/>
              </a:spcAft>
              <a:buClr>
                <a:schemeClr val="bg1"/>
              </a:buClr>
              <a:buSzPct val="100000"/>
              <a:buFont typeface="System Font Regular"/>
              <a:buChar char="»"/>
              <a:tabLst/>
              <a:defRPr sz="1400" baseline="0">
                <a:solidFill>
                  <a:schemeClr val="bg1"/>
                </a:solidFill>
                <a:latin typeface="IBM Plex Sans" charset="0"/>
                <a:ea typeface="IBM Plex Sans" charset="0"/>
                <a:cs typeface="IBM Plex Sans" charset="0"/>
              </a:defRPr>
            </a:lvl4pPr>
            <a:lvl5pPr marL="803275" indent="-171450" algn="l" rtl="0" eaLnBrk="1" fontAlgn="base" hangingPunct="1">
              <a:lnSpc>
                <a:spcPct val="100000"/>
              </a:lnSpc>
              <a:spcBef>
                <a:spcPts val="1200"/>
              </a:spcBef>
              <a:spcAft>
                <a:spcPct val="0"/>
              </a:spcAft>
              <a:buClr>
                <a:schemeClr val="bg1"/>
              </a:buClr>
              <a:buFont typeface="System Font Regular"/>
              <a:buChar char="–"/>
              <a:tabLst/>
              <a:defRPr sz="1400">
                <a:solidFill>
                  <a:schemeClr val="bg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marL="0" marR="0" lvl="1" indent="0" algn="l" defTabSz="914400" rtl="0" eaLnBrk="1" fontAlgn="base" latinLnBrk="0" hangingPunct="1">
              <a:lnSpc>
                <a:spcPct val="100000"/>
              </a:lnSpc>
              <a:spcBef>
                <a:spcPts val="0"/>
              </a:spcBef>
              <a:spcAft>
                <a:spcPts val="2400"/>
              </a:spcAft>
              <a:buClr>
                <a:srgbClr val="FFFFFF"/>
              </a:buClr>
              <a:buSzPct val="100000"/>
              <a:buFont typeface="Arial" panose="020B0604020202020204" pitchFamily="34" charset="0"/>
              <a:buNone/>
              <a:tabLst/>
              <a:defRPr/>
            </a:pPr>
            <a:r>
              <a:rPr kumimoji="0" lang="en-GB" sz="1400" b="1" i="0" u="none" strike="noStrike" kern="0" cap="none" spc="0" normalizeH="0" baseline="0" noProof="0" dirty="0">
                <a:ln>
                  <a:noFill/>
                </a:ln>
                <a:solidFill>
                  <a:srgbClr val="0061FF"/>
                </a:solidFill>
                <a:effectLst/>
                <a:uLnTx/>
                <a:uFillTx/>
                <a:latin typeface="IBM Plex Sans" charset="0"/>
              </a:rPr>
              <a:t>Test</a:t>
            </a:r>
          </a:p>
          <a:p>
            <a:pPr marL="0" marR="0" lvl="1" indent="0" algn="l" defTabSz="914400" rtl="0" eaLnBrk="1" fontAlgn="base" latinLnBrk="0" hangingPunct="1">
              <a:lnSpc>
                <a:spcPct val="100000"/>
              </a:lnSpc>
              <a:spcBef>
                <a:spcPts val="0"/>
              </a:spcBef>
              <a:spcAft>
                <a:spcPts val="900"/>
              </a:spcAft>
              <a:buClr>
                <a:srgbClr val="FFFFFF"/>
              </a:buClr>
              <a:buSzPct val="100000"/>
              <a:buFont typeface="Arial" panose="020B0604020202020204" pitchFamily="34" charset="0"/>
              <a:buNone/>
              <a:tabLst/>
              <a:defRPr/>
            </a:pPr>
            <a:r>
              <a:rPr kumimoji="0" lang="en-US" sz="1200" b="0" i="0" u="none" strike="noStrike" kern="0" cap="none" spc="0" normalizeH="0" baseline="0" noProof="0" dirty="0">
                <a:ln>
                  <a:noFill/>
                </a:ln>
                <a:solidFill>
                  <a:srgbClr val="FFFFFF"/>
                </a:solidFill>
                <a:effectLst/>
                <a:uLnTx/>
                <a:uFillTx/>
                <a:latin typeface="IBM Plex Sans" charset="0"/>
              </a:rPr>
              <a:t>Apply the model to Everything-as-Code:</a:t>
            </a:r>
          </a:p>
          <a:p>
            <a:pPr marL="0" marR="0" lvl="1" indent="0" algn="l" defTabSz="914400" rtl="0" eaLnBrk="1" fontAlgn="base" latinLnBrk="0" hangingPunct="1">
              <a:lnSpc>
                <a:spcPct val="100000"/>
              </a:lnSpc>
              <a:spcBef>
                <a:spcPts val="0"/>
              </a:spcBef>
              <a:spcAft>
                <a:spcPts val="900"/>
              </a:spcAft>
              <a:buClr>
                <a:srgbClr val="FFFFFF"/>
              </a:buClr>
              <a:buSzPct val="100000"/>
              <a:buFont typeface="Arial" panose="020B0604020202020204" pitchFamily="34" charset="0"/>
              <a:buNone/>
              <a:tabLst>
                <a:tab pos="225425" algn="l"/>
                <a:tab pos="452438" algn="l"/>
              </a:tabLst>
              <a:defRPr/>
            </a:pPr>
            <a:r>
              <a:rPr kumimoji="0" lang="en-US" sz="1200" b="1" i="0" u="none" strike="noStrike" kern="0" cap="none" spc="0" normalizeH="0" baseline="0" noProof="0" dirty="0">
                <a:ln>
                  <a:noFill/>
                </a:ln>
                <a:solidFill>
                  <a:srgbClr val="FFFFFF"/>
                </a:solidFill>
                <a:effectLst/>
                <a:uLnTx/>
                <a:uFillTx/>
                <a:latin typeface="IBM Plex Sans" charset="0"/>
              </a:rPr>
              <a:t>	Containers</a:t>
            </a:r>
          </a:p>
          <a:p>
            <a:pPr marL="0" marR="0" lvl="1" indent="0" algn="l" defTabSz="914400" rtl="0" eaLnBrk="1" fontAlgn="base" latinLnBrk="0" hangingPunct="1">
              <a:lnSpc>
                <a:spcPct val="100000"/>
              </a:lnSpc>
              <a:spcBef>
                <a:spcPts val="0"/>
              </a:spcBef>
              <a:spcAft>
                <a:spcPts val="900"/>
              </a:spcAft>
              <a:buClr>
                <a:srgbClr val="FFFFFF"/>
              </a:buClr>
              <a:buSzPct val="100000"/>
              <a:buFont typeface="Arial" panose="020B0604020202020204" pitchFamily="34" charset="0"/>
              <a:buNone/>
              <a:tabLst>
                <a:tab pos="225425" algn="l"/>
                <a:tab pos="452438" algn="l"/>
              </a:tabLst>
              <a:defRPr/>
            </a:pPr>
            <a:r>
              <a:rPr kumimoji="0" lang="en-US" sz="1200" b="1" i="0" u="none" strike="noStrike" kern="0" cap="none" spc="0" normalizeH="0" baseline="0" noProof="0" dirty="0">
                <a:ln>
                  <a:noFill/>
                </a:ln>
                <a:solidFill>
                  <a:srgbClr val="FFFFFF"/>
                </a:solidFill>
                <a:effectLst/>
                <a:uLnTx/>
                <a:uFillTx/>
                <a:latin typeface="IBM Plex Sans" charset="0"/>
              </a:rPr>
              <a:t>	Apps</a:t>
            </a:r>
          </a:p>
          <a:p>
            <a:pPr marL="0" marR="0" lvl="1" indent="0" algn="l" defTabSz="914400" rtl="0" eaLnBrk="1" fontAlgn="base" latinLnBrk="0" hangingPunct="1">
              <a:lnSpc>
                <a:spcPct val="100000"/>
              </a:lnSpc>
              <a:spcBef>
                <a:spcPts val="0"/>
              </a:spcBef>
              <a:spcAft>
                <a:spcPts val="900"/>
              </a:spcAft>
              <a:buClr>
                <a:srgbClr val="FFFFFF"/>
              </a:buClr>
              <a:buSzPct val="100000"/>
              <a:buFont typeface="Arial" panose="020B0604020202020204" pitchFamily="34" charset="0"/>
              <a:buNone/>
              <a:tabLst>
                <a:tab pos="225425" algn="l"/>
                <a:tab pos="452438" algn="l"/>
              </a:tabLst>
              <a:defRPr/>
            </a:pPr>
            <a:r>
              <a:rPr kumimoji="0" lang="en-US" sz="1200" b="1" i="0" u="none" strike="noStrike" kern="0" cap="none" spc="0" normalizeH="0" baseline="0" noProof="0" dirty="0">
                <a:ln>
                  <a:noFill/>
                </a:ln>
                <a:solidFill>
                  <a:srgbClr val="FFFFFF"/>
                </a:solidFill>
                <a:effectLst/>
                <a:uLnTx/>
                <a:uFillTx/>
                <a:latin typeface="IBM Plex Sans" charset="0"/>
              </a:rPr>
              <a:t>	Platform</a:t>
            </a:r>
          </a:p>
          <a:p>
            <a:pPr marL="0" marR="0" lvl="1" indent="0" algn="l" defTabSz="914400" rtl="0" eaLnBrk="1" fontAlgn="base" latinLnBrk="0" hangingPunct="1">
              <a:lnSpc>
                <a:spcPct val="100000"/>
              </a:lnSpc>
              <a:spcBef>
                <a:spcPts val="0"/>
              </a:spcBef>
              <a:spcAft>
                <a:spcPts val="2400"/>
              </a:spcAft>
              <a:buClr>
                <a:srgbClr val="FFFFFF"/>
              </a:buClr>
              <a:buSzPct val="100000"/>
              <a:buFont typeface="Arial" panose="020B0604020202020204" pitchFamily="34" charset="0"/>
              <a:buNone/>
              <a:tabLst>
                <a:tab pos="225425" algn="l"/>
                <a:tab pos="452438" algn="l"/>
              </a:tabLst>
              <a:defRPr/>
            </a:pPr>
            <a:r>
              <a:rPr kumimoji="0" lang="en-US" sz="1200" b="1" i="0" u="none" strike="noStrike" kern="0" cap="none" spc="0" normalizeH="0" baseline="0" noProof="0" dirty="0">
                <a:ln>
                  <a:noFill/>
                </a:ln>
                <a:solidFill>
                  <a:srgbClr val="FFFFFF"/>
                </a:solidFill>
                <a:effectLst/>
                <a:uLnTx/>
                <a:uFillTx/>
                <a:latin typeface="IBM Plex Sans" charset="0"/>
              </a:rPr>
              <a:t>	Machines</a:t>
            </a:r>
            <a:endParaRPr kumimoji="0" lang="en-GB" sz="1200" b="1" i="0" u="none" strike="noStrike" kern="0" cap="none" spc="0" normalizeH="0" baseline="0" noProof="0" dirty="0">
              <a:ln>
                <a:noFill/>
              </a:ln>
              <a:solidFill>
                <a:srgbClr val="FFFFFF"/>
              </a:solidFill>
              <a:effectLst/>
              <a:uLnTx/>
              <a:uFillTx/>
              <a:latin typeface="IBM Plex Sans" charset="0"/>
            </a:endParaRPr>
          </a:p>
          <a:p>
            <a:pPr marL="0" marR="0" lvl="1" indent="0" algn="l" defTabSz="914400" rtl="0" eaLnBrk="1" fontAlgn="base" latinLnBrk="0" hangingPunct="1">
              <a:lnSpc>
                <a:spcPct val="100000"/>
              </a:lnSpc>
              <a:spcBef>
                <a:spcPts val="0"/>
              </a:spcBef>
              <a:spcAft>
                <a:spcPts val="2400"/>
              </a:spcAft>
              <a:buClr>
                <a:srgbClr val="FFFFFF"/>
              </a:buClr>
              <a:buSzPct val="100000"/>
              <a:buFont typeface="Arial" panose="020B0604020202020204" pitchFamily="34" charset="0"/>
              <a:buNone/>
              <a:tabLst/>
              <a:defRPr/>
            </a:pPr>
            <a:r>
              <a:rPr kumimoji="0" lang="en-GB" sz="1200" b="0" i="0" u="none" strike="noStrike" kern="0" cap="none" spc="0" normalizeH="0" baseline="0" noProof="0" dirty="0">
                <a:ln>
                  <a:noFill/>
                </a:ln>
                <a:solidFill>
                  <a:srgbClr val="FFFFFF"/>
                </a:solidFill>
                <a:effectLst/>
                <a:uLnTx/>
                <a:uFillTx/>
                <a:latin typeface="IBM Plex Sans" charset="0"/>
              </a:rPr>
              <a:t>Shift Security to the left and embrace security-as-code.</a:t>
            </a:r>
          </a:p>
          <a:p>
            <a:pPr marL="0" marR="0" lvl="1" indent="0" algn="l" defTabSz="914400" rtl="0" eaLnBrk="1" fontAlgn="base" latinLnBrk="0" hangingPunct="1">
              <a:lnSpc>
                <a:spcPct val="100000"/>
              </a:lnSpc>
              <a:spcBef>
                <a:spcPts val="0"/>
              </a:spcBef>
              <a:spcAft>
                <a:spcPts val="2400"/>
              </a:spcAft>
              <a:buClr>
                <a:srgbClr val="FFFFFF"/>
              </a:buClr>
              <a:buSzPct val="100000"/>
              <a:buFont typeface="Arial" panose="020B0604020202020204" pitchFamily="34" charset="0"/>
              <a:buNone/>
              <a:tabLst/>
              <a:defRPr/>
            </a:pPr>
            <a:r>
              <a:rPr kumimoji="0" lang="en-GB" sz="1200" b="1" i="0" u="none" strike="noStrike" kern="0" cap="none" spc="0" normalizeH="0" baseline="0" noProof="0" dirty="0">
                <a:ln>
                  <a:noFill/>
                </a:ln>
                <a:solidFill>
                  <a:srgbClr val="FFFFFF"/>
                </a:solidFill>
                <a:effectLst/>
                <a:uLnTx/>
                <a:uFillTx/>
                <a:latin typeface="IBM Plex Sans" charset="0"/>
              </a:rPr>
              <a:t>Security Engineer</a:t>
            </a:r>
            <a:r>
              <a:rPr kumimoji="0" lang="en-GB" sz="1200" b="0" i="0" u="none" strike="noStrike" kern="0" cap="none" spc="0" normalizeH="0" baseline="0" noProof="0" dirty="0">
                <a:ln>
                  <a:noFill/>
                </a:ln>
                <a:solidFill>
                  <a:srgbClr val="FFFFFF"/>
                </a:solidFill>
                <a:effectLst/>
                <a:uLnTx/>
                <a:uFillTx/>
                <a:latin typeface="IBM Plex Sans" charset="0"/>
              </a:rPr>
              <a:t> to drive technical integration.</a:t>
            </a:r>
            <a:br>
              <a:rPr kumimoji="0" lang="en-GB" sz="1200" b="0" i="0" u="none" strike="noStrike" kern="0" cap="none" spc="0" normalizeH="0" baseline="0" noProof="0" dirty="0">
                <a:ln>
                  <a:noFill/>
                </a:ln>
                <a:solidFill>
                  <a:srgbClr val="FFFFFF"/>
                </a:solidFill>
                <a:effectLst/>
                <a:uLnTx/>
                <a:uFillTx/>
                <a:latin typeface="IBM Plex Sans" charset="0"/>
              </a:rPr>
            </a:br>
            <a:endParaRPr kumimoji="0" lang="en-GB" sz="2600" b="0" i="0" u="none" strike="noStrike" kern="0" cap="none" spc="0" normalizeH="0" baseline="0" noProof="0" dirty="0">
              <a:ln>
                <a:noFill/>
              </a:ln>
              <a:solidFill>
                <a:srgbClr val="FFFFFF"/>
              </a:solidFill>
              <a:effectLst/>
              <a:uLnTx/>
              <a:uFillTx/>
              <a:latin typeface="IBM Plex Sans" charset="0"/>
            </a:endParaRPr>
          </a:p>
          <a:p>
            <a:pPr marL="0" marR="0" lvl="0" indent="0" algn="l" defTabSz="914400" rtl="0" eaLnBrk="1" fontAlgn="base" latinLnBrk="0" hangingPunct="1">
              <a:lnSpc>
                <a:spcPct val="100000"/>
              </a:lnSpc>
              <a:spcBef>
                <a:spcPts val="0"/>
              </a:spcBef>
              <a:spcAft>
                <a:spcPts val="2400"/>
              </a:spcAft>
              <a:buClr>
                <a:srgbClr val="6D6E70"/>
              </a:buClr>
              <a:buSzPct val="90000"/>
              <a:buFont typeface="Wingdings" pitchFamily="2" charset="2"/>
              <a:buNone/>
              <a:tabLst/>
              <a:defRPr/>
            </a:pPr>
            <a:r>
              <a:rPr kumimoji="0" lang="en-GB" sz="1200" b="1" i="0" u="none" strike="noStrike" kern="0" cap="none" spc="0" normalizeH="0" baseline="0" noProof="0" dirty="0">
                <a:ln>
                  <a:noFill/>
                </a:ln>
                <a:solidFill>
                  <a:srgbClr val="FFFFFF"/>
                </a:solidFill>
                <a:effectLst/>
                <a:uLnTx/>
                <a:uFillTx/>
                <a:latin typeface="IBM Plex Sans" charset="0"/>
              </a:rPr>
              <a:t>NIST Alignment: </a:t>
            </a:r>
            <a:r>
              <a:rPr kumimoji="0" lang="en-GB" sz="1200" b="0" i="0" u="none" strike="noStrike" kern="0" cap="none" spc="0" normalizeH="0" baseline="0" noProof="0" dirty="0">
                <a:ln>
                  <a:noFill/>
                </a:ln>
                <a:solidFill>
                  <a:srgbClr val="FFFFFF"/>
                </a:solidFill>
                <a:effectLst/>
                <a:uLnTx/>
                <a:uFillTx/>
                <a:latin typeface="IBM Plex Sans" charset="0"/>
              </a:rPr>
              <a:t>Protect</a:t>
            </a:r>
          </a:p>
        </p:txBody>
      </p:sp>
      <p:grpSp>
        <p:nvGrpSpPr>
          <p:cNvPr id="76" name="Group 75">
            <a:extLst>
              <a:ext uri="{FF2B5EF4-FFF2-40B4-BE49-F238E27FC236}">
                <a16:creationId xmlns:a16="http://schemas.microsoft.com/office/drawing/2014/main" id="{CA4D9D69-AFAA-374D-B074-C6E00ED21DD1}"/>
              </a:ext>
            </a:extLst>
          </p:cNvPr>
          <p:cNvGrpSpPr/>
          <p:nvPr/>
        </p:nvGrpSpPr>
        <p:grpSpPr>
          <a:xfrm>
            <a:off x="3442694" y="1430937"/>
            <a:ext cx="2549300" cy="2850591"/>
            <a:chOff x="4669387" y="1777725"/>
            <a:chExt cx="1737684" cy="1943054"/>
          </a:xfrm>
        </p:grpSpPr>
        <p:grpSp>
          <p:nvGrpSpPr>
            <p:cNvPr id="77" name="Group 76">
              <a:extLst>
                <a:ext uri="{FF2B5EF4-FFF2-40B4-BE49-F238E27FC236}">
                  <a16:creationId xmlns:a16="http://schemas.microsoft.com/office/drawing/2014/main" id="{3F9AE09C-B366-2749-B6AD-4E5707402DFE}"/>
                </a:ext>
              </a:extLst>
            </p:cNvPr>
            <p:cNvGrpSpPr/>
            <p:nvPr/>
          </p:nvGrpSpPr>
          <p:grpSpPr>
            <a:xfrm>
              <a:off x="4669387" y="1777725"/>
              <a:ext cx="1731647" cy="1834803"/>
              <a:chOff x="5197968" y="367367"/>
              <a:chExt cx="1323149" cy="1318337"/>
            </a:xfrm>
            <a:solidFill>
              <a:schemeClr val="tx1"/>
            </a:solidFill>
          </p:grpSpPr>
          <p:sp>
            <p:nvSpPr>
              <p:cNvPr id="84" name="Rectangle 83">
                <a:extLst>
                  <a:ext uri="{FF2B5EF4-FFF2-40B4-BE49-F238E27FC236}">
                    <a16:creationId xmlns:a16="http://schemas.microsoft.com/office/drawing/2014/main" id="{F448E4F6-6990-1444-9826-46F8D2F82D85}"/>
                  </a:ext>
                </a:extLst>
              </p:cNvPr>
              <p:cNvSpPr/>
              <p:nvPr/>
            </p:nvSpPr>
            <p:spPr bwMode="auto">
              <a:xfrm>
                <a:off x="5197969" y="367367"/>
                <a:ext cx="1323148" cy="1318337"/>
              </a:xfrm>
              <a:prstGeom prst="rect">
                <a:avLst/>
              </a:prstGeom>
              <a:grpFill/>
              <a:ln w="19050">
                <a:solidFill>
                  <a:schemeClr val="accent2"/>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sp>
            <p:nvSpPr>
              <p:cNvPr id="85" name="Rectangle 84">
                <a:extLst>
                  <a:ext uri="{FF2B5EF4-FFF2-40B4-BE49-F238E27FC236}">
                    <a16:creationId xmlns:a16="http://schemas.microsoft.com/office/drawing/2014/main" id="{9350E1BF-7E99-2540-A9C4-1B9C748C9EC9}"/>
                  </a:ext>
                </a:extLst>
              </p:cNvPr>
              <p:cNvSpPr/>
              <p:nvPr/>
            </p:nvSpPr>
            <p:spPr bwMode="auto">
              <a:xfrm>
                <a:off x="5197968" y="367367"/>
                <a:ext cx="1323148" cy="49669"/>
              </a:xfrm>
              <a:prstGeom prst="rect">
                <a:avLst/>
              </a:prstGeom>
              <a:solidFill>
                <a:schemeClr val="accent2"/>
              </a:solidFill>
              <a:ln w="19050">
                <a:solidFill>
                  <a:schemeClr val="accent2"/>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grpSp>
        <p:sp>
          <p:nvSpPr>
            <p:cNvPr id="78" name="TextBox 77">
              <a:extLst>
                <a:ext uri="{FF2B5EF4-FFF2-40B4-BE49-F238E27FC236}">
                  <a16:creationId xmlns:a16="http://schemas.microsoft.com/office/drawing/2014/main" id="{30085EEA-92AF-5F43-B0A5-5D6C168CEDCB}"/>
                </a:ext>
              </a:extLst>
            </p:cNvPr>
            <p:cNvSpPr txBox="1"/>
            <p:nvPr/>
          </p:nvSpPr>
          <p:spPr>
            <a:xfrm>
              <a:off x="4907085" y="1955104"/>
              <a:ext cx="1253439" cy="230769"/>
            </a:xfrm>
            <a:prstGeom prst="rect">
              <a:avLst/>
            </a:prstGeom>
            <a:noFill/>
            <a:ln>
              <a:noFill/>
            </a:ln>
          </p:spPr>
          <p:txBody>
            <a:bodyPr wrap="square" rtlCol="0">
              <a:sp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Test</a:t>
              </a:r>
            </a:p>
          </p:txBody>
        </p:sp>
        <p:grpSp>
          <p:nvGrpSpPr>
            <p:cNvPr id="79" name="Group 78">
              <a:extLst>
                <a:ext uri="{FF2B5EF4-FFF2-40B4-BE49-F238E27FC236}">
                  <a16:creationId xmlns:a16="http://schemas.microsoft.com/office/drawing/2014/main" id="{151D68D0-7C77-574F-976B-1499FA1E2907}"/>
                </a:ext>
              </a:extLst>
            </p:cNvPr>
            <p:cNvGrpSpPr/>
            <p:nvPr/>
          </p:nvGrpSpPr>
          <p:grpSpPr>
            <a:xfrm>
              <a:off x="4809129" y="2382426"/>
              <a:ext cx="1449414" cy="1085260"/>
              <a:chOff x="152166" y="1545274"/>
              <a:chExt cx="2238077" cy="831072"/>
            </a:xfrm>
          </p:grpSpPr>
          <p:sp>
            <p:nvSpPr>
              <p:cNvPr id="81" name="TextBox 80">
                <a:extLst>
                  <a:ext uri="{FF2B5EF4-FFF2-40B4-BE49-F238E27FC236}">
                    <a16:creationId xmlns:a16="http://schemas.microsoft.com/office/drawing/2014/main" id="{7FF18CFC-DB4E-1043-9A64-EE648C0F7F14}"/>
                  </a:ext>
                </a:extLst>
              </p:cNvPr>
              <p:cNvSpPr txBox="1"/>
              <p:nvPr/>
            </p:nvSpPr>
            <p:spPr>
              <a:xfrm>
                <a:off x="152166" y="1545274"/>
                <a:ext cx="2238076" cy="235781"/>
              </a:xfrm>
              <a:prstGeom prst="rect">
                <a:avLst/>
              </a:prstGeom>
              <a:noFill/>
              <a:ln w="19050">
                <a:solidFill>
                  <a:schemeClr val="accent2"/>
                </a:solidFill>
              </a:ln>
            </p:spPr>
            <p:txBody>
              <a:bodyPr wrap="square" rtlCol="0" anchor="ctr">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5D9E0"/>
                    </a:solidFill>
                    <a:effectLst/>
                    <a:uLnTx/>
                    <a:uFillTx/>
                    <a:latin typeface="IBM Plex Sans" panose="020B0503050203000203" pitchFamily="34" charset="77"/>
                    <a:ea typeface="+mn-ea"/>
                    <a:cs typeface="+mn-cs"/>
                  </a:rPr>
                  <a:t>Internal / External Testing</a:t>
                </a:r>
              </a:p>
            </p:txBody>
          </p:sp>
          <p:sp>
            <p:nvSpPr>
              <p:cNvPr id="82" name="TextBox 81">
                <a:extLst>
                  <a:ext uri="{FF2B5EF4-FFF2-40B4-BE49-F238E27FC236}">
                    <a16:creationId xmlns:a16="http://schemas.microsoft.com/office/drawing/2014/main" id="{2C3E6E94-D6FE-5644-8262-EF76F5244409}"/>
                  </a:ext>
                </a:extLst>
              </p:cNvPr>
              <p:cNvSpPr txBox="1"/>
              <p:nvPr/>
            </p:nvSpPr>
            <p:spPr>
              <a:xfrm>
                <a:off x="152168" y="1848950"/>
                <a:ext cx="2238075" cy="235781"/>
              </a:xfrm>
              <a:prstGeom prst="rect">
                <a:avLst/>
              </a:prstGeom>
              <a:noFill/>
              <a:ln w="19050">
                <a:solidFill>
                  <a:schemeClr val="accent2"/>
                </a:solidFill>
              </a:ln>
            </p:spPr>
            <p:txBody>
              <a:bodyPr wrap="square" rtlCol="0" anchor="ctr">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5D9E0"/>
                    </a:solidFill>
                    <a:effectLst/>
                    <a:uLnTx/>
                    <a:uFillTx/>
                    <a:latin typeface="IBM Plex Sans" panose="020B0503050203000203" pitchFamily="34" charset="77"/>
                    <a:ea typeface="+mn-ea"/>
                    <a:cs typeface="+mn-cs"/>
                  </a:rPr>
                  <a:t>Continuous Assurance</a:t>
                </a:r>
              </a:p>
            </p:txBody>
          </p:sp>
          <p:sp>
            <p:nvSpPr>
              <p:cNvPr id="83" name="TextBox 82">
                <a:extLst>
                  <a:ext uri="{FF2B5EF4-FFF2-40B4-BE49-F238E27FC236}">
                    <a16:creationId xmlns:a16="http://schemas.microsoft.com/office/drawing/2014/main" id="{08525778-698F-1641-A54A-876AEB7FA2DF}"/>
                  </a:ext>
                </a:extLst>
              </p:cNvPr>
              <p:cNvSpPr txBox="1"/>
              <p:nvPr/>
            </p:nvSpPr>
            <p:spPr>
              <a:xfrm>
                <a:off x="152167" y="2145204"/>
                <a:ext cx="2238073" cy="231142"/>
              </a:xfrm>
              <a:prstGeom prst="rect">
                <a:avLst/>
              </a:prstGeom>
              <a:noFill/>
              <a:ln w="19050">
                <a:solidFill>
                  <a:schemeClr val="accent2"/>
                </a:solidFill>
              </a:ln>
            </p:spPr>
            <p:txBody>
              <a:bodyPr wrap="square" rtlCol="0" anchor="ctr">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5D9E0"/>
                    </a:solidFill>
                    <a:effectLst/>
                    <a:uLnTx/>
                    <a:uFillTx/>
                    <a:latin typeface="IBM Plex Sans" panose="020B0503050203000203" pitchFamily="34" charset="77"/>
                    <a:ea typeface="IBM Plex Sans" charset="0"/>
                    <a:cs typeface="IBM Plex Sans" charset="0"/>
                  </a:rPr>
                  <a:t>Compliance Checking</a:t>
                </a:r>
              </a:p>
            </p:txBody>
          </p:sp>
        </p:grpSp>
        <p:sp>
          <p:nvSpPr>
            <p:cNvPr id="80" name="Right Triangle 79">
              <a:extLst>
                <a:ext uri="{FF2B5EF4-FFF2-40B4-BE49-F238E27FC236}">
                  <a16:creationId xmlns:a16="http://schemas.microsoft.com/office/drawing/2014/main" id="{A644E79F-C649-FE4E-8CA4-C4602228E517}"/>
                </a:ext>
              </a:extLst>
            </p:cNvPr>
            <p:cNvSpPr/>
            <p:nvPr/>
          </p:nvSpPr>
          <p:spPr bwMode="auto">
            <a:xfrm rot="5400000">
              <a:off x="5483750" y="2797458"/>
              <a:ext cx="108959" cy="1737683"/>
            </a:xfrm>
            <a:prstGeom prst="rtTriangle">
              <a:avLst/>
            </a:prstGeom>
            <a:solidFill>
              <a:schemeClr val="accent2"/>
            </a:solidFill>
            <a:ln w="19050">
              <a:solidFill>
                <a:schemeClr val="accent2"/>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grpSp>
      <p:grpSp>
        <p:nvGrpSpPr>
          <p:cNvPr id="86" name="Group 85">
            <a:extLst>
              <a:ext uri="{FF2B5EF4-FFF2-40B4-BE49-F238E27FC236}">
                <a16:creationId xmlns:a16="http://schemas.microsoft.com/office/drawing/2014/main" id="{D7E3EC22-58B5-834B-907E-DD314B241793}"/>
              </a:ext>
            </a:extLst>
          </p:cNvPr>
          <p:cNvGrpSpPr/>
          <p:nvPr/>
        </p:nvGrpSpPr>
        <p:grpSpPr>
          <a:xfrm>
            <a:off x="141924" y="1534580"/>
            <a:ext cx="3505855" cy="2665083"/>
            <a:chOff x="141924" y="1534580"/>
            <a:chExt cx="3505855" cy="2665083"/>
          </a:xfrm>
        </p:grpSpPr>
        <p:sp>
          <p:nvSpPr>
            <p:cNvPr id="87" name="Rectangle 86">
              <a:extLst>
                <a:ext uri="{FF2B5EF4-FFF2-40B4-BE49-F238E27FC236}">
                  <a16:creationId xmlns:a16="http://schemas.microsoft.com/office/drawing/2014/main" id="{B1AF0EC6-3DF4-C44B-B46C-C1ACB1B3C170}"/>
                </a:ext>
              </a:extLst>
            </p:cNvPr>
            <p:cNvSpPr/>
            <p:nvPr/>
          </p:nvSpPr>
          <p:spPr bwMode="auto">
            <a:xfrm>
              <a:off x="2350041" y="2369615"/>
              <a:ext cx="1253391" cy="1481328"/>
            </a:xfrm>
            <a:prstGeom prst="rect">
              <a:avLst/>
            </a:prstGeom>
            <a:solidFill>
              <a:srgbClr val="000000">
                <a:alpha val="83922"/>
              </a:srgbClr>
            </a:solidFill>
            <a:ln w="19050">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cxnSp>
          <p:nvCxnSpPr>
            <p:cNvPr id="88" name="Straight Connector 87">
              <a:extLst>
                <a:ext uri="{FF2B5EF4-FFF2-40B4-BE49-F238E27FC236}">
                  <a16:creationId xmlns:a16="http://schemas.microsoft.com/office/drawing/2014/main" id="{8A83D4BF-E4DC-6340-A92A-D287542A9C26}"/>
                </a:ext>
              </a:extLst>
            </p:cNvPr>
            <p:cNvCxnSpPr>
              <a:cxnSpLocks/>
              <a:stCxn id="82" idx="1"/>
            </p:cNvCxnSpPr>
            <p:nvPr/>
          </p:nvCxnSpPr>
          <p:spPr bwMode="auto">
            <a:xfrm flipH="1" flipV="1">
              <a:off x="228601" y="3123656"/>
              <a:ext cx="3419106" cy="2046"/>
            </a:xfrm>
            <a:prstGeom prst="line">
              <a:avLst/>
            </a:prstGeom>
            <a:ln w="19050">
              <a:solidFill>
                <a:schemeClr val="accent2"/>
              </a:solidFill>
              <a:prstDash val="soli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9" name="TextBox 88">
              <a:extLst>
                <a:ext uri="{FF2B5EF4-FFF2-40B4-BE49-F238E27FC236}">
                  <a16:creationId xmlns:a16="http://schemas.microsoft.com/office/drawing/2014/main" id="{D6F8EB95-5F66-B447-8988-2DD5F3024724}"/>
                </a:ext>
              </a:extLst>
            </p:cNvPr>
            <p:cNvSpPr txBox="1"/>
            <p:nvPr/>
          </p:nvSpPr>
          <p:spPr>
            <a:xfrm>
              <a:off x="141924" y="1534580"/>
              <a:ext cx="3022900" cy="430887"/>
            </a:xfrm>
            <a:prstGeom prst="rect">
              <a:avLst/>
            </a:prstGeom>
            <a:noFill/>
          </p:spPr>
          <p:txBody>
            <a:bodyPr wrap="square"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Integrate &amp; automate </a:t>
              </a:r>
              <a:r>
                <a:rPr kumimoji="0" lang="en-US" sz="1100" b="0"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security testing seamlessly with DevOps activities.</a:t>
              </a:r>
              <a:endParaRPr kumimoji="0" lang="en-US" sz="11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endParaRPr>
            </a:p>
          </p:txBody>
        </p:sp>
        <p:sp>
          <p:nvSpPr>
            <p:cNvPr id="90" name="TextBox 89">
              <a:extLst>
                <a:ext uri="{FF2B5EF4-FFF2-40B4-BE49-F238E27FC236}">
                  <a16:creationId xmlns:a16="http://schemas.microsoft.com/office/drawing/2014/main" id="{26DF3B2A-9EC0-6647-A6D7-3A3B64CD0AA7}"/>
                </a:ext>
              </a:extLst>
            </p:cNvPr>
            <p:cNvSpPr txBox="1"/>
            <p:nvPr/>
          </p:nvSpPr>
          <p:spPr>
            <a:xfrm>
              <a:off x="150858" y="3911761"/>
              <a:ext cx="2831202" cy="261610"/>
            </a:xfrm>
            <a:prstGeom prst="rect">
              <a:avLst/>
            </a:prstGeom>
            <a:noFill/>
          </p:spPr>
          <p:txBody>
            <a:bodyPr wrap="square"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Address industry-specific </a:t>
              </a:r>
              <a:r>
                <a:rPr kumimoji="0" lang="en-US" sz="11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accreditation.</a:t>
              </a:r>
            </a:p>
          </p:txBody>
        </p:sp>
        <p:sp>
          <p:nvSpPr>
            <p:cNvPr id="91" name="TextBox 90">
              <a:extLst>
                <a:ext uri="{FF2B5EF4-FFF2-40B4-BE49-F238E27FC236}">
                  <a16:creationId xmlns:a16="http://schemas.microsoft.com/office/drawing/2014/main" id="{DBC9E0D0-DA23-5849-9389-41AD613F4CE1}"/>
                </a:ext>
              </a:extLst>
            </p:cNvPr>
            <p:cNvSpPr txBox="1"/>
            <p:nvPr/>
          </p:nvSpPr>
          <p:spPr>
            <a:xfrm>
              <a:off x="150351" y="2645252"/>
              <a:ext cx="3372299" cy="430887"/>
            </a:xfrm>
            <a:prstGeom prst="rect">
              <a:avLst/>
            </a:prstGeom>
            <a:noFill/>
          </p:spPr>
          <p:txBody>
            <a:bodyPr wrap="square"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Automated checks </a:t>
              </a:r>
              <a:r>
                <a:rPr kumimoji="0" lang="en-US" sz="1100" b="0" i="0" u="none" strike="noStrike" kern="1200" cap="none" spc="0" normalizeH="0" baseline="0" noProof="0" dirty="0">
                  <a:ln>
                    <a:noFill/>
                  </a:ln>
                  <a:solidFill>
                    <a:srgbClr val="FFFFFF"/>
                  </a:solidFill>
                  <a:effectLst/>
                  <a:uLnTx/>
                  <a:uFillTx/>
                  <a:latin typeface="IBM Plex Sans" charset="0"/>
                  <a:ea typeface="+mn-ea"/>
                  <a:cs typeface="+mn-cs"/>
                </a:rPr>
                <a:t>to ensure systems are</a:t>
              </a:r>
              <a:r>
                <a:rPr kumimoji="0" lang="en-US" sz="11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 always protected </a:t>
              </a:r>
              <a:r>
                <a:rPr kumimoji="0" lang="en-US" sz="1100" b="0" i="0" u="none" strike="noStrike" kern="1200" cap="none" spc="0" normalizeH="0" baseline="0" noProof="0" dirty="0">
                  <a:ln>
                    <a:noFill/>
                  </a:ln>
                  <a:solidFill>
                    <a:srgbClr val="FFFFFF"/>
                  </a:solidFill>
                  <a:effectLst/>
                  <a:uLnTx/>
                  <a:uFillTx/>
                  <a:latin typeface="IBM Plex Sans" charset="0"/>
                  <a:ea typeface="+mn-ea"/>
                  <a:cs typeface="+mn-cs"/>
                </a:rPr>
                <a:t>and </a:t>
              </a:r>
              <a:r>
                <a:rPr kumimoji="0" lang="en-US" sz="11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conform with requirements.</a:t>
              </a:r>
            </a:p>
          </p:txBody>
        </p:sp>
        <p:grpSp>
          <p:nvGrpSpPr>
            <p:cNvPr id="92" name="Group 91">
              <a:extLst>
                <a:ext uri="{FF2B5EF4-FFF2-40B4-BE49-F238E27FC236}">
                  <a16:creationId xmlns:a16="http://schemas.microsoft.com/office/drawing/2014/main" id="{01AA584A-3EE8-D44F-A02E-A2096537FA08}"/>
                </a:ext>
              </a:extLst>
            </p:cNvPr>
            <p:cNvGrpSpPr/>
            <p:nvPr/>
          </p:nvGrpSpPr>
          <p:grpSpPr>
            <a:xfrm>
              <a:off x="220648" y="2009687"/>
              <a:ext cx="3427131" cy="541240"/>
              <a:chOff x="247486" y="1928724"/>
              <a:chExt cx="3353793" cy="491031"/>
            </a:xfrm>
          </p:grpSpPr>
          <p:cxnSp>
            <p:nvCxnSpPr>
              <p:cNvPr id="96" name="Straight Connector 95">
                <a:extLst>
                  <a:ext uri="{FF2B5EF4-FFF2-40B4-BE49-F238E27FC236}">
                    <a16:creationId xmlns:a16="http://schemas.microsoft.com/office/drawing/2014/main" id="{4DE3A64F-73E9-BC4D-9A36-204520924073}"/>
                  </a:ext>
                </a:extLst>
              </p:cNvPr>
              <p:cNvCxnSpPr>
                <a:cxnSpLocks/>
              </p:cNvCxnSpPr>
              <p:nvPr/>
            </p:nvCxnSpPr>
            <p:spPr bwMode="auto">
              <a:xfrm flipH="1">
                <a:off x="247486" y="1928724"/>
                <a:ext cx="2770616" cy="0"/>
              </a:xfrm>
              <a:prstGeom prst="line">
                <a:avLst/>
              </a:prstGeom>
              <a:ln w="19050">
                <a:solidFill>
                  <a:schemeClr val="accent2"/>
                </a:solidFill>
                <a:prstDash val="soli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7" name="Straight Connector 96">
                <a:extLst>
                  <a:ext uri="{FF2B5EF4-FFF2-40B4-BE49-F238E27FC236}">
                    <a16:creationId xmlns:a16="http://schemas.microsoft.com/office/drawing/2014/main" id="{EBF9E197-DEA4-AD41-990F-C2E3693C890E}"/>
                  </a:ext>
                </a:extLst>
              </p:cNvPr>
              <p:cNvCxnSpPr>
                <a:cxnSpLocks/>
              </p:cNvCxnSpPr>
              <p:nvPr/>
            </p:nvCxnSpPr>
            <p:spPr bwMode="auto">
              <a:xfrm flipH="1" flipV="1">
                <a:off x="3018172" y="1930144"/>
                <a:ext cx="583107" cy="489611"/>
              </a:xfrm>
              <a:prstGeom prst="line">
                <a:avLst/>
              </a:prstGeom>
              <a:ln w="19050">
                <a:solidFill>
                  <a:schemeClr val="accent2"/>
                </a:solidFill>
                <a:prstDash val="solid"/>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93" name="Group 92">
              <a:extLst>
                <a:ext uri="{FF2B5EF4-FFF2-40B4-BE49-F238E27FC236}">
                  <a16:creationId xmlns:a16="http://schemas.microsoft.com/office/drawing/2014/main" id="{772E2C17-E2F8-FA41-9C4E-D5186FF5F87E}"/>
                </a:ext>
              </a:extLst>
            </p:cNvPr>
            <p:cNvGrpSpPr/>
            <p:nvPr/>
          </p:nvGrpSpPr>
          <p:grpSpPr>
            <a:xfrm flipV="1">
              <a:off x="220648" y="3658423"/>
              <a:ext cx="3427131" cy="541240"/>
              <a:chOff x="247486" y="1928724"/>
              <a:chExt cx="3353793" cy="491031"/>
            </a:xfrm>
          </p:grpSpPr>
          <p:cxnSp>
            <p:nvCxnSpPr>
              <p:cNvPr id="94" name="Straight Connector 93">
                <a:extLst>
                  <a:ext uri="{FF2B5EF4-FFF2-40B4-BE49-F238E27FC236}">
                    <a16:creationId xmlns:a16="http://schemas.microsoft.com/office/drawing/2014/main" id="{937051D8-1273-1C47-8F27-D9447EACB3EA}"/>
                  </a:ext>
                </a:extLst>
              </p:cNvPr>
              <p:cNvCxnSpPr>
                <a:cxnSpLocks/>
              </p:cNvCxnSpPr>
              <p:nvPr/>
            </p:nvCxnSpPr>
            <p:spPr bwMode="auto">
              <a:xfrm flipH="1">
                <a:off x="247486" y="1928724"/>
                <a:ext cx="2770616" cy="0"/>
              </a:xfrm>
              <a:prstGeom prst="line">
                <a:avLst/>
              </a:prstGeom>
              <a:ln w="19050">
                <a:solidFill>
                  <a:schemeClr val="accent2"/>
                </a:solidFill>
                <a:prstDash val="soli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5" name="Straight Connector 94">
                <a:extLst>
                  <a:ext uri="{FF2B5EF4-FFF2-40B4-BE49-F238E27FC236}">
                    <a16:creationId xmlns:a16="http://schemas.microsoft.com/office/drawing/2014/main" id="{194468FB-4E5B-0544-85FD-A2D9FC7987F9}"/>
                  </a:ext>
                </a:extLst>
              </p:cNvPr>
              <p:cNvCxnSpPr>
                <a:cxnSpLocks/>
              </p:cNvCxnSpPr>
              <p:nvPr/>
            </p:nvCxnSpPr>
            <p:spPr bwMode="auto">
              <a:xfrm flipH="1" flipV="1">
                <a:off x="3018172" y="1930144"/>
                <a:ext cx="583107" cy="489611"/>
              </a:xfrm>
              <a:prstGeom prst="line">
                <a:avLst/>
              </a:prstGeom>
              <a:ln w="19050">
                <a:solidFill>
                  <a:schemeClr val="accent2"/>
                </a:solidFill>
                <a:prstDash val="solid"/>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sp>
        <p:nvSpPr>
          <p:cNvPr id="49" name="Footer Placeholder 2">
            <a:extLst>
              <a:ext uri="{FF2B5EF4-FFF2-40B4-BE49-F238E27FC236}">
                <a16:creationId xmlns:a16="http://schemas.microsoft.com/office/drawing/2014/main" id="{295BCF48-B3E7-574C-AC8B-C2FA5107CEA1}"/>
              </a:ext>
            </a:extLst>
          </p:cNvPr>
          <p:cNvSpPr txBox="1">
            <a:spLocks/>
          </p:cNvSpPr>
          <p:nvPr/>
        </p:nvSpPr>
        <p:spPr>
          <a:xfrm>
            <a:off x="202971" y="4837444"/>
            <a:ext cx="4156684" cy="166687"/>
          </a:xfrm>
          <a:prstGeom prst="rect">
            <a:avLst/>
          </a:prstGeom>
        </p:spPr>
        <p:txBody>
          <a:bodyPr vert="horz" lIns="0" tIns="0" rIns="0" bIns="0" rtlCol="0" anchor="ctr"/>
          <a:lstStyle>
            <a:defPPr>
              <a:defRPr lang="en-US"/>
            </a:defPPr>
            <a:lvl1pPr marL="0" marR="0" indent="0" algn="l" defTabSz="685983" rtl="0" eaLnBrk="1" fontAlgn="auto" latinLnBrk="0" hangingPunct="1">
              <a:lnSpc>
                <a:spcPct val="100000"/>
              </a:lnSpc>
              <a:spcBef>
                <a:spcPts val="0"/>
              </a:spcBef>
              <a:spcAft>
                <a:spcPts val="0"/>
              </a:spcAft>
              <a:buClrTx/>
              <a:buSzTx/>
              <a:buFontTx/>
              <a:buNone/>
              <a:tabLst/>
              <a:defRPr sz="600" kern="1200">
                <a:solidFill>
                  <a:srgbClr val="868D95"/>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868D95"/>
                </a:solidFill>
                <a:effectLst/>
                <a:uLnTx/>
                <a:uFillTx/>
                <a:latin typeface="IBM Plex Sans Light"/>
                <a:ea typeface="+mn-ea"/>
                <a:cs typeface="+mn-cs"/>
              </a:rPr>
              <a:t>IBM Security / © 2020 IBM Corporation</a:t>
            </a:r>
            <a:endParaRPr kumimoji="0" lang="en-US" sz="600" b="0" i="0" u="none" strike="noStrike" kern="1200" cap="none" spc="0" normalizeH="0" baseline="0" noProof="0" dirty="0">
              <a:ln>
                <a:noFill/>
              </a:ln>
              <a:solidFill>
                <a:srgbClr val="868D95"/>
              </a:solidFill>
              <a:effectLst/>
              <a:uLnTx/>
              <a:uFillTx/>
              <a:latin typeface="IBM Plex Sans Light"/>
              <a:ea typeface="+mn-ea"/>
              <a:cs typeface="+mn-cs"/>
            </a:endParaRPr>
          </a:p>
        </p:txBody>
      </p:sp>
    </p:spTree>
    <p:extLst>
      <p:ext uri="{BB962C8B-B14F-4D97-AF65-F5344CB8AC3E}">
        <p14:creationId xmlns:p14="http://schemas.microsoft.com/office/powerpoint/2010/main" val="276071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300"/>
                                  </p:stCondLst>
                                  <p:childTnLst>
                                    <p:animMotion origin="layout" path="M -1.94444E-6 3.08642E-6 L 0.15434 3.08642E-6 " pathEditMode="relative" rAng="0" ptsTypes="AA">
                                      <p:cBhvr>
                                        <p:cTn id="6" dur="750" fill="hold"/>
                                        <p:tgtEl>
                                          <p:spTgt spid="39"/>
                                        </p:tgtEl>
                                        <p:attrNameLst>
                                          <p:attrName>ppt_x</p:attrName>
                                          <p:attrName>ppt_y</p:attrName>
                                        </p:attrNameLst>
                                      </p:cBhvr>
                                      <p:rCtr x="7708" y="0"/>
                                    </p:animMotion>
                                  </p:childTnLst>
                                </p:cTn>
                              </p:par>
                            </p:childTnLst>
                          </p:cTn>
                        </p:par>
                        <p:par>
                          <p:cTn id="7" fill="hold">
                            <p:stCondLst>
                              <p:cond delay="1050"/>
                            </p:stCondLst>
                            <p:childTnLst>
                              <p:par>
                                <p:cTn id="8" presetID="1" presetClass="entr" presetSubtype="0" fill="hold" nodeType="afterEffect">
                                  <p:stCondLst>
                                    <p:cond delay="0"/>
                                  </p:stCondLst>
                                  <p:childTnLst>
                                    <p:set>
                                      <p:cBhvr>
                                        <p:cTn id="9" dur="1" fill="hold">
                                          <p:stCondLst>
                                            <p:cond delay="0"/>
                                          </p:stCondLst>
                                        </p:cTn>
                                        <p:tgtEl>
                                          <p:spTgt spid="76"/>
                                        </p:tgtEl>
                                        <p:attrNameLst>
                                          <p:attrName>style.visibility</p:attrName>
                                        </p:attrNameLst>
                                      </p:cBhvr>
                                      <p:to>
                                        <p:strVal val="visible"/>
                                      </p:to>
                                    </p:set>
                                  </p:childTnLst>
                                </p:cTn>
                              </p:par>
                              <p:par>
                                <p:cTn id="10" presetID="22" presetClass="entr" presetSubtype="2" fill="hold" nodeType="with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wipe(right)">
                                      <p:cBhvr>
                                        <p:cTn id="12" dur="500"/>
                                        <p:tgtEl>
                                          <p:spTgt spid="86"/>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B31D2257-C1BB-764B-AED1-936FEA8507A0}"/>
              </a:ext>
            </a:extLst>
          </p:cNvPr>
          <p:cNvGrpSpPr/>
          <p:nvPr/>
        </p:nvGrpSpPr>
        <p:grpSpPr>
          <a:xfrm>
            <a:off x="2031560" y="1430938"/>
            <a:ext cx="2550331" cy="2850591"/>
            <a:chOff x="4668684" y="1777725"/>
            <a:chExt cx="1738387" cy="1943054"/>
          </a:xfrm>
        </p:grpSpPr>
        <p:grpSp>
          <p:nvGrpSpPr>
            <p:cNvPr id="40" name="Group 39">
              <a:extLst>
                <a:ext uri="{FF2B5EF4-FFF2-40B4-BE49-F238E27FC236}">
                  <a16:creationId xmlns:a16="http://schemas.microsoft.com/office/drawing/2014/main" id="{B70BBF77-FF5F-0245-8F37-CB38F9E7AF5A}"/>
                </a:ext>
              </a:extLst>
            </p:cNvPr>
            <p:cNvGrpSpPr/>
            <p:nvPr/>
          </p:nvGrpSpPr>
          <p:grpSpPr>
            <a:xfrm>
              <a:off x="4669387" y="1777725"/>
              <a:ext cx="1731647" cy="1834803"/>
              <a:chOff x="5197968" y="367367"/>
              <a:chExt cx="1323149" cy="1318337"/>
            </a:xfrm>
            <a:solidFill>
              <a:schemeClr val="tx1"/>
            </a:solidFill>
          </p:grpSpPr>
          <p:sp>
            <p:nvSpPr>
              <p:cNvPr id="47" name="Rectangle 46">
                <a:extLst>
                  <a:ext uri="{FF2B5EF4-FFF2-40B4-BE49-F238E27FC236}">
                    <a16:creationId xmlns:a16="http://schemas.microsoft.com/office/drawing/2014/main" id="{03C4E355-AB3A-234F-9E0A-BE3D0DCBF712}"/>
                  </a:ext>
                </a:extLst>
              </p:cNvPr>
              <p:cNvSpPr/>
              <p:nvPr/>
            </p:nvSpPr>
            <p:spPr bwMode="auto">
              <a:xfrm>
                <a:off x="5197969" y="367367"/>
                <a:ext cx="1323148" cy="1318337"/>
              </a:xfrm>
              <a:prstGeom prst="rect">
                <a:avLst/>
              </a:prstGeom>
              <a:grpFill/>
              <a:ln w="19050">
                <a:solidFill>
                  <a:schemeClr val="accent3"/>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sp>
            <p:nvSpPr>
              <p:cNvPr id="48" name="Rectangle 47">
                <a:extLst>
                  <a:ext uri="{FF2B5EF4-FFF2-40B4-BE49-F238E27FC236}">
                    <a16:creationId xmlns:a16="http://schemas.microsoft.com/office/drawing/2014/main" id="{5F1548AA-354D-904B-96B2-FE6A5261E709}"/>
                  </a:ext>
                </a:extLst>
              </p:cNvPr>
              <p:cNvSpPr/>
              <p:nvPr/>
            </p:nvSpPr>
            <p:spPr bwMode="auto">
              <a:xfrm>
                <a:off x="5197968" y="367367"/>
                <a:ext cx="1323148" cy="49669"/>
              </a:xfrm>
              <a:prstGeom prst="rect">
                <a:avLst/>
              </a:prstGeom>
              <a:solidFill>
                <a:schemeClr val="accent3"/>
              </a:solidFill>
              <a:ln w="19050">
                <a:solidFill>
                  <a:schemeClr val="accent3"/>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grpSp>
        <p:sp>
          <p:nvSpPr>
            <p:cNvPr id="41" name="TextBox 40">
              <a:extLst>
                <a:ext uri="{FF2B5EF4-FFF2-40B4-BE49-F238E27FC236}">
                  <a16:creationId xmlns:a16="http://schemas.microsoft.com/office/drawing/2014/main" id="{D33CA766-BA98-3C47-8E75-CF4E1E4176BF}"/>
                </a:ext>
              </a:extLst>
            </p:cNvPr>
            <p:cNvSpPr txBox="1"/>
            <p:nvPr/>
          </p:nvSpPr>
          <p:spPr>
            <a:xfrm>
              <a:off x="4668684" y="1955104"/>
              <a:ext cx="1731645" cy="398601"/>
            </a:xfrm>
            <a:prstGeom prst="rect">
              <a:avLst/>
            </a:prstGeom>
            <a:noFill/>
            <a:ln>
              <a:noFill/>
            </a:ln>
          </p:spPr>
          <p:txBody>
            <a:bodyPr wrap="square" rtlCol="0">
              <a:sp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IBM Plex Sans" charset="0"/>
                  <a:ea typeface="IBM Plex Sans" charset="0"/>
                  <a:cs typeface="IBM Plex Sans" charset="0"/>
                </a:rPr>
                <a:t>Release, Deploy &amp; Decommission</a:t>
              </a:r>
              <a:endParaRPr kumimoji="0" lang="en-US" sz="16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endParaRPr>
            </a:p>
          </p:txBody>
        </p:sp>
        <p:grpSp>
          <p:nvGrpSpPr>
            <p:cNvPr id="42" name="Group 41">
              <a:extLst>
                <a:ext uri="{FF2B5EF4-FFF2-40B4-BE49-F238E27FC236}">
                  <a16:creationId xmlns:a16="http://schemas.microsoft.com/office/drawing/2014/main" id="{9B79BC5C-F04E-C947-81CE-8E1A40DDFB2A}"/>
                </a:ext>
              </a:extLst>
            </p:cNvPr>
            <p:cNvGrpSpPr/>
            <p:nvPr/>
          </p:nvGrpSpPr>
          <p:grpSpPr>
            <a:xfrm>
              <a:off x="4809129" y="2382426"/>
              <a:ext cx="1449414" cy="1085260"/>
              <a:chOff x="152166" y="1545274"/>
              <a:chExt cx="2238077" cy="831072"/>
            </a:xfrm>
          </p:grpSpPr>
          <p:sp>
            <p:nvSpPr>
              <p:cNvPr id="44" name="TextBox 43">
                <a:extLst>
                  <a:ext uri="{FF2B5EF4-FFF2-40B4-BE49-F238E27FC236}">
                    <a16:creationId xmlns:a16="http://schemas.microsoft.com/office/drawing/2014/main" id="{853A805B-56F1-5E46-AA46-50C34E163039}"/>
                  </a:ext>
                </a:extLst>
              </p:cNvPr>
              <p:cNvSpPr txBox="1"/>
              <p:nvPr/>
            </p:nvSpPr>
            <p:spPr>
              <a:xfrm>
                <a:off x="152166" y="1545274"/>
                <a:ext cx="2238076" cy="235781"/>
              </a:xfrm>
              <a:prstGeom prst="rect">
                <a:avLst/>
              </a:prstGeom>
              <a:noFill/>
              <a:ln w="19050">
                <a:solidFill>
                  <a:schemeClr val="accent3"/>
                </a:solidFill>
              </a:ln>
            </p:spPr>
            <p:txBody>
              <a:bodyPr wrap="square" lIns="72000" rIns="36000" rtlCol="0" anchor="ctr">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D5D9E0"/>
                    </a:solidFill>
                    <a:effectLst/>
                    <a:uLnTx/>
                    <a:uFillTx/>
                    <a:latin typeface="IBM Plex Sans" panose="020B0503050203000203" pitchFamily="34" charset="77"/>
                    <a:ea typeface="+mn-ea"/>
                    <a:cs typeface="+mn-cs"/>
                  </a:rPr>
                  <a:t>Continuous Component Control</a:t>
                </a:r>
                <a:endParaRPr kumimoji="0" lang="en-US" sz="1100" b="0" i="0" u="none" strike="noStrike" kern="1200" cap="none" spc="0" normalizeH="0" baseline="0" noProof="0" dirty="0">
                  <a:ln>
                    <a:noFill/>
                  </a:ln>
                  <a:solidFill>
                    <a:srgbClr val="D5D9E0"/>
                  </a:solidFill>
                  <a:effectLst/>
                  <a:uLnTx/>
                  <a:uFillTx/>
                  <a:latin typeface="IBM Plex Sans" panose="020B0503050203000203" pitchFamily="34" charset="77"/>
                  <a:ea typeface="+mn-ea"/>
                  <a:cs typeface="+mn-cs"/>
                </a:endParaRPr>
              </a:p>
            </p:txBody>
          </p:sp>
          <p:sp>
            <p:nvSpPr>
              <p:cNvPr id="45" name="TextBox 44">
                <a:extLst>
                  <a:ext uri="{FF2B5EF4-FFF2-40B4-BE49-F238E27FC236}">
                    <a16:creationId xmlns:a16="http://schemas.microsoft.com/office/drawing/2014/main" id="{96D866E9-F342-214D-AB38-D531F2755314}"/>
                  </a:ext>
                </a:extLst>
              </p:cNvPr>
              <p:cNvSpPr txBox="1"/>
              <p:nvPr/>
            </p:nvSpPr>
            <p:spPr>
              <a:xfrm>
                <a:off x="152168" y="1848950"/>
                <a:ext cx="2238075" cy="235781"/>
              </a:xfrm>
              <a:prstGeom prst="rect">
                <a:avLst/>
              </a:prstGeom>
              <a:noFill/>
              <a:ln w="19050">
                <a:solidFill>
                  <a:schemeClr val="accent3"/>
                </a:solidFill>
              </a:ln>
            </p:spPr>
            <p:txBody>
              <a:bodyPr wrap="square" rtlCol="0" anchor="ctr">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5D9E0"/>
                    </a:solidFill>
                    <a:effectLst/>
                    <a:uLnTx/>
                    <a:uFillTx/>
                    <a:latin typeface="IBM Plex Sans" panose="020B0503050203000203" pitchFamily="34" charset="77"/>
                    <a:ea typeface="+mn-ea"/>
                    <a:cs typeface="+mn-cs"/>
                  </a:rPr>
                  <a:t>App and Infra Orchestration</a:t>
                </a:r>
              </a:p>
            </p:txBody>
          </p:sp>
          <p:sp>
            <p:nvSpPr>
              <p:cNvPr id="46" name="TextBox 45">
                <a:extLst>
                  <a:ext uri="{FF2B5EF4-FFF2-40B4-BE49-F238E27FC236}">
                    <a16:creationId xmlns:a16="http://schemas.microsoft.com/office/drawing/2014/main" id="{65A87F21-DE6A-5449-B374-CF406954441A}"/>
                  </a:ext>
                </a:extLst>
              </p:cNvPr>
              <p:cNvSpPr txBox="1"/>
              <p:nvPr/>
            </p:nvSpPr>
            <p:spPr>
              <a:xfrm>
                <a:off x="152167" y="2145204"/>
                <a:ext cx="2238073" cy="231142"/>
              </a:xfrm>
              <a:prstGeom prst="rect">
                <a:avLst/>
              </a:prstGeom>
              <a:noFill/>
              <a:ln w="19050">
                <a:solidFill>
                  <a:schemeClr val="accent3"/>
                </a:solidFill>
              </a:ln>
            </p:spPr>
            <p:txBody>
              <a:bodyPr wrap="square" rtlCol="0" anchor="ctr">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D5D9E0"/>
                    </a:solidFill>
                    <a:effectLst/>
                    <a:uLnTx/>
                    <a:uFillTx/>
                    <a:latin typeface="IBM Plex Sans" panose="020B0503050203000203" pitchFamily="34" charset="77"/>
                    <a:ea typeface="IBM Plex Sans" charset="0"/>
                    <a:cs typeface="IBM Plex Sans" charset="0"/>
                  </a:rPr>
                  <a:t>Data Cleansing &amp; Retention</a:t>
                </a:r>
                <a:endParaRPr kumimoji="0" lang="en-US" sz="1100" b="0" i="0" u="none" strike="noStrike" kern="1200" cap="none" spc="0" normalizeH="0" baseline="0" noProof="0" dirty="0">
                  <a:ln>
                    <a:noFill/>
                  </a:ln>
                  <a:solidFill>
                    <a:srgbClr val="D5D9E0"/>
                  </a:solidFill>
                  <a:effectLst/>
                  <a:uLnTx/>
                  <a:uFillTx/>
                  <a:latin typeface="IBM Plex Sans" panose="020B0503050203000203" pitchFamily="34" charset="77"/>
                  <a:ea typeface="IBM Plex Sans" charset="0"/>
                  <a:cs typeface="IBM Plex Sans" charset="0"/>
                </a:endParaRPr>
              </a:p>
            </p:txBody>
          </p:sp>
        </p:grpSp>
        <p:sp>
          <p:nvSpPr>
            <p:cNvPr id="43" name="Right Triangle 42">
              <a:extLst>
                <a:ext uri="{FF2B5EF4-FFF2-40B4-BE49-F238E27FC236}">
                  <a16:creationId xmlns:a16="http://schemas.microsoft.com/office/drawing/2014/main" id="{62DAF616-5A4D-4440-9C2F-0AFAF25843A4}"/>
                </a:ext>
              </a:extLst>
            </p:cNvPr>
            <p:cNvSpPr/>
            <p:nvPr/>
          </p:nvSpPr>
          <p:spPr bwMode="auto">
            <a:xfrm rot="5400000">
              <a:off x="5483750" y="2797458"/>
              <a:ext cx="108959" cy="1737683"/>
            </a:xfrm>
            <a:prstGeom prst="rtTriangle">
              <a:avLst/>
            </a:prstGeom>
            <a:solidFill>
              <a:schemeClr val="accent3"/>
            </a:solidFill>
            <a:ln w="19050">
              <a:solidFill>
                <a:schemeClr val="accent3"/>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grpSp>
      <p:sp>
        <p:nvSpPr>
          <p:cNvPr id="74" name="Rectangle 73">
            <a:extLst>
              <a:ext uri="{FF2B5EF4-FFF2-40B4-BE49-F238E27FC236}">
                <a16:creationId xmlns:a16="http://schemas.microsoft.com/office/drawing/2014/main" id="{93D24A8E-E698-FA42-ACF3-5E0DE0FC9038}"/>
              </a:ext>
            </a:extLst>
          </p:cNvPr>
          <p:cNvSpPr/>
          <p:nvPr/>
        </p:nvSpPr>
        <p:spPr bwMode="auto">
          <a:xfrm>
            <a:off x="1956021" y="1264257"/>
            <a:ext cx="2711395" cy="3196425"/>
          </a:xfrm>
          <a:prstGeom prst="rect">
            <a:avLst/>
          </a:prstGeom>
          <a:solidFill>
            <a:schemeClr val="tx1"/>
          </a:solidFill>
          <a:ln w="19050">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sp>
        <p:nvSpPr>
          <p:cNvPr id="2" name="Title 1">
            <a:extLst>
              <a:ext uri="{FF2B5EF4-FFF2-40B4-BE49-F238E27FC236}">
                <a16:creationId xmlns:a16="http://schemas.microsoft.com/office/drawing/2014/main" id="{2B9F9CF5-9B1E-784F-ADD2-38E744FE9F10}"/>
              </a:ext>
            </a:extLst>
          </p:cNvPr>
          <p:cNvSpPr>
            <a:spLocks noGrp="1"/>
          </p:cNvSpPr>
          <p:nvPr>
            <p:ph type="title"/>
          </p:nvPr>
        </p:nvSpPr>
        <p:spPr>
          <a:xfrm>
            <a:off x="210312" y="201168"/>
            <a:ext cx="6419088" cy="609398"/>
          </a:xfrm>
        </p:spPr>
        <p:txBody>
          <a:bodyPr/>
          <a:lstStyle/>
          <a:p>
            <a:r>
              <a:rPr lang="en-US" b="1" dirty="0"/>
              <a:t>Sec</a:t>
            </a:r>
            <a:r>
              <a:rPr lang="en-US" dirty="0"/>
              <a:t>ure </a:t>
            </a:r>
            <a:r>
              <a:rPr lang="en-US" b="1" dirty="0"/>
              <a:t>Op</a:t>
            </a:r>
            <a:r>
              <a:rPr lang="en-US" dirty="0"/>
              <a:t>eration</a:t>
            </a:r>
            <a:r>
              <a:rPr lang="en-US" b="1" dirty="0"/>
              <a:t>s: </a:t>
            </a:r>
            <a:r>
              <a:rPr lang="en-US" dirty="0"/>
              <a:t>Release, Deploy &amp; Decom</a:t>
            </a:r>
            <a:br>
              <a:rPr lang="en-US" b="1" dirty="0"/>
            </a:br>
            <a:r>
              <a:rPr lang="en-US" sz="2000" dirty="0">
                <a:solidFill>
                  <a:schemeClr val="accent6"/>
                </a:solidFill>
              </a:rPr>
              <a:t>Create securely, destroy securely, every time.</a:t>
            </a:r>
            <a:endParaRPr lang="en-US" dirty="0">
              <a:solidFill>
                <a:schemeClr val="accent6"/>
              </a:solidFill>
            </a:endParaRPr>
          </a:p>
        </p:txBody>
      </p:sp>
      <p:sp>
        <p:nvSpPr>
          <p:cNvPr id="4" name="Slide Number Placeholder 3">
            <a:extLst>
              <a:ext uri="{FF2B5EF4-FFF2-40B4-BE49-F238E27FC236}">
                <a16:creationId xmlns:a16="http://schemas.microsoft.com/office/drawing/2014/main" id="{6ADB81EA-E1E3-F346-857A-F78FB756EB60}"/>
              </a:ext>
            </a:extLst>
          </p:cNvPr>
          <p:cNvSpPr>
            <a:spLocks noGrp="1"/>
          </p:cNvSpPr>
          <p:nvPr>
            <p:ph type="sldNum" sz="quarter" idx="11"/>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59395FB3-9C97-154F-86B2-7E381B951268}" type="slidenum">
              <a:rPr kumimoji="0" lang="en-US" sz="600" b="0" i="0" u="none" strike="noStrike" kern="1200" cap="none" spc="0" normalizeH="0" baseline="0" noProof="0" smtClean="0">
                <a:ln>
                  <a:noFill/>
                </a:ln>
                <a:solidFill>
                  <a:srgbClr val="868D95"/>
                </a:solidFill>
                <a:effectLst/>
                <a:uLnTx/>
                <a:uFillTx/>
                <a:latin typeface="IBM Plex Sans Light" panose="020B0403050203000203" pitchFamily="34" charset="77"/>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16</a:t>
            </a:fld>
            <a:endParaRPr kumimoji="0" lang="en-US" sz="600" b="0" i="0" u="none" strike="noStrike" kern="1200" cap="none" spc="0" normalizeH="0" baseline="0" noProof="0" dirty="0">
              <a:ln>
                <a:noFill/>
              </a:ln>
              <a:solidFill>
                <a:srgbClr val="868D95"/>
              </a:solidFill>
              <a:effectLst/>
              <a:uLnTx/>
              <a:uFillTx/>
              <a:latin typeface="IBM Plex Sans Light" panose="020B0403050203000203" pitchFamily="34" charset="77"/>
              <a:ea typeface="+mn-ea"/>
              <a:cs typeface="+mn-cs"/>
            </a:endParaRPr>
          </a:p>
        </p:txBody>
      </p:sp>
      <p:pic>
        <p:nvPicPr>
          <p:cNvPr id="36" name="Picture 35">
            <a:extLst>
              <a:ext uri="{FF2B5EF4-FFF2-40B4-BE49-F238E27FC236}">
                <a16:creationId xmlns:a16="http://schemas.microsoft.com/office/drawing/2014/main" id="{EA87075B-8BC6-4A42-BC99-8BA241EE22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5541"/>
          <a:stretch/>
        </p:blipFill>
        <p:spPr>
          <a:xfrm rot="16200000" flipV="1">
            <a:off x="3795928" y="2314713"/>
            <a:ext cx="5141049" cy="516523"/>
          </a:xfrm>
          <a:prstGeom prst="rect">
            <a:avLst/>
          </a:prstGeom>
        </p:spPr>
      </p:pic>
      <p:sp>
        <p:nvSpPr>
          <p:cNvPr id="49" name="Text Placeholder 4">
            <a:extLst>
              <a:ext uri="{FF2B5EF4-FFF2-40B4-BE49-F238E27FC236}">
                <a16:creationId xmlns:a16="http://schemas.microsoft.com/office/drawing/2014/main" id="{DA17F491-6283-274F-9878-222DB634B20D}"/>
              </a:ext>
            </a:extLst>
          </p:cNvPr>
          <p:cNvSpPr txBox="1">
            <a:spLocks/>
          </p:cNvSpPr>
          <p:nvPr/>
        </p:nvSpPr>
        <p:spPr>
          <a:xfrm>
            <a:off x="6798099" y="182853"/>
            <a:ext cx="2261127" cy="3476897"/>
          </a:xfrm>
          <a:prstGeom prst="rect">
            <a:avLst/>
          </a:prstGeom>
        </p:spPr>
        <p:txBody>
          <a:bodyPr/>
          <a:lstStyle>
            <a:lvl1pPr marL="0" indent="0" algn="l" rtl="0" eaLnBrk="1" fontAlgn="base" hangingPunct="1">
              <a:lnSpc>
                <a:spcPct val="100000"/>
              </a:lnSpc>
              <a:spcBef>
                <a:spcPts val="1200"/>
              </a:spcBef>
              <a:spcAft>
                <a:spcPct val="0"/>
              </a:spcAft>
              <a:buClr>
                <a:srgbClr val="6D6E70"/>
              </a:buClr>
              <a:buSzPct val="90000"/>
              <a:buFont typeface="Wingdings" pitchFamily="2" charset="2"/>
              <a:buNone/>
              <a:defRPr sz="1400">
                <a:solidFill>
                  <a:schemeClr val="bg1"/>
                </a:solidFill>
                <a:latin typeface="IBM Plex Sans" charset="0"/>
                <a:ea typeface="IBM Plex Sans" charset="0"/>
                <a:cs typeface="IBM Plex Sans" charset="0"/>
              </a:defRPr>
            </a:lvl1pPr>
            <a:lvl2pPr marL="171450" indent="-171450" algn="l" rtl="0" eaLnBrk="1" fontAlgn="base" hangingPunct="1">
              <a:lnSpc>
                <a:spcPct val="100000"/>
              </a:lnSpc>
              <a:spcBef>
                <a:spcPts val="1200"/>
              </a:spcBef>
              <a:spcAft>
                <a:spcPct val="0"/>
              </a:spcAft>
              <a:buClr>
                <a:schemeClr val="bg1"/>
              </a:buClr>
              <a:buSzPct val="100000"/>
              <a:buFont typeface="Arial" panose="020B0604020202020204" pitchFamily="34" charset="0"/>
              <a:buChar char="•"/>
              <a:tabLst/>
              <a:defRPr sz="1400">
                <a:solidFill>
                  <a:schemeClr val="bg1"/>
                </a:solidFill>
                <a:latin typeface="IBM Plex Sans" charset="0"/>
                <a:ea typeface="IBM Plex Sans" charset="0"/>
                <a:cs typeface="IBM Plex Sans" charset="0"/>
              </a:defRPr>
            </a:lvl2pPr>
            <a:lvl3pPr marL="342900" indent="-141288" algn="l" rtl="0" eaLnBrk="1" fontAlgn="base" hangingPunct="1">
              <a:lnSpc>
                <a:spcPct val="100000"/>
              </a:lnSpc>
              <a:spcBef>
                <a:spcPts val="1200"/>
              </a:spcBef>
              <a:spcAft>
                <a:spcPct val="0"/>
              </a:spcAft>
              <a:buClr>
                <a:schemeClr val="bg1"/>
              </a:buClr>
              <a:buSzPct val="100000"/>
              <a:buFont typeface="System Font Regular"/>
              <a:buChar char="–"/>
              <a:tabLst/>
              <a:defRPr sz="1400">
                <a:solidFill>
                  <a:schemeClr val="bg1"/>
                </a:solidFill>
                <a:latin typeface="IBM Plex Sans" charset="0"/>
                <a:ea typeface="IBM Plex Sans" charset="0"/>
                <a:cs typeface="IBM Plex Sans" charset="0"/>
              </a:defRPr>
            </a:lvl3pPr>
            <a:lvl4pPr marL="628650" indent="-193675" algn="l" rtl="0" eaLnBrk="1" fontAlgn="base" hangingPunct="1">
              <a:lnSpc>
                <a:spcPct val="100000"/>
              </a:lnSpc>
              <a:spcBef>
                <a:spcPts val="1200"/>
              </a:spcBef>
              <a:spcAft>
                <a:spcPct val="0"/>
              </a:spcAft>
              <a:buClr>
                <a:schemeClr val="bg1"/>
              </a:buClr>
              <a:buSzPct val="100000"/>
              <a:buFont typeface="System Font Regular"/>
              <a:buChar char="»"/>
              <a:tabLst/>
              <a:defRPr sz="1400" baseline="0">
                <a:solidFill>
                  <a:schemeClr val="bg1"/>
                </a:solidFill>
                <a:latin typeface="IBM Plex Sans" charset="0"/>
                <a:ea typeface="IBM Plex Sans" charset="0"/>
                <a:cs typeface="IBM Plex Sans" charset="0"/>
              </a:defRPr>
            </a:lvl4pPr>
            <a:lvl5pPr marL="803275" indent="-171450" algn="l" rtl="0" eaLnBrk="1" fontAlgn="base" hangingPunct="1">
              <a:lnSpc>
                <a:spcPct val="100000"/>
              </a:lnSpc>
              <a:spcBef>
                <a:spcPts val="1200"/>
              </a:spcBef>
              <a:spcAft>
                <a:spcPct val="0"/>
              </a:spcAft>
              <a:buClr>
                <a:schemeClr val="bg1"/>
              </a:buClr>
              <a:buFont typeface="System Font Regular"/>
              <a:buChar char="–"/>
              <a:tabLst/>
              <a:defRPr sz="1400">
                <a:solidFill>
                  <a:schemeClr val="bg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marL="0" marR="0" lvl="1" indent="0" algn="l" defTabSz="914400" rtl="0" eaLnBrk="1" fontAlgn="base" latinLnBrk="0" hangingPunct="1">
              <a:lnSpc>
                <a:spcPct val="100000"/>
              </a:lnSpc>
              <a:spcBef>
                <a:spcPts val="0"/>
              </a:spcBef>
              <a:spcAft>
                <a:spcPts val="2400"/>
              </a:spcAft>
              <a:buClr>
                <a:srgbClr val="FFFFFF"/>
              </a:buClr>
              <a:buSzPct val="100000"/>
              <a:buFont typeface="Arial" panose="020B0604020202020204" pitchFamily="34" charset="0"/>
              <a:buNone/>
              <a:tabLst/>
              <a:defRPr/>
            </a:pPr>
            <a:r>
              <a:rPr kumimoji="0" lang="en-GB" sz="1400" b="1" i="0" u="none" strike="noStrike" kern="0" cap="none" spc="0" normalizeH="0" baseline="0" noProof="0" dirty="0">
                <a:ln>
                  <a:noFill/>
                </a:ln>
                <a:solidFill>
                  <a:srgbClr val="8A3FFC"/>
                </a:solidFill>
                <a:effectLst/>
                <a:uLnTx/>
                <a:uFillTx/>
                <a:latin typeface="IBM Plex Sans" charset="0"/>
              </a:rPr>
              <a:t>Release, Deploy &amp; Decommission</a:t>
            </a:r>
          </a:p>
          <a:p>
            <a:pPr marL="0" marR="0" lvl="1" indent="0" algn="l" defTabSz="914400" rtl="0" eaLnBrk="1" fontAlgn="base" latinLnBrk="0" hangingPunct="1">
              <a:lnSpc>
                <a:spcPct val="100000"/>
              </a:lnSpc>
              <a:spcBef>
                <a:spcPts val="0"/>
              </a:spcBef>
              <a:spcAft>
                <a:spcPts val="2400"/>
              </a:spcAft>
              <a:buClr>
                <a:srgbClr val="FFFFFF"/>
              </a:buClr>
              <a:buSzPct val="100000"/>
              <a:buFont typeface="Arial" panose="020B0604020202020204" pitchFamily="34" charset="0"/>
              <a:buNone/>
              <a:tabLst/>
              <a:defRPr/>
            </a:pPr>
            <a:r>
              <a:rPr kumimoji="0" lang="en-US" sz="1200" b="0" i="0" u="none" strike="noStrike" kern="0" cap="none" spc="0" normalizeH="0" baseline="0" noProof="0" dirty="0">
                <a:ln>
                  <a:noFill/>
                </a:ln>
                <a:solidFill>
                  <a:srgbClr val="FFFFFF"/>
                </a:solidFill>
                <a:effectLst/>
                <a:uLnTx/>
                <a:uFillTx/>
                <a:latin typeface="IBM Plex Sans" charset="0"/>
              </a:rPr>
              <a:t>Orchestrate everything and include security.</a:t>
            </a:r>
          </a:p>
          <a:p>
            <a:pPr marL="0" marR="0" lvl="1" indent="0" algn="l" defTabSz="914400" rtl="0" eaLnBrk="1" fontAlgn="base" latinLnBrk="0" hangingPunct="1">
              <a:lnSpc>
                <a:spcPct val="100000"/>
              </a:lnSpc>
              <a:spcBef>
                <a:spcPts val="0"/>
              </a:spcBef>
              <a:spcAft>
                <a:spcPts val="2400"/>
              </a:spcAft>
              <a:buClr>
                <a:srgbClr val="FFFFFF"/>
              </a:buClr>
              <a:buSzPct val="100000"/>
              <a:buFont typeface="Arial" panose="020B0604020202020204" pitchFamily="34" charset="0"/>
              <a:buNone/>
              <a:tabLst/>
              <a:defRPr/>
            </a:pPr>
            <a:r>
              <a:rPr kumimoji="0" lang="en-US" sz="1200" b="0" i="0" u="none" strike="noStrike" kern="0" cap="none" spc="0" normalizeH="0" baseline="0" noProof="0" dirty="0">
                <a:ln>
                  <a:noFill/>
                </a:ln>
                <a:solidFill>
                  <a:srgbClr val="FFFFFF"/>
                </a:solidFill>
                <a:effectLst/>
                <a:uLnTx/>
                <a:uFillTx/>
                <a:latin typeface="IBM Plex Sans" charset="0"/>
              </a:rPr>
              <a:t>Manage secure creation and destruction of your workloads.</a:t>
            </a:r>
          </a:p>
          <a:p>
            <a:pPr marL="0" marR="0" lvl="1" indent="0" algn="l" defTabSz="914400" rtl="0" eaLnBrk="1" fontAlgn="base" latinLnBrk="0" hangingPunct="1">
              <a:lnSpc>
                <a:spcPct val="100000"/>
              </a:lnSpc>
              <a:spcBef>
                <a:spcPts val="0"/>
              </a:spcBef>
              <a:spcAft>
                <a:spcPts val="2400"/>
              </a:spcAft>
              <a:buClr>
                <a:srgbClr val="FFFFFF"/>
              </a:buClr>
              <a:buSzPct val="100000"/>
              <a:buFont typeface="Arial" panose="020B0604020202020204" pitchFamily="34" charset="0"/>
              <a:buNone/>
              <a:tabLst/>
              <a:defRPr/>
            </a:pPr>
            <a:r>
              <a:rPr kumimoji="0" lang="en-US" sz="1200" b="0" i="0" u="none" strike="noStrike" kern="0" cap="none" spc="0" normalizeH="0" baseline="0" noProof="0" dirty="0">
                <a:ln>
                  <a:noFill/>
                </a:ln>
                <a:solidFill>
                  <a:srgbClr val="FFFFFF"/>
                </a:solidFill>
                <a:effectLst/>
                <a:uLnTx/>
                <a:uFillTx/>
                <a:latin typeface="IBM Plex Sans" charset="0"/>
              </a:rPr>
              <a:t>Automate sign-off to certified levels of destruction.</a:t>
            </a:r>
            <a:endParaRPr kumimoji="0" lang="en-GB" sz="1200" b="0" i="0" u="none" strike="noStrike" kern="0" cap="none" spc="0" normalizeH="0" baseline="0" noProof="0" dirty="0">
              <a:ln>
                <a:noFill/>
              </a:ln>
              <a:solidFill>
                <a:srgbClr val="FFFFFF"/>
              </a:solidFill>
              <a:effectLst/>
              <a:uLnTx/>
              <a:uFillTx/>
              <a:latin typeface="IBM Plex Sans" charset="0"/>
            </a:endParaRPr>
          </a:p>
          <a:p>
            <a:pPr marL="0" marR="0" lvl="1" indent="0" algn="l" defTabSz="914400" rtl="0" eaLnBrk="1" fontAlgn="base" latinLnBrk="0" hangingPunct="1">
              <a:lnSpc>
                <a:spcPct val="100000"/>
              </a:lnSpc>
              <a:spcBef>
                <a:spcPts val="0"/>
              </a:spcBef>
              <a:spcAft>
                <a:spcPts val="2400"/>
              </a:spcAft>
              <a:buClr>
                <a:srgbClr val="FFFFFF"/>
              </a:buClr>
              <a:buSzPct val="100000"/>
              <a:buFont typeface="Arial" panose="020B0604020202020204" pitchFamily="34" charset="0"/>
              <a:buNone/>
              <a:tabLst/>
              <a:defRPr/>
            </a:pPr>
            <a:endParaRPr kumimoji="0" lang="en-GB" sz="1200" b="0" i="0" u="none" strike="noStrike" kern="0" cap="none" spc="0" normalizeH="0" baseline="0" noProof="0" dirty="0">
              <a:ln>
                <a:noFill/>
              </a:ln>
              <a:solidFill>
                <a:srgbClr val="FFFFFF"/>
              </a:solidFill>
              <a:effectLst/>
              <a:uLnTx/>
              <a:uFillTx/>
              <a:latin typeface="IBM Plex Sans" charset="0"/>
            </a:endParaRPr>
          </a:p>
          <a:p>
            <a:pPr marL="0" marR="0" lvl="1" indent="0" algn="l" defTabSz="914400" rtl="0" eaLnBrk="1" fontAlgn="base" latinLnBrk="0" hangingPunct="1">
              <a:lnSpc>
                <a:spcPct val="100000"/>
              </a:lnSpc>
              <a:spcBef>
                <a:spcPts val="0"/>
              </a:spcBef>
              <a:spcAft>
                <a:spcPts val="2400"/>
              </a:spcAft>
              <a:buClr>
                <a:srgbClr val="FFFFFF"/>
              </a:buClr>
              <a:buSzPct val="100000"/>
              <a:buFont typeface="Arial" panose="020B0604020202020204" pitchFamily="34" charset="0"/>
              <a:buNone/>
              <a:tabLst/>
              <a:defRPr/>
            </a:pPr>
            <a:br>
              <a:rPr kumimoji="0" lang="en-GB" sz="1200" b="0" i="0" u="none" strike="noStrike" kern="0" cap="none" spc="0" normalizeH="0" baseline="0" noProof="0" dirty="0">
                <a:ln>
                  <a:noFill/>
                </a:ln>
                <a:solidFill>
                  <a:srgbClr val="FFFFFF"/>
                </a:solidFill>
                <a:effectLst/>
                <a:uLnTx/>
                <a:uFillTx/>
                <a:latin typeface="IBM Plex Sans" charset="0"/>
              </a:rPr>
            </a:br>
            <a:endParaRPr kumimoji="0" lang="en-GB" sz="1600" b="0" i="0" u="none" strike="noStrike" kern="0" cap="none" spc="0" normalizeH="0" baseline="0" noProof="0" dirty="0">
              <a:ln>
                <a:noFill/>
              </a:ln>
              <a:solidFill>
                <a:srgbClr val="FFFFFF"/>
              </a:solidFill>
              <a:effectLst/>
              <a:uLnTx/>
              <a:uFillTx/>
              <a:latin typeface="IBM Plex Sans" charset="0"/>
            </a:endParaRPr>
          </a:p>
          <a:p>
            <a:pPr marL="0" marR="0" lvl="0" indent="0" algn="l" defTabSz="914400" rtl="0" eaLnBrk="1" fontAlgn="base" latinLnBrk="0" hangingPunct="1">
              <a:lnSpc>
                <a:spcPct val="100000"/>
              </a:lnSpc>
              <a:spcBef>
                <a:spcPts val="0"/>
              </a:spcBef>
              <a:spcAft>
                <a:spcPts val="2400"/>
              </a:spcAft>
              <a:buClr>
                <a:srgbClr val="6D6E70"/>
              </a:buClr>
              <a:buSzPct val="90000"/>
              <a:buFont typeface="Wingdings" pitchFamily="2" charset="2"/>
              <a:buNone/>
              <a:tabLst/>
              <a:defRPr/>
            </a:pPr>
            <a:r>
              <a:rPr kumimoji="0" lang="en-GB" sz="1200" b="1" i="0" u="none" strike="noStrike" kern="0" cap="none" spc="0" normalizeH="0" baseline="0" noProof="0" dirty="0">
                <a:ln>
                  <a:noFill/>
                </a:ln>
                <a:solidFill>
                  <a:srgbClr val="FFFFFF"/>
                </a:solidFill>
                <a:effectLst/>
                <a:uLnTx/>
                <a:uFillTx/>
                <a:latin typeface="IBM Plex Sans" charset="0"/>
              </a:rPr>
              <a:t>NIST Alignment: </a:t>
            </a:r>
            <a:r>
              <a:rPr kumimoji="0" lang="en-GB" sz="1200" b="0" i="0" u="none" strike="noStrike" kern="0" cap="none" spc="0" normalizeH="0" baseline="0" noProof="0" dirty="0">
                <a:ln>
                  <a:noFill/>
                </a:ln>
                <a:solidFill>
                  <a:srgbClr val="FFFFFF"/>
                </a:solidFill>
                <a:effectLst/>
                <a:uLnTx/>
                <a:uFillTx/>
                <a:latin typeface="IBM Plex Sans" charset="0"/>
              </a:rPr>
              <a:t>Protect</a:t>
            </a:r>
          </a:p>
        </p:txBody>
      </p:sp>
      <p:grpSp>
        <p:nvGrpSpPr>
          <p:cNvPr id="75" name="Group 74">
            <a:extLst>
              <a:ext uri="{FF2B5EF4-FFF2-40B4-BE49-F238E27FC236}">
                <a16:creationId xmlns:a16="http://schemas.microsoft.com/office/drawing/2014/main" id="{6B1F2679-AC61-644E-A070-70B7D71E1810}"/>
              </a:ext>
            </a:extLst>
          </p:cNvPr>
          <p:cNvGrpSpPr/>
          <p:nvPr/>
        </p:nvGrpSpPr>
        <p:grpSpPr>
          <a:xfrm>
            <a:off x="3442691" y="1430937"/>
            <a:ext cx="2549299" cy="2850591"/>
            <a:chOff x="4669387" y="1777725"/>
            <a:chExt cx="1737684" cy="1943054"/>
          </a:xfrm>
        </p:grpSpPr>
        <p:grpSp>
          <p:nvGrpSpPr>
            <p:cNvPr id="76" name="Group 75">
              <a:extLst>
                <a:ext uri="{FF2B5EF4-FFF2-40B4-BE49-F238E27FC236}">
                  <a16:creationId xmlns:a16="http://schemas.microsoft.com/office/drawing/2014/main" id="{1F0595F0-A7AA-714B-8516-1593824B28A3}"/>
                </a:ext>
              </a:extLst>
            </p:cNvPr>
            <p:cNvGrpSpPr/>
            <p:nvPr/>
          </p:nvGrpSpPr>
          <p:grpSpPr>
            <a:xfrm>
              <a:off x="4669387" y="1777725"/>
              <a:ext cx="1731647" cy="1834803"/>
              <a:chOff x="5197968" y="367367"/>
              <a:chExt cx="1323149" cy="1318337"/>
            </a:xfrm>
            <a:solidFill>
              <a:schemeClr val="tx1"/>
            </a:solidFill>
          </p:grpSpPr>
          <p:sp>
            <p:nvSpPr>
              <p:cNvPr id="83" name="Rectangle 82">
                <a:extLst>
                  <a:ext uri="{FF2B5EF4-FFF2-40B4-BE49-F238E27FC236}">
                    <a16:creationId xmlns:a16="http://schemas.microsoft.com/office/drawing/2014/main" id="{4DCD0E0A-B924-A844-BBE7-785075C79475}"/>
                  </a:ext>
                </a:extLst>
              </p:cNvPr>
              <p:cNvSpPr/>
              <p:nvPr/>
            </p:nvSpPr>
            <p:spPr bwMode="auto">
              <a:xfrm>
                <a:off x="5197969" y="367367"/>
                <a:ext cx="1323148" cy="1318337"/>
              </a:xfrm>
              <a:prstGeom prst="rect">
                <a:avLst/>
              </a:prstGeom>
              <a:grpFill/>
              <a:ln w="19050">
                <a:solidFill>
                  <a:schemeClr val="accent3"/>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sp>
            <p:nvSpPr>
              <p:cNvPr id="84" name="Rectangle 83">
                <a:extLst>
                  <a:ext uri="{FF2B5EF4-FFF2-40B4-BE49-F238E27FC236}">
                    <a16:creationId xmlns:a16="http://schemas.microsoft.com/office/drawing/2014/main" id="{93C43DA9-4942-7D42-9AB6-92CCBAE1EF86}"/>
                  </a:ext>
                </a:extLst>
              </p:cNvPr>
              <p:cNvSpPr/>
              <p:nvPr/>
            </p:nvSpPr>
            <p:spPr bwMode="auto">
              <a:xfrm>
                <a:off x="5197968" y="367367"/>
                <a:ext cx="1323148" cy="49669"/>
              </a:xfrm>
              <a:prstGeom prst="rect">
                <a:avLst/>
              </a:prstGeom>
              <a:solidFill>
                <a:schemeClr val="accent3"/>
              </a:solidFill>
              <a:ln w="19050">
                <a:solidFill>
                  <a:schemeClr val="accent3"/>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grpSp>
        <p:sp>
          <p:nvSpPr>
            <p:cNvPr id="77" name="TextBox 76">
              <a:extLst>
                <a:ext uri="{FF2B5EF4-FFF2-40B4-BE49-F238E27FC236}">
                  <a16:creationId xmlns:a16="http://schemas.microsoft.com/office/drawing/2014/main" id="{E51F2623-496F-0648-B563-B3C356CA15B4}"/>
                </a:ext>
              </a:extLst>
            </p:cNvPr>
            <p:cNvSpPr txBox="1"/>
            <p:nvPr/>
          </p:nvSpPr>
          <p:spPr>
            <a:xfrm>
              <a:off x="4678612" y="1955104"/>
              <a:ext cx="1715824" cy="398601"/>
            </a:xfrm>
            <a:prstGeom prst="rect">
              <a:avLst/>
            </a:prstGeom>
            <a:noFill/>
            <a:ln>
              <a:noFill/>
            </a:ln>
          </p:spPr>
          <p:txBody>
            <a:bodyPr wrap="square" rtlCol="0">
              <a:sp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Release, Deploy &amp; Decommission</a:t>
              </a:r>
            </a:p>
          </p:txBody>
        </p:sp>
        <p:grpSp>
          <p:nvGrpSpPr>
            <p:cNvPr id="78" name="Group 77">
              <a:extLst>
                <a:ext uri="{FF2B5EF4-FFF2-40B4-BE49-F238E27FC236}">
                  <a16:creationId xmlns:a16="http://schemas.microsoft.com/office/drawing/2014/main" id="{CD631238-85C2-F441-9652-FCF705F8A978}"/>
                </a:ext>
              </a:extLst>
            </p:cNvPr>
            <p:cNvGrpSpPr/>
            <p:nvPr/>
          </p:nvGrpSpPr>
          <p:grpSpPr>
            <a:xfrm>
              <a:off x="4809129" y="2382426"/>
              <a:ext cx="1449414" cy="1085260"/>
              <a:chOff x="152166" y="1545274"/>
              <a:chExt cx="2238077" cy="831072"/>
            </a:xfrm>
          </p:grpSpPr>
          <p:sp>
            <p:nvSpPr>
              <p:cNvPr id="80" name="TextBox 79">
                <a:extLst>
                  <a:ext uri="{FF2B5EF4-FFF2-40B4-BE49-F238E27FC236}">
                    <a16:creationId xmlns:a16="http://schemas.microsoft.com/office/drawing/2014/main" id="{4A67EC3D-2628-C64B-B9BF-CC353B578C52}"/>
                  </a:ext>
                </a:extLst>
              </p:cNvPr>
              <p:cNvSpPr txBox="1"/>
              <p:nvPr/>
            </p:nvSpPr>
            <p:spPr>
              <a:xfrm>
                <a:off x="152166" y="1545274"/>
                <a:ext cx="2238076" cy="235781"/>
              </a:xfrm>
              <a:prstGeom prst="rect">
                <a:avLst/>
              </a:prstGeom>
              <a:noFill/>
              <a:ln w="19050">
                <a:solidFill>
                  <a:schemeClr val="accent3"/>
                </a:solidFill>
              </a:ln>
            </p:spPr>
            <p:txBody>
              <a:bodyPr wrap="square" lIns="72000" rIns="36000" rtlCol="0" anchor="ctr">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5D9E0"/>
                    </a:solidFill>
                    <a:effectLst/>
                    <a:uLnTx/>
                    <a:uFillTx/>
                    <a:latin typeface="IBM Plex Sans" panose="020B0503050203000203" pitchFamily="34" charset="77"/>
                    <a:ea typeface="+mn-ea"/>
                    <a:cs typeface="+mn-cs"/>
                  </a:rPr>
                  <a:t>Continuous Component Control</a:t>
                </a:r>
              </a:p>
            </p:txBody>
          </p:sp>
          <p:sp>
            <p:nvSpPr>
              <p:cNvPr id="81" name="TextBox 80">
                <a:extLst>
                  <a:ext uri="{FF2B5EF4-FFF2-40B4-BE49-F238E27FC236}">
                    <a16:creationId xmlns:a16="http://schemas.microsoft.com/office/drawing/2014/main" id="{71AEF484-5BFC-664F-A7BA-4E5E6D804451}"/>
                  </a:ext>
                </a:extLst>
              </p:cNvPr>
              <p:cNvSpPr txBox="1"/>
              <p:nvPr/>
            </p:nvSpPr>
            <p:spPr>
              <a:xfrm>
                <a:off x="152168" y="1848950"/>
                <a:ext cx="2238075" cy="235781"/>
              </a:xfrm>
              <a:prstGeom prst="rect">
                <a:avLst/>
              </a:prstGeom>
              <a:noFill/>
              <a:ln w="19050">
                <a:solidFill>
                  <a:schemeClr val="accent3"/>
                </a:solidFill>
              </a:ln>
            </p:spPr>
            <p:txBody>
              <a:bodyPr wrap="square" rtlCol="0" anchor="ctr">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5D9E0"/>
                    </a:solidFill>
                    <a:effectLst/>
                    <a:uLnTx/>
                    <a:uFillTx/>
                    <a:latin typeface="IBM Plex Sans" panose="020B0503050203000203" pitchFamily="34" charset="77"/>
                    <a:ea typeface="+mn-ea"/>
                    <a:cs typeface="+mn-cs"/>
                  </a:rPr>
                  <a:t>App and Infra Orchestration</a:t>
                </a:r>
              </a:p>
            </p:txBody>
          </p:sp>
          <p:sp>
            <p:nvSpPr>
              <p:cNvPr id="82" name="TextBox 81">
                <a:extLst>
                  <a:ext uri="{FF2B5EF4-FFF2-40B4-BE49-F238E27FC236}">
                    <a16:creationId xmlns:a16="http://schemas.microsoft.com/office/drawing/2014/main" id="{812158C7-F9AC-434D-AB3C-5DC4D17727BF}"/>
                  </a:ext>
                </a:extLst>
              </p:cNvPr>
              <p:cNvSpPr txBox="1"/>
              <p:nvPr/>
            </p:nvSpPr>
            <p:spPr>
              <a:xfrm>
                <a:off x="152167" y="2145204"/>
                <a:ext cx="2238073" cy="231142"/>
              </a:xfrm>
              <a:prstGeom prst="rect">
                <a:avLst/>
              </a:prstGeom>
              <a:noFill/>
              <a:ln w="19050">
                <a:solidFill>
                  <a:schemeClr val="accent3"/>
                </a:solidFill>
              </a:ln>
            </p:spPr>
            <p:txBody>
              <a:bodyPr wrap="square" rtlCol="0" anchor="ctr">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5D9E0"/>
                    </a:solidFill>
                    <a:effectLst/>
                    <a:uLnTx/>
                    <a:uFillTx/>
                    <a:latin typeface="IBM Plex Sans" panose="020B0503050203000203" pitchFamily="34" charset="77"/>
                    <a:ea typeface="IBM Plex Sans" charset="0"/>
                    <a:cs typeface="IBM Plex Sans" charset="0"/>
                  </a:rPr>
                  <a:t>Data Cleansing &amp; Retention</a:t>
                </a:r>
              </a:p>
            </p:txBody>
          </p:sp>
        </p:grpSp>
        <p:sp>
          <p:nvSpPr>
            <p:cNvPr id="79" name="Right Triangle 78">
              <a:extLst>
                <a:ext uri="{FF2B5EF4-FFF2-40B4-BE49-F238E27FC236}">
                  <a16:creationId xmlns:a16="http://schemas.microsoft.com/office/drawing/2014/main" id="{869A8545-8436-0E44-BE71-B436E6193AB6}"/>
                </a:ext>
              </a:extLst>
            </p:cNvPr>
            <p:cNvSpPr/>
            <p:nvPr/>
          </p:nvSpPr>
          <p:spPr bwMode="auto">
            <a:xfrm rot="5400000">
              <a:off x="5483750" y="2797458"/>
              <a:ext cx="108959" cy="1737683"/>
            </a:xfrm>
            <a:prstGeom prst="rtTriangle">
              <a:avLst/>
            </a:prstGeom>
            <a:solidFill>
              <a:schemeClr val="accent3"/>
            </a:solidFill>
            <a:ln w="19050">
              <a:solidFill>
                <a:schemeClr val="accent3"/>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grpSp>
      <p:grpSp>
        <p:nvGrpSpPr>
          <p:cNvPr id="85" name="Group 84">
            <a:extLst>
              <a:ext uri="{FF2B5EF4-FFF2-40B4-BE49-F238E27FC236}">
                <a16:creationId xmlns:a16="http://schemas.microsoft.com/office/drawing/2014/main" id="{A670DE63-B9D1-EF40-97F9-2ECA95743A92}"/>
              </a:ext>
            </a:extLst>
          </p:cNvPr>
          <p:cNvGrpSpPr/>
          <p:nvPr/>
        </p:nvGrpSpPr>
        <p:grpSpPr>
          <a:xfrm>
            <a:off x="84773" y="1563155"/>
            <a:ext cx="3563006" cy="2636508"/>
            <a:chOff x="84773" y="1563155"/>
            <a:chExt cx="3563006" cy="2636508"/>
          </a:xfrm>
        </p:grpSpPr>
        <p:sp>
          <p:nvSpPr>
            <p:cNvPr id="86" name="Rectangle 85">
              <a:extLst>
                <a:ext uri="{FF2B5EF4-FFF2-40B4-BE49-F238E27FC236}">
                  <a16:creationId xmlns:a16="http://schemas.microsoft.com/office/drawing/2014/main" id="{4E18327B-2D49-5B45-B970-74C315C11069}"/>
                </a:ext>
              </a:extLst>
            </p:cNvPr>
            <p:cNvSpPr/>
            <p:nvPr/>
          </p:nvSpPr>
          <p:spPr bwMode="auto">
            <a:xfrm>
              <a:off x="2409824" y="2369615"/>
              <a:ext cx="1193607" cy="1481328"/>
            </a:xfrm>
            <a:prstGeom prst="rect">
              <a:avLst/>
            </a:prstGeom>
            <a:solidFill>
              <a:srgbClr val="000000">
                <a:alpha val="83922"/>
              </a:srgbClr>
            </a:solidFill>
            <a:ln w="19050">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cxnSp>
          <p:nvCxnSpPr>
            <p:cNvPr id="87" name="Straight Connector 86">
              <a:extLst>
                <a:ext uri="{FF2B5EF4-FFF2-40B4-BE49-F238E27FC236}">
                  <a16:creationId xmlns:a16="http://schemas.microsoft.com/office/drawing/2014/main" id="{2D43BCD3-0446-1B42-9371-9442390DE75B}"/>
                </a:ext>
              </a:extLst>
            </p:cNvPr>
            <p:cNvCxnSpPr>
              <a:cxnSpLocks/>
              <a:stCxn id="81" idx="1"/>
            </p:cNvCxnSpPr>
            <p:nvPr/>
          </p:nvCxnSpPr>
          <p:spPr bwMode="auto">
            <a:xfrm flipH="1" flipV="1">
              <a:off x="228601" y="3123656"/>
              <a:ext cx="3419106" cy="2046"/>
            </a:xfrm>
            <a:prstGeom prst="line">
              <a:avLst/>
            </a:prstGeom>
            <a:ln w="19050">
              <a:solidFill>
                <a:schemeClr val="accent3"/>
              </a:solidFill>
              <a:prstDash val="soli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8" name="TextBox 87">
              <a:extLst>
                <a:ext uri="{FF2B5EF4-FFF2-40B4-BE49-F238E27FC236}">
                  <a16:creationId xmlns:a16="http://schemas.microsoft.com/office/drawing/2014/main" id="{3D92F661-0717-FC4B-8A0D-A0ABE42CDEB9}"/>
                </a:ext>
              </a:extLst>
            </p:cNvPr>
            <p:cNvSpPr txBox="1"/>
            <p:nvPr/>
          </p:nvSpPr>
          <p:spPr>
            <a:xfrm>
              <a:off x="84773" y="1563155"/>
              <a:ext cx="3490083" cy="430887"/>
            </a:xfrm>
            <a:prstGeom prst="rect">
              <a:avLst/>
            </a:prstGeom>
            <a:noFill/>
          </p:spPr>
          <p:txBody>
            <a:bodyPr wrap="square"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Monitor and act on changes to component security. </a:t>
              </a:r>
              <a:r>
                <a:rPr kumimoji="0" lang="en-US" sz="11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Block vulnerable component deployment.</a:t>
              </a:r>
            </a:p>
          </p:txBody>
        </p:sp>
        <p:sp>
          <p:nvSpPr>
            <p:cNvPr id="89" name="TextBox 88">
              <a:extLst>
                <a:ext uri="{FF2B5EF4-FFF2-40B4-BE49-F238E27FC236}">
                  <a16:creationId xmlns:a16="http://schemas.microsoft.com/office/drawing/2014/main" id="{3DC5C439-59A9-B941-B04D-D730F8143E88}"/>
                </a:ext>
              </a:extLst>
            </p:cNvPr>
            <p:cNvSpPr txBox="1"/>
            <p:nvPr/>
          </p:nvSpPr>
          <p:spPr>
            <a:xfrm>
              <a:off x="93708" y="3721261"/>
              <a:ext cx="2390171" cy="430887"/>
            </a:xfrm>
            <a:prstGeom prst="rect">
              <a:avLst/>
            </a:prstGeom>
            <a:noFill/>
          </p:spPr>
          <p:txBody>
            <a:bodyPr wrap="square"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Build </a:t>
              </a:r>
              <a:r>
                <a:rPr kumimoji="0" lang="en-US" sz="11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data cleansing</a:t>
              </a:r>
              <a:r>
                <a:rPr kumimoji="0" lang="en-US" sz="1100" b="0"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 into your decommissioning activities.</a:t>
              </a:r>
              <a:endParaRPr kumimoji="0" lang="en-US" sz="11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endParaRPr>
            </a:p>
          </p:txBody>
        </p:sp>
        <p:sp>
          <p:nvSpPr>
            <p:cNvPr id="90" name="TextBox 89">
              <a:extLst>
                <a:ext uri="{FF2B5EF4-FFF2-40B4-BE49-F238E27FC236}">
                  <a16:creationId xmlns:a16="http://schemas.microsoft.com/office/drawing/2014/main" id="{B3FCE57C-6E53-4E47-BC75-7F52A20A056C}"/>
                </a:ext>
              </a:extLst>
            </p:cNvPr>
            <p:cNvSpPr txBox="1"/>
            <p:nvPr/>
          </p:nvSpPr>
          <p:spPr>
            <a:xfrm>
              <a:off x="102726" y="2645252"/>
              <a:ext cx="3450594" cy="430887"/>
            </a:xfrm>
            <a:prstGeom prst="rect">
              <a:avLst/>
            </a:prstGeom>
            <a:noFill/>
          </p:spPr>
          <p:txBody>
            <a:bodyPr wrap="square"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Orchestrate and automate the deployment of your </a:t>
              </a:r>
              <a:r>
                <a:rPr kumimoji="0" lang="en-US" sz="11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secure application </a:t>
              </a:r>
              <a:r>
                <a:rPr kumimoji="0" lang="en-US" sz="1100" b="0"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and</a:t>
              </a:r>
              <a:r>
                <a:rPr kumimoji="0" lang="en-US" sz="11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 underlying infrastructure.</a:t>
              </a:r>
              <a:endParaRPr kumimoji="0" lang="en-US" sz="1100" b="0" i="0" u="none" strike="noStrike" kern="1200" cap="none" spc="0" normalizeH="0" baseline="0" noProof="0" dirty="0">
                <a:ln>
                  <a:noFill/>
                </a:ln>
                <a:solidFill>
                  <a:srgbClr val="FFFFFF"/>
                </a:solidFill>
                <a:effectLst/>
                <a:uLnTx/>
                <a:uFillTx/>
                <a:latin typeface="IBM Plex Sans" charset="0"/>
                <a:ea typeface="IBM Plex Sans" charset="0"/>
                <a:cs typeface="IBM Plex Sans" charset="0"/>
              </a:endParaRPr>
            </a:p>
          </p:txBody>
        </p:sp>
        <p:grpSp>
          <p:nvGrpSpPr>
            <p:cNvPr id="91" name="Group 90">
              <a:extLst>
                <a:ext uri="{FF2B5EF4-FFF2-40B4-BE49-F238E27FC236}">
                  <a16:creationId xmlns:a16="http://schemas.microsoft.com/office/drawing/2014/main" id="{61E6320A-DA15-794E-B825-56A4DC859C4B}"/>
                </a:ext>
              </a:extLst>
            </p:cNvPr>
            <p:cNvGrpSpPr/>
            <p:nvPr/>
          </p:nvGrpSpPr>
          <p:grpSpPr>
            <a:xfrm>
              <a:off x="220648" y="2009687"/>
              <a:ext cx="3427131" cy="541240"/>
              <a:chOff x="247486" y="1928724"/>
              <a:chExt cx="3353793" cy="491031"/>
            </a:xfrm>
          </p:grpSpPr>
          <p:cxnSp>
            <p:nvCxnSpPr>
              <p:cNvPr id="95" name="Straight Connector 94">
                <a:extLst>
                  <a:ext uri="{FF2B5EF4-FFF2-40B4-BE49-F238E27FC236}">
                    <a16:creationId xmlns:a16="http://schemas.microsoft.com/office/drawing/2014/main" id="{F5FE946B-E780-114B-ACA9-64E3305C70C1}"/>
                  </a:ext>
                </a:extLst>
              </p:cNvPr>
              <p:cNvCxnSpPr>
                <a:cxnSpLocks/>
              </p:cNvCxnSpPr>
              <p:nvPr/>
            </p:nvCxnSpPr>
            <p:spPr bwMode="auto">
              <a:xfrm flipH="1">
                <a:off x="247486" y="1928724"/>
                <a:ext cx="2770616" cy="0"/>
              </a:xfrm>
              <a:prstGeom prst="line">
                <a:avLst/>
              </a:prstGeom>
              <a:ln w="19050">
                <a:solidFill>
                  <a:schemeClr val="accent3"/>
                </a:solidFill>
                <a:prstDash val="soli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6" name="Straight Connector 95">
                <a:extLst>
                  <a:ext uri="{FF2B5EF4-FFF2-40B4-BE49-F238E27FC236}">
                    <a16:creationId xmlns:a16="http://schemas.microsoft.com/office/drawing/2014/main" id="{F5F34759-6760-F240-803D-DB0C80527722}"/>
                  </a:ext>
                </a:extLst>
              </p:cNvPr>
              <p:cNvCxnSpPr>
                <a:cxnSpLocks/>
              </p:cNvCxnSpPr>
              <p:nvPr/>
            </p:nvCxnSpPr>
            <p:spPr bwMode="auto">
              <a:xfrm flipH="1" flipV="1">
                <a:off x="3018172" y="1930144"/>
                <a:ext cx="583107" cy="489611"/>
              </a:xfrm>
              <a:prstGeom prst="line">
                <a:avLst/>
              </a:prstGeom>
              <a:ln w="19050">
                <a:solidFill>
                  <a:schemeClr val="accent3"/>
                </a:solidFill>
                <a:prstDash val="solid"/>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92" name="Group 91">
              <a:extLst>
                <a:ext uri="{FF2B5EF4-FFF2-40B4-BE49-F238E27FC236}">
                  <a16:creationId xmlns:a16="http://schemas.microsoft.com/office/drawing/2014/main" id="{B9ADCC36-FBCC-1D42-92F9-9C1F95C70D5E}"/>
                </a:ext>
              </a:extLst>
            </p:cNvPr>
            <p:cNvGrpSpPr/>
            <p:nvPr/>
          </p:nvGrpSpPr>
          <p:grpSpPr>
            <a:xfrm flipV="1">
              <a:off x="220648" y="3658423"/>
              <a:ext cx="3427131" cy="541240"/>
              <a:chOff x="247486" y="1928724"/>
              <a:chExt cx="3353793" cy="491031"/>
            </a:xfrm>
          </p:grpSpPr>
          <p:cxnSp>
            <p:nvCxnSpPr>
              <p:cNvPr id="93" name="Straight Connector 92">
                <a:extLst>
                  <a:ext uri="{FF2B5EF4-FFF2-40B4-BE49-F238E27FC236}">
                    <a16:creationId xmlns:a16="http://schemas.microsoft.com/office/drawing/2014/main" id="{6851B848-5A80-EE48-9170-0FAAA00373A6}"/>
                  </a:ext>
                </a:extLst>
              </p:cNvPr>
              <p:cNvCxnSpPr>
                <a:cxnSpLocks/>
              </p:cNvCxnSpPr>
              <p:nvPr/>
            </p:nvCxnSpPr>
            <p:spPr bwMode="auto">
              <a:xfrm flipH="1">
                <a:off x="247486" y="1928724"/>
                <a:ext cx="2770616" cy="0"/>
              </a:xfrm>
              <a:prstGeom prst="line">
                <a:avLst/>
              </a:prstGeom>
              <a:ln w="19050">
                <a:solidFill>
                  <a:schemeClr val="accent3"/>
                </a:solidFill>
                <a:prstDash val="soli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4" name="Straight Connector 93">
                <a:extLst>
                  <a:ext uri="{FF2B5EF4-FFF2-40B4-BE49-F238E27FC236}">
                    <a16:creationId xmlns:a16="http://schemas.microsoft.com/office/drawing/2014/main" id="{85CE9DEC-96EC-D246-8535-08EE215BF829}"/>
                  </a:ext>
                </a:extLst>
              </p:cNvPr>
              <p:cNvCxnSpPr>
                <a:cxnSpLocks/>
              </p:cNvCxnSpPr>
              <p:nvPr/>
            </p:nvCxnSpPr>
            <p:spPr bwMode="auto">
              <a:xfrm flipH="1" flipV="1">
                <a:off x="3018172" y="1930144"/>
                <a:ext cx="583107" cy="489611"/>
              </a:xfrm>
              <a:prstGeom prst="line">
                <a:avLst/>
              </a:prstGeom>
              <a:ln w="19050">
                <a:solidFill>
                  <a:schemeClr val="accent3"/>
                </a:solidFill>
                <a:prstDash val="solid"/>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sp>
        <p:nvSpPr>
          <p:cNvPr id="50" name="Footer Placeholder 2">
            <a:extLst>
              <a:ext uri="{FF2B5EF4-FFF2-40B4-BE49-F238E27FC236}">
                <a16:creationId xmlns:a16="http://schemas.microsoft.com/office/drawing/2014/main" id="{79E10C53-5A55-E647-B6A8-07E323B8F347}"/>
              </a:ext>
            </a:extLst>
          </p:cNvPr>
          <p:cNvSpPr txBox="1">
            <a:spLocks/>
          </p:cNvSpPr>
          <p:nvPr/>
        </p:nvSpPr>
        <p:spPr>
          <a:xfrm>
            <a:off x="202971" y="4837444"/>
            <a:ext cx="4156684" cy="166687"/>
          </a:xfrm>
          <a:prstGeom prst="rect">
            <a:avLst/>
          </a:prstGeom>
        </p:spPr>
        <p:txBody>
          <a:bodyPr vert="horz" lIns="0" tIns="0" rIns="0" bIns="0" rtlCol="0" anchor="ctr"/>
          <a:lstStyle>
            <a:defPPr>
              <a:defRPr lang="en-US"/>
            </a:defPPr>
            <a:lvl1pPr marL="0" marR="0" indent="0" algn="l" defTabSz="685983" rtl="0" eaLnBrk="1" fontAlgn="auto" latinLnBrk="0" hangingPunct="1">
              <a:lnSpc>
                <a:spcPct val="100000"/>
              </a:lnSpc>
              <a:spcBef>
                <a:spcPts val="0"/>
              </a:spcBef>
              <a:spcAft>
                <a:spcPts val="0"/>
              </a:spcAft>
              <a:buClrTx/>
              <a:buSzTx/>
              <a:buFontTx/>
              <a:buNone/>
              <a:tabLst/>
              <a:defRPr sz="600" kern="1200">
                <a:solidFill>
                  <a:srgbClr val="868D95"/>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868D95"/>
                </a:solidFill>
                <a:effectLst/>
                <a:uLnTx/>
                <a:uFillTx/>
                <a:latin typeface="IBM Plex Sans Light"/>
                <a:ea typeface="+mn-ea"/>
                <a:cs typeface="+mn-cs"/>
              </a:rPr>
              <a:t>IBM Security / © 2020 IBM Corporation</a:t>
            </a:r>
            <a:endParaRPr kumimoji="0" lang="en-US" sz="600" b="0" i="0" u="none" strike="noStrike" kern="1200" cap="none" spc="0" normalizeH="0" baseline="0" noProof="0" dirty="0">
              <a:ln>
                <a:noFill/>
              </a:ln>
              <a:solidFill>
                <a:srgbClr val="868D95"/>
              </a:solidFill>
              <a:effectLst/>
              <a:uLnTx/>
              <a:uFillTx/>
              <a:latin typeface="IBM Plex Sans Light"/>
              <a:ea typeface="+mn-ea"/>
              <a:cs typeface="+mn-cs"/>
            </a:endParaRPr>
          </a:p>
        </p:txBody>
      </p:sp>
    </p:spTree>
    <p:extLst>
      <p:ext uri="{BB962C8B-B14F-4D97-AF65-F5344CB8AC3E}">
        <p14:creationId xmlns:p14="http://schemas.microsoft.com/office/powerpoint/2010/main" val="166989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300"/>
                                  </p:stCondLst>
                                  <p:childTnLst>
                                    <p:animMotion origin="layout" path="M -1.94444E-6 3.08642E-6 L 0.15434 3.08642E-6 " pathEditMode="relative" rAng="0" ptsTypes="AA">
                                      <p:cBhvr>
                                        <p:cTn id="6" dur="750" fill="hold"/>
                                        <p:tgtEl>
                                          <p:spTgt spid="39"/>
                                        </p:tgtEl>
                                        <p:attrNameLst>
                                          <p:attrName>ppt_x</p:attrName>
                                          <p:attrName>ppt_y</p:attrName>
                                        </p:attrNameLst>
                                      </p:cBhvr>
                                      <p:rCtr x="7708" y="0"/>
                                    </p:animMotion>
                                  </p:childTnLst>
                                </p:cTn>
                              </p:par>
                            </p:childTnLst>
                          </p:cTn>
                        </p:par>
                        <p:par>
                          <p:cTn id="7" fill="hold">
                            <p:stCondLst>
                              <p:cond delay="1050"/>
                            </p:stCondLst>
                            <p:childTnLst>
                              <p:par>
                                <p:cTn id="8" presetID="1" presetClass="entr" presetSubtype="0" fill="hold" nodeType="afterEffect">
                                  <p:stCondLst>
                                    <p:cond delay="0"/>
                                  </p:stCondLst>
                                  <p:childTnLst>
                                    <p:set>
                                      <p:cBhvr>
                                        <p:cTn id="9" dur="1" fill="hold">
                                          <p:stCondLst>
                                            <p:cond delay="0"/>
                                          </p:stCondLst>
                                        </p:cTn>
                                        <p:tgtEl>
                                          <p:spTgt spid="75"/>
                                        </p:tgtEl>
                                        <p:attrNameLst>
                                          <p:attrName>style.visibility</p:attrName>
                                        </p:attrNameLst>
                                      </p:cBhvr>
                                      <p:to>
                                        <p:strVal val="visible"/>
                                      </p:to>
                                    </p:set>
                                  </p:childTnLst>
                                </p:cTn>
                              </p:par>
                              <p:par>
                                <p:cTn id="10" presetID="22" presetClass="entr" presetSubtype="2" fill="hold" nodeType="withEffect">
                                  <p:stCondLst>
                                    <p:cond delay="0"/>
                                  </p:stCondLst>
                                  <p:childTnLst>
                                    <p:set>
                                      <p:cBhvr>
                                        <p:cTn id="11" dur="1" fill="hold">
                                          <p:stCondLst>
                                            <p:cond delay="0"/>
                                          </p:stCondLst>
                                        </p:cTn>
                                        <p:tgtEl>
                                          <p:spTgt spid="85"/>
                                        </p:tgtEl>
                                        <p:attrNameLst>
                                          <p:attrName>style.visibility</p:attrName>
                                        </p:attrNameLst>
                                      </p:cBhvr>
                                      <p:to>
                                        <p:strVal val="visible"/>
                                      </p:to>
                                    </p:set>
                                    <p:animEffect transition="in" filter="wipe(right)">
                                      <p:cBhvr>
                                        <p:cTn id="12" dur="500"/>
                                        <p:tgtEl>
                                          <p:spTgt spid="85"/>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B31D2257-C1BB-764B-AED1-936FEA8507A0}"/>
              </a:ext>
            </a:extLst>
          </p:cNvPr>
          <p:cNvGrpSpPr/>
          <p:nvPr/>
        </p:nvGrpSpPr>
        <p:grpSpPr>
          <a:xfrm>
            <a:off x="2032592" y="1430938"/>
            <a:ext cx="2549300" cy="2850591"/>
            <a:chOff x="4669387" y="1777725"/>
            <a:chExt cx="1737684" cy="1943054"/>
          </a:xfrm>
        </p:grpSpPr>
        <p:grpSp>
          <p:nvGrpSpPr>
            <p:cNvPr id="40" name="Group 39">
              <a:extLst>
                <a:ext uri="{FF2B5EF4-FFF2-40B4-BE49-F238E27FC236}">
                  <a16:creationId xmlns:a16="http://schemas.microsoft.com/office/drawing/2014/main" id="{B70BBF77-FF5F-0245-8F37-CB38F9E7AF5A}"/>
                </a:ext>
              </a:extLst>
            </p:cNvPr>
            <p:cNvGrpSpPr/>
            <p:nvPr/>
          </p:nvGrpSpPr>
          <p:grpSpPr>
            <a:xfrm>
              <a:off x="4669387" y="1777725"/>
              <a:ext cx="1731647" cy="1834803"/>
              <a:chOff x="5197968" y="367367"/>
              <a:chExt cx="1323149" cy="1318337"/>
            </a:xfrm>
            <a:solidFill>
              <a:schemeClr val="tx1"/>
            </a:solidFill>
          </p:grpSpPr>
          <p:sp>
            <p:nvSpPr>
              <p:cNvPr id="47" name="Rectangle 46">
                <a:extLst>
                  <a:ext uri="{FF2B5EF4-FFF2-40B4-BE49-F238E27FC236}">
                    <a16:creationId xmlns:a16="http://schemas.microsoft.com/office/drawing/2014/main" id="{03C4E355-AB3A-234F-9E0A-BE3D0DCBF712}"/>
                  </a:ext>
                </a:extLst>
              </p:cNvPr>
              <p:cNvSpPr/>
              <p:nvPr/>
            </p:nvSpPr>
            <p:spPr bwMode="auto">
              <a:xfrm>
                <a:off x="5197969" y="367367"/>
                <a:ext cx="1323148" cy="1318337"/>
              </a:xfrm>
              <a:prstGeom prst="rect">
                <a:avLst/>
              </a:prstGeom>
              <a:grpFill/>
              <a:ln w="19050">
                <a:solidFill>
                  <a:schemeClr val="accent5"/>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sp>
            <p:nvSpPr>
              <p:cNvPr id="48" name="Rectangle 47">
                <a:extLst>
                  <a:ext uri="{FF2B5EF4-FFF2-40B4-BE49-F238E27FC236}">
                    <a16:creationId xmlns:a16="http://schemas.microsoft.com/office/drawing/2014/main" id="{5F1548AA-354D-904B-96B2-FE6A5261E709}"/>
                  </a:ext>
                </a:extLst>
              </p:cNvPr>
              <p:cNvSpPr/>
              <p:nvPr/>
            </p:nvSpPr>
            <p:spPr bwMode="auto">
              <a:xfrm>
                <a:off x="5197968" y="367367"/>
                <a:ext cx="1323148" cy="49669"/>
              </a:xfrm>
              <a:prstGeom prst="rect">
                <a:avLst/>
              </a:prstGeom>
              <a:solidFill>
                <a:schemeClr val="accent5"/>
              </a:solidFill>
              <a:ln w="19050">
                <a:solidFill>
                  <a:schemeClr val="accent5"/>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grpSp>
        <p:sp>
          <p:nvSpPr>
            <p:cNvPr id="41" name="TextBox 40">
              <a:extLst>
                <a:ext uri="{FF2B5EF4-FFF2-40B4-BE49-F238E27FC236}">
                  <a16:creationId xmlns:a16="http://schemas.microsoft.com/office/drawing/2014/main" id="{D33CA766-BA98-3C47-8E75-CF4E1E4176BF}"/>
                </a:ext>
              </a:extLst>
            </p:cNvPr>
            <p:cNvSpPr txBox="1"/>
            <p:nvPr/>
          </p:nvSpPr>
          <p:spPr>
            <a:xfrm>
              <a:off x="4809128" y="1955104"/>
              <a:ext cx="1449412" cy="230769"/>
            </a:xfrm>
            <a:prstGeom prst="rect">
              <a:avLst/>
            </a:prstGeom>
            <a:noFill/>
            <a:ln>
              <a:noFill/>
            </a:ln>
          </p:spPr>
          <p:txBody>
            <a:bodyPr wrap="square" rtlCol="0">
              <a:sp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Operate &amp; Monitor</a:t>
              </a:r>
            </a:p>
          </p:txBody>
        </p:sp>
        <p:grpSp>
          <p:nvGrpSpPr>
            <p:cNvPr id="42" name="Group 41">
              <a:extLst>
                <a:ext uri="{FF2B5EF4-FFF2-40B4-BE49-F238E27FC236}">
                  <a16:creationId xmlns:a16="http://schemas.microsoft.com/office/drawing/2014/main" id="{9B79BC5C-F04E-C947-81CE-8E1A40DDFB2A}"/>
                </a:ext>
              </a:extLst>
            </p:cNvPr>
            <p:cNvGrpSpPr/>
            <p:nvPr/>
          </p:nvGrpSpPr>
          <p:grpSpPr>
            <a:xfrm>
              <a:off x="4809129" y="2382426"/>
              <a:ext cx="1449414" cy="1085260"/>
              <a:chOff x="152166" y="1545274"/>
              <a:chExt cx="2238077" cy="831072"/>
            </a:xfrm>
          </p:grpSpPr>
          <p:sp>
            <p:nvSpPr>
              <p:cNvPr id="44" name="TextBox 43">
                <a:extLst>
                  <a:ext uri="{FF2B5EF4-FFF2-40B4-BE49-F238E27FC236}">
                    <a16:creationId xmlns:a16="http://schemas.microsoft.com/office/drawing/2014/main" id="{853A805B-56F1-5E46-AA46-50C34E163039}"/>
                  </a:ext>
                </a:extLst>
              </p:cNvPr>
              <p:cNvSpPr txBox="1"/>
              <p:nvPr/>
            </p:nvSpPr>
            <p:spPr>
              <a:xfrm>
                <a:off x="152166" y="1545274"/>
                <a:ext cx="2238076" cy="235781"/>
              </a:xfrm>
              <a:prstGeom prst="rect">
                <a:avLst/>
              </a:prstGeom>
              <a:noFill/>
              <a:ln w="19050">
                <a:solidFill>
                  <a:schemeClr val="accent5"/>
                </a:solidFill>
              </a:ln>
            </p:spPr>
            <p:txBody>
              <a:bodyPr wrap="square" rtlCol="0" anchor="ctr">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5D9E0"/>
                    </a:solidFill>
                    <a:effectLst/>
                    <a:uLnTx/>
                    <a:uFillTx/>
                    <a:latin typeface="IBM Plex Sans" panose="020B0503050203000203" pitchFamily="34" charset="77"/>
                    <a:ea typeface="+mn-ea"/>
                    <a:cs typeface="+mn-cs"/>
                  </a:rPr>
                  <a:t>Detect and Visualize</a:t>
                </a:r>
              </a:p>
            </p:txBody>
          </p:sp>
          <p:sp>
            <p:nvSpPr>
              <p:cNvPr id="45" name="TextBox 44">
                <a:extLst>
                  <a:ext uri="{FF2B5EF4-FFF2-40B4-BE49-F238E27FC236}">
                    <a16:creationId xmlns:a16="http://schemas.microsoft.com/office/drawing/2014/main" id="{96D866E9-F342-214D-AB38-D531F2755314}"/>
                  </a:ext>
                </a:extLst>
              </p:cNvPr>
              <p:cNvSpPr txBox="1"/>
              <p:nvPr/>
            </p:nvSpPr>
            <p:spPr>
              <a:xfrm>
                <a:off x="152168" y="1848950"/>
                <a:ext cx="2238075" cy="235781"/>
              </a:xfrm>
              <a:prstGeom prst="rect">
                <a:avLst/>
              </a:prstGeom>
              <a:noFill/>
              <a:ln w="19050">
                <a:solidFill>
                  <a:schemeClr val="accent5"/>
                </a:solidFill>
              </a:ln>
            </p:spPr>
            <p:txBody>
              <a:bodyPr wrap="square" rtlCol="0" anchor="ctr">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5D9E0"/>
                    </a:solidFill>
                    <a:effectLst/>
                    <a:uLnTx/>
                    <a:uFillTx/>
                    <a:latin typeface="IBM Plex Sans" panose="020B0503050203000203" pitchFamily="34" charset="77"/>
                    <a:ea typeface="IBM Plex Sans" charset="0"/>
                    <a:cs typeface="IBM Plex Sans" charset="0"/>
                  </a:rPr>
                  <a:t>Respond</a:t>
                </a:r>
              </a:p>
            </p:txBody>
          </p:sp>
          <p:sp>
            <p:nvSpPr>
              <p:cNvPr id="46" name="TextBox 45">
                <a:extLst>
                  <a:ext uri="{FF2B5EF4-FFF2-40B4-BE49-F238E27FC236}">
                    <a16:creationId xmlns:a16="http://schemas.microsoft.com/office/drawing/2014/main" id="{65A87F21-DE6A-5449-B374-CF406954441A}"/>
                  </a:ext>
                </a:extLst>
              </p:cNvPr>
              <p:cNvSpPr txBox="1"/>
              <p:nvPr/>
            </p:nvSpPr>
            <p:spPr>
              <a:xfrm>
                <a:off x="152167" y="2145204"/>
                <a:ext cx="2238073" cy="231142"/>
              </a:xfrm>
              <a:prstGeom prst="rect">
                <a:avLst/>
              </a:prstGeom>
              <a:noFill/>
              <a:ln w="19050">
                <a:solidFill>
                  <a:schemeClr val="accent5"/>
                </a:solidFill>
              </a:ln>
            </p:spPr>
            <p:txBody>
              <a:bodyPr wrap="square" rtlCol="0" anchor="ctr">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5D9E0"/>
                    </a:solidFill>
                    <a:effectLst/>
                    <a:uLnTx/>
                    <a:uFillTx/>
                    <a:latin typeface="IBM Plex Sans" panose="020B0503050203000203" pitchFamily="34" charset="77"/>
                    <a:ea typeface="IBM Plex Sans" charset="0"/>
                    <a:cs typeface="IBM Plex Sans" charset="0"/>
                  </a:rPr>
                  <a:t>Recover </a:t>
                </a:r>
              </a:p>
            </p:txBody>
          </p:sp>
        </p:grpSp>
        <p:sp>
          <p:nvSpPr>
            <p:cNvPr id="43" name="Right Triangle 42">
              <a:extLst>
                <a:ext uri="{FF2B5EF4-FFF2-40B4-BE49-F238E27FC236}">
                  <a16:creationId xmlns:a16="http://schemas.microsoft.com/office/drawing/2014/main" id="{62DAF616-5A4D-4440-9C2F-0AFAF25843A4}"/>
                </a:ext>
              </a:extLst>
            </p:cNvPr>
            <p:cNvSpPr/>
            <p:nvPr/>
          </p:nvSpPr>
          <p:spPr bwMode="auto">
            <a:xfrm rot="5400000">
              <a:off x="5483750" y="2797458"/>
              <a:ext cx="108959" cy="1737683"/>
            </a:xfrm>
            <a:prstGeom prst="rtTriangle">
              <a:avLst/>
            </a:prstGeom>
            <a:solidFill>
              <a:schemeClr val="accent5"/>
            </a:solidFill>
            <a:ln w="19050">
              <a:solidFill>
                <a:schemeClr val="accent5"/>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grpSp>
      <p:sp>
        <p:nvSpPr>
          <p:cNvPr id="2" name="Title 1">
            <a:extLst>
              <a:ext uri="{FF2B5EF4-FFF2-40B4-BE49-F238E27FC236}">
                <a16:creationId xmlns:a16="http://schemas.microsoft.com/office/drawing/2014/main" id="{2B9F9CF5-9B1E-784F-ADD2-38E744FE9F10}"/>
              </a:ext>
            </a:extLst>
          </p:cNvPr>
          <p:cNvSpPr>
            <a:spLocks noGrp="1"/>
          </p:cNvSpPr>
          <p:nvPr>
            <p:ph type="title"/>
          </p:nvPr>
        </p:nvSpPr>
        <p:spPr>
          <a:xfrm>
            <a:off x="210312" y="201168"/>
            <a:ext cx="6419088" cy="609398"/>
          </a:xfrm>
        </p:spPr>
        <p:txBody>
          <a:bodyPr/>
          <a:lstStyle/>
          <a:p>
            <a:r>
              <a:rPr lang="en-US" b="1" dirty="0"/>
              <a:t>Sec</a:t>
            </a:r>
            <a:r>
              <a:rPr lang="en-US" dirty="0"/>
              <a:t>ure </a:t>
            </a:r>
            <a:r>
              <a:rPr lang="en-US" b="1" dirty="0"/>
              <a:t>Op</a:t>
            </a:r>
            <a:r>
              <a:rPr lang="en-US" dirty="0"/>
              <a:t>eration</a:t>
            </a:r>
            <a:r>
              <a:rPr lang="en-US" b="1" dirty="0"/>
              <a:t>s: </a:t>
            </a:r>
            <a:r>
              <a:rPr lang="en-US" dirty="0"/>
              <a:t>Operate &amp; Monitor</a:t>
            </a:r>
            <a:br>
              <a:rPr lang="en-US" b="1" dirty="0"/>
            </a:br>
            <a:r>
              <a:rPr lang="en-US" sz="2000" dirty="0">
                <a:solidFill>
                  <a:schemeClr val="accent6"/>
                </a:solidFill>
              </a:rPr>
              <a:t>Be ready when there is an incident / breach</a:t>
            </a:r>
            <a:endParaRPr lang="en-US" dirty="0">
              <a:solidFill>
                <a:schemeClr val="accent6"/>
              </a:solidFill>
            </a:endParaRPr>
          </a:p>
        </p:txBody>
      </p:sp>
      <p:sp>
        <p:nvSpPr>
          <p:cNvPr id="4" name="Slide Number Placeholder 3">
            <a:extLst>
              <a:ext uri="{FF2B5EF4-FFF2-40B4-BE49-F238E27FC236}">
                <a16:creationId xmlns:a16="http://schemas.microsoft.com/office/drawing/2014/main" id="{6ADB81EA-E1E3-F346-857A-F78FB756EB60}"/>
              </a:ext>
            </a:extLst>
          </p:cNvPr>
          <p:cNvSpPr>
            <a:spLocks noGrp="1"/>
          </p:cNvSpPr>
          <p:nvPr>
            <p:ph type="sldNum" sz="quarter" idx="11"/>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59395FB3-9C97-154F-86B2-7E381B951268}" type="slidenum">
              <a:rPr kumimoji="0" lang="en-US" sz="600" b="0" i="0" u="none" strike="noStrike" kern="1200" cap="none" spc="0" normalizeH="0" baseline="0" noProof="0" smtClean="0">
                <a:ln>
                  <a:noFill/>
                </a:ln>
                <a:solidFill>
                  <a:srgbClr val="868D95"/>
                </a:solidFill>
                <a:effectLst/>
                <a:uLnTx/>
                <a:uFillTx/>
                <a:latin typeface="IBM Plex Sans Light" panose="020B0403050203000203" pitchFamily="34" charset="77"/>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17</a:t>
            </a:fld>
            <a:endParaRPr kumimoji="0" lang="en-US" sz="600" b="0" i="0" u="none" strike="noStrike" kern="1200" cap="none" spc="0" normalizeH="0" baseline="0" noProof="0" dirty="0">
              <a:ln>
                <a:noFill/>
              </a:ln>
              <a:solidFill>
                <a:srgbClr val="868D95"/>
              </a:solidFill>
              <a:effectLst/>
              <a:uLnTx/>
              <a:uFillTx/>
              <a:latin typeface="IBM Plex Sans Light" panose="020B0403050203000203" pitchFamily="34" charset="77"/>
              <a:ea typeface="+mn-ea"/>
              <a:cs typeface="+mn-cs"/>
            </a:endParaRPr>
          </a:p>
        </p:txBody>
      </p:sp>
      <p:pic>
        <p:nvPicPr>
          <p:cNvPr id="36" name="Picture 35">
            <a:extLst>
              <a:ext uri="{FF2B5EF4-FFF2-40B4-BE49-F238E27FC236}">
                <a16:creationId xmlns:a16="http://schemas.microsoft.com/office/drawing/2014/main" id="{EA87075B-8BC6-4A42-BC99-8BA241EE22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5541"/>
          <a:stretch/>
        </p:blipFill>
        <p:spPr>
          <a:xfrm rot="16200000" flipV="1">
            <a:off x="3795928" y="2314713"/>
            <a:ext cx="5141049" cy="516523"/>
          </a:xfrm>
          <a:prstGeom prst="rect">
            <a:avLst/>
          </a:prstGeom>
        </p:spPr>
      </p:pic>
      <p:sp>
        <p:nvSpPr>
          <p:cNvPr id="51" name="Text Placeholder 4">
            <a:extLst>
              <a:ext uri="{FF2B5EF4-FFF2-40B4-BE49-F238E27FC236}">
                <a16:creationId xmlns:a16="http://schemas.microsoft.com/office/drawing/2014/main" id="{11196497-1C43-1D49-8F6B-FB0547308CE7}"/>
              </a:ext>
            </a:extLst>
          </p:cNvPr>
          <p:cNvSpPr txBox="1">
            <a:spLocks/>
          </p:cNvSpPr>
          <p:nvPr/>
        </p:nvSpPr>
        <p:spPr>
          <a:xfrm>
            <a:off x="6814142" y="182853"/>
            <a:ext cx="2054572" cy="3727371"/>
          </a:xfrm>
          <a:prstGeom prst="rect">
            <a:avLst/>
          </a:prstGeom>
        </p:spPr>
        <p:txBody>
          <a:bodyPr/>
          <a:lstStyle>
            <a:lvl1pPr marL="0" indent="0" algn="l" rtl="0" eaLnBrk="1" fontAlgn="base" hangingPunct="1">
              <a:lnSpc>
                <a:spcPct val="100000"/>
              </a:lnSpc>
              <a:spcBef>
                <a:spcPts val="1200"/>
              </a:spcBef>
              <a:spcAft>
                <a:spcPct val="0"/>
              </a:spcAft>
              <a:buClr>
                <a:srgbClr val="6D6E70"/>
              </a:buClr>
              <a:buSzPct val="90000"/>
              <a:buFont typeface="Wingdings" pitchFamily="2" charset="2"/>
              <a:buNone/>
              <a:defRPr sz="1400">
                <a:solidFill>
                  <a:schemeClr val="bg1"/>
                </a:solidFill>
                <a:latin typeface="IBM Plex Sans" charset="0"/>
                <a:ea typeface="IBM Plex Sans" charset="0"/>
                <a:cs typeface="IBM Plex Sans" charset="0"/>
              </a:defRPr>
            </a:lvl1pPr>
            <a:lvl2pPr marL="171450" indent="-171450" algn="l" rtl="0" eaLnBrk="1" fontAlgn="base" hangingPunct="1">
              <a:lnSpc>
                <a:spcPct val="100000"/>
              </a:lnSpc>
              <a:spcBef>
                <a:spcPts val="1200"/>
              </a:spcBef>
              <a:spcAft>
                <a:spcPct val="0"/>
              </a:spcAft>
              <a:buClr>
                <a:schemeClr val="bg1"/>
              </a:buClr>
              <a:buSzPct val="100000"/>
              <a:buFont typeface="Arial" panose="020B0604020202020204" pitchFamily="34" charset="0"/>
              <a:buChar char="•"/>
              <a:tabLst/>
              <a:defRPr sz="1400">
                <a:solidFill>
                  <a:schemeClr val="bg1"/>
                </a:solidFill>
                <a:latin typeface="IBM Plex Sans" charset="0"/>
                <a:ea typeface="IBM Plex Sans" charset="0"/>
                <a:cs typeface="IBM Plex Sans" charset="0"/>
              </a:defRPr>
            </a:lvl2pPr>
            <a:lvl3pPr marL="342900" indent="-141288" algn="l" rtl="0" eaLnBrk="1" fontAlgn="base" hangingPunct="1">
              <a:lnSpc>
                <a:spcPct val="100000"/>
              </a:lnSpc>
              <a:spcBef>
                <a:spcPts val="1200"/>
              </a:spcBef>
              <a:spcAft>
                <a:spcPct val="0"/>
              </a:spcAft>
              <a:buClr>
                <a:schemeClr val="bg1"/>
              </a:buClr>
              <a:buSzPct val="100000"/>
              <a:buFont typeface="System Font Regular"/>
              <a:buChar char="–"/>
              <a:tabLst/>
              <a:defRPr sz="1400">
                <a:solidFill>
                  <a:schemeClr val="bg1"/>
                </a:solidFill>
                <a:latin typeface="IBM Plex Sans" charset="0"/>
                <a:ea typeface="IBM Plex Sans" charset="0"/>
                <a:cs typeface="IBM Plex Sans" charset="0"/>
              </a:defRPr>
            </a:lvl3pPr>
            <a:lvl4pPr marL="628650" indent="-193675" algn="l" rtl="0" eaLnBrk="1" fontAlgn="base" hangingPunct="1">
              <a:lnSpc>
                <a:spcPct val="100000"/>
              </a:lnSpc>
              <a:spcBef>
                <a:spcPts val="1200"/>
              </a:spcBef>
              <a:spcAft>
                <a:spcPct val="0"/>
              </a:spcAft>
              <a:buClr>
                <a:schemeClr val="bg1"/>
              </a:buClr>
              <a:buSzPct val="100000"/>
              <a:buFont typeface="System Font Regular"/>
              <a:buChar char="»"/>
              <a:tabLst/>
              <a:defRPr sz="1400" baseline="0">
                <a:solidFill>
                  <a:schemeClr val="bg1"/>
                </a:solidFill>
                <a:latin typeface="IBM Plex Sans" charset="0"/>
                <a:ea typeface="IBM Plex Sans" charset="0"/>
                <a:cs typeface="IBM Plex Sans" charset="0"/>
              </a:defRPr>
            </a:lvl4pPr>
            <a:lvl5pPr marL="803275" indent="-171450" algn="l" rtl="0" eaLnBrk="1" fontAlgn="base" hangingPunct="1">
              <a:lnSpc>
                <a:spcPct val="100000"/>
              </a:lnSpc>
              <a:spcBef>
                <a:spcPts val="1200"/>
              </a:spcBef>
              <a:spcAft>
                <a:spcPct val="0"/>
              </a:spcAft>
              <a:buClr>
                <a:schemeClr val="bg1"/>
              </a:buClr>
              <a:buFont typeface="System Font Regular"/>
              <a:buChar char="–"/>
              <a:tabLst/>
              <a:defRPr sz="1400">
                <a:solidFill>
                  <a:schemeClr val="bg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marL="0" marR="0" lvl="1" indent="0" algn="l" defTabSz="914400" rtl="0" eaLnBrk="1" fontAlgn="base" latinLnBrk="0" hangingPunct="1">
              <a:lnSpc>
                <a:spcPct val="100000"/>
              </a:lnSpc>
              <a:spcBef>
                <a:spcPts val="0"/>
              </a:spcBef>
              <a:spcAft>
                <a:spcPts val="2400"/>
              </a:spcAft>
              <a:buClr>
                <a:srgbClr val="FFFFFF"/>
              </a:buClr>
              <a:buSzPct val="100000"/>
              <a:buFont typeface="Arial" panose="020B0604020202020204" pitchFamily="34" charset="0"/>
              <a:buNone/>
              <a:tabLst/>
              <a:defRPr/>
            </a:pPr>
            <a:r>
              <a:rPr kumimoji="0" lang="en-GB" sz="1400" b="1" i="0" u="none" strike="noStrike" kern="0" cap="none" spc="0" normalizeH="0" baseline="0" noProof="0" dirty="0">
                <a:ln>
                  <a:noFill/>
                </a:ln>
                <a:solidFill>
                  <a:srgbClr val="BB8EFF"/>
                </a:solidFill>
                <a:effectLst/>
                <a:uLnTx/>
                <a:uFillTx/>
                <a:latin typeface="IBM Plex Sans" charset="0"/>
              </a:rPr>
              <a:t>Operate &amp; Monitor</a:t>
            </a:r>
          </a:p>
          <a:p>
            <a:pPr marL="0" marR="0" lvl="1" indent="0" algn="l" defTabSz="914400" rtl="0" eaLnBrk="1" fontAlgn="base" latinLnBrk="0" hangingPunct="1">
              <a:lnSpc>
                <a:spcPct val="100000"/>
              </a:lnSpc>
              <a:spcBef>
                <a:spcPts val="0"/>
              </a:spcBef>
              <a:spcAft>
                <a:spcPts val="2400"/>
              </a:spcAft>
              <a:buClr>
                <a:srgbClr val="FFFFFF"/>
              </a:buClr>
              <a:buSzPct val="100000"/>
              <a:buFont typeface="Arial" panose="020B0604020202020204" pitchFamily="34" charset="0"/>
              <a:buNone/>
              <a:tabLst/>
              <a:defRPr/>
            </a:pPr>
            <a:r>
              <a:rPr kumimoji="0" lang="en-US" sz="1200" b="0" i="0" u="none" strike="noStrike" kern="0" cap="none" spc="0" normalizeH="0" baseline="0" noProof="0" dirty="0">
                <a:ln>
                  <a:noFill/>
                </a:ln>
                <a:solidFill>
                  <a:srgbClr val="FFFFFF"/>
                </a:solidFill>
                <a:effectLst/>
                <a:uLnTx/>
                <a:uFillTx/>
                <a:latin typeface="IBM Plex Sans" charset="0"/>
              </a:rPr>
              <a:t>If you don’t detect it, you can’t fix it.</a:t>
            </a:r>
          </a:p>
          <a:p>
            <a:pPr marL="0" marR="0" lvl="1" indent="0" algn="l" defTabSz="914400" rtl="0" eaLnBrk="1" fontAlgn="base" latinLnBrk="0" hangingPunct="1">
              <a:lnSpc>
                <a:spcPct val="100000"/>
              </a:lnSpc>
              <a:spcBef>
                <a:spcPts val="0"/>
              </a:spcBef>
              <a:spcAft>
                <a:spcPts val="2400"/>
              </a:spcAft>
              <a:buClr>
                <a:srgbClr val="FFFFFF"/>
              </a:buClr>
              <a:buSzPct val="100000"/>
              <a:buFont typeface="Arial" panose="020B0604020202020204" pitchFamily="34" charset="0"/>
              <a:buNone/>
              <a:tabLst/>
              <a:defRPr/>
            </a:pPr>
            <a:r>
              <a:rPr kumimoji="0" lang="en-US" sz="1200" b="0" i="0" u="none" strike="noStrike" kern="0" cap="none" spc="0" normalizeH="0" baseline="0" noProof="0" dirty="0">
                <a:ln>
                  <a:noFill/>
                </a:ln>
                <a:solidFill>
                  <a:srgbClr val="FFFFFF"/>
                </a:solidFill>
                <a:effectLst/>
                <a:uLnTx/>
                <a:uFillTx/>
                <a:latin typeface="IBM Plex Sans" charset="0"/>
              </a:rPr>
              <a:t>Integrated operational security helps ensure the security health of the system is as good as it can be with the latest information.</a:t>
            </a:r>
          </a:p>
          <a:p>
            <a:pPr marL="0" marR="0" lvl="1" indent="0" algn="l" defTabSz="914400" rtl="0" eaLnBrk="1" fontAlgn="base" latinLnBrk="0" hangingPunct="1">
              <a:lnSpc>
                <a:spcPct val="100000"/>
              </a:lnSpc>
              <a:spcBef>
                <a:spcPts val="0"/>
              </a:spcBef>
              <a:spcAft>
                <a:spcPts val="2400"/>
              </a:spcAft>
              <a:buClr>
                <a:srgbClr val="FFFFFF"/>
              </a:buClr>
              <a:buSzPct val="100000"/>
              <a:buFont typeface="Arial" panose="020B0604020202020204" pitchFamily="34" charset="0"/>
              <a:buNone/>
              <a:tabLst/>
              <a:defRPr/>
            </a:pPr>
            <a:r>
              <a:rPr kumimoji="0" lang="en-US" sz="1200" b="0" i="0" u="none" strike="noStrike" kern="0" cap="none" spc="0" normalizeH="0" baseline="0" noProof="0" dirty="0">
                <a:ln>
                  <a:noFill/>
                </a:ln>
                <a:solidFill>
                  <a:srgbClr val="FFFFFF"/>
                </a:solidFill>
                <a:effectLst/>
                <a:uLnTx/>
                <a:uFillTx/>
                <a:latin typeface="IBM Plex Sans" charset="0"/>
              </a:rPr>
              <a:t>Playbooks-as-code run automatically, as issues are detected they are remediated and reported on.</a:t>
            </a:r>
            <a:br>
              <a:rPr kumimoji="0" lang="en-GB" sz="1200" b="0" i="0" u="none" strike="noStrike" kern="0" cap="none" spc="0" normalizeH="0" baseline="0" noProof="0" dirty="0">
                <a:ln>
                  <a:noFill/>
                </a:ln>
                <a:solidFill>
                  <a:srgbClr val="FFFFFF"/>
                </a:solidFill>
                <a:effectLst/>
                <a:uLnTx/>
                <a:uFillTx/>
                <a:latin typeface="IBM Plex Sans" charset="0"/>
              </a:rPr>
            </a:br>
            <a:endParaRPr kumimoji="0" lang="en-GB" sz="2000" b="0" i="0" u="none" strike="noStrike" kern="0" cap="none" spc="0" normalizeH="0" baseline="0" noProof="0" dirty="0">
              <a:ln>
                <a:noFill/>
              </a:ln>
              <a:solidFill>
                <a:srgbClr val="FFFFFF"/>
              </a:solidFill>
              <a:effectLst/>
              <a:uLnTx/>
              <a:uFillTx/>
              <a:latin typeface="IBM Plex Sans" charset="0"/>
            </a:endParaRPr>
          </a:p>
          <a:p>
            <a:pPr marL="0" marR="0" lvl="0" indent="0" algn="l" defTabSz="914400" rtl="0" eaLnBrk="1" fontAlgn="base" latinLnBrk="0" hangingPunct="1">
              <a:lnSpc>
                <a:spcPct val="100000"/>
              </a:lnSpc>
              <a:spcBef>
                <a:spcPts val="0"/>
              </a:spcBef>
              <a:spcAft>
                <a:spcPts val="2400"/>
              </a:spcAft>
              <a:buClr>
                <a:srgbClr val="6D6E70"/>
              </a:buClr>
              <a:buSzPct val="90000"/>
              <a:buFont typeface="Wingdings" pitchFamily="2" charset="2"/>
              <a:buNone/>
              <a:tabLst/>
              <a:defRPr/>
            </a:pPr>
            <a:r>
              <a:rPr kumimoji="0" lang="en-GB" sz="1200" b="1" i="0" u="none" strike="noStrike" kern="0" cap="none" spc="0" normalizeH="0" baseline="0" noProof="0" dirty="0">
                <a:ln>
                  <a:noFill/>
                </a:ln>
                <a:solidFill>
                  <a:srgbClr val="FFFFFF"/>
                </a:solidFill>
                <a:effectLst/>
                <a:uLnTx/>
                <a:uFillTx/>
                <a:latin typeface="IBM Plex Sans" charset="0"/>
              </a:rPr>
              <a:t>NIST Alignment: </a:t>
            </a:r>
            <a:r>
              <a:rPr kumimoji="0" lang="en-GB" sz="1200" b="0" i="0" u="none" strike="noStrike" kern="0" cap="none" spc="0" normalizeH="0" baseline="0" noProof="0" dirty="0">
                <a:ln>
                  <a:noFill/>
                </a:ln>
                <a:solidFill>
                  <a:srgbClr val="FFFFFF"/>
                </a:solidFill>
                <a:effectLst/>
                <a:uLnTx/>
                <a:uFillTx/>
                <a:latin typeface="IBM Plex Sans" charset="0"/>
              </a:rPr>
              <a:t>Detect, Respond, Recover</a:t>
            </a:r>
          </a:p>
        </p:txBody>
      </p:sp>
      <p:sp>
        <p:nvSpPr>
          <p:cNvPr id="92" name="Rectangle 91">
            <a:extLst>
              <a:ext uri="{FF2B5EF4-FFF2-40B4-BE49-F238E27FC236}">
                <a16:creationId xmlns:a16="http://schemas.microsoft.com/office/drawing/2014/main" id="{FFB760B1-E210-FC49-926D-D9A57C47566E}"/>
              </a:ext>
            </a:extLst>
          </p:cNvPr>
          <p:cNvSpPr/>
          <p:nvPr/>
        </p:nvSpPr>
        <p:spPr bwMode="auto">
          <a:xfrm>
            <a:off x="1956021" y="1264257"/>
            <a:ext cx="2711395" cy="3196425"/>
          </a:xfrm>
          <a:prstGeom prst="rect">
            <a:avLst/>
          </a:prstGeom>
          <a:solidFill>
            <a:schemeClr val="tx1"/>
          </a:solidFill>
          <a:ln w="19050">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grpSp>
        <p:nvGrpSpPr>
          <p:cNvPr id="93" name="Group 92">
            <a:extLst>
              <a:ext uri="{FF2B5EF4-FFF2-40B4-BE49-F238E27FC236}">
                <a16:creationId xmlns:a16="http://schemas.microsoft.com/office/drawing/2014/main" id="{BBB401EF-4A92-5B41-B89E-F2CE60B6E819}"/>
              </a:ext>
            </a:extLst>
          </p:cNvPr>
          <p:cNvGrpSpPr/>
          <p:nvPr/>
        </p:nvGrpSpPr>
        <p:grpSpPr>
          <a:xfrm>
            <a:off x="3442691" y="1430937"/>
            <a:ext cx="2549299" cy="2850591"/>
            <a:chOff x="4669387" y="1777725"/>
            <a:chExt cx="1737684" cy="1943054"/>
          </a:xfrm>
        </p:grpSpPr>
        <p:grpSp>
          <p:nvGrpSpPr>
            <p:cNvPr id="94" name="Group 93">
              <a:extLst>
                <a:ext uri="{FF2B5EF4-FFF2-40B4-BE49-F238E27FC236}">
                  <a16:creationId xmlns:a16="http://schemas.microsoft.com/office/drawing/2014/main" id="{68864848-CB7A-6C49-BC69-46ACF6B01F5E}"/>
                </a:ext>
              </a:extLst>
            </p:cNvPr>
            <p:cNvGrpSpPr/>
            <p:nvPr/>
          </p:nvGrpSpPr>
          <p:grpSpPr>
            <a:xfrm>
              <a:off x="4669387" y="1777725"/>
              <a:ext cx="1731647" cy="1834803"/>
              <a:chOff x="5197968" y="367367"/>
              <a:chExt cx="1323149" cy="1318337"/>
            </a:xfrm>
            <a:solidFill>
              <a:schemeClr val="tx1"/>
            </a:solidFill>
          </p:grpSpPr>
          <p:sp>
            <p:nvSpPr>
              <p:cNvPr id="101" name="Rectangle 100">
                <a:extLst>
                  <a:ext uri="{FF2B5EF4-FFF2-40B4-BE49-F238E27FC236}">
                    <a16:creationId xmlns:a16="http://schemas.microsoft.com/office/drawing/2014/main" id="{DBDDC5F0-DB6E-CE42-848A-874CCCE04C1B}"/>
                  </a:ext>
                </a:extLst>
              </p:cNvPr>
              <p:cNvSpPr/>
              <p:nvPr/>
            </p:nvSpPr>
            <p:spPr bwMode="auto">
              <a:xfrm>
                <a:off x="5197969" y="367367"/>
                <a:ext cx="1323148" cy="1318337"/>
              </a:xfrm>
              <a:prstGeom prst="rect">
                <a:avLst/>
              </a:prstGeom>
              <a:grpFill/>
              <a:ln w="19050">
                <a:solidFill>
                  <a:schemeClr val="accent5"/>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sp>
            <p:nvSpPr>
              <p:cNvPr id="102" name="Rectangle 101">
                <a:extLst>
                  <a:ext uri="{FF2B5EF4-FFF2-40B4-BE49-F238E27FC236}">
                    <a16:creationId xmlns:a16="http://schemas.microsoft.com/office/drawing/2014/main" id="{90D9D198-30A0-D048-BFFC-1FCC559C5AD6}"/>
                  </a:ext>
                </a:extLst>
              </p:cNvPr>
              <p:cNvSpPr/>
              <p:nvPr/>
            </p:nvSpPr>
            <p:spPr bwMode="auto">
              <a:xfrm>
                <a:off x="5197968" y="367367"/>
                <a:ext cx="1323148" cy="49669"/>
              </a:xfrm>
              <a:prstGeom prst="rect">
                <a:avLst/>
              </a:prstGeom>
              <a:solidFill>
                <a:schemeClr val="accent5"/>
              </a:solidFill>
              <a:ln w="19050">
                <a:solidFill>
                  <a:schemeClr val="accent5"/>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grpSp>
        <p:sp>
          <p:nvSpPr>
            <p:cNvPr id="95" name="TextBox 94">
              <a:extLst>
                <a:ext uri="{FF2B5EF4-FFF2-40B4-BE49-F238E27FC236}">
                  <a16:creationId xmlns:a16="http://schemas.microsoft.com/office/drawing/2014/main" id="{480A97D2-6F51-D441-A9D5-71B2ECDE09F0}"/>
                </a:ext>
              </a:extLst>
            </p:cNvPr>
            <p:cNvSpPr txBox="1"/>
            <p:nvPr/>
          </p:nvSpPr>
          <p:spPr>
            <a:xfrm>
              <a:off x="4678612" y="1955104"/>
              <a:ext cx="1715824" cy="230769"/>
            </a:xfrm>
            <a:prstGeom prst="rect">
              <a:avLst/>
            </a:prstGeom>
            <a:noFill/>
            <a:ln>
              <a:noFill/>
            </a:ln>
          </p:spPr>
          <p:txBody>
            <a:bodyPr wrap="square" rtlCol="0">
              <a:sp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Operate &amp; Monitor</a:t>
              </a:r>
            </a:p>
          </p:txBody>
        </p:sp>
        <p:grpSp>
          <p:nvGrpSpPr>
            <p:cNvPr id="96" name="Group 95">
              <a:extLst>
                <a:ext uri="{FF2B5EF4-FFF2-40B4-BE49-F238E27FC236}">
                  <a16:creationId xmlns:a16="http://schemas.microsoft.com/office/drawing/2014/main" id="{2FC9DC7A-60E8-FD49-85E9-1731FEDB213B}"/>
                </a:ext>
              </a:extLst>
            </p:cNvPr>
            <p:cNvGrpSpPr/>
            <p:nvPr/>
          </p:nvGrpSpPr>
          <p:grpSpPr>
            <a:xfrm>
              <a:off x="4809129" y="2382426"/>
              <a:ext cx="1449414" cy="1085260"/>
              <a:chOff x="152166" y="1545274"/>
              <a:chExt cx="2238077" cy="831072"/>
            </a:xfrm>
          </p:grpSpPr>
          <p:sp>
            <p:nvSpPr>
              <p:cNvPr id="98" name="TextBox 97">
                <a:extLst>
                  <a:ext uri="{FF2B5EF4-FFF2-40B4-BE49-F238E27FC236}">
                    <a16:creationId xmlns:a16="http://schemas.microsoft.com/office/drawing/2014/main" id="{DD80A612-86B5-AB4F-AEF4-B65F366129DC}"/>
                  </a:ext>
                </a:extLst>
              </p:cNvPr>
              <p:cNvSpPr txBox="1"/>
              <p:nvPr/>
            </p:nvSpPr>
            <p:spPr>
              <a:xfrm>
                <a:off x="152166" y="1545274"/>
                <a:ext cx="2238076" cy="235781"/>
              </a:xfrm>
              <a:prstGeom prst="rect">
                <a:avLst/>
              </a:prstGeom>
              <a:noFill/>
              <a:ln w="19050">
                <a:solidFill>
                  <a:schemeClr val="accent5"/>
                </a:solidFill>
              </a:ln>
            </p:spPr>
            <p:txBody>
              <a:bodyPr wrap="square" rtlCol="0" anchor="ctr">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5D9E0"/>
                    </a:solidFill>
                    <a:effectLst/>
                    <a:uLnTx/>
                    <a:uFillTx/>
                    <a:latin typeface="IBM Plex Sans" panose="020B0503050203000203" pitchFamily="34" charset="77"/>
                    <a:ea typeface="+mn-ea"/>
                    <a:cs typeface="+mn-cs"/>
                  </a:rPr>
                  <a:t>Detect and Visualize</a:t>
                </a:r>
              </a:p>
            </p:txBody>
          </p:sp>
          <p:sp>
            <p:nvSpPr>
              <p:cNvPr id="99" name="TextBox 98">
                <a:extLst>
                  <a:ext uri="{FF2B5EF4-FFF2-40B4-BE49-F238E27FC236}">
                    <a16:creationId xmlns:a16="http://schemas.microsoft.com/office/drawing/2014/main" id="{D63B6131-AAC0-3245-B316-3464D54B4027}"/>
                  </a:ext>
                </a:extLst>
              </p:cNvPr>
              <p:cNvSpPr txBox="1"/>
              <p:nvPr/>
            </p:nvSpPr>
            <p:spPr>
              <a:xfrm>
                <a:off x="152168" y="1848950"/>
                <a:ext cx="2238075" cy="235781"/>
              </a:xfrm>
              <a:prstGeom prst="rect">
                <a:avLst/>
              </a:prstGeom>
              <a:noFill/>
              <a:ln w="19050">
                <a:solidFill>
                  <a:schemeClr val="accent5"/>
                </a:solidFill>
              </a:ln>
            </p:spPr>
            <p:txBody>
              <a:bodyPr wrap="square" rtlCol="0" anchor="ctr">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5D9E0"/>
                    </a:solidFill>
                    <a:effectLst/>
                    <a:uLnTx/>
                    <a:uFillTx/>
                    <a:latin typeface="IBM Plex Sans" panose="020B0503050203000203" pitchFamily="34" charset="77"/>
                    <a:ea typeface="+mn-ea"/>
                    <a:cs typeface="+mn-cs"/>
                  </a:rPr>
                  <a:t>Respond</a:t>
                </a:r>
              </a:p>
            </p:txBody>
          </p:sp>
          <p:sp>
            <p:nvSpPr>
              <p:cNvPr id="100" name="TextBox 99">
                <a:extLst>
                  <a:ext uri="{FF2B5EF4-FFF2-40B4-BE49-F238E27FC236}">
                    <a16:creationId xmlns:a16="http://schemas.microsoft.com/office/drawing/2014/main" id="{76C64A1C-8D49-C844-BA8F-FB7AFFA82FF1}"/>
                  </a:ext>
                </a:extLst>
              </p:cNvPr>
              <p:cNvSpPr txBox="1"/>
              <p:nvPr/>
            </p:nvSpPr>
            <p:spPr>
              <a:xfrm>
                <a:off x="152167" y="2145204"/>
                <a:ext cx="2238073" cy="231142"/>
              </a:xfrm>
              <a:prstGeom prst="rect">
                <a:avLst/>
              </a:prstGeom>
              <a:noFill/>
              <a:ln w="19050">
                <a:solidFill>
                  <a:schemeClr val="accent5"/>
                </a:solidFill>
              </a:ln>
            </p:spPr>
            <p:txBody>
              <a:bodyPr wrap="square" rtlCol="0" anchor="ctr">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5D9E0"/>
                    </a:solidFill>
                    <a:effectLst/>
                    <a:uLnTx/>
                    <a:uFillTx/>
                    <a:latin typeface="IBM Plex Sans" panose="020B0503050203000203" pitchFamily="34" charset="77"/>
                    <a:ea typeface="IBM Plex Sans" charset="0"/>
                    <a:cs typeface="IBM Plex Sans" charset="0"/>
                  </a:rPr>
                  <a:t>Recover</a:t>
                </a:r>
              </a:p>
            </p:txBody>
          </p:sp>
        </p:grpSp>
        <p:sp>
          <p:nvSpPr>
            <p:cNvPr id="97" name="Right Triangle 96">
              <a:extLst>
                <a:ext uri="{FF2B5EF4-FFF2-40B4-BE49-F238E27FC236}">
                  <a16:creationId xmlns:a16="http://schemas.microsoft.com/office/drawing/2014/main" id="{8A550A9C-7150-634B-A3F3-A201D4301C1F}"/>
                </a:ext>
              </a:extLst>
            </p:cNvPr>
            <p:cNvSpPr/>
            <p:nvPr/>
          </p:nvSpPr>
          <p:spPr bwMode="auto">
            <a:xfrm rot="5400000">
              <a:off x="5483750" y="2797458"/>
              <a:ext cx="108959" cy="1737683"/>
            </a:xfrm>
            <a:prstGeom prst="rtTriangle">
              <a:avLst/>
            </a:prstGeom>
            <a:solidFill>
              <a:schemeClr val="accent5"/>
            </a:solidFill>
            <a:ln w="19050">
              <a:solidFill>
                <a:schemeClr val="accent5"/>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grpSp>
      <p:grpSp>
        <p:nvGrpSpPr>
          <p:cNvPr id="103" name="Group 102">
            <a:extLst>
              <a:ext uri="{FF2B5EF4-FFF2-40B4-BE49-F238E27FC236}">
                <a16:creationId xmlns:a16="http://schemas.microsoft.com/office/drawing/2014/main" id="{B6F13007-071C-A74F-98F0-8CB3FE580A9A}"/>
              </a:ext>
            </a:extLst>
          </p:cNvPr>
          <p:cNvGrpSpPr/>
          <p:nvPr/>
        </p:nvGrpSpPr>
        <p:grpSpPr>
          <a:xfrm>
            <a:off x="141924" y="2065943"/>
            <a:ext cx="3505854" cy="1592470"/>
            <a:chOff x="141924" y="2065943"/>
            <a:chExt cx="3505854" cy="1592470"/>
          </a:xfrm>
        </p:grpSpPr>
        <p:sp>
          <p:nvSpPr>
            <p:cNvPr id="104" name="Rectangle 103">
              <a:extLst>
                <a:ext uri="{FF2B5EF4-FFF2-40B4-BE49-F238E27FC236}">
                  <a16:creationId xmlns:a16="http://schemas.microsoft.com/office/drawing/2014/main" id="{956076C5-B860-1541-AD15-73FAE06BCE0F}"/>
                </a:ext>
              </a:extLst>
            </p:cNvPr>
            <p:cNvSpPr/>
            <p:nvPr/>
          </p:nvSpPr>
          <p:spPr bwMode="auto">
            <a:xfrm>
              <a:off x="2350041" y="2550926"/>
              <a:ext cx="1253391" cy="1040954"/>
            </a:xfrm>
            <a:prstGeom prst="rect">
              <a:avLst/>
            </a:prstGeom>
            <a:solidFill>
              <a:srgbClr val="000000">
                <a:alpha val="83922"/>
              </a:srgbClr>
            </a:solidFill>
            <a:ln w="19050">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cxnSp>
          <p:nvCxnSpPr>
            <p:cNvPr id="105" name="Straight Connector 104">
              <a:extLst>
                <a:ext uri="{FF2B5EF4-FFF2-40B4-BE49-F238E27FC236}">
                  <a16:creationId xmlns:a16="http://schemas.microsoft.com/office/drawing/2014/main" id="{830ABCC2-EBE0-514B-B87F-BE684EBF5117}"/>
                </a:ext>
              </a:extLst>
            </p:cNvPr>
            <p:cNvCxnSpPr>
              <a:cxnSpLocks/>
              <a:stCxn id="99" idx="1"/>
            </p:cNvCxnSpPr>
            <p:nvPr/>
          </p:nvCxnSpPr>
          <p:spPr bwMode="auto">
            <a:xfrm flipH="1">
              <a:off x="3051920" y="3125702"/>
              <a:ext cx="595784" cy="309896"/>
            </a:xfrm>
            <a:prstGeom prst="line">
              <a:avLst/>
            </a:prstGeom>
            <a:ln w="19050">
              <a:solidFill>
                <a:schemeClr val="accent5"/>
              </a:solidFill>
              <a:prstDash val="soli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06" name="TextBox 105">
              <a:extLst>
                <a:ext uri="{FF2B5EF4-FFF2-40B4-BE49-F238E27FC236}">
                  <a16:creationId xmlns:a16="http://schemas.microsoft.com/office/drawing/2014/main" id="{9E66C447-1005-C142-BF4A-B229589B35D2}"/>
                </a:ext>
              </a:extLst>
            </p:cNvPr>
            <p:cNvSpPr txBox="1"/>
            <p:nvPr/>
          </p:nvSpPr>
          <p:spPr>
            <a:xfrm>
              <a:off x="157300" y="2065943"/>
              <a:ext cx="3022900" cy="430887"/>
            </a:xfrm>
            <a:prstGeom prst="rect">
              <a:avLst/>
            </a:prstGeom>
            <a:noFill/>
          </p:spPr>
          <p:txBody>
            <a:bodyPr wrap="square"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Visualization of your environments adds </a:t>
              </a:r>
              <a:r>
                <a:rPr kumimoji="0" lang="en-US" sz="11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context &amp; clarity</a:t>
              </a:r>
            </a:p>
          </p:txBody>
        </p:sp>
        <p:sp>
          <p:nvSpPr>
            <p:cNvPr id="107" name="TextBox 106">
              <a:extLst>
                <a:ext uri="{FF2B5EF4-FFF2-40B4-BE49-F238E27FC236}">
                  <a16:creationId xmlns:a16="http://schemas.microsoft.com/office/drawing/2014/main" id="{43815DD2-9DD6-8547-A554-E1AD2EEF2BA1}"/>
                </a:ext>
              </a:extLst>
            </p:cNvPr>
            <p:cNvSpPr txBox="1"/>
            <p:nvPr/>
          </p:nvSpPr>
          <p:spPr>
            <a:xfrm>
              <a:off x="141924" y="2962590"/>
              <a:ext cx="3372299" cy="430887"/>
            </a:xfrm>
            <a:prstGeom prst="rect">
              <a:avLst/>
            </a:prstGeom>
            <a:noFill/>
          </p:spPr>
          <p:txBody>
            <a:bodyPr wrap="square"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Playbooks</a:t>
              </a:r>
              <a:r>
                <a:rPr kumimoji="0" lang="en-US" sz="1100" b="0"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 drive your response and recovery efforts</a:t>
              </a:r>
              <a:endParaRPr kumimoji="0" lang="en-US" sz="11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endParaRPr>
            </a:p>
          </p:txBody>
        </p:sp>
        <p:cxnSp>
          <p:nvCxnSpPr>
            <p:cNvPr id="108" name="Straight Connector 107">
              <a:extLst>
                <a:ext uri="{FF2B5EF4-FFF2-40B4-BE49-F238E27FC236}">
                  <a16:creationId xmlns:a16="http://schemas.microsoft.com/office/drawing/2014/main" id="{CB21EC7D-2D2E-3546-8308-5915A00B2099}"/>
                </a:ext>
              </a:extLst>
            </p:cNvPr>
            <p:cNvCxnSpPr>
              <a:cxnSpLocks/>
            </p:cNvCxnSpPr>
            <p:nvPr/>
          </p:nvCxnSpPr>
          <p:spPr bwMode="auto">
            <a:xfrm flipH="1">
              <a:off x="228599" y="2550928"/>
              <a:ext cx="3419103" cy="0"/>
            </a:xfrm>
            <a:prstGeom prst="line">
              <a:avLst/>
            </a:prstGeom>
            <a:ln w="19050">
              <a:solidFill>
                <a:schemeClr val="accent5"/>
              </a:solidFill>
              <a:prstDash val="solid"/>
              <a:headEnd type="none" w="med" len="med"/>
              <a:tailEnd type="none" w="med" len="med"/>
            </a:ln>
            <a:effectLst/>
          </p:spPr>
          <p:style>
            <a:lnRef idx="1">
              <a:schemeClr val="dk1"/>
            </a:lnRef>
            <a:fillRef idx="0">
              <a:schemeClr val="dk1"/>
            </a:fillRef>
            <a:effectRef idx="0">
              <a:schemeClr val="dk1"/>
            </a:effectRef>
            <a:fontRef idx="minor">
              <a:schemeClr val="tx1"/>
            </a:fontRef>
          </p:style>
        </p:cxnSp>
        <p:grpSp>
          <p:nvGrpSpPr>
            <p:cNvPr id="109" name="Group 108">
              <a:extLst>
                <a:ext uri="{FF2B5EF4-FFF2-40B4-BE49-F238E27FC236}">
                  <a16:creationId xmlns:a16="http://schemas.microsoft.com/office/drawing/2014/main" id="{991D52DA-CC2D-1E43-8220-BC36A8D05534}"/>
                </a:ext>
              </a:extLst>
            </p:cNvPr>
            <p:cNvGrpSpPr/>
            <p:nvPr/>
          </p:nvGrpSpPr>
          <p:grpSpPr>
            <a:xfrm flipV="1">
              <a:off x="228600" y="3435594"/>
              <a:ext cx="3419178" cy="222819"/>
              <a:chOff x="255268" y="2419755"/>
              <a:chExt cx="3346011" cy="202148"/>
            </a:xfrm>
          </p:grpSpPr>
          <p:cxnSp>
            <p:nvCxnSpPr>
              <p:cNvPr id="110" name="Straight Connector 109">
                <a:extLst>
                  <a:ext uri="{FF2B5EF4-FFF2-40B4-BE49-F238E27FC236}">
                    <a16:creationId xmlns:a16="http://schemas.microsoft.com/office/drawing/2014/main" id="{D399FF23-F711-204F-A5A4-A2A6079DB503}"/>
                  </a:ext>
                </a:extLst>
              </p:cNvPr>
              <p:cNvCxnSpPr>
                <a:cxnSpLocks/>
              </p:cNvCxnSpPr>
              <p:nvPr/>
            </p:nvCxnSpPr>
            <p:spPr bwMode="auto">
              <a:xfrm flipH="1">
                <a:off x="255268" y="2621903"/>
                <a:ext cx="2770616" cy="0"/>
              </a:xfrm>
              <a:prstGeom prst="line">
                <a:avLst/>
              </a:prstGeom>
              <a:ln w="19050">
                <a:solidFill>
                  <a:schemeClr val="accent5"/>
                </a:solidFill>
                <a:prstDash val="soli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1" name="Straight Connector 110">
                <a:extLst>
                  <a:ext uri="{FF2B5EF4-FFF2-40B4-BE49-F238E27FC236}">
                    <a16:creationId xmlns:a16="http://schemas.microsoft.com/office/drawing/2014/main" id="{9ABEC337-33FE-1340-A271-9CC0EADEEA6D}"/>
                  </a:ext>
                </a:extLst>
              </p:cNvPr>
              <p:cNvCxnSpPr>
                <a:cxnSpLocks/>
              </p:cNvCxnSpPr>
              <p:nvPr/>
            </p:nvCxnSpPr>
            <p:spPr bwMode="auto">
              <a:xfrm flipH="1">
                <a:off x="3025884" y="2419755"/>
                <a:ext cx="575395" cy="202148"/>
              </a:xfrm>
              <a:prstGeom prst="line">
                <a:avLst/>
              </a:prstGeom>
              <a:ln w="19050">
                <a:solidFill>
                  <a:schemeClr val="accent5"/>
                </a:solidFill>
                <a:prstDash val="solid"/>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sp>
        <p:nvSpPr>
          <p:cNvPr id="37" name="Footer Placeholder 2">
            <a:extLst>
              <a:ext uri="{FF2B5EF4-FFF2-40B4-BE49-F238E27FC236}">
                <a16:creationId xmlns:a16="http://schemas.microsoft.com/office/drawing/2014/main" id="{F5E0704E-8D5E-6046-8442-43B85672BFBB}"/>
              </a:ext>
            </a:extLst>
          </p:cNvPr>
          <p:cNvSpPr txBox="1">
            <a:spLocks/>
          </p:cNvSpPr>
          <p:nvPr/>
        </p:nvSpPr>
        <p:spPr>
          <a:xfrm>
            <a:off x="202971" y="4837444"/>
            <a:ext cx="4156684" cy="166687"/>
          </a:xfrm>
          <a:prstGeom prst="rect">
            <a:avLst/>
          </a:prstGeom>
        </p:spPr>
        <p:txBody>
          <a:bodyPr vert="horz" lIns="0" tIns="0" rIns="0" bIns="0" rtlCol="0" anchor="ctr"/>
          <a:lstStyle>
            <a:defPPr>
              <a:defRPr lang="en-US"/>
            </a:defPPr>
            <a:lvl1pPr marL="0" marR="0" indent="0" algn="l" defTabSz="685983" rtl="0" eaLnBrk="1" fontAlgn="auto" latinLnBrk="0" hangingPunct="1">
              <a:lnSpc>
                <a:spcPct val="100000"/>
              </a:lnSpc>
              <a:spcBef>
                <a:spcPts val="0"/>
              </a:spcBef>
              <a:spcAft>
                <a:spcPts val="0"/>
              </a:spcAft>
              <a:buClrTx/>
              <a:buSzTx/>
              <a:buFontTx/>
              <a:buNone/>
              <a:tabLst/>
              <a:defRPr sz="600" kern="1200">
                <a:solidFill>
                  <a:srgbClr val="868D95"/>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868D95"/>
                </a:solidFill>
                <a:effectLst/>
                <a:uLnTx/>
                <a:uFillTx/>
                <a:latin typeface="IBM Plex Sans Light"/>
                <a:ea typeface="+mn-ea"/>
                <a:cs typeface="+mn-cs"/>
              </a:rPr>
              <a:t>IBM Security / © 2020 IBM Corporation</a:t>
            </a:r>
            <a:endParaRPr kumimoji="0" lang="en-US" sz="600" b="0" i="0" u="none" strike="noStrike" kern="1200" cap="none" spc="0" normalizeH="0" baseline="0" noProof="0" dirty="0">
              <a:ln>
                <a:noFill/>
              </a:ln>
              <a:solidFill>
                <a:srgbClr val="868D95"/>
              </a:solidFill>
              <a:effectLst/>
              <a:uLnTx/>
              <a:uFillTx/>
              <a:latin typeface="IBM Plex Sans Light"/>
              <a:ea typeface="+mn-ea"/>
              <a:cs typeface="+mn-cs"/>
            </a:endParaRPr>
          </a:p>
        </p:txBody>
      </p:sp>
    </p:spTree>
    <p:extLst>
      <p:ext uri="{BB962C8B-B14F-4D97-AF65-F5344CB8AC3E}">
        <p14:creationId xmlns:p14="http://schemas.microsoft.com/office/powerpoint/2010/main" val="288677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300"/>
                                  </p:stCondLst>
                                  <p:childTnLst>
                                    <p:animMotion origin="layout" path="M -1.94444E-6 3.08642E-6 L 0.15434 3.08642E-6 " pathEditMode="relative" rAng="0" ptsTypes="AA">
                                      <p:cBhvr>
                                        <p:cTn id="6" dur="750" fill="hold"/>
                                        <p:tgtEl>
                                          <p:spTgt spid="39"/>
                                        </p:tgtEl>
                                        <p:attrNameLst>
                                          <p:attrName>ppt_x</p:attrName>
                                          <p:attrName>ppt_y</p:attrName>
                                        </p:attrNameLst>
                                      </p:cBhvr>
                                      <p:rCtr x="7708" y="0"/>
                                    </p:animMotion>
                                  </p:childTnLst>
                                </p:cTn>
                              </p:par>
                            </p:childTnLst>
                          </p:cTn>
                        </p:par>
                        <p:par>
                          <p:cTn id="7" fill="hold">
                            <p:stCondLst>
                              <p:cond delay="1050"/>
                            </p:stCondLst>
                            <p:childTnLst>
                              <p:par>
                                <p:cTn id="8" presetID="1" presetClass="entr" presetSubtype="0" fill="hold" nodeType="afterEffect">
                                  <p:stCondLst>
                                    <p:cond delay="0"/>
                                  </p:stCondLst>
                                  <p:childTnLst>
                                    <p:set>
                                      <p:cBhvr>
                                        <p:cTn id="9" dur="1" fill="hold">
                                          <p:stCondLst>
                                            <p:cond delay="0"/>
                                          </p:stCondLst>
                                        </p:cTn>
                                        <p:tgtEl>
                                          <p:spTgt spid="93"/>
                                        </p:tgtEl>
                                        <p:attrNameLst>
                                          <p:attrName>style.visibility</p:attrName>
                                        </p:attrNameLst>
                                      </p:cBhvr>
                                      <p:to>
                                        <p:strVal val="visible"/>
                                      </p:to>
                                    </p:set>
                                  </p:childTnLst>
                                </p:cTn>
                              </p:par>
                              <p:par>
                                <p:cTn id="10" presetID="22" presetClass="entr" presetSubtype="2" fill="hold" nodeType="with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wipe(right)">
                                      <p:cBhvr>
                                        <p:cTn id="12" dur="500"/>
                                        <p:tgtEl>
                                          <p:spTgt spid="103"/>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435B-F7E9-1D44-BB9B-567A8DE34ACB}"/>
              </a:ext>
            </a:extLst>
          </p:cNvPr>
          <p:cNvSpPr>
            <a:spLocks noGrp="1"/>
          </p:cNvSpPr>
          <p:nvPr>
            <p:ph type="title"/>
          </p:nvPr>
        </p:nvSpPr>
        <p:spPr>
          <a:xfrm>
            <a:off x="210312" y="201168"/>
            <a:ext cx="8765588" cy="332399"/>
          </a:xfrm>
        </p:spPr>
        <p:txBody>
          <a:bodyPr/>
          <a:lstStyle/>
          <a:p>
            <a:r>
              <a:rPr lang="en-US" dirty="0"/>
              <a:t>Continuous Security enables Secure Hybrid Cloud adoption</a:t>
            </a:r>
          </a:p>
        </p:txBody>
      </p:sp>
      <p:sp>
        <p:nvSpPr>
          <p:cNvPr id="4" name="Slide Number Placeholder 3">
            <a:extLst>
              <a:ext uri="{FF2B5EF4-FFF2-40B4-BE49-F238E27FC236}">
                <a16:creationId xmlns:a16="http://schemas.microsoft.com/office/drawing/2014/main" id="{408ED8B5-7FC5-254A-BF90-D8C96FDB57A0}"/>
              </a:ext>
            </a:extLst>
          </p:cNvPr>
          <p:cNvSpPr>
            <a:spLocks noGrp="1"/>
          </p:cNvSpPr>
          <p:nvPr>
            <p:ph type="sldNum" sz="quarter" idx="11"/>
          </p:nvPr>
        </p:nvSpPr>
        <p:spPr>
          <a:xfrm>
            <a:off x="8815946" y="4825077"/>
            <a:ext cx="92974" cy="92333"/>
          </a:xfrm>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fld id="{59395FB3-9C97-154F-86B2-7E381B951268}" type="slidenum">
              <a:rPr kumimoji="0" lang="en-US" sz="600" b="0" i="0" u="none" strike="noStrike" kern="1200" cap="none" spc="0" normalizeH="0" baseline="0" noProof="0" smtClean="0">
                <a:ln>
                  <a:noFill/>
                </a:ln>
                <a:solidFill>
                  <a:srgbClr val="868D95"/>
                </a:solidFill>
                <a:effectLst/>
                <a:uLnTx/>
                <a:uFillTx/>
                <a:latin typeface="IBM Plex Sans Light" panose="020B0403050203000203" pitchFamily="34" charset="77"/>
                <a:ea typeface="+mn-ea"/>
                <a:cs typeface="+mn-cs"/>
              </a:rPr>
              <a:pPr marL="0" marR="0" lvl="0" indent="0" algn="l" defTabSz="685983" rtl="0" eaLnBrk="1" fontAlgn="auto" latinLnBrk="0" hangingPunct="1">
                <a:lnSpc>
                  <a:spcPct val="100000"/>
                </a:lnSpc>
                <a:spcBef>
                  <a:spcPts val="0"/>
                </a:spcBef>
                <a:spcAft>
                  <a:spcPts val="0"/>
                </a:spcAft>
                <a:buClrTx/>
                <a:buSzTx/>
                <a:buFontTx/>
                <a:buNone/>
                <a:tabLst/>
                <a:defRPr/>
              </a:pPr>
              <a:t>18</a:t>
            </a:fld>
            <a:endParaRPr kumimoji="0" lang="en-US" sz="600" b="0" i="0" u="none" strike="noStrike" kern="1200" cap="none" spc="0" normalizeH="0" baseline="0" noProof="0" dirty="0">
              <a:ln>
                <a:noFill/>
              </a:ln>
              <a:solidFill>
                <a:srgbClr val="868D95"/>
              </a:solidFill>
              <a:effectLst/>
              <a:uLnTx/>
              <a:uFillTx/>
              <a:latin typeface="IBM Plex Sans Light" panose="020B0403050203000203" pitchFamily="34" charset="77"/>
              <a:ea typeface="+mn-ea"/>
              <a:cs typeface="+mn-cs"/>
            </a:endParaRPr>
          </a:p>
        </p:txBody>
      </p:sp>
      <p:sp>
        <p:nvSpPr>
          <p:cNvPr id="5" name="Rectangle 4">
            <a:extLst>
              <a:ext uri="{FF2B5EF4-FFF2-40B4-BE49-F238E27FC236}">
                <a16:creationId xmlns:a16="http://schemas.microsoft.com/office/drawing/2014/main" id="{BC3D443C-58C0-6940-B638-A680D5994AF9}"/>
              </a:ext>
            </a:extLst>
          </p:cNvPr>
          <p:cNvSpPr/>
          <p:nvPr/>
        </p:nvSpPr>
        <p:spPr>
          <a:xfrm>
            <a:off x="262741" y="1698260"/>
            <a:ext cx="1995889" cy="1015663"/>
          </a:xfrm>
          <a:prstGeom prst="rect">
            <a:avLst/>
          </a:prstGeom>
        </p:spPr>
        <p:txBody>
          <a:bodyPr wrap="square" lIns="0" rIns="0" numCol="1">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IBM Plex Sans" panose="020B0503050203000203" pitchFamily="34" charset="77"/>
                <a:ea typeface="+mn-ea"/>
                <a:cs typeface="+mn-cs"/>
              </a:rPr>
              <a:t>Reduce Risk &amp; Cost</a:t>
            </a:r>
            <a:br>
              <a:rPr kumimoji="0" lang="en-US" sz="1200" b="1" i="0" u="none" strike="noStrike" kern="1200" cap="none" spc="0" normalizeH="0" baseline="0" noProof="0" dirty="0">
                <a:ln>
                  <a:noFill/>
                </a:ln>
                <a:solidFill>
                  <a:srgbClr val="FFFFFF"/>
                </a:solidFill>
                <a:effectLst/>
                <a:uLnTx/>
                <a:uFillTx/>
                <a:latin typeface="IBM Plex Sans" panose="020B0503050203000203" pitchFamily="34" charset="77"/>
                <a:ea typeface="+mn-ea"/>
                <a:cs typeface="+mn-cs"/>
              </a:rPr>
            </a:br>
            <a:r>
              <a:rPr kumimoji="0" lang="en-US" sz="1150" b="0" i="0" u="none" strike="noStrike" kern="1200" cap="none" spc="0" normalizeH="0" baseline="0" noProof="0" dirty="0">
                <a:ln>
                  <a:noFill/>
                </a:ln>
                <a:solidFill>
                  <a:srgbClr val="9FA5AD"/>
                </a:solidFill>
                <a:effectLst/>
                <a:uLnTx/>
                <a:uFillTx/>
                <a:latin typeface="IBM Plex Sans Light" panose="020B0403050203000203" pitchFamily="34" charset="77"/>
                <a:ea typeface="+mn-ea"/>
                <a:cs typeface="+mn-cs"/>
              </a:rPr>
              <a:t>Fix early &amp; bake in DR to reduce cost &amp; risk</a:t>
            </a:r>
            <a:br>
              <a:rPr kumimoji="0" lang="en-US" sz="1150" b="0" i="0" u="none" strike="noStrike" kern="1200" cap="none" spc="0" normalizeH="0" baseline="0" noProof="0" dirty="0">
                <a:ln>
                  <a:noFill/>
                </a:ln>
                <a:solidFill>
                  <a:srgbClr val="FFFFFF"/>
                </a:solidFill>
                <a:effectLst/>
                <a:uLnTx/>
                <a:uFillTx/>
                <a:latin typeface="IBM Plex Sans" panose="020B0503050203000203" pitchFamily="34" charset="77"/>
                <a:ea typeface="+mn-ea"/>
                <a:cs typeface="+mn-cs"/>
              </a:rPr>
            </a:br>
            <a:endParaRPr kumimoji="0" lang="en-US" sz="1150" b="0" i="0" u="none" strike="noStrike" kern="1200" cap="none" spc="0" normalizeH="0" baseline="0" noProof="0" dirty="0">
              <a:ln>
                <a:noFill/>
              </a:ln>
              <a:solidFill>
                <a:srgbClr val="FFFFFF"/>
              </a:solidFill>
              <a:effectLst/>
              <a:uLnTx/>
              <a:uFillTx/>
              <a:latin typeface="IBM Plex Sans" panose="020B0503050203000203" pitchFamily="34" charset="77"/>
              <a:ea typeface="+mn-ea"/>
              <a:cs typeface="+mn-cs"/>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IBM Plex Sans" panose="020B0503050203000203" pitchFamily="34" charset="77"/>
              <a:ea typeface="+mn-ea"/>
              <a:cs typeface="+mn-cs"/>
            </a:endParaRPr>
          </a:p>
        </p:txBody>
      </p:sp>
      <p:sp>
        <p:nvSpPr>
          <p:cNvPr id="6" name="Rectangle 5">
            <a:extLst>
              <a:ext uri="{FF2B5EF4-FFF2-40B4-BE49-F238E27FC236}">
                <a16:creationId xmlns:a16="http://schemas.microsoft.com/office/drawing/2014/main" id="{77A99CCD-31CA-384A-A598-554FC3DCD441}"/>
              </a:ext>
            </a:extLst>
          </p:cNvPr>
          <p:cNvSpPr/>
          <p:nvPr/>
        </p:nvSpPr>
        <p:spPr>
          <a:xfrm>
            <a:off x="2653916" y="1698260"/>
            <a:ext cx="1589221" cy="1000274"/>
          </a:xfrm>
          <a:prstGeom prst="rect">
            <a:avLst/>
          </a:prstGeom>
        </p:spPr>
        <p:txBody>
          <a:bodyPr wrap="square" lIns="0" rIns="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IBM Plex Sans" panose="020B0503050203000203" pitchFamily="34" charset="77"/>
                <a:ea typeface="+mn-ea"/>
                <a:cs typeface="+mn-cs"/>
              </a:rPr>
              <a:t>Increase Quality</a:t>
            </a:r>
            <a:br>
              <a:rPr kumimoji="0" lang="en-US" sz="1200" b="1" i="0" u="none" strike="noStrike" kern="1200" cap="none" spc="0" normalizeH="0" baseline="0" noProof="0" dirty="0">
                <a:ln>
                  <a:noFill/>
                </a:ln>
                <a:solidFill>
                  <a:srgbClr val="FFFFFF"/>
                </a:solidFill>
                <a:effectLst/>
                <a:uLnTx/>
                <a:uFillTx/>
                <a:latin typeface="IBM Plex Sans" panose="020B0503050203000203" pitchFamily="34" charset="77"/>
                <a:ea typeface="+mn-ea"/>
                <a:cs typeface="+mn-cs"/>
              </a:rPr>
            </a:br>
            <a:r>
              <a:rPr kumimoji="0" lang="en-US" sz="1150" b="0" i="0" u="none" strike="noStrike" kern="1200" cap="none" spc="0" normalizeH="0" baseline="0" noProof="0" dirty="0">
                <a:ln>
                  <a:noFill/>
                </a:ln>
                <a:solidFill>
                  <a:srgbClr val="9FA5AD"/>
                </a:solidFill>
                <a:effectLst/>
                <a:uLnTx/>
                <a:uFillTx/>
                <a:latin typeface="IBM Plex Sans Light" panose="020B0403050203000203" pitchFamily="34" charset="77"/>
                <a:ea typeface="+mn-ea"/>
                <a:cs typeface="+mn-cs"/>
              </a:rPr>
              <a:t>Continuous monitoring &amp; scanning</a:t>
            </a:r>
            <a:br>
              <a:rPr kumimoji="0" lang="en-US" sz="1200" b="1" i="0" u="none" strike="noStrike" kern="1200" cap="none" spc="0" normalizeH="0" baseline="0" noProof="0" dirty="0">
                <a:ln>
                  <a:noFill/>
                </a:ln>
                <a:solidFill>
                  <a:srgbClr val="FFFFFF"/>
                </a:solidFill>
                <a:effectLst/>
                <a:uLnTx/>
                <a:uFillTx/>
                <a:latin typeface="IBM Plex Sans" panose="020B0503050203000203" pitchFamily="34" charset="77"/>
                <a:ea typeface="+mn-ea"/>
                <a:cs typeface="+mn-cs"/>
              </a:rPr>
            </a:br>
            <a:endParaRPr kumimoji="0" lang="en-US" sz="1200" b="1" i="0" u="none" strike="noStrike" kern="1200" cap="none" spc="0" normalizeH="0" baseline="0" noProof="0" dirty="0">
              <a:ln>
                <a:noFill/>
              </a:ln>
              <a:solidFill>
                <a:srgbClr val="FFFFFF"/>
              </a:solidFill>
              <a:effectLst/>
              <a:uLnTx/>
              <a:uFillTx/>
              <a:latin typeface="IBM Plex Sans" panose="020B0503050203000203" pitchFamily="34" charset="77"/>
              <a:ea typeface="+mn-ea"/>
              <a:cs typeface="+mn-cs"/>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IBM Plex Sans" panose="020B0503050203000203" pitchFamily="34" charset="77"/>
              <a:ea typeface="+mn-ea"/>
              <a:cs typeface="+mn-cs"/>
            </a:endParaRPr>
          </a:p>
        </p:txBody>
      </p:sp>
      <p:sp>
        <p:nvSpPr>
          <p:cNvPr id="7" name="Rectangle 6">
            <a:extLst>
              <a:ext uri="{FF2B5EF4-FFF2-40B4-BE49-F238E27FC236}">
                <a16:creationId xmlns:a16="http://schemas.microsoft.com/office/drawing/2014/main" id="{F40DFDE7-6AD2-6544-B308-DCD5749A0675}"/>
              </a:ext>
            </a:extLst>
          </p:cNvPr>
          <p:cNvSpPr/>
          <p:nvPr/>
        </p:nvSpPr>
        <p:spPr>
          <a:xfrm>
            <a:off x="258576" y="3506510"/>
            <a:ext cx="2266399" cy="815608"/>
          </a:xfrm>
          <a:prstGeom prst="rect">
            <a:avLst/>
          </a:prstGeom>
        </p:spPr>
        <p:txBody>
          <a:bodyPr wrap="square" lIns="0" rIns="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IBM Plex Sans" panose="020B0503050203000203" pitchFamily="34" charset="77"/>
                <a:ea typeface="+mn-ea"/>
                <a:cs typeface="+mn-cs"/>
              </a:rPr>
              <a:t>Meet Compliance</a:t>
            </a:r>
            <a:br>
              <a:rPr kumimoji="0" lang="en-US" sz="1200" b="0" i="0" u="none" strike="noStrike" kern="1200" cap="none" spc="0" normalizeH="0" baseline="0" noProof="0" dirty="0">
                <a:ln>
                  <a:noFill/>
                </a:ln>
                <a:solidFill>
                  <a:srgbClr val="FFFFFF"/>
                </a:solidFill>
                <a:effectLst/>
                <a:uLnTx/>
                <a:uFillTx/>
                <a:latin typeface="IBM Plex Sans" panose="020B0503050203000203" pitchFamily="34" charset="77"/>
                <a:ea typeface="+mn-ea"/>
                <a:cs typeface="+mn-cs"/>
              </a:rPr>
            </a:br>
            <a:r>
              <a:rPr kumimoji="0" lang="en-US" sz="1150" b="0" i="0" u="none" strike="noStrike" kern="1200" cap="none" spc="0" normalizeH="0" baseline="0" noProof="0" dirty="0">
                <a:ln>
                  <a:noFill/>
                </a:ln>
                <a:solidFill>
                  <a:srgbClr val="9FA5AD"/>
                </a:solidFill>
                <a:effectLst/>
                <a:uLnTx/>
                <a:uFillTx/>
                <a:latin typeface="IBM Plex Sans Light" panose="020B0403050203000203" pitchFamily="34" charset="77"/>
                <a:ea typeface="+mn-ea"/>
                <a:cs typeface="+mn-cs"/>
              </a:rPr>
              <a:t>Address critical compliance requirements</a:t>
            </a:r>
            <a:br>
              <a:rPr kumimoji="0" lang="en-US" sz="1200" b="0" i="0" u="none" strike="noStrike" kern="1200" cap="none" spc="0" normalizeH="0" baseline="0" noProof="0" dirty="0">
                <a:ln>
                  <a:noFill/>
                </a:ln>
                <a:solidFill>
                  <a:srgbClr val="FFFFFF"/>
                </a:solidFill>
                <a:effectLst/>
                <a:uLnTx/>
                <a:uFillTx/>
                <a:latin typeface="IBM Plex Sans" panose="020B0503050203000203" pitchFamily="34" charset="77"/>
                <a:ea typeface="+mn-ea"/>
                <a:cs typeface="+mn-cs"/>
              </a:rPr>
            </a:br>
            <a:endParaRPr kumimoji="0" lang="en-US" sz="1200" b="0" i="0" u="none" strike="noStrike" kern="1200" cap="none" spc="0" normalizeH="0" baseline="0" noProof="0" dirty="0">
              <a:ln>
                <a:noFill/>
              </a:ln>
              <a:solidFill>
                <a:srgbClr val="FFFFFF"/>
              </a:solidFill>
              <a:effectLst/>
              <a:uLnTx/>
              <a:uFillTx/>
              <a:latin typeface="IBM Plex Sans" panose="020B0503050203000203" pitchFamily="34" charset="77"/>
              <a:ea typeface="+mn-ea"/>
              <a:cs typeface="+mn-cs"/>
            </a:endParaRPr>
          </a:p>
        </p:txBody>
      </p:sp>
      <p:sp>
        <p:nvSpPr>
          <p:cNvPr id="8" name="Rectangle 7">
            <a:extLst>
              <a:ext uri="{FF2B5EF4-FFF2-40B4-BE49-F238E27FC236}">
                <a16:creationId xmlns:a16="http://schemas.microsoft.com/office/drawing/2014/main" id="{19149479-3AF5-4947-9A78-7DD9471BA7EA}"/>
              </a:ext>
            </a:extLst>
          </p:cNvPr>
          <p:cNvSpPr/>
          <p:nvPr/>
        </p:nvSpPr>
        <p:spPr>
          <a:xfrm>
            <a:off x="7398093" y="1674197"/>
            <a:ext cx="1525479" cy="984885"/>
          </a:xfrm>
          <a:prstGeom prst="rect">
            <a:avLst/>
          </a:prstGeom>
        </p:spPr>
        <p:txBody>
          <a:bodyPr wrap="square" lIns="0" rIns="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IBM Plex Sans" panose="020B0503050203000203" pitchFamily="34" charset="77"/>
                <a:ea typeface="+mn-ea"/>
                <a:cs typeface="+mn-cs"/>
              </a:rPr>
              <a:t>Enhance Visibility</a:t>
            </a:r>
          </a:p>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9FA5AD"/>
                </a:solidFill>
                <a:effectLst/>
                <a:uLnTx/>
                <a:uFillTx/>
                <a:latin typeface="IBM Plex Sans Light" panose="020B0403050203000203" pitchFamily="34" charset="77"/>
                <a:ea typeface="+mn-ea"/>
                <a:cs typeface="+mn-cs"/>
              </a:rPr>
              <a:t>Threat Management integration</a:t>
            </a:r>
            <a:br>
              <a:rPr kumimoji="0" lang="en-US" sz="1150" b="0" i="0" u="none" strike="noStrike" kern="1200" cap="none" spc="0" normalizeH="0" baseline="0" noProof="0" dirty="0">
                <a:ln>
                  <a:noFill/>
                </a:ln>
                <a:solidFill>
                  <a:srgbClr val="9FA5AD"/>
                </a:solidFill>
                <a:effectLst/>
                <a:uLnTx/>
                <a:uFillTx/>
                <a:latin typeface="IBM Plex Sans Light" panose="020B0403050203000203" pitchFamily="34" charset="77"/>
                <a:ea typeface="+mn-ea"/>
                <a:cs typeface="+mn-cs"/>
              </a:rPr>
            </a:br>
            <a:endParaRPr kumimoji="0" lang="en-US" sz="1150" b="0" i="0" u="none" strike="noStrike" kern="1200" cap="none" spc="0" normalizeH="0" baseline="0" noProof="0" dirty="0">
              <a:ln>
                <a:noFill/>
              </a:ln>
              <a:solidFill>
                <a:srgbClr val="9FA5AD"/>
              </a:solidFill>
              <a:effectLst/>
              <a:uLnTx/>
              <a:uFillTx/>
              <a:latin typeface="IBM Plex Sans Light" panose="020B0403050203000203" pitchFamily="34" charset="77"/>
              <a:ea typeface="+mn-ea"/>
              <a:cs typeface="+mn-cs"/>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IBM Plex Sans" panose="020B0503050203000203" pitchFamily="34" charset="77"/>
              <a:ea typeface="+mn-ea"/>
              <a:cs typeface="+mn-cs"/>
            </a:endParaRPr>
          </a:p>
        </p:txBody>
      </p:sp>
      <p:grpSp>
        <p:nvGrpSpPr>
          <p:cNvPr id="14" name="Group 13">
            <a:extLst>
              <a:ext uri="{FF2B5EF4-FFF2-40B4-BE49-F238E27FC236}">
                <a16:creationId xmlns:a16="http://schemas.microsoft.com/office/drawing/2014/main" id="{DC9C7089-6A38-8F42-8E5A-5A7B23085106}"/>
              </a:ext>
            </a:extLst>
          </p:cNvPr>
          <p:cNvGrpSpPr/>
          <p:nvPr/>
        </p:nvGrpSpPr>
        <p:grpSpPr>
          <a:xfrm>
            <a:off x="3066022" y="1232072"/>
            <a:ext cx="381657" cy="331645"/>
            <a:chOff x="380946" y="4539842"/>
            <a:chExt cx="447870" cy="389182"/>
          </a:xfrm>
        </p:grpSpPr>
        <p:sp>
          <p:nvSpPr>
            <p:cNvPr id="15" name="Rectangle 14">
              <a:extLst>
                <a:ext uri="{FF2B5EF4-FFF2-40B4-BE49-F238E27FC236}">
                  <a16:creationId xmlns:a16="http://schemas.microsoft.com/office/drawing/2014/main" id="{0027B6BE-22AE-D64B-B1B7-20242E24292D}"/>
                </a:ext>
              </a:extLst>
            </p:cNvPr>
            <p:cNvSpPr/>
            <p:nvPr/>
          </p:nvSpPr>
          <p:spPr>
            <a:xfrm>
              <a:off x="411138" y="4762500"/>
              <a:ext cx="103787" cy="166524"/>
            </a:xfrm>
            <a:prstGeom prst="rect">
              <a:avLst/>
            </a:prstGeom>
            <a:noFill/>
            <a:ln w="19050">
              <a:solidFill>
                <a:schemeClr val="accent4"/>
              </a:solidFill>
            </a:ln>
          </p:spPr>
          <p:txBody>
            <a:bodyPr wrap="square" lIns="0" rtlCol="0" anchor="ctr">
              <a:noAutofit/>
            </a:bodyPr>
            <a:lstStyle/>
            <a:p>
              <a:pPr marL="0" marR="0" lvl="0" indent="0" algn="l" defTabSz="617220" rtl="0" eaLnBrk="1" fontAlgn="auto" latinLnBrk="0" hangingPunct="1">
                <a:lnSpc>
                  <a:spcPct val="100000"/>
                </a:lnSpc>
                <a:spcBef>
                  <a:spcPts val="600"/>
                </a:spcBef>
                <a:spcAft>
                  <a:spcPts val="0"/>
                </a:spcAft>
                <a:buClrTx/>
                <a:buSzTx/>
                <a:buFontTx/>
                <a:buNone/>
                <a:tabLst/>
                <a:defRPr/>
              </a:pPr>
              <a:endParaRPr kumimoji="0" lang="en-US" sz="1000" b="0" i="0" u="none" strike="noStrike" kern="1200" cap="none" spc="-20" normalizeH="0" baseline="0" noProof="0" dirty="0">
                <a:ln>
                  <a:noFill/>
                </a:ln>
                <a:solidFill>
                  <a:srgbClr val="FFFFFF"/>
                </a:solidFill>
                <a:effectLst/>
                <a:uLnTx/>
                <a:uFillTx/>
                <a:latin typeface="IBM Plex Sans" panose="020B0503050203000203" pitchFamily="34" charset="77"/>
                <a:ea typeface="+mn-ea"/>
                <a:cs typeface="Arial" charset="0"/>
              </a:endParaRPr>
            </a:p>
          </p:txBody>
        </p:sp>
        <p:sp>
          <p:nvSpPr>
            <p:cNvPr id="16" name="Rectangle 15">
              <a:extLst>
                <a:ext uri="{FF2B5EF4-FFF2-40B4-BE49-F238E27FC236}">
                  <a16:creationId xmlns:a16="http://schemas.microsoft.com/office/drawing/2014/main" id="{19E37E73-313F-F149-9437-CB9CA859D518}"/>
                </a:ext>
              </a:extLst>
            </p:cNvPr>
            <p:cNvSpPr/>
            <p:nvPr/>
          </p:nvSpPr>
          <p:spPr>
            <a:xfrm>
              <a:off x="574589" y="4718712"/>
              <a:ext cx="100584" cy="210312"/>
            </a:xfrm>
            <a:prstGeom prst="rect">
              <a:avLst/>
            </a:prstGeom>
            <a:noFill/>
            <a:ln w="19050">
              <a:solidFill>
                <a:schemeClr val="accent4"/>
              </a:solidFill>
            </a:ln>
          </p:spPr>
          <p:txBody>
            <a:bodyPr wrap="square" lIns="0" rtlCol="0" anchor="ctr">
              <a:noAutofit/>
            </a:bodyPr>
            <a:lstStyle/>
            <a:p>
              <a:pPr marL="0" marR="0" lvl="0" indent="0" algn="l" defTabSz="617220" rtl="0" eaLnBrk="1" fontAlgn="auto" latinLnBrk="0" hangingPunct="1">
                <a:lnSpc>
                  <a:spcPct val="100000"/>
                </a:lnSpc>
                <a:spcBef>
                  <a:spcPts val="600"/>
                </a:spcBef>
                <a:spcAft>
                  <a:spcPts val="0"/>
                </a:spcAft>
                <a:buClrTx/>
                <a:buSzTx/>
                <a:buFontTx/>
                <a:buNone/>
                <a:tabLst/>
                <a:defRPr/>
              </a:pPr>
              <a:endParaRPr kumimoji="0" lang="en-US" sz="1000" b="0" i="0" u="none" strike="noStrike" kern="1200" cap="none" spc="-20" normalizeH="0" baseline="0" noProof="0" dirty="0">
                <a:ln>
                  <a:noFill/>
                </a:ln>
                <a:solidFill>
                  <a:srgbClr val="FFFFFF"/>
                </a:solidFill>
                <a:effectLst/>
                <a:uLnTx/>
                <a:uFillTx/>
                <a:latin typeface="IBM Plex Sans" panose="020B0503050203000203" pitchFamily="34" charset="77"/>
                <a:ea typeface="+mn-ea"/>
                <a:cs typeface="Arial" charset="0"/>
              </a:endParaRPr>
            </a:p>
          </p:txBody>
        </p:sp>
        <p:sp>
          <p:nvSpPr>
            <p:cNvPr id="17" name="Rectangle 16">
              <a:extLst>
                <a:ext uri="{FF2B5EF4-FFF2-40B4-BE49-F238E27FC236}">
                  <a16:creationId xmlns:a16="http://schemas.microsoft.com/office/drawing/2014/main" id="{C03748C2-3915-9A43-9F65-50EAD6F7B656}"/>
                </a:ext>
              </a:extLst>
            </p:cNvPr>
            <p:cNvSpPr/>
            <p:nvPr/>
          </p:nvSpPr>
          <p:spPr>
            <a:xfrm>
              <a:off x="728232" y="4639524"/>
              <a:ext cx="100584" cy="283464"/>
            </a:xfrm>
            <a:prstGeom prst="rect">
              <a:avLst/>
            </a:prstGeom>
            <a:noFill/>
            <a:ln w="19050">
              <a:solidFill>
                <a:schemeClr val="accent4"/>
              </a:solidFill>
            </a:ln>
          </p:spPr>
          <p:txBody>
            <a:bodyPr wrap="square" lIns="0" rtlCol="0" anchor="ctr">
              <a:noAutofit/>
            </a:bodyPr>
            <a:lstStyle/>
            <a:p>
              <a:pPr marL="0" marR="0" lvl="0" indent="0" algn="l" defTabSz="617220" rtl="0" eaLnBrk="1" fontAlgn="auto" latinLnBrk="0" hangingPunct="1">
                <a:lnSpc>
                  <a:spcPct val="100000"/>
                </a:lnSpc>
                <a:spcBef>
                  <a:spcPts val="600"/>
                </a:spcBef>
                <a:spcAft>
                  <a:spcPts val="0"/>
                </a:spcAft>
                <a:buClrTx/>
                <a:buSzTx/>
                <a:buFontTx/>
                <a:buNone/>
                <a:tabLst/>
                <a:defRPr/>
              </a:pPr>
              <a:endParaRPr kumimoji="0" lang="en-US" sz="1000" b="0" i="0" u="none" strike="noStrike" kern="1200" cap="none" spc="-20" normalizeH="0" baseline="0" noProof="0" dirty="0">
                <a:ln>
                  <a:noFill/>
                </a:ln>
                <a:solidFill>
                  <a:srgbClr val="FFFFFF"/>
                </a:solidFill>
                <a:effectLst/>
                <a:uLnTx/>
                <a:uFillTx/>
                <a:latin typeface="IBM Plex Sans" panose="020B0503050203000203" pitchFamily="34" charset="77"/>
                <a:ea typeface="+mn-ea"/>
                <a:cs typeface="Arial" charset="0"/>
              </a:endParaRPr>
            </a:p>
          </p:txBody>
        </p:sp>
        <p:cxnSp>
          <p:nvCxnSpPr>
            <p:cNvPr id="18" name="Straight Arrow Connector 17">
              <a:extLst>
                <a:ext uri="{FF2B5EF4-FFF2-40B4-BE49-F238E27FC236}">
                  <a16:creationId xmlns:a16="http://schemas.microsoft.com/office/drawing/2014/main" id="{4D58BBE0-CB46-BE46-9B34-BB195A9A5F4C}"/>
                </a:ext>
              </a:extLst>
            </p:cNvPr>
            <p:cNvCxnSpPr>
              <a:cxnSpLocks/>
            </p:cNvCxnSpPr>
            <p:nvPr/>
          </p:nvCxnSpPr>
          <p:spPr>
            <a:xfrm flipV="1">
              <a:off x="380946" y="4539842"/>
              <a:ext cx="418815" cy="172761"/>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8D2F904-60FD-3A4C-B6DA-AB8BD1E8C504}"/>
              </a:ext>
            </a:extLst>
          </p:cNvPr>
          <p:cNvGrpSpPr/>
          <p:nvPr/>
        </p:nvGrpSpPr>
        <p:grpSpPr>
          <a:xfrm>
            <a:off x="677564" y="2960540"/>
            <a:ext cx="337609" cy="415842"/>
            <a:chOff x="3657600" y="1901825"/>
            <a:chExt cx="514350" cy="635000"/>
          </a:xfrm>
          <a:solidFill>
            <a:schemeClr val="accent4"/>
          </a:solidFill>
        </p:grpSpPr>
        <p:sp>
          <p:nvSpPr>
            <p:cNvPr id="21" name="Freeform 76">
              <a:extLst>
                <a:ext uri="{FF2B5EF4-FFF2-40B4-BE49-F238E27FC236}">
                  <a16:creationId xmlns:a16="http://schemas.microsoft.com/office/drawing/2014/main" id="{CE49B3DC-1A8C-D443-8B64-D282196A28DC}"/>
                </a:ext>
              </a:extLst>
            </p:cNvPr>
            <p:cNvSpPr>
              <a:spLocks noEditPoints="1"/>
            </p:cNvSpPr>
            <p:nvPr/>
          </p:nvSpPr>
          <p:spPr bwMode="auto">
            <a:xfrm>
              <a:off x="3657600" y="1962150"/>
              <a:ext cx="514350" cy="574675"/>
            </a:xfrm>
            <a:custGeom>
              <a:avLst/>
              <a:gdLst>
                <a:gd name="T0" fmla="*/ 260 w 324"/>
                <a:gd name="T1" fmla="*/ 0 h 362"/>
                <a:gd name="T2" fmla="*/ 258 w 324"/>
                <a:gd name="T3" fmla="*/ 0 h 362"/>
                <a:gd name="T4" fmla="*/ 254 w 324"/>
                <a:gd name="T5" fmla="*/ 4 h 362"/>
                <a:gd name="T6" fmla="*/ 252 w 324"/>
                <a:gd name="T7" fmla="*/ 8 h 362"/>
                <a:gd name="T8" fmla="*/ 254 w 324"/>
                <a:gd name="T9" fmla="*/ 14 h 362"/>
                <a:gd name="T10" fmla="*/ 260 w 324"/>
                <a:gd name="T11" fmla="*/ 16 h 362"/>
                <a:gd name="T12" fmla="*/ 292 w 324"/>
                <a:gd name="T13" fmla="*/ 16 h 362"/>
                <a:gd name="T14" fmla="*/ 304 w 324"/>
                <a:gd name="T15" fmla="*/ 20 h 362"/>
                <a:gd name="T16" fmla="*/ 308 w 324"/>
                <a:gd name="T17" fmla="*/ 30 h 362"/>
                <a:gd name="T18" fmla="*/ 16 w 324"/>
                <a:gd name="T19" fmla="*/ 314 h 362"/>
                <a:gd name="T20" fmla="*/ 16 w 324"/>
                <a:gd name="T21" fmla="*/ 30 h 362"/>
                <a:gd name="T22" fmla="*/ 20 w 324"/>
                <a:gd name="T23" fmla="*/ 20 h 362"/>
                <a:gd name="T24" fmla="*/ 32 w 324"/>
                <a:gd name="T25" fmla="*/ 16 h 362"/>
                <a:gd name="T26" fmla="*/ 64 w 324"/>
                <a:gd name="T27" fmla="*/ 16 h 362"/>
                <a:gd name="T28" fmla="*/ 68 w 324"/>
                <a:gd name="T29" fmla="*/ 14 h 362"/>
                <a:gd name="T30" fmla="*/ 72 w 324"/>
                <a:gd name="T31" fmla="*/ 8 h 362"/>
                <a:gd name="T32" fmla="*/ 70 w 324"/>
                <a:gd name="T33" fmla="*/ 4 h 362"/>
                <a:gd name="T34" fmla="*/ 66 w 324"/>
                <a:gd name="T35" fmla="*/ 0 h 362"/>
                <a:gd name="T36" fmla="*/ 32 w 324"/>
                <a:gd name="T37" fmla="*/ 0 h 362"/>
                <a:gd name="T38" fmla="*/ 26 w 324"/>
                <a:gd name="T39" fmla="*/ 0 h 362"/>
                <a:gd name="T40" fmla="*/ 10 w 324"/>
                <a:gd name="T41" fmla="*/ 8 h 362"/>
                <a:gd name="T42" fmla="*/ 0 w 324"/>
                <a:gd name="T43" fmla="*/ 24 h 362"/>
                <a:gd name="T44" fmla="*/ 0 w 324"/>
                <a:gd name="T45" fmla="*/ 330 h 362"/>
                <a:gd name="T46" fmla="*/ 0 w 324"/>
                <a:gd name="T47" fmla="*/ 336 h 362"/>
                <a:gd name="T48" fmla="*/ 10 w 324"/>
                <a:gd name="T49" fmla="*/ 352 h 362"/>
                <a:gd name="T50" fmla="*/ 26 w 324"/>
                <a:gd name="T51" fmla="*/ 360 h 362"/>
                <a:gd name="T52" fmla="*/ 292 w 324"/>
                <a:gd name="T53" fmla="*/ 362 h 362"/>
                <a:gd name="T54" fmla="*/ 298 w 324"/>
                <a:gd name="T55" fmla="*/ 360 h 362"/>
                <a:gd name="T56" fmla="*/ 314 w 324"/>
                <a:gd name="T57" fmla="*/ 352 h 362"/>
                <a:gd name="T58" fmla="*/ 322 w 324"/>
                <a:gd name="T59" fmla="*/ 336 h 362"/>
                <a:gd name="T60" fmla="*/ 324 w 324"/>
                <a:gd name="T61" fmla="*/ 30 h 362"/>
                <a:gd name="T62" fmla="*/ 322 w 324"/>
                <a:gd name="T63" fmla="*/ 24 h 362"/>
                <a:gd name="T64" fmla="*/ 314 w 324"/>
                <a:gd name="T65" fmla="*/ 8 h 362"/>
                <a:gd name="T66" fmla="*/ 298 w 324"/>
                <a:gd name="T67" fmla="*/ 0 h 362"/>
                <a:gd name="T68" fmla="*/ 292 w 324"/>
                <a:gd name="T69" fmla="*/ 0 h 362"/>
                <a:gd name="T70" fmla="*/ 32 w 324"/>
                <a:gd name="T71" fmla="*/ 346 h 362"/>
                <a:gd name="T72" fmla="*/ 26 w 324"/>
                <a:gd name="T73" fmla="*/ 344 h 362"/>
                <a:gd name="T74" fmla="*/ 18 w 324"/>
                <a:gd name="T75" fmla="*/ 336 h 362"/>
                <a:gd name="T76" fmla="*/ 16 w 324"/>
                <a:gd name="T77" fmla="*/ 326 h 362"/>
                <a:gd name="T78" fmla="*/ 308 w 324"/>
                <a:gd name="T79" fmla="*/ 330 h 362"/>
                <a:gd name="T80" fmla="*/ 306 w 324"/>
                <a:gd name="T81" fmla="*/ 336 h 362"/>
                <a:gd name="T82" fmla="*/ 298 w 324"/>
                <a:gd name="T83" fmla="*/ 344 h 362"/>
                <a:gd name="T84" fmla="*/ 292 w 324"/>
                <a:gd name="T85" fmla="*/ 346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4" h="362">
                  <a:moveTo>
                    <a:pt x="292" y="0"/>
                  </a:moveTo>
                  <a:lnTo>
                    <a:pt x="260" y="0"/>
                  </a:lnTo>
                  <a:lnTo>
                    <a:pt x="260" y="0"/>
                  </a:lnTo>
                  <a:lnTo>
                    <a:pt x="258" y="0"/>
                  </a:lnTo>
                  <a:lnTo>
                    <a:pt x="254" y="2"/>
                  </a:lnTo>
                  <a:lnTo>
                    <a:pt x="254" y="4"/>
                  </a:lnTo>
                  <a:lnTo>
                    <a:pt x="252" y="8"/>
                  </a:lnTo>
                  <a:lnTo>
                    <a:pt x="252" y="8"/>
                  </a:lnTo>
                  <a:lnTo>
                    <a:pt x="254" y="10"/>
                  </a:lnTo>
                  <a:lnTo>
                    <a:pt x="254" y="14"/>
                  </a:lnTo>
                  <a:lnTo>
                    <a:pt x="258" y="16"/>
                  </a:lnTo>
                  <a:lnTo>
                    <a:pt x="260" y="16"/>
                  </a:lnTo>
                  <a:lnTo>
                    <a:pt x="292" y="16"/>
                  </a:lnTo>
                  <a:lnTo>
                    <a:pt x="292" y="16"/>
                  </a:lnTo>
                  <a:lnTo>
                    <a:pt x="298" y="16"/>
                  </a:lnTo>
                  <a:lnTo>
                    <a:pt x="304" y="20"/>
                  </a:lnTo>
                  <a:lnTo>
                    <a:pt x="306" y="24"/>
                  </a:lnTo>
                  <a:lnTo>
                    <a:pt x="308" y="30"/>
                  </a:lnTo>
                  <a:lnTo>
                    <a:pt x="308" y="314"/>
                  </a:lnTo>
                  <a:lnTo>
                    <a:pt x="16" y="314"/>
                  </a:lnTo>
                  <a:lnTo>
                    <a:pt x="16" y="30"/>
                  </a:lnTo>
                  <a:lnTo>
                    <a:pt x="16" y="30"/>
                  </a:lnTo>
                  <a:lnTo>
                    <a:pt x="18" y="24"/>
                  </a:lnTo>
                  <a:lnTo>
                    <a:pt x="20" y="20"/>
                  </a:lnTo>
                  <a:lnTo>
                    <a:pt x="26" y="16"/>
                  </a:lnTo>
                  <a:lnTo>
                    <a:pt x="32" y="16"/>
                  </a:lnTo>
                  <a:lnTo>
                    <a:pt x="64" y="16"/>
                  </a:lnTo>
                  <a:lnTo>
                    <a:pt x="64" y="16"/>
                  </a:lnTo>
                  <a:lnTo>
                    <a:pt x="66" y="16"/>
                  </a:lnTo>
                  <a:lnTo>
                    <a:pt x="68" y="14"/>
                  </a:lnTo>
                  <a:lnTo>
                    <a:pt x="70" y="10"/>
                  </a:lnTo>
                  <a:lnTo>
                    <a:pt x="72" y="8"/>
                  </a:lnTo>
                  <a:lnTo>
                    <a:pt x="72" y="8"/>
                  </a:lnTo>
                  <a:lnTo>
                    <a:pt x="70" y="4"/>
                  </a:lnTo>
                  <a:lnTo>
                    <a:pt x="68" y="2"/>
                  </a:lnTo>
                  <a:lnTo>
                    <a:pt x="66" y="0"/>
                  </a:lnTo>
                  <a:lnTo>
                    <a:pt x="64" y="0"/>
                  </a:lnTo>
                  <a:lnTo>
                    <a:pt x="32" y="0"/>
                  </a:lnTo>
                  <a:lnTo>
                    <a:pt x="32" y="0"/>
                  </a:lnTo>
                  <a:lnTo>
                    <a:pt x="26" y="0"/>
                  </a:lnTo>
                  <a:lnTo>
                    <a:pt x="20" y="2"/>
                  </a:lnTo>
                  <a:lnTo>
                    <a:pt x="10" y="8"/>
                  </a:lnTo>
                  <a:lnTo>
                    <a:pt x="2" y="18"/>
                  </a:lnTo>
                  <a:lnTo>
                    <a:pt x="0" y="24"/>
                  </a:lnTo>
                  <a:lnTo>
                    <a:pt x="0" y="30"/>
                  </a:lnTo>
                  <a:lnTo>
                    <a:pt x="0" y="330"/>
                  </a:lnTo>
                  <a:lnTo>
                    <a:pt x="0" y="330"/>
                  </a:lnTo>
                  <a:lnTo>
                    <a:pt x="0" y="336"/>
                  </a:lnTo>
                  <a:lnTo>
                    <a:pt x="2" y="342"/>
                  </a:lnTo>
                  <a:lnTo>
                    <a:pt x="10" y="352"/>
                  </a:lnTo>
                  <a:lnTo>
                    <a:pt x="20" y="358"/>
                  </a:lnTo>
                  <a:lnTo>
                    <a:pt x="26" y="360"/>
                  </a:lnTo>
                  <a:lnTo>
                    <a:pt x="32" y="362"/>
                  </a:lnTo>
                  <a:lnTo>
                    <a:pt x="292" y="362"/>
                  </a:lnTo>
                  <a:lnTo>
                    <a:pt x="292" y="362"/>
                  </a:lnTo>
                  <a:lnTo>
                    <a:pt x="298" y="360"/>
                  </a:lnTo>
                  <a:lnTo>
                    <a:pt x="304" y="358"/>
                  </a:lnTo>
                  <a:lnTo>
                    <a:pt x="314" y="352"/>
                  </a:lnTo>
                  <a:lnTo>
                    <a:pt x="322" y="342"/>
                  </a:lnTo>
                  <a:lnTo>
                    <a:pt x="322" y="336"/>
                  </a:lnTo>
                  <a:lnTo>
                    <a:pt x="324" y="330"/>
                  </a:lnTo>
                  <a:lnTo>
                    <a:pt x="324" y="30"/>
                  </a:lnTo>
                  <a:lnTo>
                    <a:pt x="324" y="30"/>
                  </a:lnTo>
                  <a:lnTo>
                    <a:pt x="322" y="24"/>
                  </a:lnTo>
                  <a:lnTo>
                    <a:pt x="322" y="18"/>
                  </a:lnTo>
                  <a:lnTo>
                    <a:pt x="314" y="8"/>
                  </a:lnTo>
                  <a:lnTo>
                    <a:pt x="304" y="2"/>
                  </a:lnTo>
                  <a:lnTo>
                    <a:pt x="298" y="0"/>
                  </a:lnTo>
                  <a:lnTo>
                    <a:pt x="292" y="0"/>
                  </a:lnTo>
                  <a:lnTo>
                    <a:pt x="292" y="0"/>
                  </a:lnTo>
                  <a:close/>
                  <a:moveTo>
                    <a:pt x="292" y="346"/>
                  </a:moveTo>
                  <a:lnTo>
                    <a:pt x="32" y="346"/>
                  </a:lnTo>
                  <a:lnTo>
                    <a:pt x="32" y="346"/>
                  </a:lnTo>
                  <a:lnTo>
                    <a:pt x="26" y="344"/>
                  </a:lnTo>
                  <a:lnTo>
                    <a:pt x="20" y="340"/>
                  </a:lnTo>
                  <a:lnTo>
                    <a:pt x="18" y="336"/>
                  </a:lnTo>
                  <a:lnTo>
                    <a:pt x="16" y="330"/>
                  </a:lnTo>
                  <a:lnTo>
                    <a:pt x="16" y="326"/>
                  </a:lnTo>
                  <a:lnTo>
                    <a:pt x="308" y="326"/>
                  </a:lnTo>
                  <a:lnTo>
                    <a:pt x="308" y="330"/>
                  </a:lnTo>
                  <a:lnTo>
                    <a:pt x="308" y="330"/>
                  </a:lnTo>
                  <a:lnTo>
                    <a:pt x="306" y="336"/>
                  </a:lnTo>
                  <a:lnTo>
                    <a:pt x="304" y="340"/>
                  </a:lnTo>
                  <a:lnTo>
                    <a:pt x="298" y="344"/>
                  </a:lnTo>
                  <a:lnTo>
                    <a:pt x="292" y="346"/>
                  </a:lnTo>
                  <a:lnTo>
                    <a:pt x="292" y="346"/>
                  </a:lnTo>
                  <a:close/>
                </a:path>
              </a:pathLst>
            </a:custGeom>
            <a:grpFill/>
            <a:ln>
              <a:noFill/>
            </a:ln>
          </p:spPr>
          <p:txBody>
            <a:bodyPr vert="horz" wrap="square" lIns="82296" tIns="41148" rIns="82296" bIns="41148" numCol="1" anchor="t" anchorCtr="0" compatLnSpc="1">
              <a:prstTxWarp prst="textNoShape">
                <a:avLst/>
              </a:prstTxWarp>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IBMPlexSans"/>
                  <a:ea typeface="+mn-ea"/>
                  <a:cs typeface="+mn-cs"/>
                </a:rPr>
                <a:t>			</a:t>
              </a:r>
            </a:p>
          </p:txBody>
        </p:sp>
        <p:sp>
          <p:nvSpPr>
            <p:cNvPr id="22" name="Freeform 77">
              <a:extLst>
                <a:ext uri="{FF2B5EF4-FFF2-40B4-BE49-F238E27FC236}">
                  <a16:creationId xmlns:a16="http://schemas.microsoft.com/office/drawing/2014/main" id="{AE6F2139-F2EC-4D4C-A41E-277AD8B2BF4A}"/>
                </a:ext>
              </a:extLst>
            </p:cNvPr>
            <p:cNvSpPr>
              <a:spLocks noEditPoints="1"/>
            </p:cNvSpPr>
            <p:nvPr/>
          </p:nvSpPr>
          <p:spPr bwMode="auto">
            <a:xfrm>
              <a:off x="3781425" y="1901825"/>
              <a:ext cx="266700" cy="171450"/>
            </a:xfrm>
            <a:custGeom>
              <a:avLst/>
              <a:gdLst>
                <a:gd name="T0" fmla="*/ 144 w 168"/>
                <a:gd name="T1" fmla="*/ 108 h 108"/>
                <a:gd name="T2" fmla="*/ 154 w 168"/>
                <a:gd name="T3" fmla="*/ 106 h 108"/>
                <a:gd name="T4" fmla="*/ 166 w 168"/>
                <a:gd name="T5" fmla="*/ 94 h 108"/>
                <a:gd name="T6" fmla="*/ 168 w 168"/>
                <a:gd name="T7" fmla="*/ 50 h 108"/>
                <a:gd name="T8" fmla="*/ 168 w 168"/>
                <a:gd name="T9" fmla="*/ 44 h 108"/>
                <a:gd name="T10" fmla="*/ 158 w 168"/>
                <a:gd name="T11" fmla="*/ 28 h 108"/>
                <a:gd name="T12" fmla="*/ 142 w 168"/>
                <a:gd name="T13" fmla="*/ 20 h 108"/>
                <a:gd name="T14" fmla="*/ 110 w 168"/>
                <a:gd name="T15" fmla="*/ 18 h 108"/>
                <a:gd name="T16" fmla="*/ 106 w 168"/>
                <a:gd name="T17" fmla="*/ 10 h 108"/>
                <a:gd name="T18" fmla="*/ 92 w 168"/>
                <a:gd name="T19" fmla="*/ 0 h 108"/>
                <a:gd name="T20" fmla="*/ 84 w 168"/>
                <a:gd name="T21" fmla="*/ 0 h 108"/>
                <a:gd name="T22" fmla="*/ 68 w 168"/>
                <a:gd name="T23" fmla="*/ 4 h 108"/>
                <a:gd name="T24" fmla="*/ 58 w 168"/>
                <a:gd name="T25" fmla="*/ 18 h 108"/>
                <a:gd name="T26" fmla="*/ 32 w 168"/>
                <a:gd name="T27" fmla="*/ 18 h 108"/>
                <a:gd name="T28" fmla="*/ 20 w 168"/>
                <a:gd name="T29" fmla="*/ 20 h 108"/>
                <a:gd name="T30" fmla="*/ 2 w 168"/>
                <a:gd name="T31" fmla="*/ 38 h 108"/>
                <a:gd name="T32" fmla="*/ 0 w 168"/>
                <a:gd name="T33" fmla="*/ 50 h 108"/>
                <a:gd name="T34" fmla="*/ 0 w 168"/>
                <a:gd name="T35" fmla="*/ 84 h 108"/>
                <a:gd name="T36" fmla="*/ 6 w 168"/>
                <a:gd name="T37" fmla="*/ 100 h 108"/>
                <a:gd name="T38" fmla="*/ 24 w 168"/>
                <a:gd name="T39" fmla="*/ 108 h 108"/>
                <a:gd name="T40" fmla="*/ 16 w 168"/>
                <a:gd name="T41" fmla="*/ 50 h 108"/>
                <a:gd name="T42" fmla="*/ 18 w 168"/>
                <a:gd name="T43" fmla="*/ 44 h 108"/>
                <a:gd name="T44" fmla="*/ 26 w 168"/>
                <a:gd name="T45" fmla="*/ 36 h 108"/>
                <a:gd name="T46" fmla="*/ 64 w 168"/>
                <a:gd name="T47" fmla="*/ 34 h 108"/>
                <a:gd name="T48" fmla="*/ 68 w 168"/>
                <a:gd name="T49" fmla="*/ 34 h 108"/>
                <a:gd name="T50" fmla="*/ 72 w 168"/>
                <a:gd name="T51" fmla="*/ 30 h 108"/>
                <a:gd name="T52" fmla="*/ 72 w 168"/>
                <a:gd name="T53" fmla="*/ 26 h 108"/>
                <a:gd name="T54" fmla="*/ 76 w 168"/>
                <a:gd name="T55" fmla="*/ 18 h 108"/>
                <a:gd name="T56" fmla="*/ 84 w 168"/>
                <a:gd name="T57" fmla="*/ 16 h 108"/>
                <a:gd name="T58" fmla="*/ 88 w 168"/>
                <a:gd name="T59" fmla="*/ 16 h 108"/>
                <a:gd name="T60" fmla="*/ 94 w 168"/>
                <a:gd name="T61" fmla="*/ 22 h 108"/>
                <a:gd name="T62" fmla="*/ 96 w 168"/>
                <a:gd name="T63" fmla="*/ 26 h 108"/>
                <a:gd name="T64" fmla="*/ 98 w 168"/>
                <a:gd name="T65" fmla="*/ 32 h 108"/>
                <a:gd name="T66" fmla="*/ 104 w 168"/>
                <a:gd name="T67" fmla="*/ 34 h 108"/>
                <a:gd name="T68" fmla="*/ 136 w 168"/>
                <a:gd name="T69" fmla="*/ 34 h 108"/>
                <a:gd name="T70" fmla="*/ 148 w 168"/>
                <a:gd name="T71" fmla="*/ 38 h 108"/>
                <a:gd name="T72" fmla="*/ 152 w 168"/>
                <a:gd name="T73" fmla="*/ 50 h 108"/>
                <a:gd name="T74" fmla="*/ 16 w 168"/>
                <a:gd name="T75" fmla="*/ 60 h 108"/>
                <a:gd name="T76" fmla="*/ 16 w 168"/>
                <a:gd name="T77" fmla="*/ 76 h 108"/>
                <a:gd name="T78" fmla="*/ 152 w 168"/>
                <a:gd name="T79" fmla="*/ 84 h 108"/>
                <a:gd name="T80" fmla="*/ 150 w 168"/>
                <a:gd name="T81" fmla="*/ 90 h 108"/>
                <a:gd name="T82" fmla="*/ 24 w 168"/>
                <a:gd name="T83" fmla="*/ 92 h 108"/>
                <a:gd name="T84" fmla="*/ 18 w 168"/>
                <a:gd name="T85" fmla="*/ 90 h 108"/>
                <a:gd name="T86" fmla="*/ 16 w 168"/>
                <a:gd name="T87" fmla="*/ 7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8" h="108">
                  <a:moveTo>
                    <a:pt x="24" y="108"/>
                  </a:moveTo>
                  <a:lnTo>
                    <a:pt x="144" y="108"/>
                  </a:lnTo>
                  <a:lnTo>
                    <a:pt x="144" y="108"/>
                  </a:lnTo>
                  <a:lnTo>
                    <a:pt x="154" y="106"/>
                  </a:lnTo>
                  <a:lnTo>
                    <a:pt x="160" y="100"/>
                  </a:lnTo>
                  <a:lnTo>
                    <a:pt x="166" y="94"/>
                  </a:lnTo>
                  <a:lnTo>
                    <a:pt x="168" y="84"/>
                  </a:lnTo>
                  <a:lnTo>
                    <a:pt x="168" y="50"/>
                  </a:lnTo>
                  <a:lnTo>
                    <a:pt x="168" y="50"/>
                  </a:lnTo>
                  <a:lnTo>
                    <a:pt x="168" y="44"/>
                  </a:lnTo>
                  <a:lnTo>
                    <a:pt x="166" y="38"/>
                  </a:lnTo>
                  <a:lnTo>
                    <a:pt x="158" y="28"/>
                  </a:lnTo>
                  <a:lnTo>
                    <a:pt x="148" y="20"/>
                  </a:lnTo>
                  <a:lnTo>
                    <a:pt x="142" y="20"/>
                  </a:lnTo>
                  <a:lnTo>
                    <a:pt x="136" y="18"/>
                  </a:lnTo>
                  <a:lnTo>
                    <a:pt x="110" y="18"/>
                  </a:lnTo>
                  <a:lnTo>
                    <a:pt x="110" y="18"/>
                  </a:lnTo>
                  <a:lnTo>
                    <a:pt x="106" y="10"/>
                  </a:lnTo>
                  <a:lnTo>
                    <a:pt x="100" y="4"/>
                  </a:lnTo>
                  <a:lnTo>
                    <a:pt x="92" y="0"/>
                  </a:lnTo>
                  <a:lnTo>
                    <a:pt x="84" y="0"/>
                  </a:lnTo>
                  <a:lnTo>
                    <a:pt x="84" y="0"/>
                  </a:lnTo>
                  <a:lnTo>
                    <a:pt x="76" y="0"/>
                  </a:lnTo>
                  <a:lnTo>
                    <a:pt x="68" y="4"/>
                  </a:lnTo>
                  <a:lnTo>
                    <a:pt x="62" y="10"/>
                  </a:lnTo>
                  <a:lnTo>
                    <a:pt x="58" y="18"/>
                  </a:lnTo>
                  <a:lnTo>
                    <a:pt x="32" y="18"/>
                  </a:lnTo>
                  <a:lnTo>
                    <a:pt x="32" y="18"/>
                  </a:lnTo>
                  <a:lnTo>
                    <a:pt x="24" y="20"/>
                  </a:lnTo>
                  <a:lnTo>
                    <a:pt x="20" y="20"/>
                  </a:lnTo>
                  <a:lnTo>
                    <a:pt x="10" y="28"/>
                  </a:lnTo>
                  <a:lnTo>
                    <a:pt x="2" y="38"/>
                  </a:lnTo>
                  <a:lnTo>
                    <a:pt x="0" y="44"/>
                  </a:lnTo>
                  <a:lnTo>
                    <a:pt x="0" y="50"/>
                  </a:lnTo>
                  <a:lnTo>
                    <a:pt x="0" y="84"/>
                  </a:lnTo>
                  <a:lnTo>
                    <a:pt x="0" y="84"/>
                  </a:lnTo>
                  <a:lnTo>
                    <a:pt x="2" y="94"/>
                  </a:lnTo>
                  <a:lnTo>
                    <a:pt x="6" y="100"/>
                  </a:lnTo>
                  <a:lnTo>
                    <a:pt x="14" y="106"/>
                  </a:lnTo>
                  <a:lnTo>
                    <a:pt x="24" y="108"/>
                  </a:lnTo>
                  <a:lnTo>
                    <a:pt x="24" y="108"/>
                  </a:lnTo>
                  <a:close/>
                  <a:moveTo>
                    <a:pt x="16" y="50"/>
                  </a:moveTo>
                  <a:lnTo>
                    <a:pt x="16" y="50"/>
                  </a:lnTo>
                  <a:lnTo>
                    <a:pt x="18" y="44"/>
                  </a:lnTo>
                  <a:lnTo>
                    <a:pt x="20" y="38"/>
                  </a:lnTo>
                  <a:lnTo>
                    <a:pt x="26" y="36"/>
                  </a:lnTo>
                  <a:lnTo>
                    <a:pt x="32" y="34"/>
                  </a:lnTo>
                  <a:lnTo>
                    <a:pt x="64" y="34"/>
                  </a:lnTo>
                  <a:lnTo>
                    <a:pt x="64" y="34"/>
                  </a:lnTo>
                  <a:lnTo>
                    <a:pt x="68" y="34"/>
                  </a:lnTo>
                  <a:lnTo>
                    <a:pt x="70" y="32"/>
                  </a:lnTo>
                  <a:lnTo>
                    <a:pt x="72" y="30"/>
                  </a:lnTo>
                  <a:lnTo>
                    <a:pt x="72" y="26"/>
                  </a:lnTo>
                  <a:lnTo>
                    <a:pt x="72" y="26"/>
                  </a:lnTo>
                  <a:lnTo>
                    <a:pt x="74" y="22"/>
                  </a:lnTo>
                  <a:lnTo>
                    <a:pt x="76" y="18"/>
                  </a:lnTo>
                  <a:lnTo>
                    <a:pt x="80" y="16"/>
                  </a:lnTo>
                  <a:lnTo>
                    <a:pt x="84" y="16"/>
                  </a:lnTo>
                  <a:lnTo>
                    <a:pt x="84" y="16"/>
                  </a:lnTo>
                  <a:lnTo>
                    <a:pt x="88" y="16"/>
                  </a:lnTo>
                  <a:lnTo>
                    <a:pt x="92" y="18"/>
                  </a:lnTo>
                  <a:lnTo>
                    <a:pt x="94" y="22"/>
                  </a:lnTo>
                  <a:lnTo>
                    <a:pt x="96" y="26"/>
                  </a:lnTo>
                  <a:lnTo>
                    <a:pt x="96" y="26"/>
                  </a:lnTo>
                  <a:lnTo>
                    <a:pt x="96" y="30"/>
                  </a:lnTo>
                  <a:lnTo>
                    <a:pt x="98" y="32"/>
                  </a:lnTo>
                  <a:lnTo>
                    <a:pt x="100" y="34"/>
                  </a:lnTo>
                  <a:lnTo>
                    <a:pt x="104" y="34"/>
                  </a:lnTo>
                  <a:lnTo>
                    <a:pt x="136" y="34"/>
                  </a:lnTo>
                  <a:lnTo>
                    <a:pt x="136" y="34"/>
                  </a:lnTo>
                  <a:lnTo>
                    <a:pt x="142" y="36"/>
                  </a:lnTo>
                  <a:lnTo>
                    <a:pt x="148" y="38"/>
                  </a:lnTo>
                  <a:lnTo>
                    <a:pt x="150" y="44"/>
                  </a:lnTo>
                  <a:lnTo>
                    <a:pt x="152" y="50"/>
                  </a:lnTo>
                  <a:lnTo>
                    <a:pt x="152" y="60"/>
                  </a:lnTo>
                  <a:lnTo>
                    <a:pt x="16" y="60"/>
                  </a:lnTo>
                  <a:lnTo>
                    <a:pt x="16" y="50"/>
                  </a:lnTo>
                  <a:close/>
                  <a:moveTo>
                    <a:pt x="16" y="76"/>
                  </a:moveTo>
                  <a:lnTo>
                    <a:pt x="152" y="76"/>
                  </a:lnTo>
                  <a:lnTo>
                    <a:pt x="152" y="84"/>
                  </a:lnTo>
                  <a:lnTo>
                    <a:pt x="152" y="84"/>
                  </a:lnTo>
                  <a:lnTo>
                    <a:pt x="150" y="90"/>
                  </a:lnTo>
                  <a:lnTo>
                    <a:pt x="144" y="92"/>
                  </a:lnTo>
                  <a:lnTo>
                    <a:pt x="24" y="92"/>
                  </a:lnTo>
                  <a:lnTo>
                    <a:pt x="24" y="92"/>
                  </a:lnTo>
                  <a:lnTo>
                    <a:pt x="18" y="90"/>
                  </a:lnTo>
                  <a:lnTo>
                    <a:pt x="16" y="84"/>
                  </a:lnTo>
                  <a:lnTo>
                    <a:pt x="16" y="76"/>
                  </a:lnTo>
                  <a:close/>
                </a:path>
              </a:pathLst>
            </a:custGeom>
            <a:solidFill>
              <a:schemeClr val="accent2"/>
            </a:solidFill>
            <a:ln>
              <a:noFill/>
            </a:ln>
          </p:spPr>
          <p:txBody>
            <a:bodyPr vert="horz" wrap="square" lIns="82296" tIns="41148" rIns="82296" bIns="41148" numCol="1" anchor="t" anchorCtr="0" compatLnSpc="1">
              <a:prstTxWarp prst="textNoShape">
                <a:avLst/>
              </a:prstTxWarp>
            </a:bodyPr>
            <a:lstStyle/>
            <a:p>
              <a:pPr marL="0" marR="0" lvl="0" indent="0" algn="l" defTabSz="82296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IBMPlexSans"/>
                <a:ea typeface="+mn-ea"/>
                <a:cs typeface="+mn-cs"/>
              </a:endParaRPr>
            </a:p>
          </p:txBody>
        </p:sp>
        <p:sp>
          <p:nvSpPr>
            <p:cNvPr id="23" name="Freeform 78">
              <a:extLst>
                <a:ext uri="{FF2B5EF4-FFF2-40B4-BE49-F238E27FC236}">
                  <a16:creationId xmlns:a16="http://schemas.microsoft.com/office/drawing/2014/main" id="{22D585C4-5EDF-5849-B981-DA349A380C40}"/>
                </a:ext>
              </a:extLst>
            </p:cNvPr>
            <p:cNvSpPr>
              <a:spLocks noEditPoints="1"/>
            </p:cNvSpPr>
            <p:nvPr/>
          </p:nvSpPr>
          <p:spPr bwMode="auto">
            <a:xfrm>
              <a:off x="3784600" y="2143125"/>
              <a:ext cx="260350" cy="260350"/>
            </a:xfrm>
            <a:custGeom>
              <a:avLst/>
              <a:gdLst>
                <a:gd name="T0" fmla="*/ 82 w 164"/>
                <a:gd name="T1" fmla="*/ 0 h 164"/>
                <a:gd name="T2" fmla="*/ 50 w 164"/>
                <a:gd name="T3" fmla="*/ 6 h 164"/>
                <a:gd name="T4" fmla="*/ 24 w 164"/>
                <a:gd name="T5" fmla="*/ 24 h 164"/>
                <a:gd name="T6" fmla="*/ 6 w 164"/>
                <a:gd name="T7" fmla="*/ 50 h 164"/>
                <a:gd name="T8" fmla="*/ 0 w 164"/>
                <a:gd name="T9" fmla="*/ 82 h 164"/>
                <a:gd name="T10" fmla="*/ 0 w 164"/>
                <a:gd name="T11" fmla="*/ 98 h 164"/>
                <a:gd name="T12" fmla="*/ 14 w 164"/>
                <a:gd name="T13" fmla="*/ 128 h 164"/>
                <a:gd name="T14" fmla="*/ 36 w 164"/>
                <a:gd name="T15" fmla="*/ 150 h 164"/>
                <a:gd name="T16" fmla="*/ 66 w 164"/>
                <a:gd name="T17" fmla="*/ 164 h 164"/>
                <a:gd name="T18" fmla="*/ 82 w 164"/>
                <a:gd name="T19" fmla="*/ 164 h 164"/>
                <a:gd name="T20" fmla="*/ 114 w 164"/>
                <a:gd name="T21" fmla="*/ 158 h 164"/>
                <a:gd name="T22" fmla="*/ 140 w 164"/>
                <a:gd name="T23" fmla="*/ 140 h 164"/>
                <a:gd name="T24" fmla="*/ 158 w 164"/>
                <a:gd name="T25" fmla="*/ 114 h 164"/>
                <a:gd name="T26" fmla="*/ 164 w 164"/>
                <a:gd name="T27" fmla="*/ 82 h 164"/>
                <a:gd name="T28" fmla="*/ 164 w 164"/>
                <a:gd name="T29" fmla="*/ 66 h 164"/>
                <a:gd name="T30" fmla="*/ 150 w 164"/>
                <a:gd name="T31" fmla="*/ 36 h 164"/>
                <a:gd name="T32" fmla="*/ 128 w 164"/>
                <a:gd name="T33" fmla="*/ 14 h 164"/>
                <a:gd name="T34" fmla="*/ 98 w 164"/>
                <a:gd name="T35" fmla="*/ 0 h 164"/>
                <a:gd name="T36" fmla="*/ 82 w 164"/>
                <a:gd name="T37" fmla="*/ 0 h 164"/>
                <a:gd name="T38" fmla="*/ 82 w 164"/>
                <a:gd name="T39" fmla="*/ 152 h 164"/>
                <a:gd name="T40" fmla="*/ 54 w 164"/>
                <a:gd name="T41" fmla="*/ 148 h 164"/>
                <a:gd name="T42" fmla="*/ 32 w 164"/>
                <a:gd name="T43" fmla="*/ 132 h 164"/>
                <a:gd name="T44" fmla="*/ 16 w 164"/>
                <a:gd name="T45" fmla="*/ 110 h 164"/>
                <a:gd name="T46" fmla="*/ 12 w 164"/>
                <a:gd name="T47" fmla="*/ 82 h 164"/>
                <a:gd name="T48" fmla="*/ 12 w 164"/>
                <a:gd name="T49" fmla="*/ 68 h 164"/>
                <a:gd name="T50" fmla="*/ 24 w 164"/>
                <a:gd name="T51" fmla="*/ 42 h 164"/>
                <a:gd name="T52" fmla="*/ 42 w 164"/>
                <a:gd name="T53" fmla="*/ 24 h 164"/>
                <a:gd name="T54" fmla="*/ 68 w 164"/>
                <a:gd name="T55" fmla="*/ 12 h 164"/>
                <a:gd name="T56" fmla="*/ 82 w 164"/>
                <a:gd name="T57" fmla="*/ 12 h 164"/>
                <a:gd name="T58" fmla="*/ 110 w 164"/>
                <a:gd name="T59" fmla="*/ 16 h 164"/>
                <a:gd name="T60" fmla="*/ 132 w 164"/>
                <a:gd name="T61" fmla="*/ 32 h 164"/>
                <a:gd name="T62" fmla="*/ 148 w 164"/>
                <a:gd name="T63" fmla="*/ 54 h 164"/>
                <a:gd name="T64" fmla="*/ 152 w 164"/>
                <a:gd name="T65" fmla="*/ 82 h 164"/>
                <a:gd name="T66" fmla="*/ 152 w 164"/>
                <a:gd name="T67" fmla="*/ 96 h 164"/>
                <a:gd name="T68" fmla="*/ 140 w 164"/>
                <a:gd name="T69" fmla="*/ 122 h 164"/>
                <a:gd name="T70" fmla="*/ 122 w 164"/>
                <a:gd name="T71" fmla="*/ 140 h 164"/>
                <a:gd name="T72" fmla="*/ 96 w 164"/>
                <a:gd name="T73" fmla="*/ 152 h 164"/>
                <a:gd name="T74" fmla="*/ 82 w 164"/>
                <a:gd name="T75" fmla="*/ 152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4" h="164">
                  <a:moveTo>
                    <a:pt x="82" y="0"/>
                  </a:moveTo>
                  <a:lnTo>
                    <a:pt x="82" y="0"/>
                  </a:lnTo>
                  <a:lnTo>
                    <a:pt x="66" y="0"/>
                  </a:lnTo>
                  <a:lnTo>
                    <a:pt x="50" y="6"/>
                  </a:lnTo>
                  <a:lnTo>
                    <a:pt x="36" y="14"/>
                  </a:lnTo>
                  <a:lnTo>
                    <a:pt x="24" y="24"/>
                  </a:lnTo>
                  <a:lnTo>
                    <a:pt x="14" y="36"/>
                  </a:lnTo>
                  <a:lnTo>
                    <a:pt x="6" y="50"/>
                  </a:lnTo>
                  <a:lnTo>
                    <a:pt x="0" y="66"/>
                  </a:lnTo>
                  <a:lnTo>
                    <a:pt x="0" y="82"/>
                  </a:lnTo>
                  <a:lnTo>
                    <a:pt x="0" y="82"/>
                  </a:lnTo>
                  <a:lnTo>
                    <a:pt x="0" y="98"/>
                  </a:lnTo>
                  <a:lnTo>
                    <a:pt x="6" y="114"/>
                  </a:lnTo>
                  <a:lnTo>
                    <a:pt x="14" y="128"/>
                  </a:lnTo>
                  <a:lnTo>
                    <a:pt x="24" y="140"/>
                  </a:lnTo>
                  <a:lnTo>
                    <a:pt x="36" y="150"/>
                  </a:lnTo>
                  <a:lnTo>
                    <a:pt x="50" y="158"/>
                  </a:lnTo>
                  <a:lnTo>
                    <a:pt x="66" y="164"/>
                  </a:lnTo>
                  <a:lnTo>
                    <a:pt x="82" y="164"/>
                  </a:lnTo>
                  <a:lnTo>
                    <a:pt x="82" y="164"/>
                  </a:lnTo>
                  <a:lnTo>
                    <a:pt x="98" y="164"/>
                  </a:lnTo>
                  <a:lnTo>
                    <a:pt x="114" y="158"/>
                  </a:lnTo>
                  <a:lnTo>
                    <a:pt x="128" y="150"/>
                  </a:lnTo>
                  <a:lnTo>
                    <a:pt x="140" y="140"/>
                  </a:lnTo>
                  <a:lnTo>
                    <a:pt x="150" y="128"/>
                  </a:lnTo>
                  <a:lnTo>
                    <a:pt x="158" y="114"/>
                  </a:lnTo>
                  <a:lnTo>
                    <a:pt x="164" y="98"/>
                  </a:lnTo>
                  <a:lnTo>
                    <a:pt x="164" y="82"/>
                  </a:lnTo>
                  <a:lnTo>
                    <a:pt x="164" y="82"/>
                  </a:lnTo>
                  <a:lnTo>
                    <a:pt x="164" y="66"/>
                  </a:lnTo>
                  <a:lnTo>
                    <a:pt x="158" y="50"/>
                  </a:lnTo>
                  <a:lnTo>
                    <a:pt x="150" y="36"/>
                  </a:lnTo>
                  <a:lnTo>
                    <a:pt x="140" y="24"/>
                  </a:lnTo>
                  <a:lnTo>
                    <a:pt x="128" y="14"/>
                  </a:lnTo>
                  <a:lnTo>
                    <a:pt x="114" y="6"/>
                  </a:lnTo>
                  <a:lnTo>
                    <a:pt x="98" y="0"/>
                  </a:lnTo>
                  <a:lnTo>
                    <a:pt x="82" y="0"/>
                  </a:lnTo>
                  <a:lnTo>
                    <a:pt x="82" y="0"/>
                  </a:lnTo>
                  <a:close/>
                  <a:moveTo>
                    <a:pt x="82" y="152"/>
                  </a:moveTo>
                  <a:lnTo>
                    <a:pt x="82" y="152"/>
                  </a:lnTo>
                  <a:lnTo>
                    <a:pt x="68" y="152"/>
                  </a:lnTo>
                  <a:lnTo>
                    <a:pt x="54" y="148"/>
                  </a:lnTo>
                  <a:lnTo>
                    <a:pt x="42" y="140"/>
                  </a:lnTo>
                  <a:lnTo>
                    <a:pt x="32" y="132"/>
                  </a:lnTo>
                  <a:lnTo>
                    <a:pt x="24" y="122"/>
                  </a:lnTo>
                  <a:lnTo>
                    <a:pt x="16" y="110"/>
                  </a:lnTo>
                  <a:lnTo>
                    <a:pt x="12" y="96"/>
                  </a:lnTo>
                  <a:lnTo>
                    <a:pt x="12" y="82"/>
                  </a:lnTo>
                  <a:lnTo>
                    <a:pt x="12" y="82"/>
                  </a:lnTo>
                  <a:lnTo>
                    <a:pt x="12" y="68"/>
                  </a:lnTo>
                  <a:lnTo>
                    <a:pt x="16" y="54"/>
                  </a:lnTo>
                  <a:lnTo>
                    <a:pt x="24" y="42"/>
                  </a:lnTo>
                  <a:lnTo>
                    <a:pt x="32" y="32"/>
                  </a:lnTo>
                  <a:lnTo>
                    <a:pt x="42" y="24"/>
                  </a:lnTo>
                  <a:lnTo>
                    <a:pt x="54" y="16"/>
                  </a:lnTo>
                  <a:lnTo>
                    <a:pt x="68" y="12"/>
                  </a:lnTo>
                  <a:lnTo>
                    <a:pt x="82" y="12"/>
                  </a:lnTo>
                  <a:lnTo>
                    <a:pt x="82" y="12"/>
                  </a:lnTo>
                  <a:lnTo>
                    <a:pt x="96" y="12"/>
                  </a:lnTo>
                  <a:lnTo>
                    <a:pt x="110" y="16"/>
                  </a:lnTo>
                  <a:lnTo>
                    <a:pt x="122" y="24"/>
                  </a:lnTo>
                  <a:lnTo>
                    <a:pt x="132" y="32"/>
                  </a:lnTo>
                  <a:lnTo>
                    <a:pt x="140" y="42"/>
                  </a:lnTo>
                  <a:lnTo>
                    <a:pt x="148" y="54"/>
                  </a:lnTo>
                  <a:lnTo>
                    <a:pt x="152" y="68"/>
                  </a:lnTo>
                  <a:lnTo>
                    <a:pt x="152" y="82"/>
                  </a:lnTo>
                  <a:lnTo>
                    <a:pt x="152" y="82"/>
                  </a:lnTo>
                  <a:lnTo>
                    <a:pt x="152" y="96"/>
                  </a:lnTo>
                  <a:lnTo>
                    <a:pt x="148" y="110"/>
                  </a:lnTo>
                  <a:lnTo>
                    <a:pt x="140" y="122"/>
                  </a:lnTo>
                  <a:lnTo>
                    <a:pt x="132" y="132"/>
                  </a:lnTo>
                  <a:lnTo>
                    <a:pt x="122" y="140"/>
                  </a:lnTo>
                  <a:lnTo>
                    <a:pt x="110" y="148"/>
                  </a:lnTo>
                  <a:lnTo>
                    <a:pt x="96" y="152"/>
                  </a:lnTo>
                  <a:lnTo>
                    <a:pt x="82" y="152"/>
                  </a:lnTo>
                  <a:lnTo>
                    <a:pt x="82" y="152"/>
                  </a:lnTo>
                  <a:close/>
                </a:path>
              </a:pathLst>
            </a:custGeom>
            <a:solidFill>
              <a:schemeClr val="accent2"/>
            </a:solidFill>
            <a:ln>
              <a:noFill/>
            </a:ln>
          </p:spPr>
          <p:txBody>
            <a:bodyPr vert="horz" wrap="square" lIns="82296" tIns="41148" rIns="82296" bIns="41148" numCol="1" anchor="t" anchorCtr="0" compatLnSpc="1">
              <a:prstTxWarp prst="textNoShape">
                <a:avLst/>
              </a:prstTxWarp>
            </a:bodyPr>
            <a:lstStyle/>
            <a:p>
              <a:pPr marL="0" marR="0" lvl="0" indent="0" algn="l" defTabSz="82296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IBMPlexSans"/>
                <a:ea typeface="+mn-ea"/>
                <a:cs typeface="+mn-cs"/>
              </a:endParaRPr>
            </a:p>
          </p:txBody>
        </p:sp>
        <p:sp>
          <p:nvSpPr>
            <p:cNvPr id="24" name="Freeform 79">
              <a:extLst>
                <a:ext uri="{FF2B5EF4-FFF2-40B4-BE49-F238E27FC236}">
                  <a16:creationId xmlns:a16="http://schemas.microsoft.com/office/drawing/2014/main" id="{4DBB7C55-AD3F-7042-BAE2-9E02098BA97C}"/>
                </a:ext>
              </a:extLst>
            </p:cNvPr>
            <p:cNvSpPr>
              <a:spLocks/>
            </p:cNvSpPr>
            <p:nvPr/>
          </p:nvSpPr>
          <p:spPr bwMode="auto">
            <a:xfrm>
              <a:off x="3841750" y="2209800"/>
              <a:ext cx="146050" cy="127000"/>
            </a:xfrm>
            <a:custGeom>
              <a:avLst/>
              <a:gdLst>
                <a:gd name="T0" fmla="*/ 78 w 92"/>
                <a:gd name="T1" fmla="*/ 2 h 80"/>
                <a:gd name="T2" fmla="*/ 32 w 92"/>
                <a:gd name="T3" fmla="*/ 56 h 80"/>
                <a:gd name="T4" fmla="*/ 14 w 92"/>
                <a:gd name="T5" fmla="*/ 34 h 80"/>
                <a:gd name="T6" fmla="*/ 14 w 92"/>
                <a:gd name="T7" fmla="*/ 34 h 80"/>
                <a:gd name="T8" fmla="*/ 12 w 92"/>
                <a:gd name="T9" fmla="*/ 32 h 80"/>
                <a:gd name="T10" fmla="*/ 8 w 92"/>
                <a:gd name="T11" fmla="*/ 32 h 80"/>
                <a:gd name="T12" fmla="*/ 6 w 92"/>
                <a:gd name="T13" fmla="*/ 32 h 80"/>
                <a:gd name="T14" fmla="*/ 2 w 92"/>
                <a:gd name="T15" fmla="*/ 32 h 80"/>
                <a:gd name="T16" fmla="*/ 2 w 92"/>
                <a:gd name="T17" fmla="*/ 32 h 80"/>
                <a:gd name="T18" fmla="*/ 0 w 92"/>
                <a:gd name="T19" fmla="*/ 36 h 80"/>
                <a:gd name="T20" fmla="*/ 0 w 92"/>
                <a:gd name="T21" fmla="*/ 38 h 80"/>
                <a:gd name="T22" fmla="*/ 0 w 92"/>
                <a:gd name="T23" fmla="*/ 40 h 80"/>
                <a:gd name="T24" fmla="*/ 2 w 92"/>
                <a:gd name="T25" fmla="*/ 44 h 80"/>
                <a:gd name="T26" fmla="*/ 30 w 92"/>
                <a:gd name="T27" fmla="*/ 80 h 80"/>
                <a:gd name="T28" fmla="*/ 90 w 92"/>
                <a:gd name="T29" fmla="*/ 12 h 80"/>
                <a:gd name="T30" fmla="*/ 90 w 92"/>
                <a:gd name="T31" fmla="*/ 12 h 80"/>
                <a:gd name="T32" fmla="*/ 92 w 92"/>
                <a:gd name="T33" fmla="*/ 10 h 80"/>
                <a:gd name="T34" fmla="*/ 92 w 92"/>
                <a:gd name="T35" fmla="*/ 6 h 80"/>
                <a:gd name="T36" fmla="*/ 92 w 92"/>
                <a:gd name="T37" fmla="*/ 4 h 80"/>
                <a:gd name="T38" fmla="*/ 90 w 92"/>
                <a:gd name="T39" fmla="*/ 2 h 80"/>
                <a:gd name="T40" fmla="*/ 90 w 92"/>
                <a:gd name="T41" fmla="*/ 2 h 80"/>
                <a:gd name="T42" fmla="*/ 86 w 92"/>
                <a:gd name="T43" fmla="*/ 0 h 80"/>
                <a:gd name="T44" fmla="*/ 84 w 92"/>
                <a:gd name="T45" fmla="*/ 0 h 80"/>
                <a:gd name="T46" fmla="*/ 80 w 92"/>
                <a:gd name="T47" fmla="*/ 0 h 80"/>
                <a:gd name="T48" fmla="*/ 78 w 92"/>
                <a:gd name="T49" fmla="*/ 2 h 80"/>
                <a:gd name="T50" fmla="*/ 78 w 92"/>
                <a:gd name="T51" fmla="*/ 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2" h="80">
                  <a:moveTo>
                    <a:pt x="78" y="2"/>
                  </a:moveTo>
                  <a:lnTo>
                    <a:pt x="32" y="56"/>
                  </a:lnTo>
                  <a:lnTo>
                    <a:pt x="14" y="34"/>
                  </a:lnTo>
                  <a:lnTo>
                    <a:pt x="14" y="34"/>
                  </a:lnTo>
                  <a:lnTo>
                    <a:pt x="12" y="32"/>
                  </a:lnTo>
                  <a:lnTo>
                    <a:pt x="8" y="32"/>
                  </a:lnTo>
                  <a:lnTo>
                    <a:pt x="6" y="32"/>
                  </a:lnTo>
                  <a:lnTo>
                    <a:pt x="2" y="32"/>
                  </a:lnTo>
                  <a:lnTo>
                    <a:pt x="2" y="32"/>
                  </a:lnTo>
                  <a:lnTo>
                    <a:pt x="0" y="36"/>
                  </a:lnTo>
                  <a:lnTo>
                    <a:pt x="0" y="38"/>
                  </a:lnTo>
                  <a:lnTo>
                    <a:pt x="0" y="40"/>
                  </a:lnTo>
                  <a:lnTo>
                    <a:pt x="2" y="44"/>
                  </a:lnTo>
                  <a:lnTo>
                    <a:pt x="30" y="80"/>
                  </a:lnTo>
                  <a:lnTo>
                    <a:pt x="90" y="12"/>
                  </a:lnTo>
                  <a:lnTo>
                    <a:pt x="90" y="12"/>
                  </a:lnTo>
                  <a:lnTo>
                    <a:pt x="92" y="10"/>
                  </a:lnTo>
                  <a:lnTo>
                    <a:pt x="92" y="6"/>
                  </a:lnTo>
                  <a:lnTo>
                    <a:pt x="92" y="4"/>
                  </a:lnTo>
                  <a:lnTo>
                    <a:pt x="90" y="2"/>
                  </a:lnTo>
                  <a:lnTo>
                    <a:pt x="90" y="2"/>
                  </a:lnTo>
                  <a:lnTo>
                    <a:pt x="86" y="0"/>
                  </a:lnTo>
                  <a:lnTo>
                    <a:pt x="84" y="0"/>
                  </a:lnTo>
                  <a:lnTo>
                    <a:pt x="80" y="0"/>
                  </a:lnTo>
                  <a:lnTo>
                    <a:pt x="78" y="2"/>
                  </a:lnTo>
                  <a:lnTo>
                    <a:pt x="78" y="2"/>
                  </a:lnTo>
                  <a:close/>
                </a:path>
              </a:pathLst>
            </a:custGeom>
            <a:solidFill>
              <a:schemeClr val="accent2"/>
            </a:solidFill>
            <a:ln>
              <a:noFill/>
            </a:ln>
          </p:spPr>
          <p:txBody>
            <a:bodyPr vert="horz" wrap="square" lIns="82296" tIns="41148" rIns="82296" bIns="41148" numCol="1" anchor="t" anchorCtr="0" compatLnSpc="1">
              <a:prstTxWarp prst="textNoShape">
                <a:avLst/>
              </a:prstTxWarp>
            </a:bodyPr>
            <a:lstStyle/>
            <a:p>
              <a:pPr marL="0" marR="0" lvl="0" indent="0" algn="l" defTabSz="82296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IBMPlexSans"/>
                <a:ea typeface="+mn-ea"/>
                <a:cs typeface="+mn-cs"/>
              </a:endParaRPr>
            </a:p>
          </p:txBody>
        </p:sp>
      </p:grpSp>
      <p:grpSp>
        <p:nvGrpSpPr>
          <p:cNvPr id="30" name="Group 29">
            <a:extLst>
              <a:ext uri="{FF2B5EF4-FFF2-40B4-BE49-F238E27FC236}">
                <a16:creationId xmlns:a16="http://schemas.microsoft.com/office/drawing/2014/main" id="{6A60618B-DC63-924D-AE67-EC3EEA69AABE}"/>
              </a:ext>
            </a:extLst>
          </p:cNvPr>
          <p:cNvGrpSpPr/>
          <p:nvPr/>
        </p:nvGrpSpPr>
        <p:grpSpPr>
          <a:xfrm>
            <a:off x="3104765" y="3102180"/>
            <a:ext cx="766434" cy="393477"/>
            <a:chOff x="600517" y="2652044"/>
            <a:chExt cx="766434" cy="393477"/>
          </a:xfrm>
        </p:grpSpPr>
        <p:grpSp>
          <p:nvGrpSpPr>
            <p:cNvPr id="31" name="Group 30">
              <a:extLst>
                <a:ext uri="{FF2B5EF4-FFF2-40B4-BE49-F238E27FC236}">
                  <a16:creationId xmlns:a16="http://schemas.microsoft.com/office/drawing/2014/main" id="{945C291F-3B36-244D-9732-200C14894AC8}"/>
                </a:ext>
              </a:extLst>
            </p:cNvPr>
            <p:cNvGrpSpPr/>
            <p:nvPr/>
          </p:nvGrpSpPr>
          <p:grpSpPr>
            <a:xfrm>
              <a:off x="600517" y="2652044"/>
              <a:ext cx="671674" cy="290992"/>
              <a:chOff x="391221" y="1852203"/>
              <a:chExt cx="713317" cy="309033"/>
            </a:xfrm>
          </p:grpSpPr>
          <p:sp>
            <p:nvSpPr>
              <p:cNvPr id="35" name="Freeform 9">
                <a:extLst>
                  <a:ext uri="{FF2B5EF4-FFF2-40B4-BE49-F238E27FC236}">
                    <a16:creationId xmlns:a16="http://schemas.microsoft.com/office/drawing/2014/main" id="{C66C5453-072F-4D41-B517-33D1D9F10070}"/>
                  </a:ext>
                </a:extLst>
              </p:cNvPr>
              <p:cNvSpPr>
                <a:spLocks/>
              </p:cNvSpPr>
              <p:nvPr/>
            </p:nvSpPr>
            <p:spPr bwMode="auto">
              <a:xfrm>
                <a:off x="391221" y="1852203"/>
                <a:ext cx="713317" cy="309033"/>
              </a:xfrm>
              <a:custGeom>
                <a:avLst/>
                <a:gdLst>
                  <a:gd name="T0" fmla="*/ 200 w 439"/>
                  <a:gd name="T1" fmla="*/ 114 h 190"/>
                  <a:gd name="T2" fmla="*/ 200 w 439"/>
                  <a:gd name="T3" fmla="*/ 114 h 190"/>
                  <a:gd name="T4" fmla="*/ 157 w 439"/>
                  <a:gd name="T5" fmla="*/ 157 h 190"/>
                  <a:gd name="T6" fmla="*/ 33 w 439"/>
                  <a:gd name="T7" fmla="*/ 157 h 190"/>
                  <a:gd name="T8" fmla="*/ 33 w 439"/>
                  <a:gd name="T9" fmla="*/ 34 h 190"/>
                  <a:gd name="T10" fmla="*/ 157 w 439"/>
                  <a:gd name="T11" fmla="*/ 34 h 190"/>
                  <a:gd name="T12" fmla="*/ 281 w 439"/>
                  <a:gd name="T13" fmla="*/ 157 h 190"/>
                  <a:gd name="T14" fmla="*/ 405 w 439"/>
                  <a:gd name="T15" fmla="*/ 157 h 190"/>
                  <a:gd name="T16" fmla="*/ 405 w 439"/>
                  <a:gd name="T17" fmla="*/ 34 h 190"/>
                  <a:gd name="T18" fmla="*/ 281 w 439"/>
                  <a:gd name="T19" fmla="*/ 34 h 190"/>
                  <a:gd name="T20" fmla="*/ 239 w 439"/>
                  <a:gd name="T21" fmla="*/ 7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9" h="190">
                    <a:moveTo>
                      <a:pt x="200" y="114"/>
                    </a:moveTo>
                    <a:lnTo>
                      <a:pt x="200" y="114"/>
                    </a:lnTo>
                    <a:lnTo>
                      <a:pt x="157" y="157"/>
                    </a:lnTo>
                    <a:cubicBezTo>
                      <a:pt x="123" y="190"/>
                      <a:pt x="67" y="190"/>
                      <a:pt x="33" y="157"/>
                    </a:cubicBezTo>
                    <a:cubicBezTo>
                      <a:pt x="0" y="123"/>
                      <a:pt x="0" y="68"/>
                      <a:pt x="33" y="34"/>
                    </a:cubicBezTo>
                    <a:cubicBezTo>
                      <a:pt x="67" y="0"/>
                      <a:pt x="123" y="0"/>
                      <a:pt x="157" y="34"/>
                    </a:cubicBezTo>
                    <a:lnTo>
                      <a:pt x="281" y="157"/>
                    </a:lnTo>
                    <a:cubicBezTo>
                      <a:pt x="315" y="190"/>
                      <a:pt x="370" y="190"/>
                      <a:pt x="405" y="157"/>
                    </a:cubicBezTo>
                    <a:cubicBezTo>
                      <a:pt x="439" y="123"/>
                      <a:pt x="439" y="68"/>
                      <a:pt x="405" y="34"/>
                    </a:cubicBezTo>
                    <a:cubicBezTo>
                      <a:pt x="370" y="0"/>
                      <a:pt x="315" y="0"/>
                      <a:pt x="281" y="34"/>
                    </a:cubicBezTo>
                    <a:lnTo>
                      <a:pt x="239" y="75"/>
                    </a:lnTo>
                  </a:path>
                </a:pathLst>
              </a:custGeom>
              <a:noFill/>
              <a:ln w="1905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36" name="Freeform 10">
                <a:extLst>
                  <a:ext uri="{FF2B5EF4-FFF2-40B4-BE49-F238E27FC236}">
                    <a16:creationId xmlns:a16="http://schemas.microsoft.com/office/drawing/2014/main" id="{1F9C2B62-CE56-AB41-A3D1-CCE7A382921C}"/>
                  </a:ext>
                </a:extLst>
              </p:cNvPr>
              <p:cNvSpPr>
                <a:spLocks/>
              </p:cNvSpPr>
              <p:nvPr/>
            </p:nvSpPr>
            <p:spPr bwMode="auto">
              <a:xfrm>
                <a:off x="636754" y="2036354"/>
                <a:ext cx="78317" cy="78317"/>
              </a:xfrm>
              <a:custGeom>
                <a:avLst/>
                <a:gdLst>
                  <a:gd name="T0" fmla="*/ 49 w 49"/>
                  <a:gd name="T1" fmla="*/ 48 h 48"/>
                  <a:gd name="T2" fmla="*/ 49 w 49"/>
                  <a:gd name="T3" fmla="*/ 48 h 48"/>
                  <a:gd name="T4" fmla="*/ 49 w 49"/>
                  <a:gd name="T5" fmla="*/ 0 h 48"/>
                  <a:gd name="T6" fmla="*/ 0 w 49"/>
                  <a:gd name="T7" fmla="*/ 0 h 48"/>
                </a:gdLst>
                <a:ahLst/>
                <a:cxnLst>
                  <a:cxn ang="0">
                    <a:pos x="T0" y="T1"/>
                  </a:cxn>
                  <a:cxn ang="0">
                    <a:pos x="T2" y="T3"/>
                  </a:cxn>
                  <a:cxn ang="0">
                    <a:pos x="T4" y="T5"/>
                  </a:cxn>
                  <a:cxn ang="0">
                    <a:pos x="T6" y="T7"/>
                  </a:cxn>
                </a:cxnLst>
                <a:rect l="0" t="0" r="r" b="b"/>
                <a:pathLst>
                  <a:path w="49" h="48">
                    <a:moveTo>
                      <a:pt x="49" y="48"/>
                    </a:moveTo>
                    <a:lnTo>
                      <a:pt x="49" y="48"/>
                    </a:lnTo>
                    <a:lnTo>
                      <a:pt x="49" y="0"/>
                    </a:lnTo>
                    <a:lnTo>
                      <a:pt x="0" y="0"/>
                    </a:lnTo>
                  </a:path>
                </a:pathLst>
              </a:custGeom>
              <a:noFill/>
              <a:ln w="1905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cs typeface="+mn-cs"/>
                </a:endParaRPr>
              </a:p>
            </p:txBody>
          </p:sp>
        </p:grpSp>
        <p:sp>
          <p:nvSpPr>
            <p:cNvPr id="32" name="Oval 31">
              <a:extLst>
                <a:ext uri="{FF2B5EF4-FFF2-40B4-BE49-F238E27FC236}">
                  <a16:creationId xmlns:a16="http://schemas.microsoft.com/office/drawing/2014/main" id="{2B5530DB-081F-6145-A216-F9335F37E9B1}"/>
                </a:ext>
              </a:extLst>
            </p:cNvPr>
            <p:cNvSpPr/>
            <p:nvPr/>
          </p:nvSpPr>
          <p:spPr bwMode="auto">
            <a:xfrm>
              <a:off x="1152616" y="2708518"/>
              <a:ext cx="165422" cy="291971"/>
            </a:xfrm>
            <a:prstGeom prst="ellipse">
              <a:avLst/>
            </a:prstGeom>
            <a:solidFill>
              <a:schemeClr val="tx1"/>
            </a:solidFill>
            <a:ln w="19050" cap="flat" cmpd="sng" algn="ctr">
              <a:noFill/>
              <a:prstDash val="solid"/>
              <a:miter lim="800000"/>
              <a:headEnd type="none" w="med" len="med"/>
              <a:tailEnd type="none" w="med" len="med"/>
            </a:ln>
            <a:effectLst/>
          </p:spPr>
          <p:txBody>
            <a:bodyPr vert="horz" wrap="square" lIns="48000" tIns="48000" rIns="48000" bIns="48000" numCol="1" rtlCol="0"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a:ln>
                  <a:noFill/>
                </a:ln>
                <a:solidFill>
                  <a:srgbClr val="FFFFFF"/>
                </a:solidFill>
                <a:effectLst/>
                <a:uLnTx/>
                <a:uFillTx/>
                <a:latin typeface="IBM Plex Sans" panose="020B0503050203000203" pitchFamily="34" charset="77"/>
                <a:ea typeface="+mn-ea"/>
                <a:cs typeface="+mn-cs"/>
              </a:endParaRPr>
            </a:p>
          </p:txBody>
        </p:sp>
        <p:pic>
          <p:nvPicPr>
            <p:cNvPr id="33" name="Graphic 32" descr="Single gear">
              <a:extLst>
                <a:ext uri="{FF2B5EF4-FFF2-40B4-BE49-F238E27FC236}">
                  <a16:creationId xmlns:a16="http://schemas.microsoft.com/office/drawing/2014/main" id="{B7E685F1-43B5-CD4F-9609-0B21FFEB2FF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1063832">
              <a:off x="1092786" y="2652044"/>
              <a:ext cx="255169" cy="255169"/>
            </a:xfrm>
            <a:prstGeom prst="rect">
              <a:avLst/>
            </a:prstGeom>
          </p:spPr>
        </p:pic>
        <p:pic>
          <p:nvPicPr>
            <p:cNvPr id="34" name="Graphic 33" descr="Gears">
              <a:extLst>
                <a:ext uri="{FF2B5EF4-FFF2-40B4-BE49-F238E27FC236}">
                  <a16:creationId xmlns:a16="http://schemas.microsoft.com/office/drawing/2014/main" id="{2D1D400D-5530-F444-AAE1-7584AD45687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2815530">
              <a:off x="1125542" y="2804112"/>
              <a:ext cx="241409" cy="241409"/>
            </a:xfrm>
            <a:prstGeom prst="rect">
              <a:avLst/>
            </a:prstGeom>
          </p:spPr>
        </p:pic>
      </p:grpSp>
      <p:grpSp>
        <p:nvGrpSpPr>
          <p:cNvPr id="37" name="Group 36">
            <a:extLst>
              <a:ext uri="{FF2B5EF4-FFF2-40B4-BE49-F238E27FC236}">
                <a16:creationId xmlns:a16="http://schemas.microsoft.com/office/drawing/2014/main" id="{D3FB6A7D-090C-AA41-B4CE-44C1C6A0E17A}"/>
              </a:ext>
            </a:extLst>
          </p:cNvPr>
          <p:cNvGrpSpPr/>
          <p:nvPr/>
        </p:nvGrpSpPr>
        <p:grpSpPr>
          <a:xfrm>
            <a:off x="5567370" y="2920271"/>
            <a:ext cx="627897" cy="529975"/>
            <a:chOff x="6983361" y="1730428"/>
            <a:chExt cx="1185759" cy="1011834"/>
          </a:xfrm>
          <a:solidFill>
            <a:srgbClr val="F2F3F8"/>
          </a:solidFill>
        </p:grpSpPr>
        <p:pic>
          <p:nvPicPr>
            <p:cNvPr id="38" name="Graphic 37" descr="Lock">
              <a:extLst>
                <a:ext uri="{FF2B5EF4-FFF2-40B4-BE49-F238E27FC236}">
                  <a16:creationId xmlns:a16="http://schemas.microsoft.com/office/drawing/2014/main" id="{7DE56FD0-C7B7-B148-988A-71F474BA9F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26393" y="1730428"/>
              <a:ext cx="881412" cy="881412"/>
            </a:xfrm>
            <a:prstGeom prst="rect">
              <a:avLst/>
            </a:prstGeom>
          </p:spPr>
        </p:pic>
        <p:grpSp>
          <p:nvGrpSpPr>
            <p:cNvPr id="39" name="Group 38">
              <a:extLst>
                <a:ext uri="{FF2B5EF4-FFF2-40B4-BE49-F238E27FC236}">
                  <a16:creationId xmlns:a16="http://schemas.microsoft.com/office/drawing/2014/main" id="{A4A2E48A-58BE-C145-AC86-FE231BC4EEA3}"/>
                </a:ext>
              </a:extLst>
            </p:cNvPr>
            <p:cNvGrpSpPr/>
            <p:nvPr/>
          </p:nvGrpSpPr>
          <p:grpSpPr>
            <a:xfrm>
              <a:off x="6983361" y="1762437"/>
              <a:ext cx="1185759" cy="979825"/>
              <a:chOff x="7106186" y="3471256"/>
              <a:chExt cx="483737" cy="399725"/>
            </a:xfrm>
            <a:grpFill/>
          </p:grpSpPr>
          <p:pic>
            <p:nvPicPr>
              <p:cNvPr id="40" name="Graphic 39" descr="Gears">
                <a:extLst>
                  <a:ext uri="{FF2B5EF4-FFF2-40B4-BE49-F238E27FC236}">
                    <a16:creationId xmlns:a16="http://schemas.microsoft.com/office/drawing/2014/main" id="{A274FDE9-B865-0746-96AD-E606D2EE1CC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327431" y="3608489"/>
                <a:ext cx="262492" cy="262492"/>
              </a:xfrm>
              <a:prstGeom prst="rect">
                <a:avLst/>
              </a:prstGeom>
            </p:spPr>
          </p:pic>
          <p:pic>
            <p:nvPicPr>
              <p:cNvPr id="41" name="Graphic 40" descr="Single gear">
                <a:extLst>
                  <a:ext uri="{FF2B5EF4-FFF2-40B4-BE49-F238E27FC236}">
                    <a16:creationId xmlns:a16="http://schemas.microsoft.com/office/drawing/2014/main" id="{BCB20871-0E11-CF4A-AB58-426CEC8587A4}"/>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21063832">
                <a:off x="7106186" y="3471256"/>
                <a:ext cx="232769" cy="232769"/>
              </a:xfrm>
              <a:prstGeom prst="rect">
                <a:avLst/>
              </a:prstGeom>
            </p:spPr>
          </p:pic>
        </p:grpSp>
      </p:grpSp>
      <p:grpSp>
        <p:nvGrpSpPr>
          <p:cNvPr id="42" name="Group 41">
            <a:extLst>
              <a:ext uri="{FF2B5EF4-FFF2-40B4-BE49-F238E27FC236}">
                <a16:creationId xmlns:a16="http://schemas.microsoft.com/office/drawing/2014/main" id="{D0AC75B6-E977-4C47-A384-A738DD64B507}"/>
              </a:ext>
            </a:extLst>
          </p:cNvPr>
          <p:cNvGrpSpPr/>
          <p:nvPr/>
        </p:nvGrpSpPr>
        <p:grpSpPr>
          <a:xfrm>
            <a:off x="5587646" y="1162941"/>
            <a:ext cx="403666" cy="395632"/>
            <a:chOff x="5472215" y="2688304"/>
            <a:chExt cx="382517" cy="374904"/>
          </a:xfrm>
          <a:solidFill>
            <a:schemeClr val="accent3"/>
          </a:solidFill>
        </p:grpSpPr>
        <p:sp>
          <p:nvSpPr>
            <p:cNvPr id="43" name="Freeform 27">
              <a:extLst>
                <a:ext uri="{FF2B5EF4-FFF2-40B4-BE49-F238E27FC236}">
                  <a16:creationId xmlns:a16="http://schemas.microsoft.com/office/drawing/2014/main" id="{B8039007-B2F1-3143-88BA-19BB99029336}"/>
                </a:ext>
              </a:extLst>
            </p:cNvPr>
            <p:cNvSpPr>
              <a:spLocks/>
            </p:cNvSpPr>
            <p:nvPr/>
          </p:nvSpPr>
          <p:spPr bwMode="auto">
            <a:xfrm>
              <a:off x="5515986" y="2688304"/>
              <a:ext cx="296879" cy="262623"/>
            </a:xfrm>
            <a:custGeom>
              <a:avLst/>
              <a:gdLst>
                <a:gd name="T0" fmla="*/ 74 w 312"/>
                <a:gd name="T1" fmla="*/ 128 h 276"/>
                <a:gd name="T2" fmla="*/ 92 w 312"/>
                <a:gd name="T3" fmla="*/ 150 h 276"/>
                <a:gd name="T4" fmla="*/ 116 w 312"/>
                <a:gd name="T5" fmla="*/ 182 h 276"/>
                <a:gd name="T6" fmla="*/ 116 w 312"/>
                <a:gd name="T7" fmla="*/ 186 h 276"/>
                <a:gd name="T8" fmla="*/ 78 w 312"/>
                <a:gd name="T9" fmla="*/ 198 h 276"/>
                <a:gd name="T10" fmla="*/ 32 w 312"/>
                <a:gd name="T11" fmla="*/ 222 h 276"/>
                <a:gd name="T12" fmla="*/ 2 w 312"/>
                <a:gd name="T13" fmla="*/ 264 h 276"/>
                <a:gd name="T14" fmla="*/ 2 w 312"/>
                <a:gd name="T15" fmla="*/ 272 h 276"/>
                <a:gd name="T16" fmla="*/ 10 w 312"/>
                <a:gd name="T17" fmla="*/ 274 h 276"/>
                <a:gd name="T18" fmla="*/ 28 w 312"/>
                <a:gd name="T19" fmla="*/ 250 h 276"/>
                <a:gd name="T20" fmla="*/ 84 w 312"/>
                <a:gd name="T21" fmla="*/ 212 h 276"/>
                <a:gd name="T22" fmla="*/ 122 w 312"/>
                <a:gd name="T23" fmla="*/ 200 h 276"/>
                <a:gd name="T24" fmla="*/ 132 w 312"/>
                <a:gd name="T25" fmla="*/ 186 h 276"/>
                <a:gd name="T26" fmla="*/ 130 w 312"/>
                <a:gd name="T27" fmla="*/ 174 h 276"/>
                <a:gd name="T28" fmla="*/ 110 w 312"/>
                <a:gd name="T29" fmla="*/ 150 h 276"/>
                <a:gd name="T30" fmla="*/ 102 w 312"/>
                <a:gd name="T31" fmla="*/ 132 h 276"/>
                <a:gd name="T32" fmla="*/ 92 w 312"/>
                <a:gd name="T33" fmla="*/ 124 h 276"/>
                <a:gd name="T34" fmla="*/ 82 w 312"/>
                <a:gd name="T35" fmla="*/ 108 h 276"/>
                <a:gd name="T36" fmla="*/ 90 w 312"/>
                <a:gd name="T37" fmla="*/ 88 h 276"/>
                <a:gd name="T38" fmla="*/ 96 w 312"/>
                <a:gd name="T39" fmla="*/ 74 h 276"/>
                <a:gd name="T40" fmla="*/ 104 w 312"/>
                <a:gd name="T41" fmla="*/ 42 h 276"/>
                <a:gd name="T42" fmla="*/ 126 w 312"/>
                <a:gd name="T43" fmla="*/ 24 h 276"/>
                <a:gd name="T44" fmla="*/ 156 w 312"/>
                <a:gd name="T45" fmla="*/ 16 h 276"/>
                <a:gd name="T46" fmla="*/ 194 w 312"/>
                <a:gd name="T47" fmla="*/ 28 h 276"/>
                <a:gd name="T48" fmla="*/ 212 w 312"/>
                <a:gd name="T49" fmla="*/ 50 h 276"/>
                <a:gd name="T50" fmla="*/ 216 w 312"/>
                <a:gd name="T51" fmla="*/ 80 h 276"/>
                <a:gd name="T52" fmla="*/ 224 w 312"/>
                <a:gd name="T53" fmla="*/ 90 h 276"/>
                <a:gd name="T54" fmla="*/ 228 w 312"/>
                <a:gd name="T55" fmla="*/ 108 h 276"/>
                <a:gd name="T56" fmla="*/ 216 w 312"/>
                <a:gd name="T57" fmla="*/ 126 h 276"/>
                <a:gd name="T58" fmla="*/ 208 w 312"/>
                <a:gd name="T59" fmla="*/ 134 h 276"/>
                <a:gd name="T60" fmla="*/ 194 w 312"/>
                <a:gd name="T61" fmla="*/ 160 h 276"/>
                <a:gd name="T62" fmla="*/ 180 w 312"/>
                <a:gd name="T63" fmla="*/ 178 h 276"/>
                <a:gd name="T64" fmla="*/ 180 w 312"/>
                <a:gd name="T65" fmla="*/ 192 h 276"/>
                <a:gd name="T66" fmla="*/ 190 w 312"/>
                <a:gd name="T67" fmla="*/ 200 h 276"/>
                <a:gd name="T68" fmla="*/ 228 w 312"/>
                <a:gd name="T69" fmla="*/ 212 h 276"/>
                <a:gd name="T70" fmla="*/ 296 w 312"/>
                <a:gd name="T71" fmla="*/ 270 h 276"/>
                <a:gd name="T72" fmla="*/ 304 w 312"/>
                <a:gd name="T73" fmla="*/ 276 h 276"/>
                <a:gd name="T74" fmla="*/ 310 w 312"/>
                <a:gd name="T75" fmla="*/ 270 h 276"/>
                <a:gd name="T76" fmla="*/ 304 w 312"/>
                <a:gd name="T77" fmla="*/ 252 h 276"/>
                <a:gd name="T78" fmla="*/ 268 w 312"/>
                <a:gd name="T79" fmla="*/ 214 h 276"/>
                <a:gd name="T80" fmla="*/ 234 w 312"/>
                <a:gd name="T81" fmla="*/ 198 h 276"/>
                <a:gd name="T82" fmla="*/ 196 w 312"/>
                <a:gd name="T83" fmla="*/ 186 h 276"/>
                <a:gd name="T84" fmla="*/ 196 w 312"/>
                <a:gd name="T85" fmla="*/ 182 h 276"/>
                <a:gd name="T86" fmla="*/ 224 w 312"/>
                <a:gd name="T87" fmla="*/ 140 h 276"/>
                <a:gd name="T88" fmla="*/ 242 w 312"/>
                <a:gd name="T89" fmla="*/ 120 h 276"/>
                <a:gd name="T90" fmla="*/ 242 w 312"/>
                <a:gd name="T91" fmla="*/ 90 h 276"/>
                <a:gd name="T92" fmla="*/ 232 w 312"/>
                <a:gd name="T93" fmla="*/ 74 h 276"/>
                <a:gd name="T94" fmla="*/ 212 w 312"/>
                <a:gd name="T95" fmla="*/ 22 h 276"/>
                <a:gd name="T96" fmla="*/ 176 w 312"/>
                <a:gd name="T97" fmla="*/ 4 h 276"/>
                <a:gd name="T98" fmla="*/ 150 w 312"/>
                <a:gd name="T99" fmla="*/ 0 h 276"/>
                <a:gd name="T100" fmla="*/ 100 w 312"/>
                <a:gd name="T101" fmla="*/ 22 h 276"/>
                <a:gd name="T102" fmla="*/ 82 w 312"/>
                <a:gd name="T103" fmla="*/ 58 h 276"/>
                <a:gd name="T104" fmla="*/ 80 w 312"/>
                <a:gd name="T105" fmla="*/ 74 h 276"/>
                <a:gd name="T106" fmla="*/ 68 w 312"/>
                <a:gd name="T107" fmla="*/ 11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2" h="276">
                  <a:moveTo>
                    <a:pt x="68" y="110"/>
                  </a:moveTo>
                  <a:lnTo>
                    <a:pt x="68" y="110"/>
                  </a:lnTo>
                  <a:lnTo>
                    <a:pt x="70" y="120"/>
                  </a:lnTo>
                  <a:lnTo>
                    <a:pt x="74" y="128"/>
                  </a:lnTo>
                  <a:lnTo>
                    <a:pt x="80" y="136"/>
                  </a:lnTo>
                  <a:lnTo>
                    <a:pt x="88" y="140"/>
                  </a:lnTo>
                  <a:lnTo>
                    <a:pt x="88" y="140"/>
                  </a:lnTo>
                  <a:lnTo>
                    <a:pt x="92" y="150"/>
                  </a:lnTo>
                  <a:lnTo>
                    <a:pt x="98" y="160"/>
                  </a:lnTo>
                  <a:lnTo>
                    <a:pt x="106" y="172"/>
                  </a:lnTo>
                  <a:lnTo>
                    <a:pt x="116" y="182"/>
                  </a:lnTo>
                  <a:lnTo>
                    <a:pt x="116" y="182"/>
                  </a:lnTo>
                  <a:lnTo>
                    <a:pt x="116" y="184"/>
                  </a:lnTo>
                  <a:lnTo>
                    <a:pt x="116" y="184"/>
                  </a:lnTo>
                  <a:lnTo>
                    <a:pt x="116" y="186"/>
                  </a:lnTo>
                  <a:lnTo>
                    <a:pt x="116" y="186"/>
                  </a:lnTo>
                  <a:lnTo>
                    <a:pt x="94" y="192"/>
                  </a:lnTo>
                  <a:lnTo>
                    <a:pt x="94" y="192"/>
                  </a:lnTo>
                  <a:lnTo>
                    <a:pt x="78" y="198"/>
                  </a:lnTo>
                  <a:lnTo>
                    <a:pt x="78" y="198"/>
                  </a:lnTo>
                  <a:lnTo>
                    <a:pt x="66" y="202"/>
                  </a:lnTo>
                  <a:lnTo>
                    <a:pt x="54" y="208"/>
                  </a:lnTo>
                  <a:lnTo>
                    <a:pt x="42" y="214"/>
                  </a:lnTo>
                  <a:lnTo>
                    <a:pt x="32" y="222"/>
                  </a:lnTo>
                  <a:lnTo>
                    <a:pt x="24" y="230"/>
                  </a:lnTo>
                  <a:lnTo>
                    <a:pt x="16" y="240"/>
                  </a:lnTo>
                  <a:lnTo>
                    <a:pt x="8" y="252"/>
                  </a:lnTo>
                  <a:lnTo>
                    <a:pt x="2" y="264"/>
                  </a:lnTo>
                  <a:lnTo>
                    <a:pt x="2" y="264"/>
                  </a:lnTo>
                  <a:lnTo>
                    <a:pt x="0" y="266"/>
                  </a:lnTo>
                  <a:lnTo>
                    <a:pt x="0" y="270"/>
                  </a:lnTo>
                  <a:lnTo>
                    <a:pt x="2" y="272"/>
                  </a:lnTo>
                  <a:lnTo>
                    <a:pt x="4" y="274"/>
                  </a:lnTo>
                  <a:lnTo>
                    <a:pt x="4" y="274"/>
                  </a:lnTo>
                  <a:lnTo>
                    <a:pt x="8" y="276"/>
                  </a:lnTo>
                  <a:lnTo>
                    <a:pt x="10" y="274"/>
                  </a:lnTo>
                  <a:lnTo>
                    <a:pt x="14" y="274"/>
                  </a:lnTo>
                  <a:lnTo>
                    <a:pt x="16" y="270"/>
                  </a:lnTo>
                  <a:lnTo>
                    <a:pt x="16" y="270"/>
                  </a:lnTo>
                  <a:lnTo>
                    <a:pt x="28" y="250"/>
                  </a:lnTo>
                  <a:lnTo>
                    <a:pt x="44" y="234"/>
                  </a:lnTo>
                  <a:lnTo>
                    <a:pt x="62" y="222"/>
                  </a:lnTo>
                  <a:lnTo>
                    <a:pt x="84" y="212"/>
                  </a:lnTo>
                  <a:lnTo>
                    <a:pt x="84" y="212"/>
                  </a:lnTo>
                  <a:lnTo>
                    <a:pt x="98" y="208"/>
                  </a:lnTo>
                  <a:lnTo>
                    <a:pt x="98" y="208"/>
                  </a:lnTo>
                  <a:lnTo>
                    <a:pt x="122" y="200"/>
                  </a:lnTo>
                  <a:lnTo>
                    <a:pt x="122" y="200"/>
                  </a:lnTo>
                  <a:lnTo>
                    <a:pt x="126" y="198"/>
                  </a:lnTo>
                  <a:lnTo>
                    <a:pt x="128" y="196"/>
                  </a:lnTo>
                  <a:lnTo>
                    <a:pt x="130" y="192"/>
                  </a:lnTo>
                  <a:lnTo>
                    <a:pt x="132" y="186"/>
                  </a:lnTo>
                  <a:lnTo>
                    <a:pt x="132" y="186"/>
                  </a:lnTo>
                  <a:lnTo>
                    <a:pt x="132" y="182"/>
                  </a:lnTo>
                  <a:lnTo>
                    <a:pt x="132" y="178"/>
                  </a:lnTo>
                  <a:lnTo>
                    <a:pt x="130" y="174"/>
                  </a:lnTo>
                  <a:lnTo>
                    <a:pt x="126" y="170"/>
                  </a:lnTo>
                  <a:lnTo>
                    <a:pt x="126" y="170"/>
                  </a:lnTo>
                  <a:lnTo>
                    <a:pt x="118" y="160"/>
                  </a:lnTo>
                  <a:lnTo>
                    <a:pt x="110" y="150"/>
                  </a:lnTo>
                  <a:lnTo>
                    <a:pt x="106" y="142"/>
                  </a:lnTo>
                  <a:lnTo>
                    <a:pt x="102" y="134"/>
                  </a:lnTo>
                  <a:lnTo>
                    <a:pt x="102" y="132"/>
                  </a:lnTo>
                  <a:lnTo>
                    <a:pt x="102" y="132"/>
                  </a:lnTo>
                  <a:lnTo>
                    <a:pt x="100" y="128"/>
                  </a:lnTo>
                  <a:lnTo>
                    <a:pt x="96" y="126"/>
                  </a:lnTo>
                  <a:lnTo>
                    <a:pt x="96" y="126"/>
                  </a:lnTo>
                  <a:lnTo>
                    <a:pt x="92" y="124"/>
                  </a:lnTo>
                  <a:lnTo>
                    <a:pt x="88" y="120"/>
                  </a:lnTo>
                  <a:lnTo>
                    <a:pt x="84" y="114"/>
                  </a:lnTo>
                  <a:lnTo>
                    <a:pt x="82" y="108"/>
                  </a:lnTo>
                  <a:lnTo>
                    <a:pt x="82" y="108"/>
                  </a:lnTo>
                  <a:lnTo>
                    <a:pt x="82" y="100"/>
                  </a:lnTo>
                  <a:lnTo>
                    <a:pt x="84" y="94"/>
                  </a:lnTo>
                  <a:lnTo>
                    <a:pt x="86" y="90"/>
                  </a:lnTo>
                  <a:lnTo>
                    <a:pt x="90" y="88"/>
                  </a:lnTo>
                  <a:lnTo>
                    <a:pt x="90" y="88"/>
                  </a:lnTo>
                  <a:lnTo>
                    <a:pt x="94" y="84"/>
                  </a:lnTo>
                  <a:lnTo>
                    <a:pt x="96" y="80"/>
                  </a:lnTo>
                  <a:lnTo>
                    <a:pt x="96" y="74"/>
                  </a:lnTo>
                  <a:lnTo>
                    <a:pt x="96" y="74"/>
                  </a:lnTo>
                  <a:lnTo>
                    <a:pt x="98" y="62"/>
                  </a:lnTo>
                  <a:lnTo>
                    <a:pt x="100" y="50"/>
                  </a:lnTo>
                  <a:lnTo>
                    <a:pt x="104" y="42"/>
                  </a:lnTo>
                  <a:lnTo>
                    <a:pt x="112" y="34"/>
                  </a:lnTo>
                  <a:lnTo>
                    <a:pt x="112" y="34"/>
                  </a:lnTo>
                  <a:lnTo>
                    <a:pt x="118" y="28"/>
                  </a:lnTo>
                  <a:lnTo>
                    <a:pt x="126" y="24"/>
                  </a:lnTo>
                  <a:lnTo>
                    <a:pt x="140" y="18"/>
                  </a:lnTo>
                  <a:lnTo>
                    <a:pt x="152" y="16"/>
                  </a:lnTo>
                  <a:lnTo>
                    <a:pt x="156" y="16"/>
                  </a:lnTo>
                  <a:lnTo>
                    <a:pt x="156" y="16"/>
                  </a:lnTo>
                  <a:lnTo>
                    <a:pt x="160" y="16"/>
                  </a:lnTo>
                  <a:lnTo>
                    <a:pt x="172" y="18"/>
                  </a:lnTo>
                  <a:lnTo>
                    <a:pt x="186" y="24"/>
                  </a:lnTo>
                  <a:lnTo>
                    <a:pt x="194" y="28"/>
                  </a:lnTo>
                  <a:lnTo>
                    <a:pt x="200" y="34"/>
                  </a:lnTo>
                  <a:lnTo>
                    <a:pt x="200" y="34"/>
                  </a:lnTo>
                  <a:lnTo>
                    <a:pt x="206" y="42"/>
                  </a:lnTo>
                  <a:lnTo>
                    <a:pt x="212" y="50"/>
                  </a:lnTo>
                  <a:lnTo>
                    <a:pt x="214" y="62"/>
                  </a:lnTo>
                  <a:lnTo>
                    <a:pt x="216" y="74"/>
                  </a:lnTo>
                  <a:lnTo>
                    <a:pt x="216" y="80"/>
                  </a:lnTo>
                  <a:lnTo>
                    <a:pt x="216" y="80"/>
                  </a:lnTo>
                  <a:lnTo>
                    <a:pt x="216" y="84"/>
                  </a:lnTo>
                  <a:lnTo>
                    <a:pt x="222" y="88"/>
                  </a:lnTo>
                  <a:lnTo>
                    <a:pt x="222" y="88"/>
                  </a:lnTo>
                  <a:lnTo>
                    <a:pt x="224" y="90"/>
                  </a:lnTo>
                  <a:lnTo>
                    <a:pt x="228" y="94"/>
                  </a:lnTo>
                  <a:lnTo>
                    <a:pt x="228" y="100"/>
                  </a:lnTo>
                  <a:lnTo>
                    <a:pt x="228" y="108"/>
                  </a:lnTo>
                  <a:lnTo>
                    <a:pt x="228" y="108"/>
                  </a:lnTo>
                  <a:lnTo>
                    <a:pt x="226" y="114"/>
                  </a:lnTo>
                  <a:lnTo>
                    <a:pt x="224" y="120"/>
                  </a:lnTo>
                  <a:lnTo>
                    <a:pt x="220" y="124"/>
                  </a:lnTo>
                  <a:lnTo>
                    <a:pt x="216" y="126"/>
                  </a:lnTo>
                  <a:lnTo>
                    <a:pt x="216" y="126"/>
                  </a:lnTo>
                  <a:lnTo>
                    <a:pt x="212" y="128"/>
                  </a:lnTo>
                  <a:lnTo>
                    <a:pt x="210" y="132"/>
                  </a:lnTo>
                  <a:lnTo>
                    <a:pt x="208" y="134"/>
                  </a:lnTo>
                  <a:lnTo>
                    <a:pt x="208" y="134"/>
                  </a:lnTo>
                  <a:lnTo>
                    <a:pt x="206" y="142"/>
                  </a:lnTo>
                  <a:lnTo>
                    <a:pt x="202" y="150"/>
                  </a:lnTo>
                  <a:lnTo>
                    <a:pt x="194" y="160"/>
                  </a:lnTo>
                  <a:lnTo>
                    <a:pt x="186" y="170"/>
                  </a:lnTo>
                  <a:lnTo>
                    <a:pt x="186" y="170"/>
                  </a:lnTo>
                  <a:lnTo>
                    <a:pt x="182" y="174"/>
                  </a:lnTo>
                  <a:lnTo>
                    <a:pt x="180" y="178"/>
                  </a:lnTo>
                  <a:lnTo>
                    <a:pt x="180" y="182"/>
                  </a:lnTo>
                  <a:lnTo>
                    <a:pt x="180" y="186"/>
                  </a:lnTo>
                  <a:lnTo>
                    <a:pt x="180" y="186"/>
                  </a:lnTo>
                  <a:lnTo>
                    <a:pt x="180" y="192"/>
                  </a:lnTo>
                  <a:lnTo>
                    <a:pt x="184" y="196"/>
                  </a:lnTo>
                  <a:lnTo>
                    <a:pt x="186" y="198"/>
                  </a:lnTo>
                  <a:lnTo>
                    <a:pt x="190" y="200"/>
                  </a:lnTo>
                  <a:lnTo>
                    <a:pt x="190" y="200"/>
                  </a:lnTo>
                  <a:lnTo>
                    <a:pt x="212" y="208"/>
                  </a:lnTo>
                  <a:lnTo>
                    <a:pt x="212" y="208"/>
                  </a:lnTo>
                  <a:lnTo>
                    <a:pt x="228" y="212"/>
                  </a:lnTo>
                  <a:lnTo>
                    <a:pt x="228" y="212"/>
                  </a:lnTo>
                  <a:lnTo>
                    <a:pt x="250" y="222"/>
                  </a:lnTo>
                  <a:lnTo>
                    <a:pt x="268" y="234"/>
                  </a:lnTo>
                  <a:lnTo>
                    <a:pt x="284" y="250"/>
                  </a:lnTo>
                  <a:lnTo>
                    <a:pt x="296" y="270"/>
                  </a:lnTo>
                  <a:lnTo>
                    <a:pt x="296" y="270"/>
                  </a:lnTo>
                  <a:lnTo>
                    <a:pt x="298" y="274"/>
                  </a:lnTo>
                  <a:lnTo>
                    <a:pt x="304" y="276"/>
                  </a:lnTo>
                  <a:lnTo>
                    <a:pt x="304" y="276"/>
                  </a:lnTo>
                  <a:lnTo>
                    <a:pt x="306" y="274"/>
                  </a:lnTo>
                  <a:lnTo>
                    <a:pt x="306" y="274"/>
                  </a:lnTo>
                  <a:lnTo>
                    <a:pt x="310" y="272"/>
                  </a:lnTo>
                  <a:lnTo>
                    <a:pt x="310" y="270"/>
                  </a:lnTo>
                  <a:lnTo>
                    <a:pt x="312" y="266"/>
                  </a:lnTo>
                  <a:lnTo>
                    <a:pt x="310" y="264"/>
                  </a:lnTo>
                  <a:lnTo>
                    <a:pt x="310" y="264"/>
                  </a:lnTo>
                  <a:lnTo>
                    <a:pt x="304" y="252"/>
                  </a:lnTo>
                  <a:lnTo>
                    <a:pt x="296" y="240"/>
                  </a:lnTo>
                  <a:lnTo>
                    <a:pt x="288" y="230"/>
                  </a:lnTo>
                  <a:lnTo>
                    <a:pt x="278" y="222"/>
                  </a:lnTo>
                  <a:lnTo>
                    <a:pt x="268" y="214"/>
                  </a:lnTo>
                  <a:lnTo>
                    <a:pt x="258" y="208"/>
                  </a:lnTo>
                  <a:lnTo>
                    <a:pt x="246" y="202"/>
                  </a:lnTo>
                  <a:lnTo>
                    <a:pt x="234" y="198"/>
                  </a:lnTo>
                  <a:lnTo>
                    <a:pt x="234" y="198"/>
                  </a:lnTo>
                  <a:lnTo>
                    <a:pt x="218" y="192"/>
                  </a:lnTo>
                  <a:lnTo>
                    <a:pt x="218" y="192"/>
                  </a:lnTo>
                  <a:lnTo>
                    <a:pt x="196" y="186"/>
                  </a:lnTo>
                  <a:lnTo>
                    <a:pt x="196" y="186"/>
                  </a:lnTo>
                  <a:lnTo>
                    <a:pt x="196" y="184"/>
                  </a:lnTo>
                  <a:lnTo>
                    <a:pt x="196" y="184"/>
                  </a:lnTo>
                  <a:lnTo>
                    <a:pt x="196" y="182"/>
                  </a:lnTo>
                  <a:lnTo>
                    <a:pt x="196" y="182"/>
                  </a:lnTo>
                  <a:lnTo>
                    <a:pt x="206" y="172"/>
                  </a:lnTo>
                  <a:lnTo>
                    <a:pt x="214" y="160"/>
                  </a:lnTo>
                  <a:lnTo>
                    <a:pt x="220" y="150"/>
                  </a:lnTo>
                  <a:lnTo>
                    <a:pt x="224" y="140"/>
                  </a:lnTo>
                  <a:lnTo>
                    <a:pt x="224" y="140"/>
                  </a:lnTo>
                  <a:lnTo>
                    <a:pt x="230" y="136"/>
                  </a:lnTo>
                  <a:lnTo>
                    <a:pt x="236" y="128"/>
                  </a:lnTo>
                  <a:lnTo>
                    <a:pt x="242" y="120"/>
                  </a:lnTo>
                  <a:lnTo>
                    <a:pt x="244" y="110"/>
                  </a:lnTo>
                  <a:lnTo>
                    <a:pt x="244" y="110"/>
                  </a:lnTo>
                  <a:lnTo>
                    <a:pt x="244" y="100"/>
                  </a:lnTo>
                  <a:lnTo>
                    <a:pt x="242" y="90"/>
                  </a:lnTo>
                  <a:lnTo>
                    <a:pt x="238" y="80"/>
                  </a:lnTo>
                  <a:lnTo>
                    <a:pt x="232" y="74"/>
                  </a:lnTo>
                  <a:lnTo>
                    <a:pt x="232" y="74"/>
                  </a:lnTo>
                  <a:lnTo>
                    <a:pt x="232" y="74"/>
                  </a:lnTo>
                  <a:lnTo>
                    <a:pt x="230" y="58"/>
                  </a:lnTo>
                  <a:lnTo>
                    <a:pt x="226" y="44"/>
                  </a:lnTo>
                  <a:lnTo>
                    <a:pt x="220" y="32"/>
                  </a:lnTo>
                  <a:lnTo>
                    <a:pt x="212" y="22"/>
                  </a:lnTo>
                  <a:lnTo>
                    <a:pt x="212" y="22"/>
                  </a:lnTo>
                  <a:lnTo>
                    <a:pt x="202" y="14"/>
                  </a:lnTo>
                  <a:lnTo>
                    <a:pt x="194" y="10"/>
                  </a:lnTo>
                  <a:lnTo>
                    <a:pt x="176" y="4"/>
                  </a:lnTo>
                  <a:lnTo>
                    <a:pt x="162" y="0"/>
                  </a:lnTo>
                  <a:lnTo>
                    <a:pt x="156" y="0"/>
                  </a:lnTo>
                  <a:lnTo>
                    <a:pt x="156" y="0"/>
                  </a:lnTo>
                  <a:lnTo>
                    <a:pt x="150" y="0"/>
                  </a:lnTo>
                  <a:lnTo>
                    <a:pt x="136" y="4"/>
                  </a:lnTo>
                  <a:lnTo>
                    <a:pt x="118" y="10"/>
                  </a:lnTo>
                  <a:lnTo>
                    <a:pt x="108" y="14"/>
                  </a:lnTo>
                  <a:lnTo>
                    <a:pt x="100" y="22"/>
                  </a:lnTo>
                  <a:lnTo>
                    <a:pt x="100" y="22"/>
                  </a:lnTo>
                  <a:lnTo>
                    <a:pt x="92" y="32"/>
                  </a:lnTo>
                  <a:lnTo>
                    <a:pt x="86" y="44"/>
                  </a:lnTo>
                  <a:lnTo>
                    <a:pt x="82" y="58"/>
                  </a:lnTo>
                  <a:lnTo>
                    <a:pt x="80" y="74"/>
                  </a:lnTo>
                  <a:lnTo>
                    <a:pt x="80" y="74"/>
                  </a:lnTo>
                  <a:lnTo>
                    <a:pt x="80" y="74"/>
                  </a:lnTo>
                  <a:lnTo>
                    <a:pt x="80" y="74"/>
                  </a:lnTo>
                  <a:lnTo>
                    <a:pt x="74" y="80"/>
                  </a:lnTo>
                  <a:lnTo>
                    <a:pt x="68" y="90"/>
                  </a:lnTo>
                  <a:lnTo>
                    <a:pt x="66" y="100"/>
                  </a:lnTo>
                  <a:lnTo>
                    <a:pt x="68" y="110"/>
                  </a:lnTo>
                  <a:lnTo>
                    <a:pt x="68" y="110"/>
                  </a:lnTo>
                  <a:close/>
                </a:path>
              </a:pathLst>
            </a:custGeom>
            <a:solidFill>
              <a:schemeClr val="accent4"/>
            </a:solidFill>
            <a:ln w="9525">
              <a:noFill/>
              <a:round/>
              <a:headEnd/>
              <a:tailEnd/>
            </a:ln>
          </p:spPr>
          <p:txBody>
            <a:bodyPr vert="horz" wrap="square" lIns="82296" tIns="41148" rIns="82296" bIns="41148" numCol="1" anchor="t" anchorCtr="0" compatLnSpc="1">
              <a:prstTxWarp prst="textNoShape">
                <a:avLst/>
              </a:prstTxWarp>
            </a:bodyPr>
            <a:lstStyle/>
            <a:p>
              <a:pPr marL="0" marR="0" lvl="0" indent="0" algn="l" defTabSz="82296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IBMPlexSans"/>
                <a:ea typeface="+mn-ea"/>
                <a:cs typeface="+mn-cs"/>
              </a:endParaRPr>
            </a:p>
          </p:txBody>
        </p:sp>
        <p:sp>
          <p:nvSpPr>
            <p:cNvPr id="44" name="Freeform 28">
              <a:extLst>
                <a:ext uri="{FF2B5EF4-FFF2-40B4-BE49-F238E27FC236}">
                  <a16:creationId xmlns:a16="http://schemas.microsoft.com/office/drawing/2014/main" id="{58B2B83A-099D-FC43-8C9B-B017ABDC1E8F}"/>
                </a:ext>
              </a:extLst>
            </p:cNvPr>
            <p:cNvSpPr>
              <a:spLocks/>
            </p:cNvSpPr>
            <p:nvPr/>
          </p:nvSpPr>
          <p:spPr bwMode="auto">
            <a:xfrm>
              <a:off x="5472215" y="2707335"/>
              <a:ext cx="116087" cy="190307"/>
            </a:xfrm>
            <a:custGeom>
              <a:avLst/>
              <a:gdLst>
                <a:gd name="T0" fmla="*/ 4 w 122"/>
                <a:gd name="T1" fmla="*/ 198 h 200"/>
                <a:gd name="T2" fmla="*/ 8 w 122"/>
                <a:gd name="T3" fmla="*/ 200 h 200"/>
                <a:gd name="T4" fmla="*/ 16 w 122"/>
                <a:gd name="T5" fmla="*/ 196 h 200"/>
                <a:gd name="T6" fmla="*/ 24 w 122"/>
                <a:gd name="T7" fmla="*/ 182 h 200"/>
                <a:gd name="T8" fmla="*/ 48 w 122"/>
                <a:gd name="T9" fmla="*/ 162 h 200"/>
                <a:gd name="T10" fmla="*/ 62 w 122"/>
                <a:gd name="T11" fmla="*/ 154 h 200"/>
                <a:gd name="T12" fmla="*/ 74 w 122"/>
                <a:gd name="T13" fmla="*/ 152 h 200"/>
                <a:gd name="T14" fmla="*/ 90 w 122"/>
                <a:gd name="T15" fmla="*/ 146 h 200"/>
                <a:gd name="T16" fmla="*/ 98 w 122"/>
                <a:gd name="T17" fmla="*/ 134 h 200"/>
                <a:gd name="T18" fmla="*/ 98 w 122"/>
                <a:gd name="T19" fmla="*/ 126 h 200"/>
                <a:gd name="T20" fmla="*/ 94 w 122"/>
                <a:gd name="T21" fmla="*/ 120 h 200"/>
                <a:gd name="T22" fmla="*/ 82 w 122"/>
                <a:gd name="T23" fmla="*/ 108 h 200"/>
                <a:gd name="T24" fmla="*/ 78 w 122"/>
                <a:gd name="T25" fmla="*/ 94 h 200"/>
                <a:gd name="T26" fmla="*/ 76 w 122"/>
                <a:gd name="T27" fmla="*/ 90 h 200"/>
                <a:gd name="T28" fmla="*/ 70 w 122"/>
                <a:gd name="T29" fmla="*/ 88 h 200"/>
                <a:gd name="T30" fmla="*/ 64 w 122"/>
                <a:gd name="T31" fmla="*/ 78 h 200"/>
                <a:gd name="T32" fmla="*/ 64 w 122"/>
                <a:gd name="T33" fmla="*/ 70 h 200"/>
                <a:gd name="T34" fmla="*/ 68 w 122"/>
                <a:gd name="T35" fmla="*/ 66 h 200"/>
                <a:gd name="T36" fmla="*/ 74 w 122"/>
                <a:gd name="T37" fmla="*/ 58 h 200"/>
                <a:gd name="T38" fmla="*/ 74 w 122"/>
                <a:gd name="T39" fmla="*/ 54 h 200"/>
                <a:gd name="T40" fmla="*/ 74 w 122"/>
                <a:gd name="T41" fmla="*/ 46 h 200"/>
                <a:gd name="T42" fmla="*/ 78 w 122"/>
                <a:gd name="T43" fmla="*/ 32 h 200"/>
                <a:gd name="T44" fmla="*/ 84 w 122"/>
                <a:gd name="T45" fmla="*/ 26 h 200"/>
                <a:gd name="T46" fmla="*/ 102 w 122"/>
                <a:gd name="T47" fmla="*/ 16 h 200"/>
                <a:gd name="T48" fmla="*/ 114 w 122"/>
                <a:gd name="T49" fmla="*/ 16 h 200"/>
                <a:gd name="T50" fmla="*/ 118 w 122"/>
                <a:gd name="T51" fmla="*/ 14 h 200"/>
                <a:gd name="T52" fmla="*/ 122 w 122"/>
                <a:gd name="T53" fmla="*/ 8 h 200"/>
                <a:gd name="T54" fmla="*/ 120 w 122"/>
                <a:gd name="T55" fmla="*/ 4 h 200"/>
                <a:gd name="T56" fmla="*/ 116 w 122"/>
                <a:gd name="T57" fmla="*/ 0 h 200"/>
                <a:gd name="T58" fmla="*/ 114 w 122"/>
                <a:gd name="T59" fmla="*/ 0 h 200"/>
                <a:gd name="T60" fmla="*/ 98 w 122"/>
                <a:gd name="T61" fmla="*/ 0 h 200"/>
                <a:gd name="T62" fmla="*/ 78 w 122"/>
                <a:gd name="T63" fmla="*/ 10 h 200"/>
                <a:gd name="T64" fmla="*/ 72 w 122"/>
                <a:gd name="T65" fmla="*/ 14 h 200"/>
                <a:gd name="T66" fmla="*/ 62 w 122"/>
                <a:gd name="T67" fmla="*/ 32 h 200"/>
                <a:gd name="T68" fmla="*/ 58 w 122"/>
                <a:gd name="T69" fmla="*/ 52 h 200"/>
                <a:gd name="T70" fmla="*/ 52 w 122"/>
                <a:gd name="T71" fmla="*/ 58 h 200"/>
                <a:gd name="T72" fmla="*/ 48 w 122"/>
                <a:gd name="T73" fmla="*/ 72 h 200"/>
                <a:gd name="T74" fmla="*/ 48 w 122"/>
                <a:gd name="T75" fmla="*/ 80 h 200"/>
                <a:gd name="T76" fmla="*/ 54 w 122"/>
                <a:gd name="T77" fmla="*/ 94 h 200"/>
                <a:gd name="T78" fmla="*/ 62 w 122"/>
                <a:gd name="T79" fmla="*/ 102 h 200"/>
                <a:gd name="T80" fmla="*/ 70 w 122"/>
                <a:gd name="T81" fmla="*/ 118 h 200"/>
                <a:gd name="T82" fmla="*/ 82 w 122"/>
                <a:gd name="T83" fmla="*/ 132 h 200"/>
                <a:gd name="T84" fmla="*/ 70 w 122"/>
                <a:gd name="T85" fmla="*/ 136 h 200"/>
                <a:gd name="T86" fmla="*/ 58 w 122"/>
                <a:gd name="T87" fmla="*/ 140 h 200"/>
                <a:gd name="T88" fmla="*/ 40 w 122"/>
                <a:gd name="T89" fmla="*/ 148 h 200"/>
                <a:gd name="T90" fmla="*/ 12 w 122"/>
                <a:gd name="T91" fmla="*/ 172 h 200"/>
                <a:gd name="T92" fmla="*/ 2 w 122"/>
                <a:gd name="T93" fmla="*/ 188 h 200"/>
                <a:gd name="T94" fmla="*/ 0 w 122"/>
                <a:gd name="T95" fmla="*/ 194 h 200"/>
                <a:gd name="T96" fmla="*/ 4 w 122"/>
                <a:gd name="T97" fmla="*/ 19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2" h="200">
                  <a:moveTo>
                    <a:pt x="4" y="198"/>
                  </a:moveTo>
                  <a:lnTo>
                    <a:pt x="4" y="198"/>
                  </a:lnTo>
                  <a:lnTo>
                    <a:pt x="8" y="200"/>
                  </a:lnTo>
                  <a:lnTo>
                    <a:pt x="8" y="200"/>
                  </a:lnTo>
                  <a:lnTo>
                    <a:pt x="12" y="198"/>
                  </a:lnTo>
                  <a:lnTo>
                    <a:pt x="16" y="196"/>
                  </a:lnTo>
                  <a:lnTo>
                    <a:pt x="16" y="196"/>
                  </a:lnTo>
                  <a:lnTo>
                    <a:pt x="24" y="182"/>
                  </a:lnTo>
                  <a:lnTo>
                    <a:pt x="34" y="170"/>
                  </a:lnTo>
                  <a:lnTo>
                    <a:pt x="48" y="162"/>
                  </a:lnTo>
                  <a:lnTo>
                    <a:pt x="62" y="154"/>
                  </a:lnTo>
                  <a:lnTo>
                    <a:pt x="62" y="154"/>
                  </a:lnTo>
                  <a:lnTo>
                    <a:pt x="74" y="152"/>
                  </a:lnTo>
                  <a:lnTo>
                    <a:pt x="74" y="152"/>
                  </a:lnTo>
                  <a:lnTo>
                    <a:pt x="90" y="146"/>
                  </a:lnTo>
                  <a:lnTo>
                    <a:pt x="90" y="146"/>
                  </a:lnTo>
                  <a:lnTo>
                    <a:pt x="96" y="142"/>
                  </a:lnTo>
                  <a:lnTo>
                    <a:pt x="98" y="134"/>
                  </a:lnTo>
                  <a:lnTo>
                    <a:pt x="98" y="134"/>
                  </a:lnTo>
                  <a:lnTo>
                    <a:pt x="98" y="126"/>
                  </a:lnTo>
                  <a:lnTo>
                    <a:pt x="94" y="120"/>
                  </a:lnTo>
                  <a:lnTo>
                    <a:pt x="94" y="120"/>
                  </a:lnTo>
                  <a:lnTo>
                    <a:pt x="88" y="114"/>
                  </a:lnTo>
                  <a:lnTo>
                    <a:pt x="82" y="108"/>
                  </a:lnTo>
                  <a:lnTo>
                    <a:pt x="78" y="96"/>
                  </a:lnTo>
                  <a:lnTo>
                    <a:pt x="78" y="94"/>
                  </a:lnTo>
                  <a:lnTo>
                    <a:pt x="78" y="94"/>
                  </a:lnTo>
                  <a:lnTo>
                    <a:pt x="76" y="90"/>
                  </a:lnTo>
                  <a:lnTo>
                    <a:pt x="70" y="88"/>
                  </a:lnTo>
                  <a:lnTo>
                    <a:pt x="70" y="88"/>
                  </a:lnTo>
                  <a:lnTo>
                    <a:pt x="66" y="86"/>
                  </a:lnTo>
                  <a:lnTo>
                    <a:pt x="64" y="78"/>
                  </a:lnTo>
                  <a:lnTo>
                    <a:pt x="64" y="78"/>
                  </a:lnTo>
                  <a:lnTo>
                    <a:pt x="64" y="70"/>
                  </a:lnTo>
                  <a:lnTo>
                    <a:pt x="68" y="66"/>
                  </a:lnTo>
                  <a:lnTo>
                    <a:pt x="68" y="66"/>
                  </a:lnTo>
                  <a:lnTo>
                    <a:pt x="72" y="62"/>
                  </a:lnTo>
                  <a:lnTo>
                    <a:pt x="74" y="58"/>
                  </a:lnTo>
                  <a:lnTo>
                    <a:pt x="74" y="58"/>
                  </a:lnTo>
                  <a:lnTo>
                    <a:pt x="74" y="54"/>
                  </a:lnTo>
                  <a:lnTo>
                    <a:pt x="74" y="54"/>
                  </a:lnTo>
                  <a:lnTo>
                    <a:pt x="74" y="46"/>
                  </a:lnTo>
                  <a:lnTo>
                    <a:pt x="76" y="38"/>
                  </a:lnTo>
                  <a:lnTo>
                    <a:pt x="78" y="32"/>
                  </a:lnTo>
                  <a:lnTo>
                    <a:pt x="84" y="26"/>
                  </a:lnTo>
                  <a:lnTo>
                    <a:pt x="84" y="26"/>
                  </a:lnTo>
                  <a:lnTo>
                    <a:pt x="92" y="20"/>
                  </a:lnTo>
                  <a:lnTo>
                    <a:pt x="102" y="16"/>
                  </a:lnTo>
                  <a:lnTo>
                    <a:pt x="114" y="16"/>
                  </a:lnTo>
                  <a:lnTo>
                    <a:pt x="114" y="16"/>
                  </a:lnTo>
                  <a:lnTo>
                    <a:pt x="116" y="14"/>
                  </a:lnTo>
                  <a:lnTo>
                    <a:pt x="118" y="14"/>
                  </a:lnTo>
                  <a:lnTo>
                    <a:pt x="120" y="10"/>
                  </a:lnTo>
                  <a:lnTo>
                    <a:pt x="122" y="8"/>
                  </a:lnTo>
                  <a:lnTo>
                    <a:pt x="122" y="8"/>
                  </a:lnTo>
                  <a:lnTo>
                    <a:pt x="120" y="4"/>
                  </a:lnTo>
                  <a:lnTo>
                    <a:pt x="120" y="2"/>
                  </a:lnTo>
                  <a:lnTo>
                    <a:pt x="116" y="0"/>
                  </a:lnTo>
                  <a:lnTo>
                    <a:pt x="114" y="0"/>
                  </a:lnTo>
                  <a:lnTo>
                    <a:pt x="114" y="0"/>
                  </a:lnTo>
                  <a:lnTo>
                    <a:pt x="110" y="0"/>
                  </a:lnTo>
                  <a:lnTo>
                    <a:pt x="98" y="0"/>
                  </a:lnTo>
                  <a:lnTo>
                    <a:pt x="86" y="6"/>
                  </a:lnTo>
                  <a:lnTo>
                    <a:pt x="78" y="10"/>
                  </a:lnTo>
                  <a:lnTo>
                    <a:pt x="72" y="14"/>
                  </a:lnTo>
                  <a:lnTo>
                    <a:pt x="72" y="14"/>
                  </a:lnTo>
                  <a:lnTo>
                    <a:pt x="66" y="22"/>
                  </a:lnTo>
                  <a:lnTo>
                    <a:pt x="62" y="32"/>
                  </a:lnTo>
                  <a:lnTo>
                    <a:pt x="58" y="42"/>
                  </a:lnTo>
                  <a:lnTo>
                    <a:pt x="58" y="52"/>
                  </a:lnTo>
                  <a:lnTo>
                    <a:pt x="58" y="52"/>
                  </a:lnTo>
                  <a:lnTo>
                    <a:pt x="52" y="58"/>
                  </a:lnTo>
                  <a:lnTo>
                    <a:pt x="50" y="64"/>
                  </a:lnTo>
                  <a:lnTo>
                    <a:pt x="48" y="72"/>
                  </a:lnTo>
                  <a:lnTo>
                    <a:pt x="48" y="80"/>
                  </a:lnTo>
                  <a:lnTo>
                    <a:pt x="48" y="80"/>
                  </a:lnTo>
                  <a:lnTo>
                    <a:pt x="50" y="88"/>
                  </a:lnTo>
                  <a:lnTo>
                    <a:pt x="54" y="94"/>
                  </a:lnTo>
                  <a:lnTo>
                    <a:pt x="58" y="98"/>
                  </a:lnTo>
                  <a:lnTo>
                    <a:pt x="62" y="102"/>
                  </a:lnTo>
                  <a:lnTo>
                    <a:pt x="62" y="102"/>
                  </a:lnTo>
                  <a:lnTo>
                    <a:pt x="70" y="118"/>
                  </a:lnTo>
                  <a:lnTo>
                    <a:pt x="76" y="124"/>
                  </a:lnTo>
                  <a:lnTo>
                    <a:pt x="82" y="132"/>
                  </a:lnTo>
                  <a:lnTo>
                    <a:pt x="82" y="132"/>
                  </a:lnTo>
                  <a:lnTo>
                    <a:pt x="70" y="136"/>
                  </a:lnTo>
                  <a:lnTo>
                    <a:pt x="70" y="136"/>
                  </a:lnTo>
                  <a:lnTo>
                    <a:pt x="58" y="140"/>
                  </a:lnTo>
                  <a:lnTo>
                    <a:pt x="58" y="140"/>
                  </a:lnTo>
                  <a:lnTo>
                    <a:pt x="40" y="148"/>
                  </a:lnTo>
                  <a:lnTo>
                    <a:pt x="24" y="158"/>
                  </a:lnTo>
                  <a:lnTo>
                    <a:pt x="12" y="172"/>
                  </a:lnTo>
                  <a:lnTo>
                    <a:pt x="2" y="188"/>
                  </a:lnTo>
                  <a:lnTo>
                    <a:pt x="2" y="188"/>
                  </a:lnTo>
                  <a:lnTo>
                    <a:pt x="0" y="192"/>
                  </a:lnTo>
                  <a:lnTo>
                    <a:pt x="0" y="194"/>
                  </a:lnTo>
                  <a:lnTo>
                    <a:pt x="2" y="198"/>
                  </a:lnTo>
                  <a:lnTo>
                    <a:pt x="4" y="198"/>
                  </a:lnTo>
                  <a:lnTo>
                    <a:pt x="4" y="198"/>
                  </a:lnTo>
                  <a:close/>
                </a:path>
              </a:pathLst>
            </a:custGeom>
            <a:solidFill>
              <a:schemeClr val="accent2"/>
            </a:solidFill>
            <a:ln w="9525">
              <a:noFill/>
              <a:round/>
              <a:headEnd/>
              <a:tailEnd/>
            </a:ln>
          </p:spPr>
          <p:txBody>
            <a:bodyPr vert="horz" wrap="square" lIns="82296" tIns="41148" rIns="82296" bIns="41148" numCol="1" anchor="t" anchorCtr="0" compatLnSpc="1">
              <a:prstTxWarp prst="textNoShape">
                <a:avLst/>
              </a:prstTxWarp>
            </a:bodyPr>
            <a:lstStyle/>
            <a:p>
              <a:pPr marL="0" marR="0" lvl="0" indent="0" algn="l" defTabSz="82296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IBMPlexSans"/>
                <a:ea typeface="+mn-ea"/>
                <a:cs typeface="+mn-cs"/>
              </a:endParaRPr>
            </a:p>
          </p:txBody>
        </p:sp>
        <p:sp>
          <p:nvSpPr>
            <p:cNvPr id="45" name="Freeform 29">
              <a:extLst>
                <a:ext uri="{FF2B5EF4-FFF2-40B4-BE49-F238E27FC236}">
                  <a16:creationId xmlns:a16="http://schemas.microsoft.com/office/drawing/2014/main" id="{FF7695F3-CC3C-E34D-BB7A-0ABD6EC8F657}"/>
                </a:ext>
              </a:extLst>
            </p:cNvPr>
            <p:cNvSpPr>
              <a:spLocks/>
            </p:cNvSpPr>
            <p:nvPr/>
          </p:nvSpPr>
          <p:spPr bwMode="auto">
            <a:xfrm>
              <a:off x="5738645" y="2707335"/>
              <a:ext cx="114184" cy="190307"/>
            </a:xfrm>
            <a:custGeom>
              <a:avLst/>
              <a:gdLst>
                <a:gd name="T0" fmla="*/ 8 w 120"/>
                <a:gd name="T1" fmla="*/ 16 h 200"/>
                <a:gd name="T2" fmla="*/ 28 w 120"/>
                <a:gd name="T3" fmla="*/ 20 h 200"/>
                <a:gd name="T4" fmla="*/ 38 w 120"/>
                <a:gd name="T5" fmla="*/ 26 h 200"/>
                <a:gd name="T6" fmla="*/ 44 w 120"/>
                <a:gd name="T7" fmla="*/ 38 h 200"/>
                <a:gd name="T8" fmla="*/ 48 w 120"/>
                <a:gd name="T9" fmla="*/ 54 h 200"/>
                <a:gd name="T10" fmla="*/ 48 w 120"/>
                <a:gd name="T11" fmla="*/ 58 h 200"/>
                <a:gd name="T12" fmla="*/ 48 w 120"/>
                <a:gd name="T13" fmla="*/ 62 h 200"/>
                <a:gd name="T14" fmla="*/ 54 w 120"/>
                <a:gd name="T15" fmla="*/ 66 h 200"/>
                <a:gd name="T16" fmla="*/ 56 w 120"/>
                <a:gd name="T17" fmla="*/ 78 h 200"/>
                <a:gd name="T18" fmla="*/ 54 w 120"/>
                <a:gd name="T19" fmla="*/ 86 h 200"/>
                <a:gd name="T20" fmla="*/ 50 w 120"/>
                <a:gd name="T21" fmla="*/ 88 h 200"/>
                <a:gd name="T22" fmla="*/ 42 w 120"/>
                <a:gd name="T23" fmla="*/ 94 h 200"/>
                <a:gd name="T24" fmla="*/ 42 w 120"/>
                <a:gd name="T25" fmla="*/ 96 h 200"/>
                <a:gd name="T26" fmla="*/ 32 w 120"/>
                <a:gd name="T27" fmla="*/ 114 h 200"/>
                <a:gd name="T28" fmla="*/ 26 w 120"/>
                <a:gd name="T29" fmla="*/ 120 h 200"/>
                <a:gd name="T30" fmla="*/ 22 w 120"/>
                <a:gd name="T31" fmla="*/ 134 h 200"/>
                <a:gd name="T32" fmla="*/ 24 w 120"/>
                <a:gd name="T33" fmla="*/ 142 h 200"/>
                <a:gd name="T34" fmla="*/ 30 w 120"/>
                <a:gd name="T35" fmla="*/ 146 h 200"/>
                <a:gd name="T36" fmla="*/ 48 w 120"/>
                <a:gd name="T37" fmla="*/ 152 h 200"/>
                <a:gd name="T38" fmla="*/ 58 w 120"/>
                <a:gd name="T39" fmla="*/ 154 h 200"/>
                <a:gd name="T40" fmla="*/ 86 w 120"/>
                <a:gd name="T41" fmla="*/ 170 h 200"/>
                <a:gd name="T42" fmla="*/ 106 w 120"/>
                <a:gd name="T43" fmla="*/ 196 h 200"/>
                <a:gd name="T44" fmla="*/ 108 w 120"/>
                <a:gd name="T45" fmla="*/ 198 h 200"/>
                <a:gd name="T46" fmla="*/ 112 w 120"/>
                <a:gd name="T47" fmla="*/ 200 h 200"/>
                <a:gd name="T48" fmla="*/ 116 w 120"/>
                <a:gd name="T49" fmla="*/ 198 h 200"/>
                <a:gd name="T50" fmla="*/ 120 w 120"/>
                <a:gd name="T51" fmla="*/ 194 h 200"/>
                <a:gd name="T52" fmla="*/ 120 w 120"/>
                <a:gd name="T53" fmla="*/ 188 h 200"/>
                <a:gd name="T54" fmla="*/ 110 w 120"/>
                <a:gd name="T55" fmla="*/ 172 h 200"/>
                <a:gd name="T56" fmla="*/ 80 w 120"/>
                <a:gd name="T57" fmla="*/ 148 h 200"/>
                <a:gd name="T58" fmla="*/ 64 w 120"/>
                <a:gd name="T59" fmla="*/ 140 h 200"/>
                <a:gd name="T60" fmla="*/ 52 w 120"/>
                <a:gd name="T61" fmla="*/ 136 h 200"/>
                <a:gd name="T62" fmla="*/ 38 w 120"/>
                <a:gd name="T63" fmla="*/ 132 h 200"/>
                <a:gd name="T64" fmla="*/ 50 w 120"/>
                <a:gd name="T65" fmla="*/ 118 h 200"/>
                <a:gd name="T66" fmla="*/ 58 w 120"/>
                <a:gd name="T67" fmla="*/ 102 h 200"/>
                <a:gd name="T68" fmla="*/ 68 w 120"/>
                <a:gd name="T69" fmla="*/ 94 h 200"/>
                <a:gd name="T70" fmla="*/ 72 w 120"/>
                <a:gd name="T71" fmla="*/ 80 h 200"/>
                <a:gd name="T72" fmla="*/ 74 w 120"/>
                <a:gd name="T73" fmla="*/ 72 h 200"/>
                <a:gd name="T74" fmla="*/ 68 w 120"/>
                <a:gd name="T75" fmla="*/ 58 h 200"/>
                <a:gd name="T76" fmla="*/ 64 w 120"/>
                <a:gd name="T77" fmla="*/ 52 h 200"/>
                <a:gd name="T78" fmla="*/ 60 w 120"/>
                <a:gd name="T79" fmla="*/ 32 h 200"/>
                <a:gd name="T80" fmla="*/ 48 w 120"/>
                <a:gd name="T81" fmla="*/ 14 h 200"/>
                <a:gd name="T82" fmla="*/ 42 w 120"/>
                <a:gd name="T83" fmla="*/ 10 h 200"/>
                <a:gd name="T84" fmla="*/ 22 w 120"/>
                <a:gd name="T85" fmla="*/ 0 h 200"/>
                <a:gd name="T86" fmla="*/ 6 w 120"/>
                <a:gd name="T87" fmla="*/ 0 h 200"/>
                <a:gd name="T88" fmla="*/ 4 w 120"/>
                <a:gd name="T89" fmla="*/ 0 h 200"/>
                <a:gd name="T90" fmla="*/ 0 w 120"/>
                <a:gd name="T91" fmla="*/ 4 h 200"/>
                <a:gd name="T92" fmla="*/ 0 w 120"/>
                <a:gd name="T93" fmla="*/ 8 h 200"/>
                <a:gd name="T94" fmla="*/ 2 w 120"/>
                <a:gd name="T95" fmla="*/ 14 h 200"/>
                <a:gd name="T96" fmla="*/ 8 w 120"/>
                <a:gd name="T97" fmla="*/ 1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0" h="200">
                  <a:moveTo>
                    <a:pt x="8" y="16"/>
                  </a:moveTo>
                  <a:lnTo>
                    <a:pt x="8" y="16"/>
                  </a:lnTo>
                  <a:lnTo>
                    <a:pt x="18" y="16"/>
                  </a:lnTo>
                  <a:lnTo>
                    <a:pt x="28" y="20"/>
                  </a:lnTo>
                  <a:lnTo>
                    <a:pt x="38" y="26"/>
                  </a:lnTo>
                  <a:lnTo>
                    <a:pt x="38" y="26"/>
                  </a:lnTo>
                  <a:lnTo>
                    <a:pt x="42" y="32"/>
                  </a:lnTo>
                  <a:lnTo>
                    <a:pt x="44" y="38"/>
                  </a:lnTo>
                  <a:lnTo>
                    <a:pt x="46" y="46"/>
                  </a:lnTo>
                  <a:lnTo>
                    <a:pt x="48" y="54"/>
                  </a:lnTo>
                  <a:lnTo>
                    <a:pt x="48" y="54"/>
                  </a:lnTo>
                  <a:lnTo>
                    <a:pt x="48" y="58"/>
                  </a:lnTo>
                  <a:lnTo>
                    <a:pt x="48" y="58"/>
                  </a:lnTo>
                  <a:lnTo>
                    <a:pt x="48" y="62"/>
                  </a:lnTo>
                  <a:lnTo>
                    <a:pt x="54" y="66"/>
                  </a:lnTo>
                  <a:lnTo>
                    <a:pt x="54" y="66"/>
                  </a:lnTo>
                  <a:lnTo>
                    <a:pt x="56" y="70"/>
                  </a:lnTo>
                  <a:lnTo>
                    <a:pt x="56" y="78"/>
                  </a:lnTo>
                  <a:lnTo>
                    <a:pt x="56" y="78"/>
                  </a:lnTo>
                  <a:lnTo>
                    <a:pt x="54" y="86"/>
                  </a:lnTo>
                  <a:lnTo>
                    <a:pt x="50" y="88"/>
                  </a:lnTo>
                  <a:lnTo>
                    <a:pt x="50" y="88"/>
                  </a:lnTo>
                  <a:lnTo>
                    <a:pt x="46" y="90"/>
                  </a:lnTo>
                  <a:lnTo>
                    <a:pt x="42" y="94"/>
                  </a:lnTo>
                  <a:lnTo>
                    <a:pt x="42" y="96"/>
                  </a:lnTo>
                  <a:lnTo>
                    <a:pt x="42" y="96"/>
                  </a:lnTo>
                  <a:lnTo>
                    <a:pt x="38" y="108"/>
                  </a:lnTo>
                  <a:lnTo>
                    <a:pt x="32" y="114"/>
                  </a:lnTo>
                  <a:lnTo>
                    <a:pt x="26" y="120"/>
                  </a:lnTo>
                  <a:lnTo>
                    <a:pt x="26" y="120"/>
                  </a:lnTo>
                  <a:lnTo>
                    <a:pt x="22" y="126"/>
                  </a:lnTo>
                  <a:lnTo>
                    <a:pt x="22" y="134"/>
                  </a:lnTo>
                  <a:lnTo>
                    <a:pt x="22" y="134"/>
                  </a:lnTo>
                  <a:lnTo>
                    <a:pt x="24" y="142"/>
                  </a:lnTo>
                  <a:lnTo>
                    <a:pt x="30" y="146"/>
                  </a:lnTo>
                  <a:lnTo>
                    <a:pt x="30" y="146"/>
                  </a:lnTo>
                  <a:lnTo>
                    <a:pt x="48" y="152"/>
                  </a:lnTo>
                  <a:lnTo>
                    <a:pt x="48" y="152"/>
                  </a:lnTo>
                  <a:lnTo>
                    <a:pt x="58" y="154"/>
                  </a:lnTo>
                  <a:lnTo>
                    <a:pt x="58" y="154"/>
                  </a:lnTo>
                  <a:lnTo>
                    <a:pt x="74" y="162"/>
                  </a:lnTo>
                  <a:lnTo>
                    <a:pt x="86" y="170"/>
                  </a:lnTo>
                  <a:lnTo>
                    <a:pt x="96" y="182"/>
                  </a:lnTo>
                  <a:lnTo>
                    <a:pt x="106" y="196"/>
                  </a:lnTo>
                  <a:lnTo>
                    <a:pt x="106" y="196"/>
                  </a:lnTo>
                  <a:lnTo>
                    <a:pt x="108" y="198"/>
                  </a:lnTo>
                  <a:lnTo>
                    <a:pt x="112" y="200"/>
                  </a:lnTo>
                  <a:lnTo>
                    <a:pt x="112" y="200"/>
                  </a:lnTo>
                  <a:lnTo>
                    <a:pt x="116" y="198"/>
                  </a:lnTo>
                  <a:lnTo>
                    <a:pt x="116" y="198"/>
                  </a:lnTo>
                  <a:lnTo>
                    <a:pt x="118" y="198"/>
                  </a:lnTo>
                  <a:lnTo>
                    <a:pt x="120" y="194"/>
                  </a:lnTo>
                  <a:lnTo>
                    <a:pt x="120" y="192"/>
                  </a:lnTo>
                  <a:lnTo>
                    <a:pt x="120" y="188"/>
                  </a:lnTo>
                  <a:lnTo>
                    <a:pt x="120" y="188"/>
                  </a:lnTo>
                  <a:lnTo>
                    <a:pt x="110" y="172"/>
                  </a:lnTo>
                  <a:lnTo>
                    <a:pt x="96" y="158"/>
                  </a:lnTo>
                  <a:lnTo>
                    <a:pt x="80" y="148"/>
                  </a:lnTo>
                  <a:lnTo>
                    <a:pt x="64" y="140"/>
                  </a:lnTo>
                  <a:lnTo>
                    <a:pt x="64" y="140"/>
                  </a:lnTo>
                  <a:lnTo>
                    <a:pt x="52" y="136"/>
                  </a:lnTo>
                  <a:lnTo>
                    <a:pt x="52" y="136"/>
                  </a:lnTo>
                  <a:lnTo>
                    <a:pt x="38" y="132"/>
                  </a:lnTo>
                  <a:lnTo>
                    <a:pt x="38" y="132"/>
                  </a:lnTo>
                  <a:lnTo>
                    <a:pt x="44" y="124"/>
                  </a:lnTo>
                  <a:lnTo>
                    <a:pt x="50" y="118"/>
                  </a:lnTo>
                  <a:lnTo>
                    <a:pt x="58" y="102"/>
                  </a:lnTo>
                  <a:lnTo>
                    <a:pt x="58" y="102"/>
                  </a:lnTo>
                  <a:lnTo>
                    <a:pt x="62" y="98"/>
                  </a:lnTo>
                  <a:lnTo>
                    <a:pt x="68" y="94"/>
                  </a:lnTo>
                  <a:lnTo>
                    <a:pt x="70" y="88"/>
                  </a:lnTo>
                  <a:lnTo>
                    <a:pt x="72" y="80"/>
                  </a:lnTo>
                  <a:lnTo>
                    <a:pt x="72" y="80"/>
                  </a:lnTo>
                  <a:lnTo>
                    <a:pt x="74" y="72"/>
                  </a:lnTo>
                  <a:lnTo>
                    <a:pt x="72" y="64"/>
                  </a:lnTo>
                  <a:lnTo>
                    <a:pt x="68" y="58"/>
                  </a:lnTo>
                  <a:lnTo>
                    <a:pt x="64" y="52"/>
                  </a:lnTo>
                  <a:lnTo>
                    <a:pt x="64" y="52"/>
                  </a:lnTo>
                  <a:lnTo>
                    <a:pt x="62" y="42"/>
                  </a:lnTo>
                  <a:lnTo>
                    <a:pt x="60" y="32"/>
                  </a:lnTo>
                  <a:lnTo>
                    <a:pt x="54" y="22"/>
                  </a:lnTo>
                  <a:lnTo>
                    <a:pt x="48" y="14"/>
                  </a:lnTo>
                  <a:lnTo>
                    <a:pt x="48" y="14"/>
                  </a:lnTo>
                  <a:lnTo>
                    <a:pt x="42" y="10"/>
                  </a:lnTo>
                  <a:lnTo>
                    <a:pt x="34" y="6"/>
                  </a:lnTo>
                  <a:lnTo>
                    <a:pt x="22" y="0"/>
                  </a:lnTo>
                  <a:lnTo>
                    <a:pt x="12" y="0"/>
                  </a:lnTo>
                  <a:lnTo>
                    <a:pt x="6" y="0"/>
                  </a:lnTo>
                  <a:lnTo>
                    <a:pt x="6" y="0"/>
                  </a:lnTo>
                  <a:lnTo>
                    <a:pt x="4" y="0"/>
                  </a:lnTo>
                  <a:lnTo>
                    <a:pt x="2" y="2"/>
                  </a:lnTo>
                  <a:lnTo>
                    <a:pt x="0" y="4"/>
                  </a:lnTo>
                  <a:lnTo>
                    <a:pt x="0" y="8"/>
                  </a:lnTo>
                  <a:lnTo>
                    <a:pt x="0" y="8"/>
                  </a:lnTo>
                  <a:lnTo>
                    <a:pt x="0" y="10"/>
                  </a:lnTo>
                  <a:lnTo>
                    <a:pt x="2" y="14"/>
                  </a:lnTo>
                  <a:lnTo>
                    <a:pt x="4" y="14"/>
                  </a:lnTo>
                  <a:lnTo>
                    <a:pt x="8" y="16"/>
                  </a:lnTo>
                  <a:lnTo>
                    <a:pt x="8" y="16"/>
                  </a:lnTo>
                  <a:close/>
                </a:path>
              </a:pathLst>
            </a:custGeom>
            <a:solidFill>
              <a:schemeClr val="accent2"/>
            </a:solidFill>
            <a:ln w="9525">
              <a:noFill/>
              <a:round/>
              <a:headEnd/>
              <a:tailEnd/>
            </a:ln>
          </p:spPr>
          <p:txBody>
            <a:bodyPr vert="horz" wrap="square" lIns="82296" tIns="41148" rIns="82296" bIns="41148" numCol="1" anchor="t" anchorCtr="0" compatLnSpc="1">
              <a:prstTxWarp prst="textNoShape">
                <a:avLst/>
              </a:prstTxWarp>
            </a:bodyPr>
            <a:lstStyle/>
            <a:p>
              <a:pPr marL="0" marR="0" lvl="0" indent="0" algn="l" defTabSz="82296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IBMPlexSans"/>
                <a:ea typeface="+mn-ea"/>
                <a:cs typeface="+mn-cs"/>
              </a:endParaRPr>
            </a:p>
          </p:txBody>
        </p:sp>
        <p:sp>
          <p:nvSpPr>
            <p:cNvPr id="46" name="Freeform 30">
              <a:extLst>
                <a:ext uri="{FF2B5EF4-FFF2-40B4-BE49-F238E27FC236}">
                  <a16:creationId xmlns:a16="http://schemas.microsoft.com/office/drawing/2014/main" id="{D6621193-652F-0642-8D5A-4E0298173671}"/>
                </a:ext>
              </a:extLst>
            </p:cNvPr>
            <p:cNvSpPr>
              <a:spLocks noEditPoints="1"/>
            </p:cNvSpPr>
            <p:nvPr/>
          </p:nvSpPr>
          <p:spPr bwMode="auto">
            <a:xfrm>
              <a:off x="5474118" y="2945218"/>
              <a:ext cx="380614" cy="117990"/>
            </a:xfrm>
            <a:custGeom>
              <a:avLst/>
              <a:gdLst>
                <a:gd name="T0" fmla="*/ 230 w 400"/>
                <a:gd name="T1" fmla="*/ 84 h 124"/>
                <a:gd name="T2" fmla="*/ 228 w 400"/>
                <a:gd name="T3" fmla="*/ 76 h 124"/>
                <a:gd name="T4" fmla="*/ 216 w 400"/>
                <a:gd name="T5" fmla="*/ 64 h 124"/>
                <a:gd name="T6" fmla="*/ 208 w 400"/>
                <a:gd name="T7" fmla="*/ 8 h 124"/>
                <a:gd name="T8" fmla="*/ 208 w 400"/>
                <a:gd name="T9" fmla="*/ 4 h 124"/>
                <a:gd name="T10" fmla="*/ 202 w 400"/>
                <a:gd name="T11" fmla="*/ 0 h 124"/>
                <a:gd name="T12" fmla="*/ 200 w 400"/>
                <a:gd name="T13" fmla="*/ 0 h 124"/>
                <a:gd name="T14" fmla="*/ 194 w 400"/>
                <a:gd name="T15" fmla="*/ 2 h 124"/>
                <a:gd name="T16" fmla="*/ 192 w 400"/>
                <a:gd name="T17" fmla="*/ 8 h 124"/>
                <a:gd name="T18" fmla="*/ 192 w 400"/>
                <a:gd name="T19" fmla="*/ 62 h 124"/>
                <a:gd name="T20" fmla="*/ 178 w 400"/>
                <a:gd name="T21" fmla="*/ 70 h 124"/>
                <a:gd name="T22" fmla="*/ 168 w 400"/>
                <a:gd name="T23" fmla="*/ 84 h 124"/>
                <a:gd name="T24" fmla="*/ 8 w 400"/>
                <a:gd name="T25" fmla="*/ 84 h 124"/>
                <a:gd name="T26" fmla="*/ 2 w 400"/>
                <a:gd name="T27" fmla="*/ 86 h 124"/>
                <a:gd name="T28" fmla="*/ 0 w 400"/>
                <a:gd name="T29" fmla="*/ 92 h 124"/>
                <a:gd name="T30" fmla="*/ 0 w 400"/>
                <a:gd name="T31" fmla="*/ 96 h 124"/>
                <a:gd name="T32" fmla="*/ 4 w 400"/>
                <a:gd name="T33" fmla="*/ 100 h 124"/>
                <a:gd name="T34" fmla="*/ 168 w 400"/>
                <a:gd name="T35" fmla="*/ 100 h 124"/>
                <a:gd name="T36" fmla="*/ 174 w 400"/>
                <a:gd name="T37" fmla="*/ 110 h 124"/>
                <a:gd name="T38" fmla="*/ 190 w 400"/>
                <a:gd name="T39" fmla="*/ 122 h 124"/>
                <a:gd name="T40" fmla="*/ 200 w 400"/>
                <a:gd name="T41" fmla="*/ 124 h 124"/>
                <a:gd name="T42" fmla="*/ 220 w 400"/>
                <a:gd name="T43" fmla="*/ 118 h 124"/>
                <a:gd name="T44" fmla="*/ 230 w 400"/>
                <a:gd name="T45" fmla="*/ 100 h 124"/>
                <a:gd name="T46" fmla="*/ 392 w 400"/>
                <a:gd name="T47" fmla="*/ 100 h 124"/>
                <a:gd name="T48" fmla="*/ 398 w 400"/>
                <a:gd name="T49" fmla="*/ 98 h 124"/>
                <a:gd name="T50" fmla="*/ 400 w 400"/>
                <a:gd name="T51" fmla="*/ 92 h 124"/>
                <a:gd name="T52" fmla="*/ 400 w 400"/>
                <a:gd name="T53" fmla="*/ 88 h 124"/>
                <a:gd name="T54" fmla="*/ 396 w 400"/>
                <a:gd name="T55" fmla="*/ 84 h 124"/>
                <a:gd name="T56" fmla="*/ 392 w 400"/>
                <a:gd name="T57" fmla="*/ 84 h 124"/>
                <a:gd name="T58" fmla="*/ 200 w 400"/>
                <a:gd name="T59" fmla="*/ 108 h 124"/>
                <a:gd name="T60" fmla="*/ 188 w 400"/>
                <a:gd name="T61" fmla="*/ 104 h 124"/>
                <a:gd name="T62" fmla="*/ 184 w 400"/>
                <a:gd name="T63" fmla="*/ 92 h 124"/>
                <a:gd name="T64" fmla="*/ 186 w 400"/>
                <a:gd name="T65" fmla="*/ 86 h 124"/>
                <a:gd name="T66" fmla="*/ 194 w 400"/>
                <a:gd name="T67" fmla="*/ 78 h 124"/>
                <a:gd name="T68" fmla="*/ 200 w 400"/>
                <a:gd name="T69" fmla="*/ 76 h 124"/>
                <a:gd name="T70" fmla="*/ 212 w 400"/>
                <a:gd name="T71" fmla="*/ 80 h 124"/>
                <a:gd name="T72" fmla="*/ 216 w 400"/>
                <a:gd name="T73" fmla="*/ 92 h 124"/>
                <a:gd name="T74" fmla="*/ 214 w 400"/>
                <a:gd name="T75" fmla="*/ 98 h 124"/>
                <a:gd name="T76" fmla="*/ 206 w 400"/>
                <a:gd name="T77" fmla="*/ 106 h 124"/>
                <a:gd name="T78" fmla="*/ 200 w 400"/>
                <a:gd name="T79" fmla="*/ 10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0" h="124">
                  <a:moveTo>
                    <a:pt x="392" y="84"/>
                  </a:moveTo>
                  <a:lnTo>
                    <a:pt x="230" y="84"/>
                  </a:lnTo>
                  <a:lnTo>
                    <a:pt x="230" y="84"/>
                  </a:lnTo>
                  <a:lnTo>
                    <a:pt x="228" y="76"/>
                  </a:lnTo>
                  <a:lnTo>
                    <a:pt x="222" y="70"/>
                  </a:lnTo>
                  <a:lnTo>
                    <a:pt x="216" y="64"/>
                  </a:lnTo>
                  <a:lnTo>
                    <a:pt x="208" y="62"/>
                  </a:lnTo>
                  <a:lnTo>
                    <a:pt x="208" y="8"/>
                  </a:lnTo>
                  <a:lnTo>
                    <a:pt x="208" y="8"/>
                  </a:lnTo>
                  <a:lnTo>
                    <a:pt x="208" y="4"/>
                  </a:lnTo>
                  <a:lnTo>
                    <a:pt x="206" y="2"/>
                  </a:lnTo>
                  <a:lnTo>
                    <a:pt x="202" y="0"/>
                  </a:lnTo>
                  <a:lnTo>
                    <a:pt x="200" y="0"/>
                  </a:lnTo>
                  <a:lnTo>
                    <a:pt x="200" y="0"/>
                  </a:lnTo>
                  <a:lnTo>
                    <a:pt x="196" y="0"/>
                  </a:lnTo>
                  <a:lnTo>
                    <a:pt x="194" y="2"/>
                  </a:lnTo>
                  <a:lnTo>
                    <a:pt x="192" y="4"/>
                  </a:lnTo>
                  <a:lnTo>
                    <a:pt x="192" y="8"/>
                  </a:lnTo>
                  <a:lnTo>
                    <a:pt x="192" y="62"/>
                  </a:lnTo>
                  <a:lnTo>
                    <a:pt x="192" y="62"/>
                  </a:lnTo>
                  <a:lnTo>
                    <a:pt x="184" y="64"/>
                  </a:lnTo>
                  <a:lnTo>
                    <a:pt x="178" y="70"/>
                  </a:lnTo>
                  <a:lnTo>
                    <a:pt x="172" y="76"/>
                  </a:lnTo>
                  <a:lnTo>
                    <a:pt x="168" y="84"/>
                  </a:lnTo>
                  <a:lnTo>
                    <a:pt x="8" y="84"/>
                  </a:lnTo>
                  <a:lnTo>
                    <a:pt x="8" y="84"/>
                  </a:lnTo>
                  <a:lnTo>
                    <a:pt x="4" y="84"/>
                  </a:lnTo>
                  <a:lnTo>
                    <a:pt x="2" y="86"/>
                  </a:lnTo>
                  <a:lnTo>
                    <a:pt x="0" y="88"/>
                  </a:lnTo>
                  <a:lnTo>
                    <a:pt x="0" y="92"/>
                  </a:lnTo>
                  <a:lnTo>
                    <a:pt x="0" y="92"/>
                  </a:lnTo>
                  <a:lnTo>
                    <a:pt x="0" y="96"/>
                  </a:lnTo>
                  <a:lnTo>
                    <a:pt x="2" y="98"/>
                  </a:lnTo>
                  <a:lnTo>
                    <a:pt x="4" y="100"/>
                  </a:lnTo>
                  <a:lnTo>
                    <a:pt x="8" y="100"/>
                  </a:lnTo>
                  <a:lnTo>
                    <a:pt x="168" y="100"/>
                  </a:lnTo>
                  <a:lnTo>
                    <a:pt x="168" y="100"/>
                  </a:lnTo>
                  <a:lnTo>
                    <a:pt x="174" y="110"/>
                  </a:lnTo>
                  <a:lnTo>
                    <a:pt x="180" y="118"/>
                  </a:lnTo>
                  <a:lnTo>
                    <a:pt x="190" y="122"/>
                  </a:lnTo>
                  <a:lnTo>
                    <a:pt x="200" y="124"/>
                  </a:lnTo>
                  <a:lnTo>
                    <a:pt x="200" y="124"/>
                  </a:lnTo>
                  <a:lnTo>
                    <a:pt x="210" y="122"/>
                  </a:lnTo>
                  <a:lnTo>
                    <a:pt x="220" y="118"/>
                  </a:lnTo>
                  <a:lnTo>
                    <a:pt x="226" y="110"/>
                  </a:lnTo>
                  <a:lnTo>
                    <a:pt x="230" y="100"/>
                  </a:lnTo>
                  <a:lnTo>
                    <a:pt x="392" y="100"/>
                  </a:lnTo>
                  <a:lnTo>
                    <a:pt x="392" y="100"/>
                  </a:lnTo>
                  <a:lnTo>
                    <a:pt x="396" y="100"/>
                  </a:lnTo>
                  <a:lnTo>
                    <a:pt x="398" y="98"/>
                  </a:lnTo>
                  <a:lnTo>
                    <a:pt x="400" y="96"/>
                  </a:lnTo>
                  <a:lnTo>
                    <a:pt x="400" y="92"/>
                  </a:lnTo>
                  <a:lnTo>
                    <a:pt x="400" y="92"/>
                  </a:lnTo>
                  <a:lnTo>
                    <a:pt x="400" y="88"/>
                  </a:lnTo>
                  <a:lnTo>
                    <a:pt x="398" y="86"/>
                  </a:lnTo>
                  <a:lnTo>
                    <a:pt x="396" y="84"/>
                  </a:lnTo>
                  <a:lnTo>
                    <a:pt x="392" y="84"/>
                  </a:lnTo>
                  <a:lnTo>
                    <a:pt x="392" y="84"/>
                  </a:lnTo>
                  <a:close/>
                  <a:moveTo>
                    <a:pt x="200" y="108"/>
                  </a:moveTo>
                  <a:lnTo>
                    <a:pt x="200" y="108"/>
                  </a:lnTo>
                  <a:lnTo>
                    <a:pt x="194" y="106"/>
                  </a:lnTo>
                  <a:lnTo>
                    <a:pt x="188" y="104"/>
                  </a:lnTo>
                  <a:lnTo>
                    <a:pt x="186" y="98"/>
                  </a:lnTo>
                  <a:lnTo>
                    <a:pt x="184" y="92"/>
                  </a:lnTo>
                  <a:lnTo>
                    <a:pt x="184" y="92"/>
                  </a:lnTo>
                  <a:lnTo>
                    <a:pt x="186" y="86"/>
                  </a:lnTo>
                  <a:lnTo>
                    <a:pt x="188" y="80"/>
                  </a:lnTo>
                  <a:lnTo>
                    <a:pt x="194" y="78"/>
                  </a:lnTo>
                  <a:lnTo>
                    <a:pt x="200" y="76"/>
                  </a:lnTo>
                  <a:lnTo>
                    <a:pt x="200" y="76"/>
                  </a:lnTo>
                  <a:lnTo>
                    <a:pt x="206" y="78"/>
                  </a:lnTo>
                  <a:lnTo>
                    <a:pt x="212" y="80"/>
                  </a:lnTo>
                  <a:lnTo>
                    <a:pt x="214" y="86"/>
                  </a:lnTo>
                  <a:lnTo>
                    <a:pt x="216" y="92"/>
                  </a:lnTo>
                  <a:lnTo>
                    <a:pt x="216" y="92"/>
                  </a:lnTo>
                  <a:lnTo>
                    <a:pt x="214" y="98"/>
                  </a:lnTo>
                  <a:lnTo>
                    <a:pt x="212" y="104"/>
                  </a:lnTo>
                  <a:lnTo>
                    <a:pt x="206" y="106"/>
                  </a:lnTo>
                  <a:lnTo>
                    <a:pt x="200" y="108"/>
                  </a:lnTo>
                  <a:lnTo>
                    <a:pt x="200" y="108"/>
                  </a:lnTo>
                  <a:close/>
                </a:path>
              </a:pathLst>
            </a:custGeom>
            <a:solidFill>
              <a:schemeClr val="accent4"/>
            </a:solidFill>
            <a:ln w="9525">
              <a:noFill/>
              <a:round/>
              <a:headEnd/>
              <a:tailEnd/>
            </a:ln>
          </p:spPr>
          <p:txBody>
            <a:bodyPr vert="horz" wrap="square" lIns="82296" tIns="41148" rIns="82296" bIns="41148" numCol="1" anchor="t" anchorCtr="0" compatLnSpc="1">
              <a:prstTxWarp prst="textNoShape">
                <a:avLst/>
              </a:prstTxWarp>
            </a:bodyPr>
            <a:lstStyle/>
            <a:p>
              <a:pPr marL="0" marR="0" lvl="0" indent="0" algn="l" defTabSz="82296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IBMPlexSans"/>
                <a:ea typeface="+mn-ea"/>
                <a:cs typeface="+mn-cs"/>
              </a:endParaRPr>
            </a:p>
          </p:txBody>
        </p:sp>
      </p:grpSp>
      <p:grpSp>
        <p:nvGrpSpPr>
          <p:cNvPr id="58" name="Group 57">
            <a:extLst>
              <a:ext uri="{FF2B5EF4-FFF2-40B4-BE49-F238E27FC236}">
                <a16:creationId xmlns:a16="http://schemas.microsoft.com/office/drawing/2014/main" id="{740A59A7-04C8-014E-A88C-CA89E4608B66}"/>
              </a:ext>
            </a:extLst>
          </p:cNvPr>
          <p:cNvGrpSpPr/>
          <p:nvPr/>
        </p:nvGrpSpPr>
        <p:grpSpPr>
          <a:xfrm rot="175944">
            <a:off x="7602411" y="893137"/>
            <a:ext cx="902705" cy="990612"/>
            <a:chOff x="4520864" y="458885"/>
            <a:chExt cx="1087363" cy="1193254"/>
          </a:xfrm>
        </p:grpSpPr>
        <p:grpSp>
          <p:nvGrpSpPr>
            <p:cNvPr id="55" name="Group 54">
              <a:extLst>
                <a:ext uri="{FF2B5EF4-FFF2-40B4-BE49-F238E27FC236}">
                  <a16:creationId xmlns:a16="http://schemas.microsoft.com/office/drawing/2014/main" id="{11283428-9A2D-AF47-9C72-A2574F95E13C}"/>
                </a:ext>
              </a:extLst>
            </p:cNvPr>
            <p:cNvGrpSpPr/>
            <p:nvPr/>
          </p:nvGrpSpPr>
          <p:grpSpPr>
            <a:xfrm rot="18216800">
              <a:off x="4467919" y="511830"/>
              <a:ext cx="1193254" cy="1087363"/>
              <a:chOff x="4692542" y="670924"/>
              <a:chExt cx="787348" cy="717478"/>
            </a:xfrm>
          </p:grpSpPr>
          <p:sp>
            <p:nvSpPr>
              <p:cNvPr id="53" name="Arc 52">
                <a:extLst>
                  <a:ext uri="{FF2B5EF4-FFF2-40B4-BE49-F238E27FC236}">
                    <a16:creationId xmlns:a16="http://schemas.microsoft.com/office/drawing/2014/main" id="{149033E0-8F3C-DA45-A686-B21D5FBAD07F}"/>
                  </a:ext>
                </a:extLst>
              </p:cNvPr>
              <p:cNvSpPr/>
              <p:nvPr/>
            </p:nvSpPr>
            <p:spPr bwMode="auto">
              <a:xfrm>
                <a:off x="4692542" y="856232"/>
                <a:ext cx="532170" cy="532170"/>
              </a:xfrm>
              <a:prstGeom prst="arc">
                <a:avLst>
                  <a:gd name="adj1" fmla="val 16200000"/>
                  <a:gd name="adj2" fmla="val 1093740"/>
                </a:avLst>
              </a:prstGeom>
              <a:ln w="19050">
                <a:solidFill>
                  <a:schemeClr val="accent4"/>
                </a:solidFill>
                <a:headEnd type="none" w="med" len="med"/>
                <a:tailEnd type="none" w="med" len="med"/>
              </a:ln>
              <a:effectLst/>
            </p:spPr>
            <p:style>
              <a:lnRef idx="1">
                <a:schemeClr val="dk1"/>
              </a:lnRef>
              <a:fillRef idx="0">
                <a:schemeClr val="dk1"/>
              </a:fillRef>
              <a:effectRef idx="0">
                <a:schemeClr val="dk1"/>
              </a:effectRef>
              <a:fontRef idx="minor">
                <a:schemeClr val="tx1"/>
              </a:fontRef>
            </p:style>
            <p:txBody>
              <a:bodyPr rtlCol="0" anchor="ctr"/>
              <a:lstStyle/>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IBMPlexSans"/>
                  <a:ea typeface="+mn-ea"/>
                  <a:cs typeface="+mn-cs"/>
                </a:endParaRPr>
              </a:p>
            </p:txBody>
          </p:sp>
          <p:sp>
            <p:nvSpPr>
              <p:cNvPr id="54" name="Arc 53">
                <a:extLst>
                  <a:ext uri="{FF2B5EF4-FFF2-40B4-BE49-F238E27FC236}">
                    <a16:creationId xmlns:a16="http://schemas.microsoft.com/office/drawing/2014/main" id="{E1A898C1-2E31-8645-B5C1-3950B1B4AEDA}"/>
                  </a:ext>
                </a:extLst>
              </p:cNvPr>
              <p:cNvSpPr/>
              <p:nvPr/>
            </p:nvSpPr>
            <p:spPr bwMode="auto">
              <a:xfrm rot="10800000">
                <a:off x="4947720" y="670924"/>
                <a:ext cx="532170" cy="532170"/>
              </a:xfrm>
              <a:prstGeom prst="arc">
                <a:avLst>
                  <a:gd name="adj1" fmla="val 16200000"/>
                  <a:gd name="adj2" fmla="val 1093764"/>
                </a:avLst>
              </a:prstGeom>
              <a:ln w="19050">
                <a:solidFill>
                  <a:schemeClr val="accent4"/>
                </a:solidFill>
                <a:headEnd type="none" w="med" len="med"/>
                <a:tailEnd type="none" w="med" len="med"/>
              </a:ln>
              <a:effectLst/>
            </p:spPr>
            <p:style>
              <a:lnRef idx="1">
                <a:schemeClr val="dk1"/>
              </a:lnRef>
              <a:fillRef idx="0">
                <a:schemeClr val="dk1"/>
              </a:fillRef>
              <a:effectRef idx="0">
                <a:schemeClr val="dk1"/>
              </a:effectRef>
              <a:fontRef idx="minor">
                <a:schemeClr val="tx1"/>
              </a:fontRef>
            </p:style>
            <p:txBody>
              <a:bodyPr rtlCol="0" anchor="ctr"/>
              <a:lstStyle/>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IBMPlexSans"/>
                  <a:ea typeface="+mn-ea"/>
                  <a:cs typeface="+mn-cs"/>
                </a:endParaRPr>
              </a:p>
            </p:txBody>
          </p:sp>
        </p:grpSp>
        <p:sp>
          <p:nvSpPr>
            <p:cNvPr id="56" name="Oval 55">
              <a:extLst>
                <a:ext uri="{FF2B5EF4-FFF2-40B4-BE49-F238E27FC236}">
                  <a16:creationId xmlns:a16="http://schemas.microsoft.com/office/drawing/2014/main" id="{37E8F5A8-01A8-8D48-AA32-C42E67D63966}"/>
                </a:ext>
              </a:extLst>
            </p:cNvPr>
            <p:cNvSpPr/>
            <p:nvPr/>
          </p:nvSpPr>
          <p:spPr bwMode="auto">
            <a:xfrm>
              <a:off x="4941798" y="913320"/>
              <a:ext cx="235920" cy="290664"/>
            </a:xfrm>
            <a:prstGeom prst="ellipse">
              <a:avLst/>
            </a:prstGeom>
            <a:noFill/>
            <a:ln w="19050">
              <a:solidFill>
                <a:schemeClr val="accent2"/>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IBM Plex Sans" panose="020B0503050203000203" pitchFamily="34" charset="77"/>
                <a:ea typeface="+mn-ea"/>
                <a:cs typeface="+mn-cs"/>
              </a:endParaRPr>
            </a:p>
          </p:txBody>
        </p:sp>
        <p:sp>
          <p:nvSpPr>
            <p:cNvPr id="57" name="Oval 56">
              <a:extLst>
                <a:ext uri="{FF2B5EF4-FFF2-40B4-BE49-F238E27FC236}">
                  <a16:creationId xmlns:a16="http://schemas.microsoft.com/office/drawing/2014/main" id="{6CC123DF-BFD4-9B4B-91CA-E47E5CF4471C}"/>
                </a:ext>
              </a:extLst>
            </p:cNvPr>
            <p:cNvSpPr/>
            <p:nvPr/>
          </p:nvSpPr>
          <p:spPr bwMode="auto">
            <a:xfrm>
              <a:off x="4991148" y="975952"/>
              <a:ext cx="142134" cy="165399"/>
            </a:xfrm>
            <a:prstGeom prst="ellipse">
              <a:avLst/>
            </a:prstGeom>
            <a:noFill/>
            <a:ln w="19050">
              <a:solidFill>
                <a:schemeClr val="accent2"/>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IBM Plex Sans" panose="020B0503050203000203" pitchFamily="34" charset="77"/>
                <a:ea typeface="+mn-ea"/>
                <a:cs typeface="+mn-cs"/>
              </a:endParaRPr>
            </a:p>
          </p:txBody>
        </p:sp>
      </p:grpSp>
      <p:grpSp>
        <p:nvGrpSpPr>
          <p:cNvPr id="71" name="Group 70">
            <a:extLst>
              <a:ext uri="{FF2B5EF4-FFF2-40B4-BE49-F238E27FC236}">
                <a16:creationId xmlns:a16="http://schemas.microsoft.com/office/drawing/2014/main" id="{7F45881B-6483-5847-B984-61B0C82ADF3C}"/>
              </a:ext>
            </a:extLst>
          </p:cNvPr>
          <p:cNvGrpSpPr/>
          <p:nvPr/>
        </p:nvGrpSpPr>
        <p:grpSpPr>
          <a:xfrm>
            <a:off x="704439" y="1082992"/>
            <a:ext cx="307008" cy="494450"/>
            <a:chOff x="606147" y="1187643"/>
            <a:chExt cx="307008" cy="494450"/>
          </a:xfrm>
        </p:grpSpPr>
        <p:grpSp>
          <p:nvGrpSpPr>
            <p:cNvPr id="25" name="Group 24">
              <a:extLst>
                <a:ext uri="{FF2B5EF4-FFF2-40B4-BE49-F238E27FC236}">
                  <a16:creationId xmlns:a16="http://schemas.microsoft.com/office/drawing/2014/main" id="{166EA6F5-77DD-8D41-BCEF-81453CF83EC0}"/>
                </a:ext>
              </a:extLst>
            </p:cNvPr>
            <p:cNvGrpSpPr/>
            <p:nvPr/>
          </p:nvGrpSpPr>
          <p:grpSpPr>
            <a:xfrm>
              <a:off x="622628" y="1325579"/>
              <a:ext cx="290527" cy="356514"/>
              <a:chOff x="3569402" y="2649453"/>
              <a:chExt cx="290527" cy="356514"/>
            </a:xfrm>
          </p:grpSpPr>
          <p:grpSp>
            <p:nvGrpSpPr>
              <p:cNvPr id="26" name="Group 25">
                <a:extLst>
                  <a:ext uri="{FF2B5EF4-FFF2-40B4-BE49-F238E27FC236}">
                    <a16:creationId xmlns:a16="http://schemas.microsoft.com/office/drawing/2014/main" id="{A94B7F76-DB3D-E549-923A-C0E4FE16A454}"/>
                  </a:ext>
                </a:extLst>
              </p:cNvPr>
              <p:cNvGrpSpPr/>
              <p:nvPr/>
            </p:nvGrpSpPr>
            <p:grpSpPr>
              <a:xfrm>
                <a:off x="3704413" y="2772840"/>
                <a:ext cx="155516" cy="233127"/>
                <a:chOff x="3515494" y="2622355"/>
                <a:chExt cx="155516" cy="233127"/>
              </a:xfrm>
            </p:grpSpPr>
            <p:cxnSp>
              <p:nvCxnSpPr>
                <p:cNvPr id="28" name="Straight Arrow Connector 27">
                  <a:extLst>
                    <a:ext uri="{FF2B5EF4-FFF2-40B4-BE49-F238E27FC236}">
                      <a16:creationId xmlns:a16="http://schemas.microsoft.com/office/drawing/2014/main" id="{9792AEF2-DC41-024D-9D0F-B95DD92AEC23}"/>
                    </a:ext>
                  </a:extLst>
                </p:cNvPr>
                <p:cNvCxnSpPr>
                  <a:cxnSpLocks/>
                </p:cNvCxnSpPr>
                <p:nvPr/>
              </p:nvCxnSpPr>
              <p:spPr>
                <a:xfrm>
                  <a:off x="3535450" y="2622355"/>
                  <a:ext cx="135560" cy="233127"/>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4612950-48EC-004B-B288-85CFB4344A59}"/>
                    </a:ext>
                  </a:extLst>
                </p:cNvPr>
                <p:cNvCxnSpPr/>
                <p:nvPr/>
              </p:nvCxnSpPr>
              <p:spPr>
                <a:xfrm flipV="1">
                  <a:off x="3515494" y="2628900"/>
                  <a:ext cx="19956" cy="108282"/>
                </a:xfrm>
                <a:prstGeom prst="line">
                  <a:avLst/>
                </a:prstGeom>
                <a:ln w="19050">
                  <a:solidFill>
                    <a:schemeClr val="accent4"/>
                  </a:solidFill>
                  <a:tailEnd type="none"/>
                </a:ln>
              </p:spPr>
              <p:style>
                <a:lnRef idx="1">
                  <a:schemeClr val="accent1"/>
                </a:lnRef>
                <a:fillRef idx="0">
                  <a:schemeClr val="accent1"/>
                </a:fillRef>
                <a:effectRef idx="0">
                  <a:schemeClr val="accent1"/>
                </a:effectRef>
                <a:fontRef idx="minor">
                  <a:schemeClr val="tx1"/>
                </a:fontRef>
              </p:style>
            </p:cxnSp>
          </p:grpSp>
          <p:cxnSp>
            <p:nvCxnSpPr>
              <p:cNvPr id="27" name="Straight Arrow Connector 26">
                <a:extLst>
                  <a:ext uri="{FF2B5EF4-FFF2-40B4-BE49-F238E27FC236}">
                    <a16:creationId xmlns:a16="http://schemas.microsoft.com/office/drawing/2014/main" id="{AE11B35E-BDAF-C34A-BFC1-3FF6AB92EB65}"/>
                  </a:ext>
                </a:extLst>
              </p:cNvPr>
              <p:cNvCxnSpPr>
                <a:cxnSpLocks/>
              </p:cNvCxnSpPr>
              <p:nvPr/>
            </p:nvCxnSpPr>
            <p:spPr>
              <a:xfrm>
                <a:off x="3569402" y="2649453"/>
                <a:ext cx="135560" cy="233127"/>
              </a:xfrm>
              <a:prstGeom prst="straightConnector1">
                <a:avLst/>
              </a:prstGeom>
              <a:ln w="19050">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D630E6A7-948B-9B48-A1C6-D950870A528D}"/>
                </a:ext>
              </a:extLst>
            </p:cNvPr>
            <p:cNvGrpSpPr/>
            <p:nvPr/>
          </p:nvGrpSpPr>
          <p:grpSpPr>
            <a:xfrm>
              <a:off x="606147" y="1187643"/>
              <a:ext cx="266331" cy="314903"/>
              <a:chOff x="3569402" y="2649453"/>
              <a:chExt cx="266331" cy="314903"/>
            </a:xfrm>
          </p:grpSpPr>
          <p:grpSp>
            <p:nvGrpSpPr>
              <p:cNvPr id="66" name="Group 65">
                <a:extLst>
                  <a:ext uri="{FF2B5EF4-FFF2-40B4-BE49-F238E27FC236}">
                    <a16:creationId xmlns:a16="http://schemas.microsoft.com/office/drawing/2014/main" id="{10A211CC-D0B5-C043-9D71-73A16D3102F5}"/>
                  </a:ext>
                </a:extLst>
              </p:cNvPr>
              <p:cNvGrpSpPr/>
              <p:nvPr/>
            </p:nvGrpSpPr>
            <p:grpSpPr>
              <a:xfrm>
                <a:off x="3704413" y="2772840"/>
                <a:ext cx="131320" cy="191516"/>
                <a:chOff x="3515494" y="2622355"/>
                <a:chExt cx="131320" cy="191516"/>
              </a:xfrm>
            </p:grpSpPr>
            <p:cxnSp>
              <p:nvCxnSpPr>
                <p:cNvPr id="68" name="Straight Arrow Connector 67">
                  <a:extLst>
                    <a:ext uri="{FF2B5EF4-FFF2-40B4-BE49-F238E27FC236}">
                      <a16:creationId xmlns:a16="http://schemas.microsoft.com/office/drawing/2014/main" id="{57F3497D-5D11-2346-8B4B-8FFB43E8A3D8}"/>
                    </a:ext>
                  </a:extLst>
                </p:cNvPr>
                <p:cNvCxnSpPr>
                  <a:cxnSpLocks/>
                </p:cNvCxnSpPr>
                <p:nvPr/>
              </p:nvCxnSpPr>
              <p:spPr>
                <a:xfrm>
                  <a:off x="3535450" y="2622355"/>
                  <a:ext cx="111364" cy="191516"/>
                </a:xfrm>
                <a:prstGeom prst="straightConnector1">
                  <a:avLst/>
                </a:prstGeom>
                <a:ln w="1905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47FF6C8-EF10-4643-A5C0-50D7168CFFFF}"/>
                    </a:ext>
                  </a:extLst>
                </p:cNvPr>
                <p:cNvCxnSpPr/>
                <p:nvPr/>
              </p:nvCxnSpPr>
              <p:spPr>
                <a:xfrm flipV="1">
                  <a:off x="3515494" y="2628900"/>
                  <a:ext cx="19956" cy="108282"/>
                </a:xfrm>
                <a:prstGeom prst="line">
                  <a:avLst/>
                </a:prstGeom>
                <a:ln w="1905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cxnSp>
            <p:nvCxnSpPr>
              <p:cNvPr id="67" name="Straight Arrow Connector 66">
                <a:extLst>
                  <a:ext uri="{FF2B5EF4-FFF2-40B4-BE49-F238E27FC236}">
                    <a16:creationId xmlns:a16="http://schemas.microsoft.com/office/drawing/2014/main" id="{9F3254AE-9D73-A740-BB10-C6C6D7F7A2D2}"/>
                  </a:ext>
                </a:extLst>
              </p:cNvPr>
              <p:cNvCxnSpPr>
                <a:cxnSpLocks/>
              </p:cNvCxnSpPr>
              <p:nvPr/>
            </p:nvCxnSpPr>
            <p:spPr>
              <a:xfrm>
                <a:off x="3569402" y="2649453"/>
                <a:ext cx="135560" cy="233127"/>
              </a:xfrm>
              <a:prstGeom prst="straightConnector1">
                <a:avLst/>
              </a:prstGeom>
              <a:ln w="1905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86" name="Rectangle 85">
            <a:extLst>
              <a:ext uri="{FF2B5EF4-FFF2-40B4-BE49-F238E27FC236}">
                <a16:creationId xmlns:a16="http://schemas.microsoft.com/office/drawing/2014/main" id="{498FA704-0D3F-2F4B-BDF0-9B85DF4D29F8}"/>
              </a:ext>
            </a:extLst>
          </p:cNvPr>
          <p:cNvSpPr/>
          <p:nvPr/>
        </p:nvSpPr>
        <p:spPr>
          <a:xfrm>
            <a:off x="4984645" y="3545578"/>
            <a:ext cx="2266399" cy="630942"/>
          </a:xfrm>
          <a:prstGeom prst="rect">
            <a:avLst/>
          </a:prstGeom>
        </p:spPr>
        <p:txBody>
          <a:bodyPr wrap="square">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IBM Plex Sans" panose="020B0503050203000203" pitchFamily="34" charset="77"/>
                <a:ea typeface="+mn-ea"/>
                <a:cs typeface="+mn-cs"/>
              </a:rPr>
              <a:t>Secure, Rapid Innovation</a:t>
            </a:r>
          </a:p>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9FA5AD"/>
                </a:solidFill>
                <a:effectLst/>
                <a:uLnTx/>
                <a:uFillTx/>
                <a:latin typeface="IBM Plex Sans Light" panose="020B0403050203000203" pitchFamily="34" charset="77"/>
                <a:ea typeface="+mn-ea"/>
                <a:cs typeface="+mn-cs"/>
              </a:rPr>
              <a:t>Satisfy DevOps and CISO requirements</a:t>
            </a:r>
          </a:p>
        </p:txBody>
      </p:sp>
      <p:sp>
        <p:nvSpPr>
          <p:cNvPr id="87" name="Rectangle 86">
            <a:extLst>
              <a:ext uri="{FF2B5EF4-FFF2-40B4-BE49-F238E27FC236}">
                <a16:creationId xmlns:a16="http://schemas.microsoft.com/office/drawing/2014/main" id="{D72FA235-A548-7944-B679-AAF0C2827E3F}"/>
              </a:ext>
            </a:extLst>
          </p:cNvPr>
          <p:cNvSpPr/>
          <p:nvPr/>
        </p:nvSpPr>
        <p:spPr>
          <a:xfrm>
            <a:off x="4923774" y="1680718"/>
            <a:ext cx="2179087" cy="630942"/>
          </a:xfrm>
          <a:prstGeom prst="rect">
            <a:avLst/>
          </a:prstGeom>
        </p:spPr>
        <p:txBody>
          <a:bodyPr wrap="square">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IBM Plex Sans" panose="020B0503050203000203" pitchFamily="34" charset="77"/>
                <a:ea typeface="+mn-ea"/>
                <a:cs typeface="+mn-cs"/>
              </a:rPr>
              <a:t>Improve Team Synergy</a:t>
            </a:r>
          </a:p>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9FA5AD"/>
                </a:solidFill>
                <a:effectLst/>
                <a:uLnTx/>
                <a:uFillTx/>
                <a:latin typeface="IBM Plex Sans Light" panose="020B0403050203000203" pitchFamily="34" charset="77"/>
                <a:ea typeface="+mn-ea"/>
                <a:cs typeface="+mn-cs"/>
              </a:rPr>
              <a:t>Increased collaboration &amp; productivity</a:t>
            </a:r>
          </a:p>
        </p:txBody>
      </p:sp>
      <p:sp>
        <p:nvSpPr>
          <p:cNvPr id="88" name="Rectangle 87">
            <a:extLst>
              <a:ext uri="{FF2B5EF4-FFF2-40B4-BE49-F238E27FC236}">
                <a16:creationId xmlns:a16="http://schemas.microsoft.com/office/drawing/2014/main" id="{23A7679C-C98B-6F42-831A-B53CB4C03384}"/>
              </a:ext>
            </a:extLst>
          </p:cNvPr>
          <p:cNvSpPr/>
          <p:nvPr/>
        </p:nvSpPr>
        <p:spPr>
          <a:xfrm>
            <a:off x="2514408" y="3545578"/>
            <a:ext cx="2179087" cy="630942"/>
          </a:xfrm>
          <a:prstGeom prst="rect">
            <a:avLst/>
          </a:prstGeom>
        </p:spPr>
        <p:txBody>
          <a:bodyPr wrap="square">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IBM Plex Sans" panose="020B0503050203000203" pitchFamily="34" charset="77"/>
                <a:ea typeface="+mn-ea"/>
                <a:cs typeface="+mn-cs"/>
              </a:rPr>
              <a:t>Accelerate Development</a:t>
            </a:r>
          </a:p>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9FA5AD"/>
                </a:solidFill>
                <a:effectLst/>
                <a:uLnTx/>
                <a:uFillTx/>
                <a:latin typeface="IBM Plex Sans Light" panose="020B0403050203000203" pitchFamily="34" charset="77"/>
                <a:ea typeface="+mn-ea"/>
                <a:cs typeface="+mn-cs"/>
              </a:rPr>
              <a:t>Security automation integrated into CI/CD pipeline</a:t>
            </a:r>
          </a:p>
        </p:txBody>
      </p:sp>
      <p:sp>
        <p:nvSpPr>
          <p:cNvPr id="59" name="Footer Placeholder 2">
            <a:extLst>
              <a:ext uri="{FF2B5EF4-FFF2-40B4-BE49-F238E27FC236}">
                <a16:creationId xmlns:a16="http://schemas.microsoft.com/office/drawing/2014/main" id="{E4A5026A-FF40-7240-94A6-7EF577A1FC9E}"/>
              </a:ext>
            </a:extLst>
          </p:cNvPr>
          <p:cNvSpPr txBox="1">
            <a:spLocks/>
          </p:cNvSpPr>
          <p:nvPr/>
        </p:nvSpPr>
        <p:spPr>
          <a:xfrm>
            <a:off x="202971" y="4837444"/>
            <a:ext cx="4156684" cy="166687"/>
          </a:xfrm>
          <a:prstGeom prst="rect">
            <a:avLst/>
          </a:prstGeom>
        </p:spPr>
        <p:txBody>
          <a:bodyPr vert="horz" lIns="0" tIns="0" rIns="0" bIns="0" rtlCol="0" anchor="ctr"/>
          <a:lstStyle>
            <a:defPPr>
              <a:defRPr lang="en-US"/>
            </a:defPPr>
            <a:lvl1pPr marL="0" marR="0" indent="0" algn="l" defTabSz="685983" rtl="0" eaLnBrk="1" fontAlgn="auto" latinLnBrk="0" hangingPunct="1">
              <a:lnSpc>
                <a:spcPct val="100000"/>
              </a:lnSpc>
              <a:spcBef>
                <a:spcPts val="0"/>
              </a:spcBef>
              <a:spcAft>
                <a:spcPts val="0"/>
              </a:spcAft>
              <a:buClrTx/>
              <a:buSzTx/>
              <a:buFontTx/>
              <a:buNone/>
              <a:tabLst/>
              <a:defRPr sz="600" kern="1200">
                <a:solidFill>
                  <a:srgbClr val="868D95"/>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868D95"/>
                </a:solidFill>
                <a:effectLst/>
                <a:uLnTx/>
                <a:uFillTx/>
                <a:latin typeface="IBM Plex Sans Light"/>
                <a:ea typeface="+mn-ea"/>
                <a:cs typeface="+mn-cs"/>
              </a:rPr>
              <a:t>IBM Security / © 2020 IBM Corporation</a:t>
            </a:r>
            <a:endParaRPr kumimoji="0" lang="en-US" sz="600" b="0" i="0" u="none" strike="noStrike" kern="1200" cap="none" spc="0" normalizeH="0" baseline="0" noProof="0" dirty="0">
              <a:ln>
                <a:noFill/>
              </a:ln>
              <a:solidFill>
                <a:srgbClr val="868D95"/>
              </a:solidFill>
              <a:effectLst/>
              <a:uLnTx/>
              <a:uFillTx/>
              <a:latin typeface="IBM Plex Sans Light"/>
              <a:ea typeface="+mn-ea"/>
              <a:cs typeface="+mn-cs"/>
            </a:endParaRPr>
          </a:p>
        </p:txBody>
      </p:sp>
    </p:spTree>
    <p:extLst>
      <p:ext uri="{BB962C8B-B14F-4D97-AF65-F5344CB8AC3E}">
        <p14:creationId xmlns:p14="http://schemas.microsoft.com/office/powerpoint/2010/main" val="1384140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10AA3-DFAA-D242-9562-074FC0BF6810}"/>
              </a:ext>
            </a:extLst>
          </p:cNvPr>
          <p:cNvSpPr>
            <a:spLocks noGrp="1"/>
          </p:cNvSpPr>
          <p:nvPr>
            <p:ph type="title"/>
          </p:nvPr>
        </p:nvSpPr>
        <p:spPr>
          <a:xfrm>
            <a:off x="115722" y="201168"/>
            <a:ext cx="5559864" cy="664797"/>
          </a:xfrm>
        </p:spPr>
        <p:txBody>
          <a:bodyPr/>
          <a:lstStyle/>
          <a:p>
            <a:r>
              <a:rPr lang="en-US" dirty="0"/>
              <a:t>Co-creation with IBM Security using Garage  Methodology </a:t>
            </a:r>
          </a:p>
        </p:txBody>
      </p:sp>
      <p:sp>
        <p:nvSpPr>
          <p:cNvPr id="3" name="Footer Placeholder 2">
            <a:extLst>
              <a:ext uri="{FF2B5EF4-FFF2-40B4-BE49-F238E27FC236}">
                <a16:creationId xmlns:a16="http://schemas.microsoft.com/office/drawing/2014/main" id="{6694A063-256B-174C-921F-F45EA387B593}"/>
              </a:ext>
            </a:extLst>
          </p:cNvPr>
          <p:cNvSpPr>
            <a:spLocks noGrp="1"/>
          </p:cNvSpPr>
          <p:nvPr>
            <p:ph type="ftr" sz="quarter" idx="10"/>
          </p:nvPr>
        </p:nvSpPr>
        <p:spPr/>
        <p:txBody>
          <a:bodyPr/>
          <a:lstStyle/>
          <a:p>
            <a:r>
              <a:rPr lang="en-US"/>
              <a:t>IBM Security / © 2019 IBM Corporation</a:t>
            </a:r>
            <a:endParaRPr lang="en-US" dirty="0"/>
          </a:p>
        </p:txBody>
      </p:sp>
      <p:sp>
        <p:nvSpPr>
          <p:cNvPr id="4" name="Slide Number Placeholder 3">
            <a:extLst>
              <a:ext uri="{FF2B5EF4-FFF2-40B4-BE49-F238E27FC236}">
                <a16:creationId xmlns:a16="http://schemas.microsoft.com/office/drawing/2014/main" id="{385F47B7-FEE2-3849-BFDB-5DE344AE3658}"/>
              </a:ext>
            </a:extLst>
          </p:cNvPr>
          <p:cNvSpPr>
            <a:spLocks noGrp="1"/>
          </p:cNvSpPr>
          <p:nvPr>
            <p:ph type="sldNum" sz="quarter" idx="11"/>
          </p:nvPr>
        </p:nvSpPr>
        <p:spPr/>
        <p:txBody>
          <a:bodyPr/>
          <a:lstStyle/>
          <a:p>
            <a:fld id="{59395FB3-9C97-154F-86B2-7E381B951268}" type="slidenum">
              <a:rPr lang="en-US" smtClean="0"/>
              <a:pPr/>
              <a:t>19</a:t>
            </a:fld>
            <a:endParaRPr lang="en-US" dirty="0"/>
          </a:p>
        </p:txBody>
      </p:sp>
      <p:pic>
        <p:nvPicPr>
          <p:cNvPr id="57" name="Picture 56">
            <a:extLst>
              <a:ext uri="{FF2B5EF4-FFF2-40B4-BE49-F238E27FC236}">
                <a16:creationId xmlns:a16="http://schemas.microsoft.com/office/drawing/2014/main" id="{03E6151C-D5B6-8B42-88CC-6DD71BFAC509}"/>
              </a:ext>
            </a:extLst>
          </p:cNvPr>
          <p:cNvPicPr>
            <a:picLocks noChangeAspect="1"/>
          </p:cNvPicPr>
          <p:nvPr/>
        </p:nvPicPr>
        <p:blipFill>
          <a:blip r:embed="rId2"/>
          <a:stretch>
            <a:fillRect/>
          </a:stretch>
        </p:blipFill>
        <p:spPr>
          <a:xfrm>
            <a:off x="0" y="3732521"/>
            <a:ext cx="5948856" cy="1410980"/>
          </a:xfrm>
          <a:prstGeom prst="rect">
            <a:avLst/>
          </a:prstGeom>
        </p:spPr>
      </p:pic>
      <p:pic>
        <p:nvPicPr>
          <p:cNvPr id="59" name="Picture Placeholder 13" descr="A picture containing person, building, indoor, woman&#10;&#10;Description automatically generated">
            <a:extLst>
              <a:ext uri="{FF2B5EF4-FFF2-40B4-BE49-F238E27FC236}">
                <a16:creationId xmlns:a16="http://schemas.microsoft.com/office/drawing/2014/main" id="{1160FAE3-6F7F-8643-9BDD-E405F165C86C}"/>
              </a:ext>
            </a:extLst>
          </p:cNvPr>
          <p:cNvPicPr>
            <a:picLocks noChangeAspect="1"/>
          </p:cNvPicPr>
          <p:nvPr/>
        </p:nvPicPr>
        <p:blipFill rotWithShape="1">
          <a:blip r:embed="rId3">
            <a:extLst>
              <a:ext uri="{28A0092B-C50C-407E-A947-70E740481C1C}">
                <a14:useLocalDpi xmlns:a14="http://schemas.microsoft.com/office/drawing/2010/main"/>
              </a:ext>
            </a:extLst>
          </a:blip>
          <a:srcRect l="4831" r="3364"/>
          <a:stretch/>
        </p:blipFill>
        <p:spPr>
          <a:xfrm>
            <a:off x="5948856" y="0"/>
            <a:ext cx="3195144" cy="5162848"/>
          </a:xfrm>
          <a:prstGeom prst="rect">
            <a:avLst/>
          </a:prstGeom>
        </p:spPr>
      </p:pic>
      <p:sp>
        <p:nvSpPr>
          <p:cNvPr id="60" name="Text Placeholder 5">
            <a:extLst>
              <a:ext uri="{FF2B5EF4-FFF2-40B4-BE49-F238E27FC236}">
                <a16:creationId xmlns:a16="http://schemas.microsoft.com/office/drawing/2014/main" id="{8422BF5B-183B-DA44-8FE4-1C6688481714}"/>
              </a:ext>
            </a:extLst>
          </p:cNvPr>
          <p:cNvSpPr txBox="1">
            <a:spLocks/>
          </p:cNvSpPr>
          <p:nvPr/>
        </p:nvSpPr>
        <p:spPr>
          <a:xfrm>
            <a:off x="541283" y="1409321"/>
            <a:ext cx="4866289" cy="1776476"/>
          </a:xfrm>
          <a:prstGeom prst="rect">
            <a:avLst/>
          </a:prstGeom>
        </p:spPr>
        <p:txBody>
          <a:bodyPr/>
          <a:lstStyle>
            <a:lvl1pPr marL="0" indent="0" algn="l" rtl="0" eaLnBrk="1" fontAlgn="base" hangingPunct="1">
              <a:lnSpc>
                <a:spcPct val="100000"/>
              </a:lnSpc>
              <a:spcBef>
                <a:spcPts val="1200"/>
              </a:spcBef>
              <a:spcAft>
                <a:spcPct val="0"/>
              </a:spcAft>
              <a:buClr>
                <a:srgbClr val="6D6E70"/>
              </a:buClr>
              <a:buSzPct val="90000"/>
              <a:buFont typeface="Wingdings" pitchFamily="2" charset="2"/>
              <a:buNone/>
              <a:defRPr sz="1400">
                <a:solidFill>
                  <a:schemeClr val="bg1"/>
                </a:solidFill>
                <a:latin typeface="IBM Plex Sans" charset="0"/>
                <a:ea typeface="IBM Plex Sans" charset="0"/>
                <a:cs typeface="IBM Plex Sans" charset="0"/>
              </a:defRPr>
            </a:lvl1pPr>
            <a:lvl2pPr marL="171450" indent="-171450" algn="l" rtl="0" eaLnBrk="1" fontAlgn="base" hangingPunct="1">
              <a:lnSpc>
                <a:spcPct val="100000"/>
              </a:lnSpc>
              <a:spcBef>
                <a:spcPts val="1200"/>
              </a:spcBef>
              <a:spcAft>
                <a:spcPct val="0"/>
              </a:spcAft>
              <a:buClr>
                <a:schemeClr val="bg1"/>
              </a:buClr>
              <a:buSzPct val="100000"/>
              <a:buFont typeface="Arial" panose="020B0604020202020204" pitchFamily="34" charset="0"/>
              <a:buChar char="•"/>
              <a:tabLst/>
              <a:defRPr sz="1400">
                <a:solidFill>
                  <a:schemeClr val="bg1"/>
                </a:solidFill>
                <a:latin typeface="IBM Plex Sans" charset="0"/>
                <a:ea typeface="IBM Plex Sans" charset="0"/>
                <a:cs typeface="IBM Plex Sans" charset="0"/>
              </a:defRPr>
            </a:lvl2pPr>
            <a:lvl3pPr marL="342900" indent="-141288" algn="l" rtl="0" eaLnBrk="1" fontAlgn="base" hangingPunct="1">
              <a:lnSpc>
                <a:spcPct val="100000"/>
              </a:lnSpc>
              <a:spcBef>
                <a:spcPts val="1200"/>
              </a:spcBef>
              <a:spcAft>
                <a:spcPct val="0"/>
              </a:spcAft>
              <a:buClr>
                <a:schemeClr val="bg1"/>
              </a:buClr>
              <a:buSzPct val="100000"/>
              <a:buFont typeface="System Font Regular"/>
              <a:buChar char="–"/>
              <a:tabLst/>
              <a:defRPr sz="1400">
                <a:solidFill>
                  <a:schemeClr val="bg1"/>
                </a:solidFill>
                <a:latin typeface="IBM Plex Sans" charset="0"/>
                <a:ea typeface="IBM Plex Sans" charset="0"/>
                <a:cs typeface="IBM Plex Sans" charset="0"/>
              </a:defRPr>
            </a:lvl3pPr>
            <a:lvl4pPr marL="628650" indent="-193675" algn="l" rtl="0" eaLnBrk="1" fontAlgn="base" hangingPunct="1">
              <a:lnSpc>
                <a:spcPct val="100000"/>
              </a:lnSpc>
              <a:spcBef>
                <a:spcPts val="1200"/>
              </a:spcBef>
              <a:spcAft>
                <a:spcPct val="0"/>
              </a:spcAft>
              <a:buClr>
                <a:schemeClr val="bg1"/>
              </a:buClr>
              <a:buSzPct val="100000"/>
              <a:buFont typeface="System Font Regular"/>
              <a:buChar char="»"/>
              <a:tabLst/>
              <a:defRPr sz="1400" baseline="0">
                <a:solidFill>
                  <a:schemeClr val="bg1"/>
                </a:solidFill>
                <a:latin typeface="IBM Plex Sans" charset="0"/>
                <a:ea typeface="IBM Plex Sans" charset="0"/>
                <a:cs typeface="IBM Plex Sans" charset="0"/>
              </a:defRPr>
            </a:lvl4pPr>
            <a:lvl5pPr marL="803275" indent="-171450" algn="l" rtl="0" eaLnBrk="1" fontAlgn="base" hangingPunct="1">
              <a:lnSpc>
                <a:spcPct val="100000"/>
              </a:lnSpc>
              <a:spcBef>
                <a:spcPts val="1200"/>
              </a:spcBef>
              <a:spcAft>
                <a:spcPct val="0"/>
              </a:spcAft>
              <a:buClr>
                <a:schemeClr val="bg1"/>
              </a:buClr>
              <a:buFont typeface="System Font Regular"/>
              <a:buChar char="–"/>
              <a:tabLst/>
              <a:defRPr sz="1400">
                <a:solidFill>
                  <a:schemeClr val="bg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914400"/>
            <a:r>
              <a:rPr lang="en-US" sz="2400" dirty="0">
                <a:latin typeface="IBM Plex Sans ExtraLight" panose="020B0303050203000203" pitchFamily="34" charset="0"/>
              </a:rPr>
              <a:t>Security with IBM Garage focuses on outcomes and applies advanced technologies with purpose to achieve business value.</a:t>
            </a:r>
            <a:endParaRPr lang="en-US" sz="2400" kern="0" dirty="0"/>
          </a:p>
        </p:txBody>
      </p:sp>
      <p:sp>
        <p:nvSpPr>
          <p:cNvPr id="5" name="TextBox 4">
            <a:extLst>
              <a:ext uri="{FF2B5EF4-FFF2-40B4-BE49-F238E27FC236}">
                <a16:creationId xmlns:a16="http://schemas.microsoft.com/office/drawing/2014/main" id="{8E0E1BA2-7467-424E-ACDF-5945D8EE9B5D}"/>
              </a:ext>
            </a:extLst>
          </p:cNvPr>
          <p:cNvSpPr txBox="1"/>
          <p:nvPr/>
        </p:nvSpPr>
        <p:spPr>
          <a:xfrm>
            <a:off x="1465933" y="3244820"/>
            <a:ext cx="2581156" cy="523220"/>
          </a:xfrm>
          <a:prstGeom prst="rect">
            <a:avLst/>
          </a:prstGeom>
          <a:noFill/>
        </p:spPr>
        <p:txBody>
          <a:bodyPr wrap="none" rtlCol="0">
            <a:spAutoFit/>
          </a:bodyPr>
          <a:lstStyle/>
          <a:p>
            <a:pPr algn="l"/>
            <a:r>
              <a:rPr lang="en-US" sz="1400" dirty="0">
                <a:solidFill>
                  <a:schemeClr val="bg1"/>
                </a:solidFill>
                <a:latin typeface="IBM Plex Sans" charset="0"/>
                <a:ea typeface="IBM Plex Sans" charset="0"/>
                <a:cs typeface="IBM Plex Sans" charset="0"/>
                <a:hlinkClick r:id="rId4"/>
              </a:rPr>
              <a:t>http://www.ibm.com/security</a:t>
            </a:r>
            <a:endParaRPr lang="en-US" sz="1400" dirty="0">
              <a:solidFill>
                <a:schemeClr val="bg1"/>
              </a:solidFill>
              <a:latin typeface="IBM Plex Sans" charset="0"/>
              <a:ea typeface="IBM Plex Sans" charset="0"/>
              <a:cs typeface="IBM Plex Sans" charset="0"/>
            </a:endParaRPr>
          </a:p>
          <a:p>
            <a:pPr algn="l"/>
            <a:endParaRPr lang="en-US" sz="1400" dirty="0">
              <a:solidFill>
                <a:schemeClr val="bg1"/>
              </a:solidFill>
              <a:latin typeface="IBM Plex Sans" charset="0"/>
              <a:ea typeface="IBM Plex Sans" charset="0"/>
              <a:cs typeface="IBM Plex Sans" charset="0"/>
            </a:endParaRPr>
          </a:p>
        </p:txBody>
      </p:sp>
    </p:spTree>
    <p:extLst>
      <p:ext uri="{BB962C8B-B14F-4D97-AF65-F5344CB8AC3E}">
        <p14:creationId xmlns:p14="http://schemas.microsoft.com/office/powerpoint/2010/main" val="697205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standing in front of a window&#10;&#10;Description automatically generated">
            <a:extLst>
              <a:ext uri="{FF2B5EF4-FFF2-40B4-BE49-F238E27FC236}">
                <a16:creationId xmlns:a16="http://schemas.microsoft.com/office/drawing/2014/main" id="{2E4B1671-3E0E-D242-AFF0-2E5E523E2B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6922762" y="2426476"/>
            <a:ext cx="2221237" cy="2717024"/>
          </a:xfrm>
          <a:prstGeom prst="rect">
            <a:avLst/>
          </a:prstGeom>
        </p:spPr>
      </p:pic>
      <p:pic>
        <p:nvPicPr>
          <p:cNvPr id="31" name="Picture 30">
            <a:extLst>
              <a:ext uri="{FF2B5EF4-FFF2-40B4-BE49-F238E27FC236}">
                <a16:creationId xmlns:a16="http://schemas.microsoft.com/office/drawing/2014/main" id="{5588813F-3E25-A14C-B9EF-D0D2FF93451B}"/>
              </a:ext>
            </a:extLst>
          </p:cNvPr>
          <p:cNvPicPr>
            <a:picLocks/>
          </p:cNvPicPr>
          <p:nvPr/>
        </p:nvPicPr>
        <p:blipFill rotWithShape="1">
          <a:blip r:embed="rId4" cstate="hqprint">
            <a:alphaModFix/>
            <a:extLst>
              <a:ext uri="{28A0092B-C50C-407E-A947-70E740481C1C}">
                <a14:useLocalDpi xmlns:a14="http://schemas.microsoft.com/office/drawing/2010/main"/>
              </a:ext>
            </a:extLst>
          </a:blip>
          <a:srcRect/>
          <a:stretch/>
        </p:blipFill>
        <p:spPr>
          <a:xfrm rot="16200000" flipH="1" flipV="1">
            <a:off x="7020905" y="3020407"/>
            <a:ext cx="2717023" cy="1529166"/>
          </a:xfrm>
          <a:prstGeom prst="rect">
            <a:avLst/>
          </a:prstGeom>
          <a:gradFill>
            <a:gsLst>
              <a:gs pos="0">
                <a:schemeClr val="tx1">
                  <a:alpha val="0"/>
                </a:schemeClr>
              </a:gs>
              <a:gs pos="100000">
                <a:schemeClr val="bg1">
                  <a:alpha val="50000"/>
                </a:schemeClr>
              </a:gs>
            </a:gsLst>
            <a:lin ang="16200000" scaled="1"/>
          </a:gradFill>
        </p:spPr>
      </p:pic>
      <p:sp>
        <p:nvSpPr>
          <p:cNvPr id="36" name="Rectangle 35">
            <a:extLst>
              <a:ext uri="{FF2B5EF4-FFF2-40B4-BE49-F238E27FC236}">
                <a16:creationId xmlns:a16="http://schemas.microsoft.com/office/drawing/2014/main" id="{28682912-F5E2-1E44-82B0-D7F3F4C4014E}"/>
              </a:ext>
            </a:extLst>
          </p:cNvPr>
          <p:cNvSpPr/>
          <p:nvPr/>
        </p:nvSpPr>
        <p:spPr>
          <a:xfrm rot="16200000">
            <a:off x="3211582" y="-785103"/>
            <a:ext cx="2717022" cy="9140184"/>
          </a:xfrm>
          <a:prstGeom prst="rect">
            <a:avLst/>
          </a:prstGeom>
          <a:gradFill>
            <a:gsLst>
              <a:gs pos="20000">
                <a:schemeClr val="accent3"/>
              </a:gs>
              <a:gs pos="8000">
                <a:schemeClr val="accent3">
                  <a:alpha val="0"/>
                </a:schemeClr>
              </a:gs>
              <a:gs pos="99000">
                <a:schemeClr val="bg1">
                  <a:alpha val="84000"/>
                </a:schemeClr>
              </a:gs>
            </a:gsLst>
            <a:lin ang="16200000" scaled="1"/>
          </a:gradFill>
          <a:ln>
            <a:noFill/>
          </a:ln>
        </p:spPr>
        <p:txBody>
          <a:bodyPr wrap="square" lIns="182880" tIns="0" rIns="0" bIns="0" anchor="ctr" anchorCtr="0">
            <a:noAutofit/>
          </a:bodyPr>
          <a:lstStyle/>
          <a:p>
            <a:pPr marL="4763"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IBM Plex Sans Medium" panose="020B0503050203000203" pitchFamily="34" charset="77"/>
              <a:ea typeface="ＭＳ Ｐゴシック" pitchFamily="34" charset="-128"/>
              <a:cs typeface="+mn-cs"/>
            </a:endParaRPr>
          </a:p>
        </p:txBody>
      </p:sp>
      <p:pic>
        <p:nvPicPr>
          <p:cNvPr id="56" name="Picture 55">
            <a:extLst>
              <a:ext uri="{FF2B5EF4-FFF2-40B4-BE49-F238E27FC236}">
                <a16:creationId xmlns:a16="http://schemas.microsoft.com/office/drawing/2014/main" id="{BAB15D88-B5A8-A049-B1D0-2016EBEB9684}"/>
              </a:ext>
            </a:extLst>
          </p:cNvPr>
          <p:cNvPicPr>
            <a:picLocks noChangeAspect="1"/>
          </p:cNvPicPr>
          <p:nvPr/>
        </p:nvPicPr>
        <p:blipFill rotWithShape="1">
          <a:blip r:embed="rId4" cstate="hqprint">
            <a:alphaModFix/>
            <a:extLst>
              <a:ext uri="{28A0092B-C50C-407E-A947-70E740481C1C}">
                <a14:useLocalDpi xmlns:a14="http://schemas.microsoft.com/office/drawing/2010/main"/>
              </a:ext>
            </a:extLst>
          </a:blip>
          <a:srcRect/>
          <a:stretch/>
        </p:blipFill>
        <p:spPr>
          <a:xfrm flipH="1" flipV="1">
            <a:off x="6793" y="4037119"/>
            <a:ext cx="9132851" cy="1106381"/>
          </a:xfrm>
          <a:prstGeom prst="rect">
            <a:avLst/>
          </a:prstGeom>
          <a:gradFill>
            <a:gsLst>
              <a:gs pos="0">
                <a:schemeClr val="tx1">
                  <a:alpha val="0"/>
                </a:schemeClr>
              </a:gs>
              <a:gs pos="99000">
                <a:schemeClr val="bg1">
                  <a:alpha val="84000"/>
                </a:schemeClr>
              </a:gs>
            </a:gsLst>
            <a:lin ang="16200000" scaled="1"/>
          </a:gradFill>
        </p:spPr>
      </p:pic>
      <p:sp>
        <p:nvSpPr>
          <p:cNvPr id="2" name="Title 1">
            <a:extLst>
              <a:ext uri="{FF2B5EF4-FFF2-40B4-BE49-F238E27FC236}">
                <a16:creationId xmlns:a16="http://schemas.microsoft.com/office/drawing/2014/main" id="{ADDF2343-99AC-364B-8979-8BDDA3E95296}"/>
              </a:ext>
            </a:extLst>
          </p:cNvPr>
          <p:cNvSpPr>
            <a:spLocks noGrp="1"/>
          </p:cNvSpPr>
          <p:nvPr>
            <p:ph type="title"/>
          </p:nvPr>
        </p:nvSpPr>
        <p:spPr>
          <a:xfrm>
            <a:off x="177659" y="168516"/>
            <a:ext cx="8961985" cy="628777"/>
          </a:xfrm>
        </p:spPr>
        <p:txBody>
          <a:bodyPr/>
          <a:lstStyle/>
          <a:p>
            <a:r>
              <a:rPr lang="en-GB" dirty="0">
                <a:sym typeface="Calibri"/>
              </a:rPr>
              <a:t>Organizations must adopt cloud to drive digital transformation</a:t>
            </a:r>
            <a:endParaRPr lang="en-US" dirty="0"/>
          </a:p>
        </p:txBody>
      </p:sp>
      <p:sp>
        <p:nvSpPr>
          <p:cNvPr id="7" name="Footer Placeholder 6">
            <a:extLst>
              <a:ext uri="{FF2B5EF4-FFF2-40B4-BE49-F238E27FC236}">
                <a16:creationId xmlns:a16="http://schemas.microsoft.com/office/drawing/2014/main" id="{694206A1-5534-2E4E-99C8-2DBBCD605DCA}"/>
              </a:ext>
            </a:extLst>
          </p:cNvPr>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FFFFFF">
                    <a:lumMod val="65000"/>
                  </a:srgbClr>
                </a:solidFill>
                <a:effectLst/>
                <a:uLnTx/>
                <a:uFillTx/>
                <a:latin typeface="IBM Plex Sans Light" panose="020B0403050203000203" pitchFamily="34" charset="77"/>
                <a:ea typeface="ＭＳ Ｐゴシック" pitchFamily="34" charset="-128"/>
                <a:cs typeface="+mn-cs"/>
              </a:rPr>
              <a:t>IBM Security / © 2020 IBM Corporation</a:t>
            </a:r>
          </a:p>
        </p:txBody>
      </p:sp>
      <p:sp>
        <p:nvSpPr>
          <p:cNvPr id="8" name="Slide Number Placeholder 7">
            <a:extLst>
              <a:ext uri="{FF2B5EF4-FFF2-40B4-BE49-F238E27FC236}">
                <a16:creationId xmlns:a16="http://schemas.microsoft.com/office/drawing/2014/main" id="{59A7DDE4-5786-364B-B44D-CABAE7BD85AF}"/>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1F90E4-B54D-634F-995B-5A43DEA426D3}" type="slidenum">
              <a:rPr kumimoji="0" lang="en-US" sz="600" b="0" i="0" u="none" strike="noStrike" kern="1200" cap="none" spc="0" normalizeH="0" baseline="0" noProof="0" smtClean="0">
                <a:ln>
                  <a:noFill/>
                </a:ln>
                <a:solidFill>
                  <a:srgbClr val="FFFFFF">
                    <a:lumMod val="65000"/>
                  </a:srgbClr>
                </a:solidFill>
                <a:effectLst/>
                <a:uLnTx/>
                <a:uFillTx/>
                <a:latin typeface="IBM Plex Sans Light" panose="020B0403050203000203" pitchFamily="34" charset="77"/>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600" b="0" i="0" u="none" strike="noStrike" kern="1200" cap="none" spc="0" normalizeH="0" baseline="0" noProof="0">
              <a:ln>
                <a:noFill/>
              </a:ln>
              <a:solidFill>
                <a:srgbClr val="FFFFFF">
                  <a:lumMod val="65000"/>
                </a:srgbClr>
              </a:solidFill>
              <a:effectLst/>
              <a:uLnTx/>
              <a:uFillTx/>
              <a:latin typeface="IBM Plex Sans Light" panose="020B0403050203000203" pitchFamily="34" charset="77"/>
              <a:ea typeface="ＭＳ Ｐゴシック" pitchFamily="34" charset="-128"/>
              <a:cs typeface="+mn-cs"/>
            </a:endParaRPr>
          </a:p>
        </p:txBody>
      </p:sp>
      <p:sp>
        <p:nvSpPr>
          <p:cNvPr id="10" name="TextBox 9">
            <a:extLst>
              <a:ext uri="{FF2B5EF4-FFF2-40B4-BE49-F238E27FC236}">
                <a16:creationId xmlns:a16="http://schemas.microsoft.com/office/drawing/2014/main" id="{DCE533CF-26A9-434B-B101-96B7B0A42AFB}"/>
              </a:ext>
            </a:extLst>
          </p:cNvPr>
          <p:cNvSpPr txBox="1"/>
          <p:nvPr/>
        </p:nvSpPr>
        <p:spPr>
          <a:xfrm>
            <a:off x="5013444" y="4826223"/>
            <a:ext cx="3640941" cy="169277"/>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lvl="0" indent="0" algn="r" defTabSz="914400" rtl="0" eaLnBrk="1" fontAlgn="base" latinLnBrk="0" hangingPunct="1">
              <a:lnSpc>
                <a:spcPct val="100000"/>
              </a:lnSpc>
              <a:spcBef>
                <a:spcPts val="600"/>
              </a:spcBef>
              <a:spcAft>
                <a:spcPct val="0"/>
              </a:spcAft>
              <a:buClrTx/>
              <a:buSzTx/>
              <a:buFontTx/>
              <a:buNone/>
              <a:tabLst/>
              <a:defRPr/>
            </a:pPr>
            <a:r>
              <a:rPr kumimoji="0" lang="en-US" sz="600" b="0" i="0" u="none" strike="noStrike" kern="1200" cap="none" spc="0" normalizeH="0" baseline="0" noProof="0" dirty="0">
                <a:ln>
                  <a:noFill/>
                </a:ln>
                <a:solidFill>
                  <a:srgbClr val="FFFFFF">
                    <a:lumMod val="65000"/>
                  </a:srgbClr>
                </a:solidFill>
                <a:effectLst/>
                <a:uLnTx/>
                <a:uFillTx/>
                <a:latin typeface="IBM Plex Sans" panose="020B0503050203000203" pitchFamily="34" charset="77"/>
                <a:ea typeface="ＭＳ Ｐゴシック" pitchFamily="34" charset="-128"/>
                <a:cs typeface="+mn-cs"/>
              </a:rPr>
              <a:t>Source: Cloud adoption to accelerate IT modernization article, McKinsey &amp; Company, April 2018</a:t>
            </a:r>
          </a:p>
        </p:txBody>
      </p:sp>
      <p:sp>
        <p:nvSpPr>
          <p:cNvPr id="35" name="Freeform: Shape 19">
            <a:extLst>
              <a:ext uri="{FF2B5EF4-FFF2-40B4-BE49-F238E27FC236}">
                <a16:creationId xmlns:a16="http://schemas.microsoft.com/office/drawing/2014/main" id="{D3526ADE-4932-AA44-AE6A-FC06FC5E8F69}"/>
              </a:ext>
            </a:extLst>
          </p:cNvPr>
          <p:cNvSpPr/>
          <p:nvPr/>
        </p:nvSpPr>
        <p:spPr>
          <a:xfrm>
            <a:off x="5483865" y="3042127"/>
            <a:ext cx="1491683" cy="716855"/>
          </a:xfrm>
          <a:custGeom>
            <a:avLst/>
            <a:gdLst>
              <a:gd name="connsiteX0" fmla="*/ 0 w 3329535"/>
              <a:gd name="connsiteY0" fmla="*/ 0 h 1997721"/>
              <a:gd name="connsiteX1" fmla="*/ 3329535 w 3329535"/>
              <a:gd name="connsiteY1" fmla="*/ 0 h 1997721"/>
              <a:gd name="connsiteX2" fmla="*/ 3329535 w 3329535"/>
              <a:gd name="connsiteY2" fmla="*/ 1997721 h 1997721"/>
              <a:gd name="connsiteX3" fmla="*/ 0 w 3329535"/>
              <a:gd name="connsiteY3" fmla="*/ 1997721 h 1997721"/>
              <a:gd name="connsiteX4" fmla="*/ 0 w 3329535"/>
              <a:gd name="connsiteY4" fmla="*/ 0 h 199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9535" h="1997721">
                <a:moveTo>
                  <a:pt x="0" y="0"/>
                </a:moveTo>
                <a:lnTo>
                  <a:pt x="3329535" y="0"/>
                </a:lnTo>
                <a:lnTo>
                  <a:pt x="3329535" y="1997721"/>
                </a:lnTo>
                <a:lnTo>
                  <a:pt x="0" y="1997721"/>
                </a:lnTo>
                <a:lnTo>
                  <a:pt x="0" y="0"/>
                </a:lnTo>
                <a:close/>
              </a:path>
            </a:pathLst>
          </a:custGeom>
          <a:noFill/>
          <a:ln w="3810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0" tIns="0" rIns="0" bIns="0" spcCol="1270"/>
          <a:lstStyle/>
          <a:p>
            <a:pPr marL="0" marR="0" lvl="0" indent="0" algn="l" defTabSz="600075" rtl="0" eaLnBrk="1" fontAlgn="auto" latinLnBrk="0" hangingPunct="0">
              <a:lnSpc>
                <a:spcPts val="1650"/>
              </a:lnSpc>
              <a:spcBef>
                <a:spcPts val="0"/>
              </a:spcBef>
              <a:spcAft>
                <a:spcPct val="3500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IBM Plex Sans" panose="020B0503050203000203" pitchFamily="34" charset="77"/>
              <a:ea typeface="+mn-ea"/>
              <a:cs typeface="+mn-cs"/>
              <a:sym typeface="Calibri"/>
            </a:endParaRPr>
          </a:p>
        </p:txBody>
      </p:sp>
      <p:sp>
        <p:nvSpPr>
          <p:cNvPr id="33" name="Freeform: Shape 14">
            <a:extLst>
              <a:ext uri="{FF2B5EF4-FFF2-40B4-BE49-F238E27FC236}">
                <a16:creationId xmlns:a16="http://schemas.microsoft.com/office/drawing/2014/main" id="{C1050221-6415-264E-BEA5-B251E7EB3313}"/>
              </a:ext>
            </a:extLst>
          </p:cNvPr>
          <p:cNvSpPr/>
          <p:nvPr/>
        </p:nvSpPr>
        <p:spPr>
          <a:xfrm>
            <a:off x="229435" y="3189641"/>
            <a:ext cx="2071192" cy="1239527"/>
          </a:xfrm>
          <a:custGeom>
            <a:avLst/>
            <a:gdLst>
              <a:gd name="connsiteX0" fmla="*/ 0 w 3329535"/>
              <a:gd name="connsiteY0" fmla="*/ 0 h 1997721"/>
              <a:gd name="connsiteX1" fmla="*/ 3329535 w 3329535"/>
              <a:gd name="connsiteY1" fmla="*/ 0 h 1997721"/>
              <a:gd name="connsiteX2" fmla="*/ 3329535 w 3329535"/>
              <a:gd name="connsiteY2" fmla="*/ 1997721 h 1997721"/>
              <a:gd name="connsiteX3" fmla="*/ 0 w 3329535"/>
              <a:gd name="connsiteY3" fmla="*/ 1997721 h 1997721"/>
              <a:gd name="connsiteX4" fmla="*/ 0 w 3329535"/>
              <a:gd name="connsiteY4" fmla="*/ 0 h 199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9535" h="1997721">
                <a:moveTo>
                  <a:pt x="0" y="0"/>
                </a:moveTo>
                <a:lnTo>
                  <a:pt x="3329535" y="0"/>
                </a:lnTo>
                <a:lnTo>
                  <a:pt x="3329535" y="1997721"/>
                </a:lnTo>
                <a:lnTo>
                  <a:pt x="0" y="1997721"/>
                </a:lnTo>
                <a:lnTo>
                  <a:pt x="0" y="0"/>
                </a:lnTo>
                <a:close/>
              </a:path>
            </a:pathLst>
          </a:custGeom>
          <a:noFill/>
          <a:ln w="3810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0" tIns="0" rIns="0" bIns="0" spcCol="1270"/>
          <a:lstStyle/>
          <a:p>
            <a:pPr marL="115888" marR="0" lvl="0" indent="-115888" algn="l" defTabSz="600075" rtl="0" eaLnBrk="1" fontAlgn="auto" latinLnBrk="0" hangingPunct="0">
              <a:lnSpc>
                <a:spcPct val="100000"/>
              </a:lnSpc>
              <a:spcBef>
                <a:spcPts val="120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FFFFFF"/>
                </a:solidFill>
                <a:effectLst/>
                <a:uLnTx/>
                <a:uFillTx/>
                <a:latin typeface="IBM Plex Sans" panose="020B0503050203000203" pitchFamily="34" charset="77"/>
                <a:ea typeface="+mn-ea"/>
                <a:cs typeface="+mn-cs"/>
                <a:sym typeface="Calibri"/>
              </a:rPr>
              <a:t>Understand my security responsibilities and </a:t>
            </a:r>
            <a:br>
              <a:rPr kumimoji="0" lang="en-US" sz="1200" b="0" i="0" u="none" strike="noStrike" kern="0" cap="none" spc="0" normalizeH="0" baseline="0" noProof="0" dirty="0">
                <a:ln>
                  <a:noFill/>
                </a:ln>
                <a:solidFill>
                  <a:srgbClr val="FFFFFF"/>
                </a:solidFill>
                <a:effectLst/>
                <a:uLnTx/>
                <a:uFillTx/>
                <a:latin typeface="IBM Plex Sans" panose="020B0503050203000203" pitchFamily="34" charset="77"/>
                <a:ea typeface="+mn-ea"/>
                <a:cs typeface="+mn-cs"/>
                <a:sym typeface="Calibri"/>
              </a:rPr>
            </a:br>
            <a:r>
              <a:rPr kumimoji="0" lang="en-US" sz="1200" b="0" i="0" u="none" strike="noStrike" kern="0" cap="none" spc="0" normalizeH="0" baseline="0" noProof="0" dirty="0">
                <a:ln>
                  <a:noFill/>
                </a:ln>
                <a:solidFill>
                  <a:srgbClr val="FFFFFF"/>
                </a:solidFill>
                <a:effectLst/>
                <a:uLnTx/>
                <a:uFillTx/>
                <a:latin typeface="IBM Plex Sans" panose="020B0503050203000203" pitchFamily="34" charset="77"/>
                <a:ea typeface="+mn-ea"/>
                <a:cs typeface="+mn-cs"/>
                <a:sym typeface="Calibri"/>
              </a:rPr>
              <a:t>where to start</a:t>
            </a:r>
          </a:p>
          <a:p>
            <a:pPr marL="115888" marR="0" lvl="0" indent="-115888" algn="l" defTabSz="600075" rtl="0" eaLnBrk="1" fontAlgn="auto" latinLnBrk="0" hangingPunct="0">
              <a:lnSpc>
                <a:spcPct val="100000"/>
              </a:lnSpc>
              <a:spcBef>
                <a:spcPts val="120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FFFFFF"/>
                </a:solidFill>
                <a:effectLst/>
                <a:uLnTx/>
                <a:uFillTx/>
                <a:latin typeface="IBM Plex Sans" panose="020B0503050203000203" pitchFamily="34" charset="77"/>
                <a:ea typeface="+mn-ea"/>
                <a:cs typeface="+mn-cs"/>
                <a:sym typeface="Calibri"/>
              </a:rPr>
              <a:t>Rationalize my current security framework to secure </a:t>
            </a:r>
            <a:r>
              <a:rPr kumimoji="0" lang="en-US" sz="1200" b="0" i="0" u="none" strike="noStrike" kern="0" cap="none" spc="0" normalizeH="0" baseline="0" noProof="0" dirty="0" err="1">
                <a:ln>
                  <a:noFill/>
                </a:ln>
                <a:solidFill>
                  <a:srgbClr val="FFFFFF"/>
                </a:solidFill>
                <a:effectLst/>
                <a:uLnTx/>
                <a:uFillTx/>
                <a:latin typeface="IBM Plex Sans" panose="020B0503050203000203" pitchFamily="34" charset="77"/>
                <a:ea typeface="+mn-ea"/>
                <a:cs typeface="+mn-cs"/>
                <a:sym typeface="Calibri"/>
              </a:rPr>
              <a:t>multicloud</a:t>
            </a:r>
            <a:endParaRPr kumimoji="0" lang="en-US" sz="1200" b="0" i="0" u="none" strike="noStrike" kern="0" cap="none" spc="0" normalizeH="0" baseline="0" noProof="0" dirty="0">
              <a:ln>
                <a:noFill/>
              </a:ln>
              <a:solidFill>
                <a:srgbClr val="FFFFFF"/>
              </a:solidFill>
              <a:effectLst/>
              <a:uLnTx/>
              <a:uFillTx/>
              <a:latin typeface="IBM Plex Sans" panose="020B0503050203000203" pitchFamily="34" charset="77"/>
              <a:ea typeface="+mn-ea"/>
              <a:cs typeface="+mn-cs"/>
              <a:sym typeface="Calibri"/>
            </a:endParaRPr>
          </a:p>
        </p:txBody>
      </p:sp>
      <p:sp>
        <p:nvSpPr>
          <p:cNvPr id="109" name="Freeform: Shape 53">
            <a:extLst>
              <a:ext uri="{FF2B5EF4-FFF2-40B4-BE49-F238E27FC236}">
                <a16:creationId xmlns:a16="http://schemas.microsoft.com/office/drawing/2014/main" id="{C0E5CF7C-0C33-5A40-8396-3BD1D02476DB}"/>
              </a:ext>
            </a:extLst>
          </p:cNvPr>
          <p:cNvSpPr/>
          <p:nvPr/>
        </p:nvSpPr>
        <p:spPr>
          <a:xfrm>
            <a:off x="3168243" y="3042127"/>
            <a:ext cx="1814379" cy="716855"/>
          </a:xfrm>
          <a:custGeom>
            <a:avLst/>
            <a:gdLst>
              <a:gd name="connsiteX0" fmla="*/ 0 w 3329535"/>
              <a:gd name="connsiteY0" fmla="*/ 0 h 1997721"/>
              <a:gd name="connsiteX1" fmla="*/ 3329535 w 3329535"/>
              <a:gd name="connsiteY1" fmla="*/ 0 h 1997721"/>
              <a:gd name="connsiteX2" fmla="*/ 3329535 w 3329535"/>
              <a:gd name="connsiteY2" fmla="*/ 1997721 h 1997721"/>
              <a:gd name="connsiteX3" fmla="*/ 0 w 3329535"/>
              <a:gd name="connsiteY3" fmla="*/ 1997721 h 1997721"/>
              <a:gd name="connsiteX4" fmla="*/ 0 w 3329535"/>
              <a:gd name="connsiteY4" fmla="*/ 0 h 199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9535" h="1997721">
                <a:moveTo>
                  <a:pt x="0" y="0"/>
                </a:moveTo>
                <a:lnTo>
                  <a:pt x="3329535" y="0"/>
                </a:lnTo>
                <a:lnTo>
                  <a:pt x="3329535" y="1997721"/>
                </a:lnTo>
                <a:lnTo>
                  <a:pt x="0" y="1997721"/>
                </a:lnTo>
                <a:lnTo>
                  <a:pt x="0" y="0"/>
                </a:lnTo>
                <a:close/>
              </a:path>
            </a:pathLst>
          </a:custGeom>
          <a:noFill/>
          <a:ln w="3810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0" tIns="0" rIns="0" bIns="0" spcCol="1270"/>
          <a:lstStyle/>
          <a:p>
            <a:pPr marL="0" marR="0" lvl="0" indent="0" algn="l" defTabSz="600075" rtl="0" eaLnBrk="1" fontAlgn="auto" latinLnBrk="0" hangingPunct="0">
              <a:lnSpc>
                <a:spcPts val="1650"/>
              </a:lnSpc>
              <a:spcBef>
                <a:spcPts val="0"/>
              </a:spcBef>
              <a:spcAft>
                <a:spcPct val="3500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IBM Plex Sans" panose="020B0503050203000203" pitchFamily="34" charset="77"/>
              <a:ea typeface="+mn-ea"/>
              <a:cs typeface="+mn-cs"/>
              <a:sym typeface="Calibri"/>
            </a:endParaRPr>
          </a:p>
        </p:txBody>
      </p:sp>
      <p:sp>
        <p:nvSpPr>
          <p:cNvPr id="11" name="Rectangle 10">
            <a:extLst>
              <a:ext uri="{FF2B5EF4-FFF2-40B4-BE49-F238E27FC236}">
                <a16:creationId xmlns:a16="http://schemas.microsoft.com/office/drawing/2014/main" id="{7184F03C-5757-774B-8ACE-882E545019B8}"/>
              </a:ext>
            </a:extLst>
          </p:cNvPr>
          <p:cNvSpPr/>
          <p:nvPr/>
        </p:nvSpPr>
        <p:spPr>
          <a:xfrm>
            <a:off x="229435" y="2426478"/>
            <a:ext cx="4396404"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IBM Plex Sans" panose="020B0503050203000203" pitchFamily="34" charset="77"/>
                <a:ea typeface="ＭＳ Ｐゴシック" pitchFamily="34" charset="-128"/>
                <a:cs typeface="+mn-cs"/>
              </a:rPr>
              <a:t>What we hear from our clients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srgbClr val="6BA3FF"/>
                </a:solidFill>
                <a:effectLst/>
                <a:uLnTx/>
                <a:uFillTx/>
                <a:latin typeface="IBM Plex Sans" panose="020B0503050203000203" pitchFamily="34" charset="77"/>
                <a:ea typeface="ＭＳ Ｐゴシック" pitchFamily="34" charset="-128"/>
                <a:cs typeface="+mn-cs"/>
              </a:rPr>
              <a:t>I need help to…</a:t>
            </a:r>
          </a:p>
        </p:txBody>
      </p:sp>
      <p:sp>
        <p:nvSpPr>
          <p:cNvPr id="26" name="Freeform: Shape 19">
            <a:extLst>
              <a:ext uri="{FF2B5EF4-FFF2-40B4-BE49-F238E27FC236}">
                <a16:creationId xmlns:a16="http://schemas.microsoft.com/office/drawing/2014/main" id="{6EF130B6-F904-294D-8C58-4F456F7B0F36}"/>
              </a:ext>
            </a:extLst>
          </p:cNvPr>
          <p:cNvSpPr/>
          <p:nvPr/>
        </p:nvSpPr>
        <p:spPr>
          <a:xfrm>
            <a:off x="3349150" y="3894920"/>
            <a:ext cx="1932184" cy="716855"/>
          </a:xfrm>
          <a:custGeom>
            <a:avLst/>
            <a:gdLst>
              <a:gd name="connsiteX0" fmla="*/ 0 w 3329535"/>
              <a:gd name="connsiteY0" fmla="*/ 0 h 1997721"/>
              <a:gd name="connsiteX1" fmla="*/ 3329535 w 3329535"/>
              <a:gd name="connsiteY1" fmla="*/ 0 h 1997721"/>
              <a:gd name="connsiteX2" fmla="*/ 3329535 w 3329535"/>
              <a:gd name="connsiteY2" fmla="*/ 1997721 h 1997721"/>
              <a:gd name="connsiteX3" fmla="*/ 0 w 3329535"/>
              <a:gd name="connsiteY3" fmla="*/ 1997721 h 1997721"/>
              <a:gd name="connsiteX4" fmla="*/ 0 w 3329535"/>
              <a:gd name="connsiteY4" fmla="*/ 0 h 199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9535" h="1997721">
                <a:moveTo>
                  <a:pt x="0" y="0"/>
                </a:moveTo>
                <a:lnTo>
                  <a:pt x="3329535" y="0"/>
                </a:lnTo>
                <a:lnTo>
                  <a:pt x="3329535" y="1997721"/>
                </a:lnTo>
                <a:lnTo>
                  <a:pt x="0" y="1997721"/>
                </a:lnTo>
                <a:lnTo>
                  <a:pt x="0" y="0"/>
                </a:lnTo>
                <a:close/>
              </a:path>
            </a:pathLst>
          </a:custGeom>
          <a:noFill/>
          <a:ln w="3810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0" tIns="0" rIns="0" bIns="0" spcCol="1270"/>
          <a:lstStyle/>
          <a:p>
            <a:pPr marL="0" marR="0" lvl="0" indent="0" algn="l" defTabSz="600075" rtl="0" eaLnBrk="1" fontAlgn="auto" latinLnBrk="0" hangingPunct="0">
              <a:lnSpc>
                <a:spcPts val="1650"/>
              </a:lnSpc>
              <a:spcBef>
                <a:spcPts val="0"/>
              </a:spcBef>
              <a:spcAft>
                <a:spcPct val="3500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IBM Plex Sans" panose="020B0503050203000203" pitchFamily="34" charset="77"/>
              <a:ea typeface="+mn-ea"/>
              <a:cs typeface="+mn-cs"/>
              <a:sym typeface="Calibri"/>
            </a:endParaRPr>
          </a:p>
        </p:txBody>
      </p:sp>
      <p:sp>
        <p:nvSpPr>
          <p:cNvPr id="28" name="Freeform: Shape 19">
            <a:extLst>
              <a:ext uri="{FF2B5EF4-FFF2-40B4-BE49-F238E27FC236}">
                <a16:creationId xmlns:a16="http://schemas.microsoft.com/office/drawing/2014/main" id="{5B77ED9F-E2E5-A64D-A4AE-5D42D0F241A3}"/>
              </a:ext>
            </a:extLst>
          </p:cNvPr>
          <p:cNvSpPr/>
          <p:nvPr/>
        </p:nvSpPr>
        <p:spPr>
          <a:xfrm>
            <a:off x="259227" y="4055116"/>
            <a:ext cx="1905000" cy="716855"/>
          </a:xfrm>
          <a:custGeom>
            <a:avLst/>
            <a:gdLst>
              <a:gd name="connsiteX0" fmla="*/ 0 w 3329535"/>
              <a:gd name="connsiteY0" fmla="*/ 0 h 1997721"/>
              <a:gd name="connsiteX1" fmla="*/ 3329535 w 3329535"/>
              <a:gd name="connsiteY1" fmla="*/ 0 h 1997721"/>
              <a:gd name="connsiteX2" fmla="*/ 3329535 w 3329535"/>
              <a:gd name="connsiteY2" fmla="*/ 1997721 h 1997721"/>
              <a:gd name="connsiteX3" fmla="*/ 0 w 3329535"/>
              <a:gd name="connsiteY3" fmla="*/ 1997721 h 1997721"/>
              <a:gd name="connsiteX4" fmla="*/ 0 w 3329535"/>
              <a:gd name="connsiteY4" fmla="*/ 0 h 199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9535" h="1997721">
                <a:moveTo>
                  <a:pt x="0" y="0"/>
                </a:moveTo>
                <a:lnTo>
                  <a:pt x="3329535" y="0"/>
                </a:lnTo>
                <a:lnTo>
                  <a:pt x="3329535" y="1997721"/>
                </a:lnTo>
                <a:lnTo>
                  <a:pt x="0" y="1997721"/>
                </a:lnTo>
                <a:lnTo>
                  <a:pt x="0" y="0"/>
                </a:lnTo>
                <a:close/>
              </a:path>
            </a:pathLst>
          </a:custGeom>
          <a:noFill/>
          <a:ln w="3810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0" tIns="0" rIns="0" bIns="0" spcCol="1270"/>
          <a:lstStyle/>
          <a:p>
            <a:pPr marL="0" marR="0" lvl="0" indent="0" algn="l" defTabSz="600075" rtl="0" eaLnBrk="1" fontAlgn="auto" latinLnBrk="0" hangingPunct="0">
              <a:lnSpc>
                <a:spcPts val="1650"/>
              </a:lnSpc>
              <a:spcBef>
                <a:spcPts val="0"/>
              </a:spcBef>
              <a:spcAft>
                <a:spcPct val="3500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IBM Plex Sans" panose="020B0503050203000203" pitchFamily="34" charset="77"/>
              <a:ea typeface="+mn-ea"/>
              <a:cs typeface="+mn-cs"/>
              <a:sym typeface="Calibri"/>
            </a:endParaRPr>
          </a:p>
        </p:txBody>
      </p:sp>
      <p:sp>
        <p:nvSpPr>
          <p:cNvPr id="29" name="Freeform: Shape 19">
            <a:extLst>
              <a:ext uri="{FF2B5EF4-FFF2-40B4-BE49-F238E27FC236}">
                <a16:creationId xmlns:a16="http://schemas.microsoft.com/office/drawing/2014/main" id="{059B355F-EE04-1248-84E0-F0B24DF71594}"/>
              </a:ext>
            </a:extLst>
          </p:cNvPr>
          <p:cNvSpPr/>
          <p:nvPr/>
        </p:nvSpPr>
        <p:spPr>
          <a:xfrm>
            <a:off x="5746180" y="3943619"/>
            <a:ext cx="2362200" cy="716855"/>
          </a:xfrm>
          <a:custGeom>
            <a:avLst/>
            <a:gdLst>
              <a:gd name="connsiteX0" fmla="*/ 0 w 3329535"/>
              <a:gd name="connsiteY0" fmla="*/ 0 h 1997721"/>
              <a:gd name="connsiteX1" fmla="*/ 3329535 w 3329535"/>
              <a:gd name="connsiteY1" fmla="*/ 0 h 1997721"/>
              <a:gd name="connsiteX2" fmla="*/ 3329535 w 3329535"/>
              <a:gd name="connsiteY2" fmla="*/ 1997721 h 1997721"/>
              <a:gd name="connsiteX3" fmla="*/ 0 w 3329535"/>
              <a:gd name="connsiteY3" fmla="*/ 1997721 h 1997721"/>
              <a:gd name="connsiteX4" fmla="*/ 0 w 3329535"/>
              <a:gd name="connsiteY4" fmla="*/ 0 h 199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9535" h="1997721">
                <a:moveTo>
                  <a:pt x="0" y="0"/>
                </a:moveTo>
                <a:lnTo>
                  <a:pt x="3329535" y="0"/>
                </a:lnTo>
                <a:lnTo>
                  <a:pt x="3329535" y="1997721"/>
                </a:lnTo>
                <a:lnTo>
                  <a:pt x="0" y="1997721"/>
                </a:lnTo>
                <a:lnTo>
                  <a:pt x="0" y="0"/>
                </a:lnTo>
                <a:close/>
              </a:path>
            </a:pathLst>
          </a:custGeom>
          <a:noFill/>
          <a:ln w="3810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0" tIns="0" rIns="0" bIns="0" spcCol="1270"/>
          <a:lstStyle/>
          <a:p>
            <a:pPr marL="0" marR="0" lvl="0" indent="0" algn="l" defTabSz="600075" rtl="0" eaLnBrk="1" fontAlgn="auto" latinLnBrk="0" hangingPunct="0">
              <a:lnSpc>
                <a:spcPts val="1650"/>
              </a:lnSpc>
              <a:spcBef>
                <a:spcPts val="0"/>
              </a:spcBef>
              <a:spcAft>
                <a:spcPct val="3500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IBM Plex Sans" panose="020B0503050203000203" pitchFamily="34" charset="77"/>
              <a:ea typeface="+mn-ea"/>
              <a:cs typeface="+mn-cs"/>
              <a:sym typeface="Calibri"/>
            </a:endParaRPr>
          </a:p>
        </p:txBody>
      </p:sp>
      <p:sp>
        <p:nvSpPr>
          <p:cNvPr id="41" name="Freeform: Shape 14">
            <a:extLst>
              <a:ext uri="{FF2B5EF4-FFF2-40B4-BE49-F238E27FC236}">
                <a16:creationId xmlns:a16="http://schemas.microsoft.com/office/drawing/2014/main" id="{7F7D4195-1EB3-D04C-A61B-54E184B38B52}"/>
              </a:ext>
            </a:extLst>
          </p:cNvPr>
          <p:cNvSpPr/>
          <p:nvPr/>
        </p:nvSpPr>
        <p:spPr>
          <a:xfrm>
            <a:off x="4809672" y="3161023"/>
            <a:ext cx="2048328" cy="1371600"/>
          </a:xfrm>
          <a:custGeom>
            <a:avLst/>
            <a:gdLst>
              <a:gd name="connsiteX0" fmla="*/ 0 w 3329535"/>
              <a:gd name="connsiteY0" fmla="*/ 0 h 1997721"/>
              <a:gd name="connsiteX1" fmla="*/ 3329535 w 3329535"/>
              <a:gd name="connsiteY1" fmla="*/ 0 h 1997721"/>
              <a:gd name="connsiteX2" fmla="*/ 3329535 w 3329535"/>
              <a:gd name="connsiteY2" fmla="*/ 1997721 h 1997721"/>
              <a:gd name="connsiteX3" fmla="*/ 0 w 3329535"/>
              <a:gd name="connsiteY3" fmla="*/ 1997721 h 1997721"/>
              <a:gd name="connsiteX4" fmla="*/ 0 w 3329535"/>
              <a:gd name="connsiteY4" fmla="*/ 0 h 199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9535" h="1997721">
                <a:moveTo>
                  <a:pt x="0" y="0"/>
                </a:moveTo>
                <a:lnTo>
                  <a:pt x="3329535" y="0"/>
                </a:lnTo>
                <a:lnTo>
                  <a:pt x="3329535" y="1997721"/>
                </a:lnTo>
                <a:lnTo>
                  <a:pt x="0" y="1997721"/>
                </a:lnTo>
                <a:lnTo>
                  <a:pt x="0" y="0"/>
                </a:lnTo>
                <a:close/>
              </a:path>
            </a:pathLst>
          </a:custGeom>
          <a:noFill/>
          <a:ln w="3810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0" tIns="0" rIns="0" bIns="0" spcCol="1270"/>
          <a:lstStyle/>
          <a:p>
            <a:pPr marL="115888" marR="0" lvl="0" indent="-115888" algn="l" defTabSz="600075" rtl="0" eaLnBrk="1" fontAlgn="auto" latinLnBrk="0" hangingPunct="0">
              <a:lnSpc>
                <a:spcPct val="100000"/>
              </a:lnSpc>
              <a:spcBef>
                <a:spcPts val="600"/>
              </a:spcBef>
              <a:spcAft>
                <a:spcPts val="0"/>
              </a:spcAft>
              <a:buClrTx/>
              <a:buSzTx/>
              <a:buFont typeface="Arial" panose="020B0604020202020204" pitchFamily="34" charset="0"/>
              <a:buChar char="•"/>
              <a:tabLst/>
              <a:defRPr/>
            </a:pPr>
            <a:endParaRPr kumimoji="0" lang="en-US" sz="1200" b="0" i="0" u="none" strike="noStrike" kern="0" cap="none" spc="0" normalizeH="0" baseline="0" noProof="0" dirty="0">
              <a:ln>
                <a:noFill/>
              </a:ln>
              <a:solidFill>
                <a:srgbClr val="FFFFFF"/>
              </a:solidFill>
              <a:effectLst/>
              <a:uLnTx/>
              <a:uFillTx/>
              <a:latin typeface="IBM Plex Sans" panose="020B0503050203000203" pitchFamily="34" charset="77"/>
              <a:ea typeface="+mn-ea"/>
              <a:cs typeface="+mn-cs"/>
              <a:sym typeface="Calibri"/>
            </a:endParaRPr>
          </a:p>
        </p:txBody>
      </p:sp>
      <p:sp>
        <p:nvSpPr>
          <p:cNvPr id="42" name="Freeform: Shape 14">
            <a:extLst>
              <a:ext uri="{FF2B5EF4-FFF2-40B4-BE49-F238E27FC236}">
                <a16:creationId xmlns:a16="http://schemas.microsoft.com/office/drawing/2014/main" id="{324B036B-E3E0-094D-9954-9F7420A02E8B}"/>
              </a:ext>
            </a:extLst>
          </p:cNvPr>
          <p:cNvSpPr/>
          <p:nvPr/>
        </p:nvSpPr>
        <p:spPr>
          <a:xfrm>
            <a:off x="2521010" y="3189641"/>
            <a:ext cx="2071192" cy="1371600"/>
          </a:xfrm>
          <a:custGeom>
            <a:avLst/>
            <a:gdLst>
              <a:gd name="connsiteX0" fmla="*/ 0 w 3329535"/>
              <a:gd name="connsiteY0" fmla="*/ 0 h 1997721"/>
              <a:gd name="connsiteX1" fmla="*/ 3329535 w 3329535"/>
              <a:gd name="connsiteY1" fmla="*/ 0 h 1997721"/>
              <a:gd name="connsiteX2" fmla="*/ 3329535 w 3329535"/>
              <a:gd name="connsiteY2" fmla="*/ 1997721 h 1997721"/>
              <a:gd name="connsiteX3" fmla="*/ 0 w 3329535"/>
              <a:gd name="connsiteY3" fmla="*/ 1997721 h 1997721"/>
              <a:gd name="connsiteX4" fmla="*/ 0 w 3329535"/>
              <a:gd name="connsiteY4" fmla="*/ 0 h 199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9535" h="1997721">
                <a:moveTo>
                  <a:pt x="0" y="0"/>
                </a:moveTo>
                <a:lnTo>
                  <a:pt x="3329535" y="0"/>
                </a:lnTo>
                <a:lnTo>
                  <a:pt x="3329535" y="1997721"/>
                </a:lnTo>
                <a:lnTo>
                  <a:pt x="0" y="1997721"/>
                </a:lnTo>
                <a:lnTo>
                  <a:pt x="0" y="0"/>
                </a:lnTo>
                <a:close/>
              </a:path>
            </a:pathLst>
          </a:custGeom>
          <a:noFill/>
          <a:ln w="3810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0" tIns="0" rIns="0" bIns="0" spcCol="1270"/>
          <a:lstStyle/>
          <a:p>
            <a:pPr marL="115888" marR="0" lvl="0" indent="-115888" algn="l" defTabSz="600075" rtl="0" eaLnBrk="1" fontAlgn="auto" latinLnBrk="0" hangingPunct="0">
              <a:lnSpc>
                <a:spcPct val="100000"/>
              </a:lnSpc>
              <a:spcBef>
                <a:spcPts val="120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FFFFFF"/>
                </a:solidFill>
                <a:effectLst/>
                <a:uLnTx/>
                <a:uFillTx/>
                <a:latin typeface="IBM Plex Sans" panose="020B0503050203000203" pitchFamily="34" charset="77"/>
                <a:ea typeface="+mn-ea"/>
                <a:cs typeface="+mn-cs"/>
                <a:sym typeface="Calibri"/>
              </a:rPr>
              <a:t>Comply with changing </a:t>
            </a:r>
            <a:br>
              <a:rPr kumimoji="0" lang="en-US" sz="1200" b="0" i="0" u="none" strike="noStrike" kern="0" cap="none" spc="0" normalizeH="0" baseline="0" noProof="0" dirty="0">
                <a:ln>
                  <a:noFill/>
                </a:ln>
                <a:solidFill>
                  <a:srgbClr val="FFFFFF"/>
                </a:solidFill>
                <a:effectLst/>
                <a:uLnTx/>
                <a:uFillTx/>
                <a:latin typeface="IBM Plex Sans" panose="020B0503050203000203" pitchFamily="34" charset="77"/>
                <a:ea typeface="+mn-ea"/>
                <a:cs typeface="+mn-cs"/>
                <a:sym typeface="Calibri"/>
              </a:rPr>
            </a:br>
            <a:r>
              <a:rPr kumimoji="0" lang="en-US" sz="1200" b="0" i="0" u="none" strike="noStrike" kern="0" cap="none" spc="0" normalizeH="0" baseline="0" noProof="0" dirty="0">
                <a:ln>
                  <a:noFill/>
                </a:ln>
                <a:solidFill>
                  <a:srgbClr val="FFFFFF"/>
                </a:solidFill>
                <a:effectLst/>
                <a:uLnTx/>
                <a:uFillTx/>
                <a:latin typeface="IBM Plex Sans" panose="020B0503050203000203" pitchFamily="34" charset="77"/>
                <a:ea typeface="+mn-ea"/>
                <a:cs typeface="+mn-cs"/>
                <a:sym typeface="Calibri"/>
              </a:rPr>
              <a:t>regulatory mandates</a:t>
            </a:r>
          </a:p>
          <a:p>
            <a:pPr marL="115888" marR="0" lvl="0" indent="-115888" algn="l" defTabSz="600075" rtl="0" eaLnBrk="1" fontAlgn="auto" latinLnBrk="0" hangingPunct="0">
              <a:lnSpc>
                <a:spcPct val="100000"/>
              </a:lnSpc>
              <a:spcBef>
                <a:spcPts val="120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FFFFFF"/>
                </a:solidFill>
                <a:effectLst/>
                <a:uLnTx/>
                <a:uFillTx/>
                <a:latin typeface="IBM Plex Sans" panose="020B0503050203000203" pitchFamily="34" charset="77"/>
                <a:ea typeface="+mn-ea"/>
                <a:cs typeface="+mn-cs"/>
                <a:sym typeface="Calibri"/>
              </a:rPr>
              <a:t>Secure easy access </a:t>
            </a:r>
            <a:br>
              <a:rPr kumimoji="0" lang="en-US" sz="1200" b="0" i="0" u="none" strike="noStrike" kern="0" cap="none" spc="0" normalizeH="0" baseline="0" noProof="0" dirty="0">
                <a:ln>
                  <a:noFill/>
                </a:ln>
                <a:solidFill>
                  <a:srgbClr val="FFFFFF"/>
                </a:solidFill>
                <a:effectLst/>
                <a:uLnTx/>
                <a:uFillTx/>
                <a:latin typeface="IBM Plex Sans" panose="020B0503050203000203" pitchFamily="34" charset="77"/>
                <a:ea typeface="+mn-ea"/>
                <a:cs typeface="+mn-cs"/>
                <a:sym typeface="Calibri"/>
              </a:rPr>
            </a:br>
            <a:r>
              <a:rPr kumimoji="0" lang="en-US" sz="1200" b="0" i="0" u="none" strike="noStrike" kern="0" cap="none" spc="0" normalizeH="0" baseline="0" noProof="0" dirty="0">
                <a:ln>
                  <a:noFill/>
                </a:ln>
                <a:solidFill>
                  <a:srgbClr val="FFFFFF"/>
                </a:solidFill>
                <a:effectLst/>
                <a:uLnTx/>
                <a:uFillTx/>
                <a:latin typeface="IBM Plex Sans" panose="020B0503050203000203" pitchFamily="34" charset="77"/>
                <a:ea typeface="+mn-ea"/>
                <a:cs typeface="+mn-cs"/>
                <a:sym typeface="Calibri"/>
              </a:rPr>
              <a:t>to my cloud workloads</a:t>
            </a:r>
          </a:p>
          <a:p>
            <a:pPr marL="115888" marR="0" lvl="0" indent="-115888" algn="l" defTabSz="600075" rtl="0" eaLnBrk="1" fontAlgn="auto" latinLnBrk="0" hangingPunct="0">
              <a:lnSpc>
                <a:spcPct val="100000"/>
              </a:lnSpc>
              <a:spcBef>
                <a:spcPts val="120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FFFFFF"/>
                </a:solidFill>
                <a:effectLst/>
                <a:uLnTx/>
                <a:uFillTx/>
                <a:latin typeface="IBM Plex Sans" panose="020B0503050203000203" pitchFamily="34" charset="77"/>
                <a:ea typeface="+mn-ea"/>
                <a:cs typeface="+mn-cs"/>
                <a:sym typeface="Calibri"/>
              </a:rPr>
              <a:t>Secure our critical data </a:t>
            </a:r>
            <a:br>
              <a:rPr kumimoji="0" lang="en-US" sz="1200" b="0" i="0" u="none" strike="noStrike" kern="0" cap="none" spc="0" normalizeH="0" baseline="0" noProof="0" dirty="0">
                <a:ln>
                  <a:noFill/>
                </a:ln>
                <a:solidFill>
                  <a:srgbClr val="FFFFFF"/>
                </a:solidFill>
                <a:effectLst/>
                <a:uLnTx/>
                <a:uFillTx/>
                <a:latin typeface="IBM Plex Sans" panose="020B0503050203000203" pitchFamily="34" charset="77"/>
                <a:ea typeface="+mn-ea"/>
                <a:cs typeface="+mn-cs"/>
                <a:sym typeface="Calibri"/>
              </a:rPr>
            </a:br>
            <a:r>
              <a:rPr kumimoji="0" lang="en-US" sz="1200" b="0" i="0" u="none" strike="noStrike" kern="0" cap="none" spc="0" normalizeH="0" baseline="0" noProof="0" dirty="0">
                <a:ln>
                  <a:noFill/>
                </a:ln>
                <a:solidFill>
                  <a:srgbClr val="FFFFFF"/>
                </a:solidFill>
                <a:effectLst/>
                <a:uLnTx/>
                <a:uFillTx/>
                <a:latin typeface="IBM Plex Sans" panose="020B0503050203000203" pitchFamily="34" charset="77"/>
                <a:ea typeface="+mn-ea"/>
                <a:cs typeface="+mn-cs"/>
                <a:sym typeface="Calibri"/>
              </a:rPr>
              <a:t>on </a:t>
            </a:r>
            <a:r>
              <a:rPr kumimoji="0" lang="en-US" sz="1200" b="0" i="0" u="none" strike="noStrike" kern="0" cap="none" spc="0" normalizeH="0" baseline="0" noProof="0" dirty="0" err="1">
                <a:ln>
                  <a:noFill/>
                </a:ln>
                <a:solidFill>
                  <a:srgbClr val="FFFFFF"/>
                </a:solidFill>
                <a:effectLst/>
                <a:uLnTx/>
                <a:uFillTx/>
                <a:latin typeface="IBM Plex Sans" panose="020B0503050203000203" pitchFamily="34" charset="77"/>
                <a:ea typeface="+mn-ea"/>
                <a:cs typeface="+mn-cs"/>
                <a:sym typeface="Calibri"/>
              </a:rPr>
              <a:t>multicloud</a:t>
            </a:r>
            <a:endParaRPr kumimoji="0" lang="en-US" sz="1200" b="0" i="0" u="none" strike="noStrike" kern="0" cap="none" spc="0" normalizeH="0" baseline="0" noProof="0" dirty="0">
              <a:ln>
                <a:noFill/>
              </a:ln>
              <a:solidFill>
                <a:srgbClr val="FFFFFF"/>
              </a:solidFill>
              <a:effectLst/>
              <a:uLnTx/>
              <a:uFillTx/>
              <a:latin typeface="IBM Plex Sans" panose="020B0503050203000203" pitchFamily="34" charset="77"/>
              <a:ea typeface="+mn-ea"/>
              <a:cs typeface="+mn-cs"/>
              <a:sym typeface="Calibri"/>
            </a:endParaRPr>
          </a:p>
        </p:txBody>
      </p:sp>
      <p:sp>
        <p:nvSpPr>
          <p:cNvPr id="49" name="Freeform: Shape 14">
            <a:extLst>
              <a:ext uri="{FF2B5EF4-FFF2-40B4-BE49-F238E27FC236}">
                <a16:creationId xmlns:a16="http://schemas.microsoft.com/office/drawing/2014/main" id="{2EC9A5DE-D1A6-6E45-B534-A44E191F68E4}"/>
              </a:ext>
            </a:extLst>
          </p:cNvPr>
          <p:cNvSpPr/>
          <p:nvPr/>
        </p:nvSpPr>
        <p:spPr>
          <a:xfrm>
            <a:off x="4809671" y="3189641"/>
            <a:ext cx="2221237" cy="1371600"/>
          </a:xfrm>
          <a:custGeom>
            <a:avLst/>
            <a:gdLst>
              <a:gd name="connsiteX0" fmla="*/ 0 w 3329535"/>
              <a:gd name="connsiteY0" fmla="*/ 0 h 1997721"/>
              <a:gd name="connsiteX1" fmla="*/ 3329535 w 3329535"/>
              <a:gd name="connsiteY1" fmla="*/ 0 h 1997721"/>
              <a:gd name="connsiteX2" fmla="*/ 3329535 w 3329535"/>
              <a:gd name="connsiteY2" fmla="*/ 1997721 h 1997721"/>
              <a:gd name="connsiteX3" fmla="*/ 0 w 3329535"/>
              <a:gd name="connsiteY3" fmla="*/ 1997721 h 1997721"/>
              <a:gd name="connsiteX4" fmla="*/ 0 w 3329535"/>
              <a:gd name="connsiteY4" fmla="*/ 0 h 199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9535" h="1997721">
                <a:moveTo>
                  <a:pt x="0" y="0"/>
                </a:moveTo>
                <a:lnTo>
                  <a:pt x="3329535" y="0"/>
                </a:lnTo>
                <a:lnTo>
                  <a:pt x="3329535" y="1997721"/>
                </a:lnTo>
                <a:lnTo>
                  <a:pt x="0" y="1997721"/>
                </a:lnTo>
                <a:lnTo>
                  <a:pt x="0" y="0"/>
                </a:lnTo>
                <a:close/>
              </a:path>
            </a:pathLst>
          </a:custGeom>
          <a:noFill/>
          <a:ln w="3810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0" tIns="0" rIns="0" bIns="0" spcCol="1270"/>
          <a:lstStyle/>
          <a:p>
            <a:pPr marL="115888" marR="0" lvl="0" indent="-115888" algn="l" defTabSz="600075" rtl="0" eaLnBrk="1" fontAlgn="auto" latinLnBrk="0" hangingPunct="0">
              <a:lnSpc>
                <a:spcPct val="100000"/>
              </a:lnSpc>
              <a:spcBef>
                <a:spcPts val="120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FFFFFF"/>
                </a:solidFill>
                <a:effectLst/>
                <a:uLnTx/>
                <a:uFillTx/>
                <a:latin typeface="IBM Plex Sans" panose="020B0503050203000203" pitchFamily="34" charset="77"/>
                <a:ea typeface="+mn-ea"/>
                <a:cs typeface="+mn-cs"/>
                <a:sym typeface="Calibri"/>
              </a:rPr>
              <a:t>Develop ‘secure by design’</a:t>
            </a:r>
            <a:br>
              <a:rPr kumimoji="0" lang="en-US" sz="1200" b="0" i="0" u="none" strike="noStrike" kern="0" cap="none" spc="0" normalizeH="0" baseline="0" noProof="0" dirty="0">
                <a:ln>
                  <a:noFill/>
                </a:ln>
                <a:solidFill>
                  <a:srgbClr val="FFFFFF"/>
                </a:solidFill>
                <a:effectLst/>
                <a:uLnTx/>
                <a:uFillTx/>
                <a:latin typeface="IBM Plex Sans" panose="020B0503050203000203" pitchFamily="34" charset="77"/>
                <a:ea typeface="+mn-ea"/>
                <a:cs typeface="+mn-cs"/>
                <a:sym typeface="Calibri"/>
              </a:rPr>
            </a:br>
            <a:r>
              <a:rPr kumimoji="0" lang="en-US" sz="1200" b="0" i="0" u="none" strike="noStrike" kern="0" cap="none" spc="0" normalizeH="0" baseline="0" noProof="0" dirty="0">
                <a:ln>
                  <a:noFill/>
                </a:ln>
                <a:solidFill>
                  <a:srgbClr val="FFFFFF"/>
                </a:solidFill>
                <a:effectLst/>
                <a:uLnTx/>
                <a:uFillTx/>
                <a:latin typeface="IBM Plex Sans" panose="020B0503050203000203" pitchFamily="34" charset="77"/>
                <a:ea typeface="+mn-ea"/>
                <a:cs typeface="+mn-cs"/>
                <a:sym typeface="Calibri"/>
              </a:rPr>
              <a:t>cloud applications</a:t>
            </a:r>
          </a:p>
          <a:p>
            <a:pPr marL="115888" marR="0" lvl="0" indent="-115888" algn="l" defTabSz="600075" rtl="0" eaLnBrk="1" fontAlgn="auto" latinLnBrk="0" hangingPunct="0">
              <a:lnSpc>
                <a:spcPct val="100000"/>
              </a:lnSpc>
              <a:spcBef>
                <a:spcPts val="120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FFFFFF"/>
                </a:solidFill>
                <a:effectLst/>
                <a:uLnTx/>
                <a:uFillTx/>
                <a:latin typeface="IBM Plex Sans" panose="020B0503050203000203" pitchFamily="34" charset="77"/>
                <a:ea typeface="+mn-ea"/>
                <a:cs typeface="+mn-cs"/>
                <a:sym typeface="Calibri"/>
              </a:rPr>
              <a:t>Manage policies across </a:t>
            </a:r>
            <a:br>
              <a:rPr kumimoji="0" lang="en-US" sz="1200" b="0" i="0" u="none" strike="noStrike" kern="0" cap="none" spc="0" normalizeH="0" baseline="0" noProof="0" dirty="0">
                <a:ln>
                  <a:noFill/>
                </a:ln>
                <a:solidFill>
                  <a:srgbClr val="FFFFFF"/>
                </a:solidFill>
                <a:effectLst/>
                <a:uLnTx/>
                <a:uFillTx/>
                <a:latin typeface="IBM Plex Sans" panose="020B0503050203000203" pitchFamily="34" charset="77"/>
                <a:ea typeface="+mn-ea"/>
                <a:cs typeface="+mn-cs"/>
                <a:sym typeface="Calibri"/>
              </a:rPr>
            </a:br>
            <a:r>
              <a:rPr kumimoji="0" lang="en-US" sz="1200" b="0" i="0" u="none" strike="noStrike" kern="0" cap="none" spc="0" normalizeH="0" baseline="0" noProof="0" dirty="0">
                <a:ln>
                  <a:noFill/>
                </a:ln>
                <a:solidFill>
                  <a:srgbClr val="FFFFFF"/>
                </a:solidFill>
                <a:effectLst/>
                <a:uLnTx/>
                <a:uFillTx/>
                <a:latin typeface="IBM Plex Sans" panose="020B0503050203000203" pitchFamily="34" charset="77"/>
                <a:ea typeface="+mn-ea"/>
                <a:cs typeface="+mn-cs"/>
                <a:sym typeface="Calibri"/>
              </a:rPr>
              <a:t>my distributed environment</a:t>
            </a:r>
          </a:p>
          <a:p>
            <a:pPr marL="115888" marR="0" lvl="0" indent="-115888" algn="l" defTabSz="600075" rtl="0" eaLnBrk="1" fontAlgn="auto" latinLnBrk="0" hangingPunct="0">
              <a:lnSpc>
                <a:spcPct val="100000"/>
              </a:lnSpc>
              <a:spcBef>
                <a:spcPts val="120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FFFFFF"/>
                </a:solidFill>
                <a:effectLst/>
                <a:uLnTx/>
                <a:uFillTx/>
                <a:latin typeface="IBM Plex Sans" panose="020B0503050203000203" pitchFamily="34" charset="77"/>
                <a:ea typeface="+mn-ea"/>
                <a:cs typeface="+mn-cs"/>
                <a:sym typeface="Calibri"/>
              </a:rPr>
              <a:t>Detect and respond to threats with limited resources</a:t>
            </a:r>
          </a:p>
        </p:txBody>
      </p:sp>
      <p:sp>
        <p:nvSpPr>
          <p:cNvPr id="37" name="Rectangle 36">
            <a:extLst>
              <a:ext uri="{FF2B5EF4-FFF2-40B4-BE49-F238E27FC236}">
                <a16:creationId xmlns:a16="http://schemas.microsoft.com/office/drawing/2014/main" id="{4E14160E-E209-AD46-BAA7-D509338C9D6A}"/>
              </a:ext>
            </a:extLst>
          </p:cNvPr>
          <p:cNvSpPr/>
          <p:nvPr/>
        </p:nvSpPr>
        <p:spPr>
          <a:xfrm>
            <a:off x="1144127" y="735285"/>
            <a:ext cx="1490794" cy="830997"/>
          </a:xfrm>
          <a:prstGeom prst="rect">
            <a:avLst/>
          </a:prstGeom>
        </p:spPr>
        <p:txBody>
          <a:bodyPr wrap="none" lIns="0" tIns="0" rIns="0" bIns="0">
            <a:spAutoFit/>
          </a:bodyPr>
          <a:lstStyle/>
          <a:p>
            <a:pPr algn="ctr" defTabSz="914400" fontAlgn="base">
              <a:spcBef>
                <a:spcPct val="0"/>
              </a:spcBef>
              <a:spcAft>
                <a:spcPct val="0"/>
              </a:spcAft>
              <a:defRPr/>
            </a:pPr>
            <a:r>
              <a:rPr lang="en-US" sz="5400" kern="0" spc="-150" dirty="0">
                <a:gradFill>
                  <a:gsLst>
                    <a:gs pos="0">
                      <a:srgbClr val="0069FF"/>
                    </a:gs>
                    <a:gs pos="100000">
                      <a:srgbClr val="A96AFF"/>
                    </a:gs>
                  </a:gsLst>
                  <a:lin ang="5400000" scaled="1"/>
                </a:gradFill>
                <a:ea typeface="ＭＳ Ｐゴシック" pitchFamily="34" charset="-128"/>
                <a:cs typeface="IBM Plex Sans"/>
              </a:rPr>
              <a:t>80%</a:t>
            </a:r>
            <a:r>
              <a:rPr lang="en-US" sz="3600" kern="0" spc="-150" dirty="0">
                <a:gradFill>
                  <a:gsLst>
                    <a:gs pos="0">
                      <a:srgbClr val="0069FF"/>
                    </a:gs>
                    <a:gs pos="100000">
                      <a:srgbClr val="A96AFF"/>
                    </a:gs>
                  </a:gsLst>
                  <a:lin ang="5400000" scaled="1"/>
                </a:gradFill>
                <a:latin typeface="IBM Plex Sans"/>
                <a:ea typeface="ＭＳ Ｐゴシック" pitchFamily="34" charset="-128"/>
                <a:cs typeface="IBM Plex Sans"/>
              </a:rPr>
              <a:t> </a:t>
            </a:r>
            <a:endParaRPr lang="en-US" sz="4800" spc="-150" dirty="0">
              <a:gradFill>
                <a:gsLst>
                  <a:gs pos="0">
                    <a:srgbClr val="0069FF"/>
                  </a:gs>
                  <a:gs pos="100000">
                    <a:srgbClr val="A96AFF"/>
                  </a:gs>
                </a:gsLst>
                <a:lin ang="5400000" scaled="1"/>
              </a:gradFill>
              <a:latin typeface="Arial" pitchFamily="34" charset="0"/>
              <a:ea typeface="ＭＳ Ｐゴシック" pitchFamily="34" charset="-128"/>
            </a:endParaRPr>
          </a:p>
        </p:txBody>
      </p:sp>
      <p:sp>
        <p:nvSpPr>
          <p:cNvPr id="39" name="Rectangle 38">
            <a:extLst>
              <a:ext uri="{FF2B5EF4-FFF2-40B4-BE49-F238E27FC236}">
                <a16:creationId xmlns:a16="http://schemas.microsoft.com/office/drawing/2014/main" id="{3027B2B1-FE0C-C445-A383-140FD744192B}"/>
              </a:ext>
            </a:extLst>
          </p:cNvPr>
          <p:cNvSpPr/>
          <p:nvPr/>
        </p:nvSpPr>
        <p:spPr>
          <a:xfrm>
            <a:off x="6153981" y="1588493"/>
            <a:ext cx="1753854" cy="646331"/>
          </a:xfrm>
          <a:prstGeom prst="rect">
            <a:avLst/>
          </a:prstGeom>
        </p:spPr>
        <p:txBody>
          <a:bodyPr wrap="square">
            <a:spAutoFit/>
          </a:bodyPr>
          <a:lstStyle/>
          <a:p>
            <a:pPr algn="ctr"/>
            <a:r>
              <a:rPr lang="en-US" sz="1200" dirty="0">
                <a:latin typeface="IBM Plex Sans Light" panose="020B0403050203000203" pitchFamily="34" charset="0"/>
              </a:rPr>
              <a:t>of organizations have deployed a </a:t>
            </a:r>
            <a:r>
              <a:rPr lang="en-US" sz="1200" dirty="0" err="1">
                <a:latin typeface="IBM Plex Sans Light" panose="020B0403050203000203" pitchFamily="34" charset="0"/>
              </a:rPr>
              <a:t>multicloud</a:t>
            </a:r>
            <a:r>
              <a:rPr lang="en-US" sz="1200" dirty="0">
                <a:latin typeface="IBM Plex Sans Light" panose="020B0403050203000203" pitchFamily="34" charset="0"/>
              </a:rPr>
              <a:t> model</a:t>
            </a:r>
          </a:p>
        </p:txBody>
      </p:sp>
      <p:sp>
        <p:nvSpPr>
          <p:cNvPr id="51" name="Rectangle 50">
            <a:extLst>
              <a:ext uri="{FF2B5EF4-FFF2-40B4-BE49-F238E27FC236}">
                <a16:creationId xmlns:a16="http://schemas.microsoft.com/office/drawing/2014/main" id="{A506AA77-38D9-9C4F-9175-92E0B4AF2BD1}"/>
              </a:ext>
            </a:extLst>
          </p:cNvPr>
          <p:cNvSpPr/>
          <p:nvPr/>
        </p:nvSpPr>
        <p:spPr>
          <a:xfrm>
            <a:off x="3751213" y="732804"/>
            <a:ext cx="1490793" cy="830997"/>
          </a:xfrm>
          <a:prstGeom prst="rect">
            <a:avLst/>
          </a:prstGeom>
        </p:spPr>
        <p:txBody>
          <a:bodyPr wrap="none" lIns="0" tIns="0" rIns="0" bIns="0">
            <a:spAutoFit/>
          </a:bodyPr>
          <a:lstStyle/>
          <a:p>
            <a:pPr algn="ctr" defTabSz="914400" fontAlgn="base">
              <a:spcBef>
                <a:spcPct val="0"/>
              </a:spcBef>
              <a:spcAft>
                <a:spcPct val="0"/>
              </a:spcAft>
              <a:defRPr/>
            </a:pPr>
            <a:r>
              <a:rPr lang="en-US" sz="5400" kern="0" spc="-150" dirty="0">
                <a:gradFill>
                  <a:gsLst>
                    <a:gs pos="0">
                      <a:srgbClr val="0069FF"/>
                    </a:gs>
                    <a:gs pos="100000">
                      <a:srgbClr val="A96AFF"/>
                    </a:gs>
                  </a:gsLst>
                  <a:lin ang="5400000" scaled="1"/>
                </a:gradFill>
                <a:ea typeface="ＭＳ Ｐゴシック" pitchFamily="34" charset="-128"/>
                <a:cs typeface="IBM Plex Sans"/>
              </a:rPr>
              <a:t>91%</a:t>
            </a:r>
            <a:r>
              <a:rPr lang="en-US" sz="3600" kern="0" spc="-150" dirty="0">
                <a:gradFill>
                  <a:gsLst>
                    <a:gs pos="0">
                      <a:srgbClr val="0069FF"/>
                    </a:gs>
                    <a:gs pos="100000">
                      <a:srgbClr val="A96AFF"/>
                    </a:gs>
                  </a:gsLst>
                  <a:lin ang="5400000" scaled="1"/>
                </a:gradFill>
                <a:latin typeface="IBM Plex Sans"/>
                <a:ea typeface="ＭＳ Ｐゴシック" pitchFamily="34" charset="-128"/>
                <a:cs typeface="IBM Plex Sans"/>
              </a:rPr>
              <a:t> </a:t>
            </a:r>
            <a:endParaRPr lang="en-US" sz="4800" spc="-150" dirty="0">
              <a:gradFill>
                <a:gsLst>
                  <a:gs pos="0">
                    <a:srgbClr val="0069FF"/>
                  </a:gs>
                  <a:gs pos="100000">
                    <a:srgbClr val="A96AFF"/>
                  </a:gs>
                </a:gsLst>
                <a:lin ang="5400000" scaled="1"/>
              </a:gradFill>
              <a:latin typeface="Arial" pitchFamily="34" charset="0"/>
              <a:ea typeface="ＭＳ Ｐゴシック" pitchFamily="34" charset="-128"/>
            </a:endParaRPr>
          </a:p>
        </p:txBody>
      </p:sp>
      <p:sp>
        <p:nvSpPr>
          <p:cNvPr id="52" name="Rectangle 51">
            <a:extLst>
              <a:ext uri="{FF2B5EF4-FFF2-40B4-BE49-F238E27FC236}">
                <a16:creationId xmlns:a16="http://schemas.microsoft.com/office/drawing/2014/main" id="{08F96C7E-C100-5548-BEB2-3B78B5A33767}"/>
              </a:ext>
            </a:extLst>
          </p:cNvPr>
          <p:cNvSpPr/>
          <p:nvPr/>
        </p:nvSpPr>
        <p:spPr>
          <a:xfrm>
            <a:off x="3619682" y="1584603"/>
            <a:ext cx="1753854" cy="553998"/>
          </a:xfrm>
          <a:prstGeom prst="rect">
            <a:avLst/>
          </a:prstGeom>
        </p:spPr>
        <p:txBody>
          <a:bodyPr wrap="square" lIns="0" tIns="0" rIns="0" bIns="0">
            <a:spAutoFit/>
          </a:bodyPr>
          <a:lstStyle/>
          <a:p>
            <a:pPr algn="ctr"/>
            <a:r>
              <a:rPr lang="en-US" sz="1200" dirty="0"/>
              <a:t>of organizations are concerned about cloud security</a:t>
            </a:r>
          </a:p>
        </p:txBody>
      </p:sp>
      <p:sp>
        <p:nvSpPr>
          <p:cNvPr id="53" name="Rectangle 52">
            <a:extLst>
              <a:ext uri="{FF2B5EF4-FFF2-40B4-BE49-F238E27FC236}">
                <a16:creationId xmlns:a16="http://schemas.microsoft.com/office/drawing/2014/main" id="{74484270-7509-0346-A7C3-025C0F22E587}"/>
              </a:ext>
            </a:extLst>
          </p:cNvPr>
          <p:cNvSpPr/>
          <p:nvPr/>
        </p:nvSpPr>
        <p:spPr>
          <a:xfrm>
            <a:off x="6379332" y="722241"/>
            <a:ext cx="1490794" cy="830997"/>
          </a:xfrm>
          <a:prstGeom prst="rect">
            <a:avLst/>
          </a:prstGeom>
        </p:spPr>
        <p:txBody>
          <a:bodyPr wrap="none" lIns="0" tIns="0" rIns="0" bIns="0">
            <a:spAutoFit/>
          </a:bodyPr>
          <a:lstStyle/>
          <a:p>
            <a:pPr algn="ctr" defTabSz="914400" fontAlgn="base">
              <a:spcBef>
                <a:spcPct val="0"/>
              </a:spcBef>
              <a:spcAft>
                <a:spcPct val="0"/>
              </a:spcAft>
              <a:defRPr/>
            </a:pPr>
            <a:r>
              <a:rPr lang="en-US" sz="5400" kern="0" spc="-150" dirty="0">
                <a:gradFill>
                  <a:gsLst>
                    <a:gs pos="0">
                      <a:srgbClr val="0069FF"/>
                    </a:gs>
                    <a:gs pos="100000">
                      <a:srgbClr val="A96AFF"/>
                    </a:gs>
                  </a:gsLst>
                  <a:lin ang="5400000" scaled="1"/>
                </a:gradFill>
                <a:ea typeface="ＭＳ Ｐゴシック" pitchFamily="34" charset="-128"/>
                <a:cs typeface="IBM Plex Sans"/>
              </a:rPr>
              <a:t>75%</a:t>
            </a:r>
            <a:r>
              <a:rPr lang="en-US" sz="3600" kern="0" spc="-150" dirty="0">
                <a:gradFill>
                  <a:gsLst>
                    <a:gs pos="0">
                      <a:srgbClr val="0069FF"/>
                    </a:gs>
                    <a:gs pos="100000">
                      <a:srgbClr val="A96AFF"/>
                    </a:gs>
                  </a:gsLst>
                  <a:lin ang="5400000" scaled="1"/>
                </a:gradFill>
                <a:latin typeface="IBM Plex Sans"/>
                <a:ea typeface="ＭＳ Ｐゴシック" pitchFamily="34" charset="-128"/>
                <a:cs typeface="IBM Plex Sans"/>
              </a:rPr>
              <a:t> </a:t>
            </a:r>
            <a:endParaRPr lang="en-US" sz="4800" spc="-150" dirty="0">
              <a:gradFill>
                <a:gsLst>
                  <a:gs pos="0">
                    <a:srgbClr val="0069FF"/>
                  </a:gs>
                  <a:gs pos="100000">
                    <a:srgbClr val="A96AFF"/>
                  </a:gs>
                </a:gsLst>
                <a:lin ang="5400000" scaled="1"/>
              </a:gradFill>
              <a:latin typeface="Arial" pitchFamily="34" charset="0"/>
              <a:ea typeface="ＭＳ Ｐゴシック" pitchFamily="34" charset="-128"/>
            </a:endParaRPr>
          </a:p>
        </p:txBody>
      </p:sp>
      <p:sp>
        <p:nvSpPr>
          <p:cNvPr id="55" name="Rectangle 54">
            <a:extLst>
              <a:ext uri="{FF2B5EF4-FFF2-40B4-BE49-F238E27FC236}">
                <a16:creationId xmlns:a16="http://schemas.microsoft.com/office/drawing/2014/main" id="{598BBBD0-3072-DF48-AEA3-62F3C8CD0411}"/>
              </a:ext>
            </a:extLst>
          </p:cNvPr>
          <p:cNvSpPr/>
          <p:nvPr/>
        </p:nvSpPr>
        <p:spPr>
          <a:xfrm>
            <a:off x="1061026" y="1603044"/>
            <a:ext cx="1656996" cy="553998"/>
          </a:xfrm>
          <a:prstGeom prst="rect">
            <a:avLst/>
          </a:prstGeom>
        </p:spPr>
        <p:txBody>
          <a:bodyPr wrap="square" lIns="0" tIns="0" rIns="0" bIns="0">
            <a:spAutoFit/>
          </a:bodyPr>
          <a:lstStyle/>
          <a:p>
            <a:pPr algn="ctr"/>
            <a:r>
              <a:rPr lang="en-US" sz="1200" dirty="0">
                <a:latin typeface="IBM Plex Sans Light" panose="020B0403050203000203" pitchFamily="34" charset="0"/>
              </a:rPr>
              <a:t>of enterprise workloads have yet to migrate </a:t>
            </a:r>
            <a:br>
              <a:rPr lang="en-US" sz="1200" dirty="0">
                <a:latin typeface="IBM Plex Sans Light" panose="020B0403050203000203" pitchFamily="34" charset="0"/>
              </a:rPr>
            </a:br>
            <a:r>
              <a:rPr lang="en-US" sz="1200" dirty="0">
                <a:latin typeface="IBM Plex Sans Light" panose="020B0403050203000203" pitchFamily="34" charset="0"/>
              </a:rPr>
              <a:t>to the cloud</a:t>
            </a:r>
          </a:p>
        </p:txBody>
      </p:sp>
    </p:spTree>
    <p:extLst>
      <p:ext uri="{BB962C8B-B14F-4D97-AF65-F5344CB8AC3E}">
        <p14:creationId xmlns:p14="http://schemas.microsoft.com/office/powerpoint/2010/main" val="2158355866"/>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D75944-FBFF-634C-AB68-AB6FECF93521}"/>
              </a:ext>
            </a:extLst>
          </p:cNvPr>
          <p:cNvSpPr>
            <a:spLocks noGrp="1"/>
          </p:cNvSpPr>
          <p:nvPr>
            <p:ph type="title"/>
          </p:nvPr>
        </p:nvSpPr>
        <p:spPr/>
        <p:txBody>
          <a:bodyPr/>
          <a:lstStyle/>
          <a:p>
            <a:r>
              <a:rPr lang="en-US" dirty="0"/>
              <a:t>Thank you</a:t>
            </a:r>
          </a:p>
        </p:txBody>
      </p:sp>
      <p:sp>
        <p:nvSpPr>
          <p:cNvPr id="4" name="Text Placeholder 3">
            <a:extLst>
              <a:ext uri="{FF2B5EF4-FFF2-40B4-BE49-F238E27FC236}">
                <a16:creationId xmlns:a16="http://schemas.microsoft.com/office/drawing/2014/main" id="{118F0CBB-2CEC-FA41-9561-0A6569C9D499}"/>
              </a:ext>
            </a:extLst>
          </p:cNvPr>
          <p:cNvSpPr>
            <a:spLocks noGrp="1"/>
          </p:cNvSpPr>
          <p:nvPr>
            <p:ph type="body" sz="quarter" idx="10"/>
          </p:nvPr>
        </p:nvSpPr>
        <p:spPr/>
        <p:txBody>
          <a:bodyPr/>
          <a:lstStyle/>
          <a:p>
            <a:pPr defTabSz="914400"/>
            <a:r>
              <a:rPr lang="en-US" dirty="0">
                <a:solidFill>
                  <a:schemeClr val="bg2"/>
                </a:solidFill>
                <a:latin typeface="IBM Plex Sans" panose="020B0503050203000203" pitchFamily="34" charset="0"/>
              </a:rPr>
              <a:t>Follow us on:</a:t>
            </a:r>
          </a:p>
          <a:p>
            <a:pPr defTabSz="914400"/>
            <a:r>
              <a:rPr lang="en-US" dirty="0">
                <a:solidFill>
                  <a:schemeClr val="accent2"/>
                </a:solidFill>
                <a:latin typeface="IBM Plex Sans" panose="020B0503050203000203" pitchFamily="34" charset="0"/>
                <a:hlinkClick r:id="rId3">
                  <a:extLst>
                    <a:ext uri="{A12FA001-AC4F-418D-AE19-62706E023703}">
                      <ahyp:hlinkClr xmlns:ahyp="http://schemas.microsoft.com/office/drawing/2018/hyperlinkcolor" val="tx"/>
                    </a:ext>
                  </a:extLst>
                </a:hlinkClick>
              </a:rPr>
              <a:t>ibm.com/security</a:t>
            </a:r>
            <a:endParaRPr lang="en-US" dirty="0">
              <a:solidFill>
                <a:schemeClr val="accent2"/>
              </a:solidFill>
              <a:latin typeface="IBM Plex Sans" panose="020B0503050203000203" pitchFamily="34" charset="0"/>
            </a:endParaRPr>
          </a:p>
          <a:p>
            <a:pPr defTabSz="914400"/>
            <a:r>
              <a:rPr lang="en-US" dirty="0">
                <a:solidFill>
                  <a:schemeClr val="accent2"/>
                </a:solidFill>
                <a:latin typeface="IBM Plex Sans" panose="020B0503050203000203" pitchFamily="34" charset="0"/>
                <a:hlinkClick r:id="rId4">
                  <a:extLst>
                    <a:ext uri="{A12FA001-AC4F-418D-AE19-62706E023703}">
                      <ahyp:hlinkClr xmlns:ahyp="http://schemas.microsoft.com/office/drawing/2018/hyperlinkcolor" val="tx"/>
                    </a:ext>
                  </a:extLst>
                </a:hlinkClick>
              </a:rPr>
              <a:t>securityintelligence.com</a:t>
            </a:r>
            <a:endParaRPr lang="en-US" dirty="0">
              <a:solidFill>
                <a:schemeClr val="accent2"/>
              </a:solidFill>
              <a:latin typeface="IBM Plex Sans" panose="020B0503050203000203" pitchFamily="34" charset="0"/>
            </a:endParaRPr>
          </a:p>
          <a:p>
            <a:pPr defTabSz="914400"/>
            <a:r>
              <a:rPr lang="en-US" dirty="0">
                <a:solidFill>
                  <a:schemeClr val="accent2"/>
                </a:solidFill>
                <a:latin typeface="IBM Plex Sans" panose="020B0503050203000203" pitchFamily="34" charset="0"/>
                <a:hlinkClick r:id="rId5">
                  <a:extLst>
                    <a:ext uri="{A12FA001-AC4F-418D-AE19-62706E023703}">
                      <ahyp:hlinkClr xmlns:ahyp="http://schemas.microsoft.com/office/drawing/2018/hyperlinkcolor" val="tx"/>
                    </a:ext>
                  </a:extLst>
                </a:hlinkClick>
              </a:rPr>
              <a:t>ibm.com/security/community</a:t>
            </a:r>
            <a:endParaRPr lang="en-US" dirty="0">
              <a:solidFill>
                <a:schemeClr val="accent2"/>
              </a:solidFill>
              <a:latin typeface="IBM Plex Sans" panose="020B0503050203000203" pitchFamily="34" charset="0"/>
            </a:endParaRPr>
          </a:p>
          <a:p>
            <a:pPr defTabSz="914400"/>
            <a:r>
              <a:rPr lang="en-US" dirty="0">
                <a:solidFill>
                  <a:schemeClr val="accent2"/>
                </a:solidFill>
                <a:latin typeface="IBM Plex Sans" panose="020B0503050203000203" pitchFamily="34" charset="0"/>
                <a:hlinkClick r:id="rId6">
                  <a:extLst>
                    <a:ext uri="{A12FA001-AC4F-418D-AE19-62706E023703}">
                      <ahyp:hlinkClr xmlns:ahyp="http://schemas.microsoft.com/office/drawing/2018/hyperlinkcolor" val="tx"/>
                    </a:ext>
                  </a:extLst>
                </a:hlinkClick>
              </a:rPr>
              <a:t>xforce.ibmcloud.com</a:t>
            </a:r>
            <a:endParaRPr lang="en-US" dirty="0">
              <a:solidFill>
                <a:schemeClr val="accent2"/>
              </a:solidFill>
              <a:latin typeface="IBM Plex Sans" panose="020B0503050203000203" pitchFamily="34" charset="0"/>
            </a:endParaRPr>
          </a:p>
          <a:p>
            <a:pPr defTabSz="914400"/>
            <a:r>
              <a:rPr lang="en-US" dirty="0">
                <a:solidFill>
                  <a:schemeClr val="accent2"/>
                </a:solidFill>
                <a:latin typeface="IBM Plex Sans" panose="020B0503050203000203" pitchFamily="34" charset="0"/>
                <a:hlinkClick r:id="rId7">
                  <a:extLst>
                    <a:ext uri="{A12FA001-AC4F-418D-AE19-62706E023703}">
                      <ahyp:hlinkClr xmlns:ahyp="http://schemas.microsoft.com/office/drawing/2018/hyperlinkcolor" val="tx"/>
                    </a:ext>
                  </a:extLst>
                </a:hlinkClick>
              </a:rPr>
              <a:t>@ibmsecurity</a:t>
            </a:r>
            <a:endParaRPr lang="en-US" dirty="0">
              <a:solidFill>
                <a:schemeClr val="accent2"/>
              </a:solidFill>
              <a:latin typeface="IBM Plex Sans" panose="020B0503050203000203" pitchFamily="34" charset="0"/>
            </a:endParaRPr>
          </a:p>
          <a:p>
            <a:pPr defTabSz="914400"/>
            <a:r>
              <a:rPr lang="en-US" dirty="0">
                <a:solidFill>
                  <a:schemeClr val="accent2"/>
                </a:solidFill>
                <a:latin typeface="IBM Plex Sans" panose="020B0503050203000203" pitchFamily="34" charset="0"/>
                <a:hlinkClick r:id="rId8">
                  <a:extLst>
                    <a:ext uri="{A12FA001-AC4F-418D-AE19-62706E023703}">
                      <ahyp:hlinkClr xmlns:ahyp="http://schemas.microsoft.com/office/drawing/2018/hyperlinkcolor" val="tx"/>
                    </a:ext>
                  </a:extLst>
                </a:hlinkClick>
              </a:rPr>
              <a:t>youtube.com/ibmsecurity</a:t>
            </a:r>
            <a:endParaRPr lang="en-US" dirty="0">
              <a:solidFill>
                <a:schemeClr val="accent2"/>
              </a:solidFill>
              <a:latin typeface="IBM Plex Sans" panose="020B0503050203000203" pitchFamily="34" charset="0"/>
            </a:endParaRPr>
          </a:p>
        </p:txBody>
      </p:sp>
    </p:spTree>
    <p:extLst>
      <p:ext uri="{BB962C8B-B14F-4D97-AF65-F5344CB8AC3E}">
        <p14:creationId xmlns:p14="http://schemas.microsoft.com/office/powerpoint/2010/main" val="274751363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4613AD-FBA2-BD4F-9C46-F6B8FC6C16EA}"/>
              </a:ext>
            </a:extLst>
          </p:cNvPr>
          <p:cNvSpPr/>
          <p:nvPr/>
        </p:nvSpPr>
        <p:spPr bwMode="auto">
          <a:xfrm>
            <a:off x="4111852" y="0"/>
            <a:ext cx="5032147" cy="5143500"/>
          </a:xfrm>
          <a:prstGeom prst="rect">
            <a:avLst/>
          </a:prstGeom>
          <a:solidFill>
            <a:schemeClr val="tx1">
              <a:lumMod val="85000"/>
              <a:lumOff val="15000"/>
            </a:schemeClr>
          </a:solidFill>
          <a:ln w="19050">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sp>
        <p:nvSpPr>
          <p:cNvPr id="2" name="Title 1">
            <a:extLst>
              <a:ext uri="{FF2B5EF4-FFF2-40B4-BE49-F238E27FC236}">
                <a16:creationId xmlns:a16="http://schemas.microsoft.com/office/drawing/2014/main" id="{85376A7A-F6B8-5345-9688-0BEEFCC6E764}"/>
              </a:ext>
            </a:extLst>
          </p:cNvPr>
          <p:cNvSpPr>
            <a:spLocks noGrp="1"/>
          </p:cNvSpPr>
          <p:nvPr>
            <p:ph type="title"/>
          </p:nvPr>
        </p:nvSpPr>
        <p:spPr>
          <a:xfrm>
            <a:off x="206054" y="284714"/>
            <a:ext cx="3905797" cy="804672"/>
          </a:xfrm>
        </p:spPr>
        <p:txBody>
          <a:bodyPr/>
          <a:lstStyle/>
          <a:p>
            <a:r>
              <a:rPr lang="en-US" dirty="0"/>
              <a:t>Securing  Your Hybrid Multicloud Environment</a:t>
            </a:r>
            <a:endParaRPr lang="en-US" sz="2800" dirty="0"/>
          </a:p>
        </p:txBody>
      </p:sp>
      <p:sp>
        <p:nvSpPr>
          <p:cNvPr id="4" name="Slide Number Placeholder 3">
            <a:extLst>
              <a:ext uri="{FF2B5EF4-FFF2-40B4-BE49-F238E27FC236}">
                <a16:creationId xmlns:a16="http://schemas.microsoft.com/office/drawing/2014/main" id="{A3E9DF40-3BBD-4C4D-8926-1A86063F30D3}"/>
              </a:ext>
            </a:extLst>
          </p:cNvPr>
          <p:cNvSpPr>
            <a:spLocks noGrp="1"/>
          </p:cNvSpPr>
          <p:nvPr>
            <p:ph type="sldNum" sz="quarter" idx="11"/>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59395FB3-9C97-154F-86B2-7E381B951268}" type="slidenum">
              <a:rPr kumimoji="0" lang="en-US" sz="600" b="0" i="0" u="none" strike="noStrike" kern="1200" cap="none" spc="0" normalizeH="0" baseline="0" noProof="0" smtClean="0">
                <a:ln>
                  <a:noFill/>
                </a:ln>
                <a:solidFill>
                  <a:srgbClr val="868D95"/>
                </a:solidFill>
                <a:effectLst/>
                <a:uLnTx/>
                <a:uFillTx/>
                <a:latin typeface="IBM Plex Sans Light" panose="020B0403050203000203" pitchFamily="34" charset="77"/>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3</a:t>
            </a:fld>
            <a:endParaRPr kumimoji="0" lang="en-US" sz="600" b="0" i="0" u="none" strike="noStrike" kern="1200" cap="none" spc="0" normalizeH="0" baseline="0" noProof="0" dirty="0">
              <a:ln>
                <a:noFill/>
              </a:ln>
              <a:solidFill>
                <a:srgbClr val="868D95"/>
              </a:solidFill>
              <a:effectLst/>
              <a:uLnTx/>
              <a:uFillTx/>
              <a:latin typeface="IBM Plex Sans Light" panose="020B0403050203000203" pitchFamily="34" charset="77"/>
              <a:ea typeface="+mn-ea"/>
              <a:cs typeface="+mn-cs"/>
            </a:endParaRPr>
          </a:p>
        </p:txBody>
      </p:sp>
      <p:sp>
        <p:nvSpPr>
          <p:cNvPr id="23" name="TextBox 22">
            <a:extLst>
              <a:ext uri="{FF2B5EF4-FFF2-40B4-BE49-F238E27FC236}">
                <a16:creationId xmlns:a16="http://schemas.microsoft.com/office/drawing/2014/main" id="{6F7ED853-B377-224A-B690-C5B73E931ED7}"/>
              </a:ext>
            </a:extLst>
          </p:cNvPr>
          <p:cNvSpPr txBox="1"/>
          <p:nvPr/>
        </p:nvSpPr>
        <p:spPr>
          <a:xfrm>
            <a:off x="401078" y="2843718"/>
            <a:ext cx="671760" cy="276999"/>
          </a:xfrm>
          <a:prstGeom prst="rect">
            <a:avLst/>
          </a:prstGeom>
          <a:grpFill/>
          <a:ln w="12700" cap="flat">
            <a:noFill/>
            <a:miter lim="400000"/>
          </a:ln>
          <a:effectLst/>
          <a:sp3d/>
        </p:spPr>
        <p:txBody>
          <a:bodyPr rot="0" spcFirstLastPara="1" vertOverflow="overflow" horzOverflow="overflow" vert="horz" wrap="square" lIns="0" tIns="0" rIns="0" bIns="0" numCol="1" spcCol="38100" rtlCol="0" anchor="t">
            <a:spAutoFit/>
          </a:bodyPr>
          <a:lstStyle/>
          <a:p>
            <a:pPr marL="10584" marR="0" lvl="0" indent="0" algn="l" defTabSz="912563" rtl="0" eaLnBrk="1" fontAlgn="base" latinLnBrk="0" hangingPunct="1">
              <a:lnSpc>
                <a:spcPct val="90000"/>
              </a:lnSpc>
              <a:spcBef>
                <a:spcPct val="0"/>
              </a:spcBef>
              <a:spcAft>
                <a:spcPct val="0"/>
              </a:spcAft>
              <a:buClrTx/>
              <a:buSzTx/>
              <a:buFontTx/>
              <a:buNone/>
              <a:tabLst/>
              <a:defRPr/>
            </a:pPr>
            <a:r>
              <a:rPr kumimoji="0" lang="en-US" sz="1000" b="0" i="0" u="none" strike="noStrike" kern="0" cap="none" spc="0" normalizeH="0" baseline="0" noProof="0" dirty="0">
                <a:ln>
                  <a:noFill/>
                </a:ln>
                <a:solidFill>
                  <a:srgbClr val="6EA6FF"/>
                </a:solidFill>
                <a:effectLst/>
                <a:uLnTx/>
                <a:uFillTx/>
                <a:latin typeface="IBM Plex Sans"/>
                <a:ea typeface="ＭＳ Ｐゴシック" pitchFamily="34" charset="-128"/>
                <a:cs typeface="+mn-cs"/>
              </a:rPr>
              <a:t>SECURITY </a:t>
            </a:r>
          </a:p>
          <a:p>
            <a:pPr marL="10584" marR="0" lvl="0" indent="0" algn="l" defTabSz="912563" rtl="0" eaLnBrk="1" fontAlgn="base" latinLnBrk="0" hangingPunct="1">
              <a:lnSpc>
                <a:spcPct val="90000"/>
              </a:lnSpc>
              <a:spcBef>
                <a:spcPct val="0"/>
              </a:spcBef>
              <a:spcAft>
                <a:spcPct val="0"/>
              </a:spcAft>
              <a:buClrTx/>
              <a:buSzTx/>
              <a:buFontTx/>
              <a:buNone/>
              <a:tabLst/>
              <a:defRPr/>
            </a:pPr>
            <a:r>
              <a:rPr kumimoji="0" lang="en-US" sz="1000" b="0" i="0" u="none" strike="noStrike" kern="0" cap="none" spc="0" normalizeH="0" baseline="0" noProof="0" dirty="0">
                <a:ln>
                  <a:noFill/>
                </a:ln>
                <a:solidFill>
                  <a:srgbClr val="6EA6FF"/>
                </a:solidFill>
                <a:effectLst/>
                <a:uLnTx/>
                <a:uFillTx/>
                <a:latin typeface="IBM Plex Sans"/>
                <a:ea typeface="ＭＳ Ｐゴシック" pitchFamily="34" charset="-128"/>
                <a:cs typeface="+mn-cs"/>
              </a:rPr>
              <a:t>TOOLS</a:t>
            </a:r>
          </a:p>
        </p:txBody>
      </p:sp>
      <p:grpSp>
        <p:nvGrpSpPr>
          <p:cNvPr id="24" name="Group 23">
            <a:extLst>
              <a:ext uri="{FF2B5EF4-FFF2-40B4-BE49-F238E27FC236}">
                <a16:creationId xmlns:a16="http://schemas.microsoft.com/office/drawing/2014/main" id="{7C11A171-9277-3648-AC6B-0BB5156962F7}"/>
              </a:ext>
            </a:extLst>
          </p:cNvPr>
          <p:cNvGrpSpPr/>
          <p:nvPr/>
        </p:nvGrpSpPr>
        <p:grpSpPr>
          <a:xfrm>
            <a:off x="472346" y="1470795"/>
            <a:ext cx="2982509" cy="2178458"/>
            <a:chOff x="2975393" y="1511123"/>
            <a:chExt cx="3510964" cy="2564448"/>
          </a:xfrm>
        </p:grpSpPr>
        <p:sp>
          <p:nvSpPr>
            <p:cNvPr id="25" name="TextBox 24">
              <a:extLst>
                <a:ext uri="{FF2B5EF4-FFF2-40B4-BE49-F238E27FC236}">
                  <a16:creationId xmlns:a16="http://schemas.microsoft.com/office/drawing/2014/main" id="{8794FA97-825F-6641-B623-5B05FC3D081C}"/>
                </a:ext>
              </a:extLst>
            </p:cNvPr>
            <p:cNvSpPr txBox="1"/>
            <p:nvPr/>
          </p:nvSpPr>
          <p:spPr>
            <a:xfrm>
              <a:off x="3686974" y="3390716"/>
              <a:ext cx="1549656" cy="166199"/>
            </a:xfrm>
            <a:prstGeom prst="rect">
              <a:avLst/>
            </a:prstGeom>
            <a:grpFill/>
            <a:ln w="12700" cap="flat">
              <a:noFill/>
              <a:miter lim="400000"/>
            </a:ln>
            <a:effectLst/>
            <a:sp3d/>
          </p:spPr>
          <p:txBody>
            <a:bodyPr rot="0" spcFirstLastPara="1" vertOverflow="overflow" horzOverflow="overflow" vert="horz" wrap="square" lIns="0" tIns="0" rIns="0" bIns="0" numCol="1" spcCol="38100" rtlCol="0" anchor="t">
              <a:spAutoFit/>
            </a:bodyPr>
            <a:lstStyle/>
            <a:p>
              <a:pPr marL="10584" marR="0" lvl="0" indent="0" algn="l" defTabSz="912563" rtl="0" eaLnBrk="1" fontAlgn="base" latinLnBrk="0" hangingPunct="1">
                <a:lnSpc>
                  <a:spcPct val="90000"/>
                </a:lnSpc>
                <a:spcBef>
                  <a:spcPct val="0"/>
                </a:spcBef>
                <a:spcAft>
                  <a:spcPct val="0"/>
                </a:spcAft>
                <a:buClrTx/>
                <a:buSzTx/>
                <a:buFontTx/>
                <a:buNone/>
                <a:tabLst/>
                <a:defRPr/>
              </a:pPr>
              <a:endParaRPr kumimoji="0" lang="en-US" sz="1200" b="1" i="0" u="none" strike="noStrike" kern="0" cap="none" spc="0" normalizeH="0" baseline="0" noProof="0" dirty="0">
                <a:ln>
                  <a:noFill/>
                </a:ln>
                <a:solidFill>
                  <a:srgbClr val="6BA3FF"/>
                </a:solidFill>
                <a:effectLst/>
                <a:uLnTx/>
                <a:uFillTx/>
                <a:latin typeface="IBM Plex Sans"/>
                <a:ea typeface="ＭＳ Ｐゴシック" pitchFamily="34" charset="-128"/>
                <a:cs typeface="+mn-cs"/>
              </a:endParaRPr>
            </a:p>
          </p:txBody>
        </p:sp>
        <p:sp>
          <p:nvSpPr>
            <p:cNvPr id="26" name="Rectangle 66">
              <a:extLst>
                <a:ext uri="{FF2B5EF4-FFF2-40B4-BE49-F238E27FC236}">
                  <a16:creationId xmlns:a16="http://schemas.microsoft.com/office/drawing/2014/main" id="{CC2D2E32-9517-CC48-8FD7-2CBF8AABB032}"/>
                </a:ext>
              </a:extLst>
            </p:cNvPr>
            <p:cNvSpPr/>
            <p:nvPr/>
          </p:nvSpPr>
          <p:spPr>
            <a:xfrm>
              <a:off x="4157887" y="2756508"/>
              <a:ext cx="580854" cy="1319061"/>
            </a:xfrm>
            <a:custGeom>
              <a:avLst/>
              <a:gdLst>
                <a:gd name="connsiteX0" fmla="*/ 0 w 274682"/>
                <a:gd name="connsiteY0" fmla="*/ 0 h 514402"/>
                <a:gd name="connsiteX1" fmla="*/ 274682 w 274682"/>
                <a:gd name="connsiteY1" fmla="*/ 0 h 514402"/>
                <a:gd name="connsiteX2" fmla="*/ 274682 w 274682"/>
                <a:gd name="connsiteY2" fmla="*/ 514402 h 514402"/>
                <a:gd name="connsiteX3" fmla="*/ 0 w 274682"/>
                <a:gd name="connsiteY3" fmla="*/ 514402 h 514402"/>
                <a:gd name="connsiteX4" fmla="*/ 0 w 274682"/>
                <a:gd name="connsiteY4" fmla="*/ 0 h 514402"/>
                <a:gd name="connsiteX0" fmla="*/ 0 w 274682"/>
                <a:gd name="connsiteY0" fmla="*/ 89378 h 514402"/>
                <a:gd name="connsiteX1" fmla="*/ 274682 w 274682"/>
                <a:gd name="connsiteY1" fmla="*/ 0 h 514402"/>
                <a:gd name="connsiteX2" fmla="*/ 274682 w 274682"/>
                <a:gd name="connsiteY2" fmla="*/ 514402 h 514402"/>
                <a:gd name="connsiteX3" fmla="*/ 0 w 274682"/>
                <a:gd name="connsiteY3" fmla="*/ 514402 h 514402"/>
                <a:gd name="connsiteX4" fmla="*/ 0 w 274682"/>
                <a:gd name="connsiteY4" fmla="*/ 89378 h 514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682" h="514402">
                  <a:moveTo>
                    <a:pt x="0" y="89378"/>
                  </a:moveTo>
                  <a:lnTo>
                    <a:pt x="274682" y="0"/>
                  </a:lnTo>
                  <a:lnTo>
                    <a:pt x="274682" y="514402"/>
                  </a:lnTo>
                  <a:lnTo>
                    <a:pt x="0" y="514402"/>
                  </a:lnTo>
                  <a:lnTo>
                    <a:pt x="0" y="89378"/>
                  </a:lnTo>
                  <a:close/>
                </a:path>
              </a:pathLst>
            </a:custGeom>
            <a:solidFill>
              <a:schemeClr val="tx1"/>
            </a:solidFill>
            <a:ln w="6350">
              <a:solidFill>
                <a:schemeClr val="accent4"/>
              </a:solidFill>
            </a:ln>
          </p:spPr>
          <p:txBody>
            <a:bodyPr wrap="square" lIns="0" rtlCol="0" anchor="ctr">
              <a:noAutofit/>
            </a:bodyPr>
            <a:lstStyle/>
            <a:p>
              <a:pPr marL="0" marR="0" lvl="0" indent="0" algn="l" defTabSz="617220" rtl="0" eaLnBrk="1" fontAlgn="auto" latinLnBrk="0" hangingPunct="1">
                <a:lnSpc>
                  <a:spcPct val="90000"/>
                </a:lnSpc>
                <a:spcBef>
                  <a:spcPts val="600"/>
                </a:spcBef>
                <a:spcAft>
                  <a:spcPts val="0"/>
                </a:spcAft>
                <a:buClrTx/>
                <a:buSzTx/>
                <a:buFontTx/>
                <a:buNone/>
                <a:tabLst/>
                <a:defRPr/>
              </a:pPr>
              <a:endParaRPr kumimoji="0" lang="en-US" sz="700" b="0" i="0" u="none" strike="noStrike" kern="1200" cap="none" spc="-20" normalizeH="0" baseline="0" noProof="0" dirty="0">
                <a:ln>
                  <a:noFill/>
                </a:ln>
                <a:solidFill>
                  <a:srgbClr val="F2F3F8"/>
                </a:solidFill>
                <a:effectLst/>
                <a:uLnTx/>
                <a:uFillTx/>
                <a:latin typeface="IBM Plex Sans" panose="020B0503050203000203" pitchFamily="34" charset="77"/>
                <a:ea typeface="+mn-ea"/>
                <a:cs typeface="Arial" charset="0"/>
              </a:endParaRPr>
            </a:p>
          </p:txBody>
        </p:sp>
        <p:sp>
          <p:nvSpPr>
            <p:cNvPr id="27" name="Graphic 60" descr="Cloud">
              <a:extLst>
                <a:ext uri="{FF2B5EF4-FFF2-40B4-BE49-F238E27FC236}">
                  <a16:creationId xmlns:a16="http://schemas.microsoft.com/office/drawing/2014/main" id="{20535F1A-FA5A-644E-B544-CD15BCE5A418}"/>
                </a:ext>
              </a:extLst>
            </p:cNvPr>
            <p:cNvSpPr/>
            <p:nvPr/>
          </p:nvSpPr>
          <p:spPr>
            <a:xfrm>
              <a:off x="4906406" y="1585942"/>
              <a:ext cx="1579951" cy="1012595"/>
            </a:xfrm>
            <a:custGeom>
              <a:avLst/>
              <a:gdLst>
                <a:gd name="connsiteX0" fmla="*/ 694283 w 805735"/>
                <a:gd name="connsiteY0" fmla="*/ 229109 h 450827"/>
                <a:gd name="connsiteX1" fmla="*/ 684691 w 805735"/>
                <a:gd name="connsiteY1" fmla="*/ 229109 h 450827"/>
                <a:gd name="connsiteX2" fmla="*/ 684691 w 805735"/>
                <a:gd name="connsiteY2" fmla="*/ 229109 h 450827"/>
                <a:gd name="connsiteX3" fmla="*/ 624261 w 805735"/>
                <a:gd name="connsiteY3" fmla="*/ 112085 h 450827"/>
                <a:gd name="connsiteX4" fmla="*/ 492849 w 805735"/>
                <a:gd name="connsiteY4" fmla="*/ 93860 h 450827"/>
                <a:gd name="connsiteX5" fmla="*/ 299089 w 805735"/>
                <a:gd name="connsiteY5" fmla="*/ 4654 h 450827"/>
                <a:gd name="connsiteX6" fmla="*/ 166718 w 805735"/>
                <a:gd name="connsiteY6" fmla="*/ 171556 h 450827"/>
                <a:gd name="connsiteX7" fmla="*/ 166718 w 805735"/>
                <a:gd name="connsiteY7" fmla="*/ 173475 h 450827"/>
                <a:gd name="connsiteX8" fmla="*/ 28592 w 805735"/>
                <a:gd name="connsiteY8" fmla="*/ 229109 h 450827"/>
                <a:gd name="connsiteX9" fmla="*/ 13245 w 805735"/>
                <a:gd name="connsiteY9" fmla="*/ 376827 h 450827"/>
                <a:gd name="connsiteX10" fmla="*/ 136983 w 805735"/>
                <a:gd name="connsiteY10" fmla="*/ 459319 h 450827"/>
                <a:gd name="connsiteX11" fmla="*/ 136983 w 805735"/>
                <a:gd name="connsiteY11" fmla="*/ 460278 h 450827"/>
                <a:gd name="connsiteX12" fmla="*/ 693324 w 805735"/>
                <a:gd name="connsiteY12" fmla="*/ 460278 h 450827"/>
                <a:gd name="connsiteX13" fmla="*/ 808429 w 805735"/>
                <a:gd name="connsiteY13" fmla="*/ 345173 h 450827"/>
                <a:gd name="connsiteX14" fmla="*/ 694283 w 805735"/>
                <a:gd name="connsiteY14" fmla="*/ 229109 h 450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5735" h="450827">
                  <a:moveTo>
                    <a:pt x="694283" y="229109"/>
                  </a:moveTo>
                  <a:cubicBezTo>
                    <a:pt x="691405" y="229109"/>
                    <a:pt x="687569" y="229109"/>
                    <a:pt x="684691" y="229109"/>
                  </a:cubicBezTo>
                  <a:cubicBezTo>
                    <a:pt x="684691" y="229109"/>
                    <a:pt x="684691" y="229109"/>
                    <a:pt x="684691" y="229109"/>
                  </a:cubicBezTo>
                  <a:cubicBezTo>
                    <a:pt x="684691" y="182108"/>
                    <a:pt x="661670" y="138943"/>
                    <a:pt x="624261" y="112085"/>
                  </a:cubicBezTo>
                  <a:cubicBezTo>
                    <a:pt x="585893" y="85228"/>
                    <a:pt x="536973" y="78513"/>
                    <a:pt x="492849" y="93860"/>
                  </a:cubicBezTo>
                  <a:cubicBezTo>
                    <a:pt x="456399" y="22879"/>
                    <a:pt x="375826" y="-13571"/>
                    <a:pt x="299089" y="4654"/>
                  </a:cubicBezTo>
                  <a:cubicBezTo>
                    <a:pt x="222353" y="22879"/>
                    <a:pt x="166718" y="91942"/>
                    <a:pt x="166718" y="171556"/>
                  </a:cubicBezTo>
                  <a:cubicBezTo>
                    <a:pt x="166718" y="171556"/>
                    <a:pt x="166718" y="172516"/>
                    <a:pt x="166718" y="173475"/>
                  </a:cubicBezTo>
                  <a:cubicBezTo>
                    <a:pt x="113962" y="164842"/>
                    <a:pt x="61206" y="186904"/>
                    <a:pt x="28592" y="229109"/>
                  </a:cubicBezTo>
                  <a:cubicBezTo>
                    <a:pt x="-3061" y="272273"/>
                    <a:pt x="-8817" y="328866"/>
                    <a:pt x="13245" y="376827"/>
                  </a:cubicBezTo>
                  <a:cubicBezTo>
                    <a:pt x="36266" y="424787"/>
                    <a:pt x="84227" y="456441"/>
                    <a:pt x="136983" y="459319"/>
                  </a:cubicBezTo>
                  <a:lnTo>
                    <a:pt x="136983" y="460278"/>
                  </a:lnTo>
                  <a:lnTo>
                    <a:pt x="693324" y="460278"/>
                  </a:lnTo>
                  <a:cubicBezTo>
                    <a:pt x="756632" y="460278"/>
                    <a:pt x="808429" y="408481"/>
                    <a:pt x="808429" y="345173"/>
                  </a:cubicBezTo>
                  <a:cubicBezTo>
                    <a:pt x="808429" y="281865"/>
                    <a:pt x="757591" y="229109"/>
                    <a:pt x="694283" y="229109"/>
                  </a:cubicBezTo>
                  <a:close/>
                </a:path>
              </a:pathLst>
            </a:custGeom>
            <a:solidFill>
              <a:schemeClr val="tx1"/>
            </a:solidFill>
            <a:ln w="6350" cap="flat">
              <a:solidFill>
                <a:schemeClr val="accent4"/>
              </a:solidFill>
              <a:prstDash val="solid"/>
              <a:miter/>
            </a:ln>
          </p:spPr>
          <p:txBody>
            <a:bodyPr rtlCol="0" anchor="ctr"/>
            <a:lstStyle/>
            <a:p>
              <a:pPr marL="0" marR="0" lvl="0" indent="0" algn="l" defTabSz="685983" rtl="0" eaLnBrk="1" fontAlgn="auto" latinLnBrk="0" hangingPunct="1">
                <a:lnSpc>
                  <a:spcPct val="9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IBMPlexSans"/>
                <a:ea typeface="+mn-ea"/>
                <a:cs typeface="+mn-cs"/>
              </a:endParaRPr>
            </a:p>
          </p:txBody>
        </p:sp>
        <p:sp>
          <p:nvSpPr>
            <p:cNvPr id="28" name="TextBox 27">
              <a:extLst>
                <a:ext uri="{FF2B5EF4-FFF2-40B4-BE49-F238E27FC236}">
                  <a16:creationId xmlns:a16="http://schemas.microsoft.com/office/drawing/2014/main" id="{E58A09C6-440B-BB49-B20D-27FB76E8525C}"/>
                </a:ext>
              </a:extLst>
            </p:cNvPr>
            <p:cNvSpPr txBox="1"/>
            <p:nvPr/>
          </p:nvSpPr>
          <p:spPr>
            <a:xfrm>
              <a:off x="5250039" y="2090516"/>
              <a:ext cx="879659" cy="3423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noAutofit/>
            </a:bodyPr>
            <a:lstStyle/>
            <a:p>
              <a:pPr marL="0" marR="0" lvl="0" indent="0" algn="ctr" defTabSz="914400" rtl="0" eaLnBrk="1" fontAlgn="base" latinLnBrk="0" hangingPunct="1">
                <a:lnSpc>
                  <a:spcPct val="90000"/>
                </a:lnSpc>
                <a:spcBef>
                  <a:spcPts val="0"/>
                </a:spcBef>
                <a:spcAft>
                  <a:spcPct val="0"/>
                </a:spcAft>
                <a:buClrTx/>
                <a:buSzTx/>
                <a:buFontTx/>
                <a:buNone/>
                <a:tabLst/>
                <a:defRPr/>
              </a:pPr>
              <a:r>
                <a:rPr kumimoji="0" lang="en-US" sz="1050" b="0" i="0" u="none" strike="noStrike" kern="1200" cap="none" spc="0" normalizeH="0" baseline="0" noProof="0" dirty="0">
                  <a:ln>
                    <a:noFill/>
                  </a:ln>
                  <a:solidFill>
                    <a:srgbClr val="F2F3F8"/>
                  </a:solidFill>
                  <a:effectLst/>
                  <a:uLnTx/>
                  <a:uFillTx/>
                  <a:latin typeface="IBMPlexSans"/>
                  <a:ea typeface="ＭＳ Ｐゴシック" pitchFamily="34" charset="-128"/>
                  <a:cs typeface="Arial" charset="0"/>
                </a:rPr>
                <a:t>Private</a:t>
              </a:r>
              <a:br>
                <a:rPr kumimoji="0" lang="en-US" sz="1050" b="0" i="0" u="none" strike="noStrike" kern="1200" cap="none" spc="0" normalizeH="0" baseline="0" noProof="0" dirty="0">
                  <a:ln>
                    <a:noFill/>
                  </a:ln>
                  <a:solidFill>
                    <a:srgbClr val="F2F3F8"/>
                  </a:solidFill>
                  <a:effectLst/>
                  <a:uLnTx/>
                  <a:uFillTx/>
                  <a:latin typeface="IBMPlexSans"/>
                  <a:ea typeface="ＭＳ Ｐゴシック" pitchFamily="34" charset="-128"/>
                  <a:cs typeface="Arial" charset="0"/>
                </a:rPr>
              </a:br>
              <a:r>
                <a:rPr kumimoji="0" lang="en-US" sz="1050" b="0" i="0" u="none" strike="noStrike" kern="1200" cap="none" spc="0" normalizeH="0" baseline="0" noProof="0" dirty="0">
                  <a:ln>
                    <a:noFill/>
                  </a:ln>
                  <a:solidFill>
                    <a:srgbClr val="F2F3F8"/>
                  </a:solidFill>
                  <a:effectLst/>
                  <a:uLnTx/>
                  <a:uFillTx/>
                  <a:latin typeface="IBMPlexSans"/>
                  <a:ea typeface="ＭＳ Ｐゴシック" pitchFamily="34" charset="-128"/>
                  <a:cs typeface="Arial" charset="0"/>
                </a:rPr>
                <a:t>Cloud</a:t>
              </a:r>
            </a:p>
          </p:txBody>
        </p:sp>
        <p:sp>
          <p:nvSpPr>
            <p:cNvPr id="29" name="Rectangle 66">
              <a:extLst>
                <a:ext uri="{FF2B5EF4-FFF2-40B4-BE49-F238E27FC236}">
                  <a16:creationId xmlns:a16="http://schemas.microsoft.com/office/drawing/2014/main" id="{0684E552-35A3-474F-8ED9-C002256E9A74}"/>
                </a:ext>
              </a:extLst>
            </p:cNvPr>
            <p:cNvSpPr/>
            <p:nvPr/>
          </p:nvSpPr>
          <p:spPr>
            <a:xfrm>
              <a:off x="3918753" y="3290347"/>
              <a:ext cx="234196" cy="785224"/>
            </a:xfrm>
            <a:custGeom>
              <a:avLst/>
              <a:gdLst>
                <a:gd name="connsiteX0" fmla="*/ 0 w 274682"/>
                <a:gd name="connsiteY0" fmla="*/ 0 h 514402"/>
                <a:gd name="connsiteX1" fmla="*/ 274682 w 274682"/>
                <a:gd name="connsiteY1" fmla="*/ 0 h 514402"/>
                <a:gd name="connsiteX2" fmla="*/ 274682 w 274682"/>
                <a:gd name="connsiteY2" fmla="*/ 514402 h 514402"/>
                <a:gd name="connsiteX3" fmla="*/ 0 w 274682"/>
                <a:gd name="connsiteY3" fmla="*/ 514402 h 514402"/>
                <a:gd name="connsiteX4" fmla="*/ 0 w 274682"/>
                <a:gd name="connsiteY4" fmla="*/ 0 h 514402"/>
                <a:gd name="connsiteX0" fmla="*/ 0 w 274682"/>
                <a:gd name="connsiteY0" fmla="*/ 89378 h 514402"/>
                <a:gd name="connsiteX1" fmla="*/ 274682 w 274682"/>
                <a:gd name="connsiteY1" fmla="*/ 0 h 514402"/>
                <a:gd name="connsiteX2" fmla="*/ 274682 w 274682"/>
                <a:gd name="connsiteY2" fmla="*/ 514402 h 514402"/>
                <a:gd name="connsiteX3" fmla="*/ 0 w 274682"/>
                <a:gd name="connsiteY3" fmla="*/ 514402 h 514402"/>
                <a:gd name="connsiteX4" fmla="*/ 0 w 274682"/>
                <a:gd name="connsiteY4" fmla="*/ 89378 h 514402"/>
                <a:gd name="connsiteX0" fmla="*/ 0 w 282394"/>
                <a:gd name="connsiteY0" fmla="*/ 35059 h 460083"/>
                <a:gd name="connsiteX1" fmla="*/ 282394 w 282394"/>
                <a:gd name="connsiteY1" fmla="*/ 0 h 460083"/>
                <a:gd name="connsiteX2" fmla="*/ 274682 w 282394"/>
                <a:gd name="connsiteY2" fmla="*/ 460083 h 460083"/>
                <a:gd name="connsiteX3" fmla="*/ 0 w 282394"/>
                <a:gd name="connsiteY3" fmla="*/ 460083 h 460083"/>
                <a:gd name="connsiteX4" fmla="*/ 0 w 282394"/>
                <a:gd name="connsiteY4" fmla="*/ 35059 h 460083"/>
                <a:gd name="connsiteX0" fmla="*/ 0 w 305530"/>
                <a:gd name="connsiteY0" fmla="*/ 60130 h 460083"/>
                <a:gd name="connsiteX1" fmla="*/ 305530 w 305530"/>
                <a:gd name="connsiteY1" fmla="*/ 0 h 460083"/>
                <a:gd name="connsiteX2" fmla="*/ 297818 w 305530"/>
                <a:gd name="connsiteY2" fmla="*/ 460083 h 460083"/>
                <a:gd name="connsiteX3" fmla="*/ 23136 w 305530"/>
                <a:gd name="connsiteY3" fmla="*/ 460083 h 460083"/>
                <a:gd name="connsiteX4" fmla="*/ 0 w 305530"/>
                <a:gd name="connsiteY4" fmla="*/ 60130 h 460083"/>
                <a:gd name="connsiteX0" fmla="*/ 0 w 290106"/>
                <a:gd name="connsiteY0" fmla="*/ 64308 h 460083"/>
                <a:gd name="connsiteX1" fmla="*/ 290106 w 290106"/>
                <a:gd name="connsiteY1" fmla="*/ 0 h 460083"/>
                <a:gd name="connsiteX2" fmla="*/ 282394 w 290106"/>
                <a:gd name="connsiteY2" fmla="*/ 460083 h 460083"/>
                <a:gd name="connsiteX3" fmla="*/ 7712 w 290106"/>
                <a:gd name="connsiteY3" fmla="*/ 460083 h 460083"/>
                <a:gd name="connsiteX4" fmla="*/ 0 w 290106"/>
                <a:gd name="connsiteY4" fmla="*/ 64308 h 460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06" h="460083">
                  <a:moveTo>
                    <a:pt x="0" y="64308"/>
                  </a:moveTo>
                  <a:lnTo>
                    <a:pt x="290106" y="0"/>
                  </a:lnTo>
                  <a:lnTo>
                    <a:pt x="282394" y="460083"/>
                  </a:lnTo>
                  <a:lnTo>
                    <a:pt x="7712" y="460083"/>
                  </a:lnTo>
                  <a:lnTo>
                    <a:pt x="0" y="64308"/>
                  </a:lnTo>
                  <a:close/>
                </a:path>
              </a:pathLst>
            </a:custGeom>
            <a:solidFill>
              <a:schemeClr val="tx1"/>
            </a:solidFill>
            <a:ln w="6350">
              <a:solidFill>
                <a:schemeClr val="accent4"/>
              </a:solidFill>
            </a:ln>
          </p:spPr>
          <p:txBody>
            <a:bodyPr wrap="square" lIns="0" rtlCol="0" anchor="ctr">
              <a:noAutofit/>
            </a:bodyPr>
            <a:lstStyle/>
            <a:p>
              <a:pPr marL="0" marR="0" lvl="0" indent="0" algn="l" defTabSz="617220" rtl="0" eaLnBrk="1" fontAlgn="auto" latinLnBrk="0" hangingPunct="1">
                <a:lnSpc>
                  <a:spcPct val="90000"/>
                </a:lnSpc>
                <a:spcBef>
                  <a:spcPts val="600"/>
                </a:spcBef>
                <a:spcAft>
                  <a:spcPts val="0"/>
                </a:spcAft>
                <a:buClrTx/>
                <a:buSzTx/>
                <a:buFontTx/>
                <a:buNone/>
                <a:tabLst/>
                <a:defRPr/>
              </a:pPr>
              <a:endParaRPr kumimoji="0" lang="en-US" sz="700" b="0" i="0" u="none" strike="noStrike" kern="1200" cap="none" spc="-20" normalizeH="0" baseline="0" noProof="0" dirty="0">
                <a:ln>
                  <a:noFill/>
                </a:ln>
                <a:solidFill>
                  <a:srgbClr val="F2F3F8"/>
                </a:solidFill>
                <a:effectLst/>
                <a:uLnTx/>
                <a:uFillTx/>
                <a:latin typeface="IBM Plex Sans" panose="020B0503050203000203" pitchFamily="34" charset="77"/>
                <a:ea typeface="+mn-ea"/>
                <a:cs typeface="Arial" charset="0"/>
              </a:endParaRPr>
            </a:p>
          </p:txBody>
        </p:sp>
        <p:sp>
          <p:nvSpPr>
            <p:cNvPr id="30" name="Rectangle 30">
              <a:extLst>
                <a:ext uri="{FF2B5EF4-FFF2-40B4-BE49-F238E27FC236}">
                  <a16:creationId xmlns:a16="http://schemas.microsoft.com/office/drawing/2014/main" id="{C569ACD8-9515-AA46-BF1C-AAE28318E7CE}"/>
                </a:ext>
              </a:extLst>
            </p:cNvPr>
            <p:cNvSpPr/>
            <p:nvPr/>
          </p:nvSpPr>
          <p:spPr>
            <a:xfrm>
              <a:off x="4742579" y="2756508"/>
              <a:ext cx="412046" cy="1319061"/>
            </a:xfrm>
            <a:custGeom>
              <a:avLst/>
              <a:gdLst>
                <a:gd name="connsiteX0" fmla="*/ 0 w 194853"/>
                <a:gd name="connsiteY0" fmla="*/ 0 h 514402"/>
                <a:gd name="connsiteX1" fmla="*/ 194853 w 194853"/>
                <a:gd name="connsiteY1" fmla="*/ 0 h 514402"/>
                <a:gd name="connsiteX2" fmla="*/ 194853 w 194853"/>
                <a:gd name="connsiteY2" fmla="*/ 514402 h 514402"/>
                <a:gd name="connsiteX3" fmla="*/ 0 w 194853"/>
                <a:gd name="connsiteY3" fmla="*/ 514402 h 514402"/>
                <a:gd name="connsiteX4" fmla="*/ 0 w 194853"/>
                <a:gd name="connsiteY4" fmla="*/ 0 h 514402"/>
                <a:gd name="connsiteX0" fmla="*/ 0 w 194853"/>
                <a:gd name="connsiteY0" fmla="*/ 0 h 514402"/>
                <a:gd name="connsiteX1" fmla="*/ 187977 w 194853"/>
                <a:gd name="connsiteY1" fmla="*/ 75627 h 514402"/>
                <a:gd name="connsiteX2" fmla="*/ 194853 w 194853"/>
                <a:gd name="connsiteY2" fmla="*/ 514402 h 514402"/>
                <a:gd name="connsiteX3" fmla="*/ 0 w 194853"/>
                <a:gd name="connsiteY3" fmla="*/ 514402 h 514402"/>
                <a:gd name="connsiteX4" fmla="*/ 0 w 194853"/>
                <a:gd name="connsiteY4" fmla="*/ 0 h 514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53" h="514402">
                  <a:moveTo>
                    <a:pt x="0" y="0"/>
                  </a:moveTo>
                  <a:lnTo>
                    <a:pt x="187977" y="75627"/>
                  </a:lnTo>
                  <a:lnTo>
                    <a:pt x="194853" y="514402"/>
                  </a:lnTo>
                  <a:lnTo>
                    <a:pt x="0" y="514402"/>
                  </a:lnTo>
                  <a:lnTo>
                    <a:pt x="0" y="0"/>
                  </a:lnTo>
                  <a:close/>
                </a:path>
              </a:pathLst>
            </a:custGeom>
            <a:solidFill>
              <a:schemeClr val="tx1"/>
            </a:solidFill>
            <a:ln w="6350">
              <a:solidFill>
                <a:schemeClr val="accent4"/>
              </a:solidFill>
            </a:ln>
          </p:spPr>
          <p:txBody>
            <a:bodyPr wrap="square" lIns="0" rtlCol="0" anchor="ctr">
              <a:noAutofit/>
            </a:bodyPr>
            <a:lstStyle/>
            <a:p>
              <a:pPr marL="0" marR="0" lvl="0" indent="0" algn="l" defTabSz="617220" rtl="0" eaLnBrk="1" fontAlgn="auto" latinLnBrk="0" hangingPunct="1">
                <a:lnSpc>
                  <a:spcPct val="90000"/>
                </a:lnSpc>
                <a:spcBef>
                  <a:spcPts val="600"/>
                </a:spcBef>
                <a:spcAft>
                  <a:spcPts val="0"/>
                </a:spcAft>
                <a:buClrTx/>
                <a:buSzTx/>
                <a:buFontTx/>
                <a:buNone/>
                <a:tabLst/>
                <a:defRPr/>
              </a:pPr>
              <a:endParaRPr kumimoji="0" lang="en-US" sz="700" b="0" i="0" u="none" strike="noStrike" kern="1200" cap="none" spc="-20" normalizeH="0" baseline="0" noProof="0" dirty="0">
                <a:ln>
                  <a:noFill/>
                </a:ln>
                <a:solidFill>
                  <a:srgbClr val="F2F3F8"/>
                </a:solidFill>
                <a:effectLst/>
                <a:uLnTx/>
                <a:uFillTx/>
                <a:latin typeface="IBM Plex Sans" panose="020B0503050203000203" pitchFamily="34" charset="77"/>
                <a:ea typeface="+mn-ea"/>
                <a:cs typeface="Arial" charset="0"/>
              </a:endParaRPr>
            </a:p>
          </p:txBody>
        </p:sp>
        <p:sp>
          <p:nvSpPr>
            <p:cNvPr id="31" name="Rectangle 30">
              <a:extLst>
                <a:ext uri="{FF2B5EF4-FFF2-40B4-BE49-F238E27FC236}">
                  <a16:creationId xmlns:a16="http://schemas.microsoft.com/office/drawing/2014/main" id="{6BD640ED-8F2B-2043-952D-1B3DF9034E01}"/>
                </a:ext>
              </a:extLst>
            </p:cNvPr>
            <p:cNvSpPr/>
            <p:nvPr/>
          </p:nvSpPr>
          <p:spPr>
            <a:xfrm>
              <a:off x="5153162" y="3373550"/>
              <a:ext cx="412046" cy="702018"/>
            </a:xfrm>
            <a:custGeom>
              <a:avLst/>
              <a:gdLst>
                <a:gd name="connsiteX0" fmla="*/ 0 w 194853"/>
                <a:gd name="connsiteY0" fmla="*/ 0 h 514402"/>
                <a:gd name="connsiteX1" fmla="*/ 194853 w 194853"/>
                <a:gd name="connsiteY1" fmla="*/ 0 h 514402"/>
                <a:gd name="connsiteX2" fmla="*/ 194853 w 194853"/>
                <a:gd name="connsiteY2" fmla="*/ 514402 h 514402"/>
                <a:gd name="connsiteX3" fmla="*/ 0 w 194853"/>
                <a:gd name="connsiteY3" fmla="*/ 514402 h 514402"/>
                <a:gd name="connsiteX4" fmla="*/ 0 w 194853"/>
                <a:gd name="connsiteY4" fmla="*/ 0 h 514402"/>
                <a:gd name="connsiteX0" fmla="*/ 0 w 194853"/>
                <a:gd name="connsiteY0" fmla="*/ 0 h 514402"/>
                <a:gd name="connsiteX1" fmla="*/ 187977 w 194853"/>
                <a:gd name="connsiteY1" fmla="*/ 75627 h 514402"/>
                <a:gd name="connsiteX2" fmla="*/ 194853 w 194853"/>
                <a:gd name="connsiteY2" fmla="*/ 514402 h 514402"/>
                <a:gd name="connsiteX3" fmla="*/ 0 w 194853"/>
                <a:gd name="connsiteY3" fmla="*/ 514402 h 514402"/>
                <a:gd name="connsiteX4" fmla="*/ 0 w 194853"/>
                <a:gd name="connsiteY4" fmla="*/ 0 h 514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53" h="514402">
                  <a:moveTo>
                    <a:pt x="0" y="0"/>
                  </a:moveTo>
                  <a:lnTo>
                    <a:pt x="187977" y="75627"/>
                  </a:lnTo>
                  <a:lnTo>
                    <a:pt x="194853" y="514402"/>
                  </a:lnTo>
                  <a:lnTo>
                    <a:pt x="0" y="514402"/>
                  </a:lnTo>
                  <a:lnTo>
                    <a:pt x="0" y="0"/>
                  </a:lnTo>
                  <a:close/>
                </a:path>
              </a:pathLst>
            </a:custGeom>
            <a:solidFill>
              <a:schemeClr val="tx1"/>
            </a:solidFill>
            <a:ln w="6350">
              <a:solidFill>
                <a:schemeClr val="accent4"/>
              </a:solidFill>
            </a:ln>
          </p:spPr>
          <p:txBody>
            <a:bodyPr wrap="square" lIns="0" rtlCol="0" anchor="ctr">
              <a:noAutofit/>
            </a:bodyPr>
            <a:lstStyle/>
            <a:p>
              <a:pPr marL="0" marR="0" lvl="0" indent="0" algn="l" defTabSz="617220" rtl="0" eaLnBrk="1" fontAlgn="auto" latinLnBrk="0" hangingPunct="1">
                <a:lnSpc>
                  <a:spcPct val="90000"/>
                </a:lnSpc>
                <a:spcBef>
                  <a:spcPts val="600"/>
                </a:spcBef>
                <a:spcAft>
                  <a:spcPts val="0"/>
                </a:spcAft>
                <a:buClrTx/>
                <a:buSzTx/>
                <a:buFontTx/>
                <a:buNone/>
                <a:tabLst/>
                <a:defRPr/>
              </a:pPr>
              <a:endParaRPr kumimoji="0" lang="en-US" sz="700" b="0" i="0" u="none" strike="noStrike" kern="1200" cap="none" spc="-20" normalizeH="0" baseline="0" noProof="0" dirty="0">
                <a:ln>
                  <a:noFill/>
                </a:ln>
                <a:solidFill>
                  <a:srgbClr val="F2F3F8"/>
                </a:solidFill>
                <a:effectLst/>
                <a:uLnTx/>
                <a:uFillTx/>
                <a:latin typeface="IBM Plex Sans" panose="020B0503050203000203" pitchFamily="34" charset="77"/>
                <a:ea typeface="+mn-ea"/>
                <a:cs typeface="Arial" charset="0"/>
              </a:endParaRPr>
            </a:p>
          </p:txBody>
        </p:sp>
        <p:sp>
          <p:nvSpPr>
            <p:cNvPr id="32" name="Rectangle 66">
              <a:extLst>
                <a:ext uri="{FF2B5EF4-FFF2-40B4-BE49-F238E27FC236}">
                  <a16:creationId xmlns:a16="http://schemas.microsoft.com/office/drawing/2014/main" id="{8790E94A-80D9-514F-8C0B-B134172A8A02}"/>
                </a:ext>
              </a:extLst>
            </p:cNvPr>
            <p:cNvSpPr/>
            <p:nvPr/>
          </p:nvSpPr>
          <p:spPr>
            <a:xfrm>
              <a:off x="4153110" y="3682069"/>
              <a:ext cx="580854" cy="229190"/>
            </a:xfrm>
            <a:custGeom>
              <a:avLst/>
              <a:gdLst>
                <a:gd name="connsiteX0" fmla="*/ 0 w 274682"/>
                <a:gd name="connsiteY0" fmla="*/ 0 h 514402"/>
                <a:gd name="connsiteX1" fmla="*/ 274682 w 274682"/>
                <a:gd name="connsiteY1" fmla="*/ 0 h 514402"/>
                <a:gd name="connsiteX2" fmla="*/ 274682 w 274682"/>
                <a:gd name="connsiteY2" fmla="*/ 514402 h 514402"/>
                <a:gd name="connsiteX3" fmla="*/ 0 w 274682"/>
                <a:gd name="connsiteY3" fmla="*/ 514402 h 514402"/>
                <a:gd name="connsiteX4" fmla="*/ 0 w 274682"/>
                <a:gd name="connsiteY4" fmla="*/ 0 h 514402"/>
                <a:gd name="connsiteX0" fmla="*/ 0 w 274682"/>
                <a:gd name="connsiteY0" fmla="*/ 89378 h 514402"/>
                <a:gd name="connsiteX1" fmla="*/ 274682 w 274682"/>
                <a:gd name="connsiteY1" fmla="*/ 0 h 514402"/>
                <a:gd name="connsiteX2" fmla="*/ 274682 w 274682"/>
                <a:gd name="connsiteY2" fmla="*/ 514402 h 514402"/>
                <a:gd name="connsiteX3" fmla="*/ 0 w 274682"/>
                <a:gd name="connsiteY3" fmla="*/ 514402 h 514402"/>
                <a:gd name="connsiteX4" fmla="*/ 0 w 274682"/>
                <a:gd name="connsiteY4" fmla="*/ 89378 h 514402"/>
                <a:gd name="connsiteX0" fmla="*/ 0 w 274682"/>
                <a:gd name="connsiteY0" fmla="*/ 89378 h 514402"/>
                <a:gd name="connsiteX1" fmla="*/ 274682 w 274682"/>
                <a:gd name="connsiteY1" fmla="*/ 0 h 514402"/>
                <a:gd name="connsiteX2" fmla="*/ 0 w 274682"/>
                <a:gd name="connsiteY2" fmla="*/ 514402 h 514402"/>
                <a:gd name="connsiteX3" fmla="*/ 0 w 274682"/>
                <a:gd name="connsiteY3" fmla="*/ 89378 h 514402"/>
                <a:gd name="connsiteX0" fmla="*/ 0 w 274682"/>
                <a:gd name="connsiteY0" fmla="*/ 89378 h 89378"/>
                <a:gd name="connsiteX1" fmla="*/ 274682 w 274682"/>
                <a:gd name="connsiteY1" fmla="*/ 0 h 89378"/>
                <a:gd name="connsiteX2" fmla="*/ 0 w 274682"/>
                <a:gd name="connsiteY2" fmla="*/ 89378 h 89378"/>
              </a:gdLst>
              <a:ahLst/>
              <a:cxnLst>
                <a:cxn ang="0">
                  <a:pos x="connsiteX0" y="connsiteY0"/>
                </a:cxn>
                <a:cxn ang="0">
                  <a:pos x="connsiteX1" y="connsiteY1"/>
                </a:cxn>
                <a:cxn ang="0">
                  <a:pos x="connsiteX2" y="connsiteY2"/>
                </a:cxn>
              </a:cxnLst>
              <a:rect l="l" t="t" r="r" b="b"/>
              <a:pathLst>
                <a:path w="274682" h="89378">
                  <a:moveTo>
                    <a:pt x="0" y="89378"/>
                  </a:moveTo>
                  <a:lnTo>
                    <a:pt x="274682" y="0"/>
                  </a:lnTo>
                  <a:lnTo>
                    <a:pt x="0" y="89378"/>
                  </a:lnTo>
                  <a:close/>
                </a:path>
              </a:pathLst>
            </a:custGeom>
            <a:solidFill>
              <a:schemeClr val="tx1"/>
            </a:solidFill>
            <a:ln w="6350">
              <a:solidFill>
                <a:schemeClr val="accent4"/>
              </a:solidFill>
            </a:ln>
          </p:spPr>
          <p:txBody>
            <a:bodyPr wrap="square" lIns="0" rtlCol="0" anchor="ctr">
              <a:noAutofit/>
            </a:bodyPr>
            <a:lstStyle/>
            <a:p>
              <a:pPr marL="0" marR="0" lvl="0" indent="0" algn="l" defTabSz="617220" rtl="0" eaLnBrk="1" fontAlgn="auto" latinLnBrk="0" hangingPunct="1">
                <a:lnSpc>
                  <a:spcPct val="90000"/>
                </a:lnSpc>
                <a:spcBef>
                  <a:spcPts val="600"/>
                </a:spcBef>
                <a:spcAft>
                  <a:spcPts val="0"/>
                </a:spcAft>
                <a:buClrTx/>
                <a:buSzTx/>
                <a:buFontTx/>
                <a:buNone/>
                <a:tabLst/>
                <a:defRPr/>
              </a:pPr>
              <a:endParaRPr kumimoji="0" lang="en-US" sz="700" b="0" i="0" u="none" strike="noStrike" kern="1200" cap="none" spc="-20" normalizeH="0" baseline="0" noProof="0" dirty="0">
                <a:ln>
                  <a:noFill/>
                </a:ln>
                <a:solidFill>
                  <a:srgbClr val="F2F3F8"/>
                </a:solidFill>
                <a:effectLst/>
                <a:uLnTx/>
                <a:uFillTx/>
                <a:latin typeface="IBM Plex Sans" panose="020B0503050203000203" pitchFamily="34" charset="77"/>
                <a:ea typeface="+mn-ea"/>
                <a:cs typeface="Arial" charset="0"/>
              </a:endParaRPr>
            </a:p>
          </p:txBody>
        </p:sp>
        <p:sp>
          <p:nvSpPr>
            <p:cNvPr id="33" name="Graphic 12" descr="Cloud">
              <a:extLst>
                <a:ext uri="{FF2B5EF4-FFF2-40B4-BE49-F238E27FC236}">
                  <a16:creationId xmlns:a16="http://schemas.microsoft.com/office/drawing/2014/main" id="{41B175C4-CE1E-0A4C-8ED2-EA0B625E5EA6}"/>
                </a:ext>
              </a:extLst>
            </p:cNvPr>
            <p:cNvSpPr/>
            <p:nvPr/>
          </p:nvSpPr>
          <p:spPr>
            <a:xfrm>
              <a:off x="3019248" y="1585942"/>
              <a:ext cx="1579951" cy="1012595"/>
            </a:xfrm>
            <a:custGeom>
              <a:avLst/>
              <a:gdLst>
                <a:gd name="connsiteX0" fmla="*/ 694283 w 805735"/>
                <a:gd name="connsiteY0" fmla="*/ 229109 h 450827"/>
                <a:gd name="connsiteX1" fmla="*/ 684691 w 805735"/>
                <a:gd name="connsiteY1" fmla="*/ 229109 h 450827"/>
                <a:gd name="connsiteX2" fmla="*/ 684691 w 805735"/>
                <a:gd name="connsiteY2" fmla="*/ 229109 h 450827"/>
                <a:gd name="connsiteX3" fmla="*/ 624261 w 805735"/>
                <a:gd name="connsiteY3" fmla="*/ 112085 h 450827"/>
                <a:gd name="connsiteX4" fmla="*/ 492849 w 805735"/>
                <a:gd name="connsiteY4" fmla="*/ 93860 h 450827"/>
                <a:gd name="connsiteX5" fmla="*/ 299089 w 805735"/>
                <a:gd name="connsiteY5" fmla="*/ 4654 h 450827"/>
                <a:gd name="connsiteX6" fmla="*/ 166718 w 805735"/>
                <a:gd name="connsiteY6" fmla="*/ 171556 h 450827"/>
                <a:gd name="connsiteX7" fmla="*/ 166718 w 805735"/>
                <a:gd name="connsiteY7" fmla="*/ 173475 h 450827"/>
                <a:gd name="connsiteX8" fmla="*/ 28592 w 805735"/>
                <a:gd name="connsiteY8" fmla="*/ 229109 h 450827"/>
                <a:gd name="connsiteX9" fmla="*/ 13245 w 805735"/>
                <a:gd name="connsiteY9" fmla="*/ 376827 h 450827"/>
                <a:gd name="connsiteX10" fmla="*/ 136983 w 805735"/>
                <a:gd name="connsiteY10" fmla="*/ 459319 h 450827"/>
                <a:gd name="connsiteX11" fmla="*/ 136983 w 805735"/>
                <a:gd name="connsiteY11" fmla="*/ 460278 h 450827"/>
                <a:gd name="connsiteX12" fmla="*/ 693324 w 805735"/>
                <a:gd name="connsiteY12" fmla="*/ 460278 h 450827"/>
                <a:gd name="connsiteX13" fmla="*/ 808429 w 805735"/>
                <a:gd name="connsiteY13" fmla="*/ 345173 h 450827"/>
                <a:gd name="connsiteX14" fmla="*/ 694283 w 805735"/>
                <a:gd name="connsiteY14" fmla="*/ 229109 h 450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5735" h="450827">
                  <a:moveTo>
                    <a:pt x="694283" y="229109"/>
                  </a:moveTo>
                  <a:cubicBezTo>
                    <a:pt x="691405" y="229109"/>
                    <a:pt x="687569" y="229109"/>
                    <a:pt x="684691" y="229109"/>
                  </a:cubicBezTo>
                  <a:cubicBezTo>
                    <a:pt x="684691" y="229109"/>
                    <a:pt x="684691" y="229109"/>
                    <a:pt x="684691" y="229109"/>
                  </a:cubicBezTo>
                  <a:cubicBezTo>
                    <a:pt x="684691" y="182108"/>
                    <a:pt x="661670" y="138943"/>
                    <a:pt x="624261" y="112085"/>
                  </a:cubicBezTo>
                  <a:cubicBezTo>
                    <a:pt x="585893" y="85228"/>
                    <a:pt x="536973" y="78513"/>
                    <a:pt x="492849" y="93860"/>
                  </a:cubicBezTo>
                  <a:cubicBezTo>
                    <a:pt x="456399" y="22879"/>
                    <a:pt x="375826" y="-13571"/>
                    <a:pt x="299089" y="4654"/>
                  </a:cubicBezTo>
                  <a:cubicBezTo>
                    <a:pt x="222353" y="22879"/>
                    <a:pt x="166718" y="91942"/>
                    <a:pt x="166718" y="171556"/>
                  </a:cubicBezTo>
                  <a:cubicBezTo>
                    <a:pt x="166718" y="171556"/>
                    <a:pt x="166718" y="172516"/>
                    <a:pt x="166718" y="173475"/>
                  </a:cubicBezTo>
                  <a:cubicBezTo>
                    <a:pt x="113962" y="164842"/>
                    <a:pt x="61206" y="186904"/>
                    <a:pt x="28592" y="229109"/>
                  </a:cubicBezTo>
                  <a:cubicBezTo>
                    <a:pt x="-3061" y="272273"/>
                    <a:pt x="-8817" y="328866"/>
                    <a:pt x="13245" y="376827"/>
                  </a:cubicBezTo>
                  <a:cubicBezTo>
                    <a:pt x="36266" y="424787"/>
                    <a:pt x="84227" y="456441"/>
                    <a:pt x="136983" y="459319"/>
                  </a:cubicBezTo>
                  <a:lnTo>
                    <a:pt x="136983" y="460278"/>
                  </a:lnTo>
                  <a:lnTo>
                    <a:pt x="693324" y="460278"/>
                  </a:lnTo>
                  <a:cubicBezTo>
                    <a:pt x="756632" y="460278"/>
                    <a:pt x="808429" y="408481"/>
                    <a:pt x="808429" y="345173"/>
                  </a:cubicBezTo>
                  <a:cubicBezTo>
                    <a:pt x="808429" y="281865"/>
                    <a:pt x="757591" y="229109"/>
                    <a:pt x="694283" y="229109"/>
                  </a:cubicBezTo>
                  <a:close/>
                </a:path>
              </a:pathLst>
            </a:custGeom>
            <a:solidFill>
              <a:schemeClr val="tx1"/>
            </a:solidFill>
            <a:ln w="6350" cap="flat">
              <a:solidFill>
                <a:schemeClr val="accent4"/>
              </a:solidFill>
              <a:prstDash val="solid"/>
              <a:miter/>
            </a:ln>
          </p:spPr>
          <p:txBody>
            <a:bodyPr rtlCol="0" anchor="ctr"/>
            <a:lstStyle/>
            <a:p>
              <a:pPr marL="0" marR="0" lvl="0" indent="0" algn="l" defTabSz="685983" rtl="0" eaLnBrk="1" fontAlgn="auto" latinLnBrk="0" hangingPunct="1">
                <a:lnSpc>
                  <a:spcPct val="9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2F3F8"/>
                </a:solidFill>
                <a:effectLst/>
                <a:uLnTx/>
                <a:uFillTx/>
                <a:latin typeface="IBMPlexSans"/>
                <a:ea typeface="+mn-ea"/>
                <a:cs typeface="+mn-cs"/>
              </a:endParaRPr>
            </a:p>
          </p:txBody>
        </p:sp>
        <p:sp>
          <p:nvSpPr>
            <p:cNvPr id="34" name="Graphic 12" descr="Cloud">
              <a:extLst>
                <a:ext uri="{FF2B5EF4-FFF2-40B4-BE49-F238E27FC236}">
                  <a16:creationId xmlns:a16="http://schemas.microsoft.com/office/drawing/2014/main" id="{2D97C448-323D-3449-B17B-701E551401B4}"/>
                </a:ext>
              </a:extLst>
            </p:cNvPr>
            <p:cNvSpPr/>
            <p:nvPr/>
          </p:nvSpPr>
          <p:spPr>
            <a:xfrm>
              <a:off x="2975393" y="1724188"/>
              <a:ext cx="488056" cy="312796"/>
            </a:xfrm>
            <a:custGeom>
              <a:avLst/>
              <a:gdLst>
                <a:gd name="connsiteX0" fmla="*/ 694283 w 805735"/>
                <a:gd name="connsiteY0" fmla="*/ 229109 h 450827"/>
                <a:gd name="connsiteX1" fmla="*/ 684691 w 805735"/>
                <a:gd name="connsiteY1" fmla="*/ 229109 h 450827"/>
                <a:gd name="connsiteX2" fmla="*/ 684691 w 805735"/>
                <a:gd name="connsiteY2" fmla="*/ 229109 h 450827"/>
                <a:gd name="connsiteX3" fmla="*/ 624261 w 805735"/>
                <a:gd name="connsiteY3" fmla="*/ 112085 h 450827"/>
                <a:gd name="connsiteX4" fmla="*/ 492849 w 805735"/>
                <a:gd name="connsiteY4" fmla="*/ 93860 h 450827"/>
                <a:gd name="connsiteX5" fmla="*/ 299089 w 805735"/>
                <a:gd name="connsiteY5" fmla="*/ 4654 h 450827"/>
                <a:gd name="connsiteX6" fmla="*/ 166718 w 805735"/>
                <a:gd name="connsiteY6" fmla="*/ 171556 h 450827"/>
                <a:gd name="connsiteX7" fmla="*/ 166718 w 805735"/>
                <a:gd name="connsiteY7" fmla="*/ 173475 h 450827"/>
                <a:gd name="connsiteX8" fmla="*/ 28592 w 805735"/>
                <a:gd name="connsiteY8" fmla="*/ 229109 h 450827"/>
                <a:gd name="connsiteX9" fmla="*/ 13245 w 805735"/>
                <a:gd name="connsiteY9" fmla="*/ 376827 h 450827"/>
                <a:gd name="connsiteX10" fmla="*/ 136983 w 805735"/>
                <a:gd name="connsiteY10" fmla="*/ 459319 h 450827"/>
                <a:gd name="connsiteX11" fmla="*/ 136983 w 805735"/>
                <a:gd name="connsiteY11" fmla="*/ 460278 h 450827"/>
                <a:gd name="connsiteX12" fmla="*/ 693324 w 805735"/>
                <a:gd name="connsiteY12" fmla="*/ 460278 h 450827"/>
                <a:gd name="connsiteX13" fmla="*/ 808429 w 805735"/>
                <a:gd name="connsiteY13" fmla="*/ 345173 h 450827"/>
                <a:gd name="connsiteX14" fmla="*/ 694283 w 805735"/>
                <a:gd name="connsiteY14" fmla="*/ 229109 h 450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5735" h="450827">
                  <a:moveTo>
                    <a:pt x="694283" y="229109"/>
                  </a:moveTo>
                  <a:cubicBezTo>
                    <a:pt x="691405" y="229109"/>
                    <a:pt x="687569" y="229109"/>
                    <a:pt x="684691" y="229109"/>
                  </a:cubicBezTo>
                  <a:cubicBezTo>
                    <a:pt x="684691" y="229109"/>
                    <a:pt x="684691" y="229109"/>
                    <a:pt x="684691" y="229109"/>
                  </a:cubicBezTo>
                  <a:cubicBezTo>
                    <a:pt x="684691" y="182108"/>
                    <a:pt x="661670" y="138943"/>
                    <a:pt x="624261" y="112085"/>
                  </a:cubicBezTo>
                  <a:cubicBezTo>
                    <a:pt x="585893" y="85228"/>
                    <a:pt x="536973" y="78513"/>
                    <a:pt x="492849" y="93860"/>
                  </a:cubicBezTo>
                  <a:cubicBezTo>
                    <a:pt x="456399" y="22879"/>
                    <a:pt x="375826" y="-13571"/>
                    <a:pt x="299089" y="4654"/>
                  </a:cubicBezTo>
                  <a:cubicBezTo>
                    <a:pt x="222353" y="22879"/>
                    <a:pt x="166718" y="91942"/>
                    <a:pt x="166718" y="171556"/>
                  </a:cubicBezTo>
                  <a:cubicBezTo>
                    <a:pt x="166718" y="171556"/>
                    <a:pt x="166718" y="172516"/>
                    <a:pt x="166718" y="173475"/>
                  </a:cubicBezTo>
                  <a:cubicBezTo>
                    <a:pt x="113962" y="164842"/>
                    <a:pt x="61206" y="186904"/>
                    <a:pt x="28592" y="229109"/>
                  </a:cubicBezTo>
                  <a:cubicBezTo>
                    <a:pt x="-3061" y="272273"/>
                    <a:pt x="-8817" y="328866"/>
                    <a:pt x="13245" y="376827"/>
                  </a:cubicBezTo>
                  <a:cubicBezTo>
                    <a:pt x="36266" y="424787"/>
                    <a:pt x="84227" y="456441"/>
                    <a:pt x="136983" y="459319"/>
                  </a:cubicBezTo>
                  <a:lnTo>
                    <a:pt x="136983" y="460278"/>
                  </a:lnTo>
                  <a:lnTo>
                    <a:pt x="693324" y="460278"/>
                  </a:lnTo>
                  <a:cubicBezTo>
                    <a:pt x="756632" y="460278"/>
                    <a:pt x="808429" y="408481"/>
                    <a:pt x="808429" y="345173"/>
                  </a:cubicBezTo>
                  <a:cubicBezTo>
                    <a:pt x="808429" y="281865"/>
                    <a:pt x="757591" y="229109"/>
                    <a:pt x="694283" y="229109"/>
                  </a:cubicBezTo>
                  <a:close/>
                </a:path>
              </a:pathLst>
            </a:custGeom>
            <a:solidFill>
              <a:schemeClr val="tx1"/>
            </a:solidFill>
            <a:ln w="6350" cap="flat">
              <a:solidFill>
                <a:schemeClr val="accent4"/>
              </a:solidFill>
              <a:prstDash val="solid"/>
              <a:miter/>
            </a:ln>
          </p:spPr>
          <p:txBody>
            <a:bodyPr rtlCol="0" anchor="ctr"/>
            <a:lstStyle/>
            <a:p>
              <a:pPr marL="0" marR="0" lvl="0" indent="0" algn="l" defTabSz="685983" rtl="0" eaLnBrk="1" fontAlgn="auto" latinLnBrk="0" hangingPunct="1">
                <a:lnSpc>
                  <a:spcPct val="9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2F3F8"/>
                </a:solidFill>
                <a:effectLst/>
                <a:uLnTx/>
                <a:uFillTx/>
                <a:latin typeface="IBMPlexSans"/>
                <a:ea typeface="+mn-ea"/>
                <a:cs typeface="+mn-cs"/>
              </a:endParaRPr>
            </a:p>
          </p:txBody>
        </p:sp>
        <p:sp>
          <p:nvSpPr>
            <p:cNvPr id="35" name="Graphic 12" descr="Cloud">
              <a:extLst>
                <a:ext uri="{FF2B5EF4-FFF2-40B4-BE49-F238E27FC236}">
                  <a16:creationId xmlns:a16="http://schemas.microsoft.com/office/drawing/2014/main" id="{E3EAB78C-D3A5-2A4F-B49B-A72B79EA277C}"/>
                </a:ext>
              </a:extLst>
            </p:cNvPr>
            <p:cNvSpPr/>
            <p:nvPr/>
          </p:nvSpPr>
          <p:spPr>
            <a:xfrm flipH="1">
              <a:off x="3205034" y="1615806"/>
              <a:ext cx="420589" cy="269556"/>
            </a:xfrm>
            <a:custGeom>
              <a:avLst/>
              <a:gdLst>
                <a:gd name="connsiteX0" fmla="*/ 694283 w 805735"/>
                <a:gd name="connsiteY0" fmla="*/ 229109 h 450827"/>
                <a:gd name="connsiteX1" fmla="*/ 684691 w 805735"/>
                <a:gd name="connsiteY1" fmla="*/ 229109 h 450827"/>
                <a:gd name="connsiteX2" fmla="*/ 684691 w 805735"/>
                <a:gd name="connsiteY2" fmla="*/ 229109 h 450827"/>
                <a:gd name="connsiteX3" fmla="*/ 624261 w 805735"/>
                <a:gd name="connsiteY3" fmla="*/ 112085 h 450827"/>
                <a:gd name="connsiteX4" fmla="*/ 492849 w 805735"/>
                <a:gd name="connsiteY4" fmla="*/ 93860 h 450827"/>
                <a:gd name="connsiteX5" fmla="*/ 299089 w 805735"/>
                <a:gd name="connsiteY5" fmla="*/ 4654 h 450827"/>
                <a:gd name="connsiteX6" fmla="*/ 166718 w 805735"/>
                <a:gd name="connsiteY6" fmla="*/ 171556 h 450827"/>
                <a:gd name="connsiteX7" fmla="*/ 166718 w 805735"/>
                <a:gd name="connsiteY7" fmla="*/ 173475 h 450827"/>
                <a:gd name="connsiteX8" fmla="*/ 28592 w 805735"/>
                <a:gd name="connsiteY8" fmla="*/ 229109 h 450827"/>
                <a:gd name="connsiteX9" fmla="*/ 13245 w 805735"/>
                <a:gd name="connsiteY9" fmla="*/ 376827 h 450827"/>
                <a:gd name="connsiteX10" fmla="*/ 136983 w 805735"/>
                <a:gd name="connsiteY10" fmla="*/ 459319 h 450827"/>
                <a:gd name="connsiteX11" fmla="*/ 136983 w 805735"/>
                <a:gd name="connsiteY11" fmla="*/ 460278 h 450827"/>
                <a:gd name="connsiteX12" fmla="*/ 693324 w 805735"/>
                <a:gd name="connsiteY12" fmla="*/ 460278 h 450827"/>
                <a:gd name="connsiteX13" fmla="*/ 808429 w 805735"/>
                <a:gd name="connsiteY13" fmla="*/ 345173 h 450827"/>
                <a:gd name="connsiteX14" fmla="*/ 694283 w 805735"/>
                <a:gd name="connsiteY14" fmla="*/ 229109 h 450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5735" h="450827">
                  <a:moveTo>
                    <a:pt x="694283" y="229109"/>
                  </a:moveTo>
                  <a:cubicBezTo>
                    <a:pt x="691405" y="229109"/>
                    <a:pt x="687569" y="229109"/>
                    <a:pt x="684691" y="229109"/>
                  </a:cubicBezTo>
                  <a:cubicBezTo>
                    <a:pt x="684691" y="229109"/>
                    <a:pt x="684691" y="229109"/>
                    <a:pt x="684691" y="229109"/>
                  </a:cubicBezTo>
                  <a:cubicBezTo>
                    <a:pt x="684691" y="182108"/>
                    <a:pt x="661670" y="138943"/>
                    <a:pt x="624261" y="112085"/>
                  </a:cubicBezTo>
                  <a:cubicBezTo>
                    <a:pt x="585893" y="85228"/>
                    <a:pt x="536973" y="78513"/>
                    <a:pt x="492849" y="93860"/>
                  </a:cubicBezTo>
                  <a:cubicBezTo>
                    <a:pt x="456399" y="22879"/>
                    <a:pt x="375826" y="-13571"/>
                    <a:pt x="299089" y="4654"/>
                  </a:cubicBezTo>
                  <a:cubicBezTo>
                    <a:pt x="222353" y="22879"/>
                    <a:pt x="166718" y="91942"/>
                    <a:pt x="166718" y="171556"/>
                  </a:cubicBezTo>
                  <a:cubicBezTo>
                    <a:pt x="166718" y="171556"/>
                    <a:pt x="166718" y="172516"/>
                    <a:pt x="166718" y="173475"/>
                  </a:cubicBezTo>
                  <a:cubicBezTo>
                    <a:pt x="113962" y="164842"/>
                    <a:pt x="61206" y="186904"/>
                    <a:pt x="28592" y="229109"/>
                  </a:cubicBezTo>
                  <a:cubicBezTo>
                    <a:pt x="-3061" y="272273"/>
                    <a:pt x="-8817" y="328866"/>
                    <a:pt x="13245" y="376827"/>
                  </a:cubicBezTo>
                  <a:cubicBezTo>
                    <a:pt x="36266" y="424787"/>
                    <a:pt x="84227" y="456441"/>
                    <a:pt x="136983" y="459319"/>
                  </a:cubicBezTo>
                  <a:lnTo>
                    <a:pt x="136983" y="460278"/>
                  </a:lnTo>
                  <a:lnTo>
                    <a:pt x="693324" y="460278"/>
                  </a:lnTo>
                  <a:cubicBezTo>
                    <a:pt x="756632" y="460278"/>
                    <a:pt x="808429" y="408481"/>
                    <a:pt x="808429" y="345173"/>
                  </a:cubicBezTo>
                  <a:cubicBezTo>
                    <a:pt x="808429" y="281865"/>
                    <a:pt x="757591" y="229109"/>
                    <a:pt x="694283" y="229109"/>
                  </a:cubicBezTo>
                  <a:close/>
                </a:path>
              </a:pathLst>
            </a:custGeom>
            <a:solidFill>
              <a:schemeClr val="tx1"/>
            </a:solidFill>
            <a:ln w="6350" cap="flat">
              <a:solidFill>
                <a:schemeClr val="accent4"/>
              </a:solidFill>
              <a:prstDash val="solid"/>
              <a:miter/>
            </a:ln>
          </p:spPr>
          <p:txBody>
            <a:bodyPr rtlCol="0" anchor="ctr"/>
            <a:lstStyle/>
            <a:p>
              <a:pPr marL="0" marR="0" lvl="0" indent="0" algn="l" defTabSz="685983" rtl="0" eaLnBrk="1" fontAlgn="auto" latinLnBrk="0" hangingPunct="1">
                <a:lnSpc>
                  <a:spcPct val="9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2F3F8"/>
                </a:solidFill>
                <a:effectLst/>
                <a:uLnTx/>
                <a:uFillTx/>
                <a:latin typeface="IBMPlexSans"/>
                <a:ea typeface="+mn-ea"/>
                <a:cs typeface="+mn-cs"/>
              </a:endParaRPr>
            </a:p>
          </p:txBody>
        </p:sp>
        <p:sp>
          <p:nvSpPr>
            <p:cNvPr id="36" name="TextBox 35">
              <a:extLst>
                <a:ext uri="{FF2B5EF4-FFF2-40B4-BE49-F238E27FC236}">
                  <a16:creationId xmlns:a16="http://schemas.microsoft.com/office/drawing/2014/main" id="{39C82C01-9F32-704F-9F43-94A69D6F85B5}"/>
                </a:ext>
              </a:extLst>
            </p:cNvPr>
            <p:cNvSpPr txBox="1"/>
            <p:nvPr/>
          </p:nvSpPr>
          <p:spPr>
            <a:xfrm>
              <a:off x="3377958" y="2097302"/>
              <a:ext cx="879659" cy="3423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noAutofit/>
            </a:bodyPr>
            <a:lstStyle/>
            <a:p>
              <a:pPr marL="0" marR="0" lvl="0" indent="0" algn="ctr" defTabSz="914400" rtl="0" eaLnBrk="1" fontAlgn="base" latinLnBrk="0" hangingPunct="1">
                <a:lnSpc>
                  <a:spcPct val="90000"/>
                </a:lnSpc>
                <a:spcBef>
                  <a:spcPts val="0"/>
                </a:spcBef>
                <a:spcAft>
                  <a:spcPct val="0"/>
                </a:spcAft>
                <a:buClrTx/>
                <a:buSzTx/>
                <a:buFontTx/>
                <a:buNone/>
                <a:tabLst/>
                <a:defRPr/>
              </a:pPr>
              <a:r>
                <a:rPr kumimoji="0" lang="en-US" sz="1050" b="0" i="0" u="none" strike="noStrike" kern="1200" cap="none" spc="0" normalizeH="0" baseline="0" noProof="0" dirty="0">
                  <a:ln>
                    <a:noFill/>
                  </a:ln>
                  <a:solidFill>
                    <a:srgbClr val="F2F3F8"/>
                  </a:solidFill>
                  <a:effectLst/>
                  <a:uLnTx/>
                  <a:uFillTx/>
                  <a:latin typeface="IBMPlexSans"/>
                  <a:ea typeface="ＭＳ Ｐゴシック" pitchFamily="34" charset="-128"/>
                  <a:cs typeface="Arial" charset="0"/>
                </a:rPr>
                <a:t>Public</a:t>
              </a:r>
              <a:br>
                <a:rPr kumimoji="0" lang="en-US" sz="1050" b="0" i="0" u="none" strike="noStrike" kern="1200" cap="none" spc="0" normalizeH="0" baseline="0" noProof="0" dirty="0">
                  <a:ln>
                    <a:noFill/>
                  </a:ln>
                  <a:solidFill>
                    <a:srgbClr val="F2F3F8"/>
                  </a:solidFill>
                  <a:effectLst/>
                  <a:uLnTx/>
                  <a:uFillTx/>
                  <a:latin typeface="IBMPlexSans"/>
                  <a:ea typeface="ＭＳ Ｐゴシック" pitchFamily="34" charset="-128"/>
                  <a:cs typeface="Arial" charset="0"/>
                </a:rPr>
              </a:br>
              <a:r>
                <a:rPr kumimoji="0" lang="en-US" sz="1050" b="0" i="0" u="none" strike="noStrike" kern="1200" cap="none" spc="0" normalizeH="0" baseline="0" noProof="0" dirty="0">
                  <a:ln>
                    <a:noFill/>
                  </a:ln>
                  <a:solidFill>
                    <a:srgbClr val="F2F3F8"/>
                  </a:solidFill>
                  <a:effectLst/>
                  <a:uLnTx/>
                  <a:uFillTx/>
                  <a:latin typeface="IBMPlexSans"/>
                  <a:ea typeface="ＭＳ Ｐゴシック" pitchFamily="34" charset="-128"/>
                  <a:cs typeface="Arial" charset="0"/>
                </a:rPr>
                <a:t>Clouds</a:t>
              </a:r>
            </a:p>
          </p:txBody>
        </p:sp>
        <p:sp>
          <p:nvSpPr>
            <p:cNvPr id="37" name="Graphic 12" descr="Cloud">
              <a:extLst>
                <a:ext uri="{FF2B5EF4-FFF2-40B4-BE49-F238E27FC236}">
                  <a16:creationId xmlns:a16="http://schemas.microsoft.com/office/drawing/2014/main" id="{E20517FE-FB51-474F-B5B1-EDF2343D0F5B}"/>
                </a:ext>
              </a:extLst>
            </p:cNvPr>
            <p:cNvSpPr/>
            <p:nvPr/>
          </p:nvSpPr>
          <p:spPr>
            <a:xfrm flipH="1">
              <a:off x="3172154" y="1511123"/>
              <a:ext cx="258415" cy="165619"/>
            </a:xfrm>
            <a:custGeom>
              <a:avLst/>
              <a:gdLst>
                <a:gd name="connsiteX0" fmla="*/ 694283 w 805735"/>
                <a:gd name="connsiteY0" fmla="*/ 229109 h 450827"/>
                <a:gd name="connsiteX1" fmla="*/ 684691 w 805735"/>
                <a:gd name="connsiteY1" fmla="*/ 229109 h 450827"/>
                <a:gd name="connsiteX2" fmla="*/ 684691 w 805735"/>
                <a:gd name="connsiteY2" fmla="*/ 229109 h 450827"/>
                <a:gd name="connsiteX3" fmla="*/ 624261 w 805735"/>
                <a:gd name="connsiteY3" fmla="*/ 112085 h 450827"/>
                <a:gd name="connsiteX4" fmla="*/ 492849 w 805735"/>
                <a:gd name="connsiteY4" fmla="*/ 93860 h 450827"/>
                <a:gd name="connsiteX5" fmla="*/ 299089 w 805735"/>
                <a:gd name="connsiteY5" fmla="*/ 4654 h 450827"/>
                <a:gd name="connsiteX6" fmla="*/ 166718 w 805735"/>
                <a:gd name="connsiteY6" fmla="*/ 171556 h 450827"/>
                <a:gd name="connsiteX7" fmla="*/ 166718 w 805735"/>
                <a:gd name="connsiteY7" fmla="*/ 173475 h 450827"/>
                <a:gd name="connsiteX8" fmla="*/ 28592 w 805735"/>
                <a:gd name="connsiteY8" fmla="*/ 229109 h 450827"/>
                <a:gd name="connsiteX9" fmla="*/ 13245 w 805735"/>
                <a:gd name="connsiteY9" fmla="*/ 376827 h 450827"/>
                <a:gd name="connsiteX10" fmla="*/ 136983 w 805735"/>
                <a:gd name="connsiteY10" fmla="*/ 459319 h 450827"/>
                <a:gd name="connsiteX11" fmla="*/ 136983 w 805735"/>
                <a:gd name="connsiteY11" fmla="*/ 460278 h 450827"/>
                <a:gd name="connsiteX12" fmla="*/ 693324 w 805735"/>
                <a:gd name="connsiteY12" fmla="*/ 460278 h 450827"/>
                <a:gd name="connsiteX13" fmla="*/ 808429 w 805735"/>
                <a:gd name="connsiteY13" fmla="*/ 345173 h 450827"/>
                <a:gd name="connsiteX14" fmla="*/ 694283 w 805735"/>
                <a:gd name="connsiteY14" fmla="*/ 229109 h 450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5735" h="450827">
                  <a:moveTo>
                    <a:pt x="694283" y="229109"/>
                  </a:moveTo>
                  <a:cubicBezTo>
                    <a:pt x="691405" y="229109"/>
                    <a:pt x="687569" y="229109"/>
                    <a:pt x="684691" y="229109"/>
                  </a:cubicBezTo>
                  <a:cubicBezTo>
                    <a:pt x="684691" y="229109"/>
                    <a:pt x="684691" y="229109"/>
                    <a:pt x="684691" y="229109"/>
                  </a:cubicBezTo>
                  <a:cubicBezTo>
                    <a:pt x="684691" y="182108"/>
                    <a:pt x="661670" y="138943"/>
                    <a:pt x="624261" y="112085"/>
                  </a:cubicBezTo>
                  <a:cubicBezTo>
                    <a:pt x="585893" y="85228"/>
                    <a:pt x="536973" y="78513"/>
                    <a:pt x="492849" y="93860"/>
                  </a:cubicBezTo>
                  <a:cubicBezTo>
                    <a:pt x="456399" y="22879"/>
                    <a:pt x="375826" y="-13571"/>
                    <a:pt x="299089" y="4654"/>
                  </a:cubicBezTo>
                  <a:cubicBezTo>
                    <a:pt x="222353" y="22879"/>
                    <a:pt x="166718" y="91942"/>
                    <a:pt x="166718" y="171556"/>
                  </a:cubicBezTo>
                  <a:cubicBezTo>
                    <a:pt x="166718" y="171556"/>
                    <a:pt x="166718" y="172516"/>
                    <a:pt x="166718" y="173475"/>
                  </a:cubicBezTo>
                  <a:cubicBezTo>
                    <a:pt x="113962" y="164842"/>
                    <a:pt x="61206" y="186904"/>
                    <a:pt x="28592" y="229109"/>
                  </a:cubicBezTo>
                  <a:cubicBezTo>
                    <a:pt x="-3061" y="272273"/>
                    <a:pt x="-8817" y="328866"/>
                    <a:pt x="13245" y="376827"/>
                  </a:cubicBezTo>
                  <a:cubicBezTo>
                    <a:pt x="36266" y="424787"/>
                    <a:pt x="84227" y="456441"/>
                    <a:pt x="136983" y="459319"/>
                  </a:cubicBezTo>
                  <a:lnTo>
                    <a:pt x="136983" y="460278"/>
                  </a:lnTo>
                  <a:lnTo>
                    <a:pt x="693324" y="460278"/>
                  </a:lnTo>
                  <a:cubicBezTo>
                    <a:pt x="756632" y="460278"/>
                    <a:pt x="808429" y="408481"/>
                    <a:pt x="808429" y="345173"/>
                  </a:cubicBezTo>
                  <a:cubicBezTo>
                    <a:pt x="808429" y="281865"/>
                    <a:pt x="757591" y="229109"/>
                    <a:pt x="694283" y="229109"/>
                  </a:cubicBezTo>
                  <a:close/>
                </a:path>
              </a:pathLst>
            </a:custGeom>
            <a:solidFill>
              <a:schemeClr val="tx1"/>
            </a:solidFill>
            <a:ln w="6350" cap="flat">
              <a:solidFill>
                <a:schemeClr val="accent4"/>
              </a:solidFill>
              <a:prstDash val="solid"/>
              <a:miter/>
            </a:ln>
          </p:spPr>
          <p:txBody>
            <a:bodyPr rtlCol="0" anchor="ctr"/>
            <a:lstStyle/>
            <a:p>
              <a:pPr marL="0" marR="0" lvl="0" indent="0" algn="l" defTabSz="685983" rtl="0" eaLnBrk="1" fontAlgn="auto" latinLnBrk="0" hangingPunct="1">
                <a:lnSpc>
                  <a:spcPct val="9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2F3F8"/>
                </a:solidFill>
                <a:effectLst/>
                <a:uLnTx/>
                <a:uFillTx/>
                <a:latin typeface="IBMPlexSans"/>
                <a:ea typeface="+mn-ea"/>
                <a:cs typeface="+mn-cs"/>
              </a:endParaRPr>
            </a:p>
          </p:txBody>
        </p:sp>
        <p:cxnSp>
          <p:nvCxnSpPr>
            <p:cNvPr id="38" name="Straight Connector 37">
              <a:extLst>
                <a:ext uri="{FF2B5EF4-FFF2-40B4-BE49-F238E27FC236}">
                  <a16:creationId xmlns:a16="http://schemas.microsoft.com/office/drawing/2014/main" id="{FD69306C-DA37-094F-99D0-BCF758FBA1C0}"/>
                </a:ext>
              </a:extLst>
            </p:cNvPr>
            <p:cNvCxnSpPr>
              <a:cxnSpLocks/>
            </p:cNvCxnSpPr>
            <p:nvPr/>
          </p:nvCxnSpPr>
          <p:spPr>
            <a:xfrm>
              <a:off x="4590408" y="2269897"/>
              <a:ext cx="322745" cy="0"/>
            </a:xfrm>
            <a:prstGeom prst="line">
              <a:avLst/>
            </a:prstGeom>
            <a:ln w="6350">
              <a:solidFill>
                <a:schemeClr val="accent4"/>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39" name="Freeform 38">
              <a:extLst>
                <a:ext uri="{FF2B5EF4-FFF2-40B4-BE49-F238E27FC236}">
                  <a16:creationId xmlns:a16="http://schemas.microsoft.com/office/drawing/2014/main" id="{72452051-937F-0144-BE08-86951328B79C}"/>
                </a:ext>
              </a:extLst>
            </p:cNvPr>
            <p:cNvSpPr/>
            <p:nvPr/>
          </p:nvSpPr>
          <p:spPr>
            <a:xfrm flipH="1">
              <a:off x="5552756" y="2620445"/>
              <a:ext cx="149709" cy="1193820"/>
            </a:xfrm>
            <a:custGeom>
              <a:avLst/>
              <a:gdLst>
                <a:gd name="connsiteX0" fmla="*/ 0 w 203200"/>
                <a:gd name="connsiteY0" fmla="*/ 0 h 604520"/>
                <a:gd name="connsiteX1" fmla="*/ 0 w 203200"/>
                <a:gd name="connsiteY1" fmla="*/ 604520 h 604520"/>
                <a:gd name="connsiteX2" fmla="*/ 203200 w 203200"/>
                <a:gd name="connsiteY2" fmla="*/ 604520 h 604520"/>
              </a:gdLst>
              <a:ahLst/>
              <a:cxnLst>
                <a:cxn ang="0">
                  <a:pos x="connsiteX0" y="connsiteY0"/>
                </a:cxn>
                <a:cxn ang="0">
                  <a:pos x="connsiteX1" y="connsiteY1"/>
                </a:cxn>
                <a:cxn ang="0">
                  <a:pos x="connsiteX2" y="connsiteY2"/>
                </a:cxn>
              </a:cxnLst>
              <a:rect l="l" t="t" r="r" b="b"/>
              <a:pathLst>
                <a:path w="203200" h="604520">
                  <a:moveTo>
                    <a:pt x="0" y="0"/>
                  </a:moveTo>
                  <a:lnTo>
                    <a:pt x="0" y="604520"/>
                  </a:lnTo>
                  <a:lnTo>
                    <a:pt x="203200" y="604520"/>
                  </a:lnTo>
                </a:path>
              </a:pathLst>
            </a:custGeom>
            <a:noFill/>
            <a:ln w="6350">
              <a:solidFill>
                <a:schemeClr val="accent4"/>
              </a:solidFill>
              <a:headEnd type="none" w="sm" len="sm"/>
              <a:tailEnd type="none" w="sm" len="sm"/>
            </a:ln>
          </p:spPr>
          <p:txBody>
            <a:bodyPr rtlCol="0" anchor="ctr"/>
            <a:lstStyle/>
            <a:p>
              <a:pPr marL="0" marR="0" lvl="0" indent="0" algn="ctr" defTabSz="685983" rtl="0" eaLnBrk="1" fontAlgn="auto" latinLnBrk="0" hangingPunct="1">
                <a:lnSpc>
                  <a:spcPct val="9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IBMPlexSans"/>
                <a:ea typeface="+mn-ea"/>
                <a:cs typeface="+mn-cs"/>
              </a:endParaRPr>
            </a:p>
          </p:txBody>
        </p:sp>
        <p:sp>
          <p:nvSpPr>
            <p:cNvPr id="40" name="Freeform 39">
              <a:extLst>
                <a:ext uri="{FF2B5EF4-FFF2-40B4-BE49-F238E27FC236}">
                  <a16:creationId xmlns:a16="http://schemas.microsoft.com/office/drawing/2014/main" id="{519D5FDD-DA49-874E-A033-FBA31B21A120}"/>
                </a:ext>
              </a:extLst>
            </p:cNvPr>
            <p:cNvSpPr/>
            <p:nvPr/>
          </p:nvSpPr>
          <p:spPr>
            <a:xfrm>
              <a:off x="3756592" y="2620445"/>
              <a:ext cx="149709" cy="1193820"/>
            </a:xfrm>
            <a:custGeom>
              <a:avLst/>
              <a:gdLst>
                <a:gd name="connsiteX0" fmla="*/ 0 w 203200"/>
                <a:gd name="connsiteY0" fmla="*/ 0 h 604520"/>
                <a:gd name="connsiteX1" fmla="*/ 0 w 203200"/>
                <a:gd name="connsiteY1" fmla="*/ 604520 h 604520"/>
                <a:gd name="connsiteX2" fmla="*/ 203200 w 203200"/>
                <a:gd name="connsiteY2" fmla="*/ 604520 h 604520"/>
              </a:gdLst>
              <a:ahLst/>
              <a:cxnLst>
                <a:cxn ang="0">
                  <a:pos x="connsiteX0" y="connsiteY0"/>
                </a:cxn>
                <a:cxn ang="0">
                  <a:pos x="connsiteX1" y="connsiteY1"/>
                </a:cxn>
                <a:cxn ang="0">
                  <a:pos x="connsiteX2" y="connsiteY2"/>
                </a:cxn>
              </a:cxnLst>
              <a:rect l="l" t="t" r="r" b="b"/>
              <a:pathLst>
                <a:path w="203200" h="604520">
                  <a:moveTo>
                    <a:pt x="0" y="0"/>
                  </a:moveTo>
                  <a:lnTo>
                    <a:pt x="0" y="604520"/>
                  </a:lnTo>
                  <a:lnTo>
                    <a:pt x="203200" y="604520"/>
                  </a:lnTo>
                </a:path>
              </a:pathLst>
            </a:custGeom>
            <a:noFill/>
            <a:ln w="6350">
              <a:solidFill>
                <a:schemeClr val="accent4"/>
              </a:solidFill>
              <a:headEnd type="none" w="sm" len="sm"/>
              <a:tailEnd type="none" w="sm" len="sm"/>
            </a:ln>
          </p:spPr>
          <p:txBody>
            <a:bodyPr rtlCol="0" anchor="ctr"/>
            <a:lstStyle/>
            <a:p>
              <a:pPr marL="0" marR="0" lvl="0" indent="0" algn="ctr" defTabSz="685983" rtl="0" eaLnBrk="1" fontAlgn="auto" latinLnBrk="0" hangingPunct="1">
                <a:lnSpc>
                  <a:spcPct val="9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IBMPlexSans"/>
                <a:ea typeface="+mn-ea"/>
                <a:cs typeface="+mn-cs"/>
              </a:endParaRPr>
            </a:p>
          </p:txBody>
        </p:sp>
        <p:cxnSp>
          <p:nvCxnSpPr>
            <p:cNvPr id="41" name="Straight Connector 40">
              <a:extLst>
                <a:ext uri="{FF2B5EF4-FFF2-40B4-BE49-F238E27FC236}">
                  <a16:creationId xmlns:a16="http://schemas.microsoft.com/office/drawing/2014/main" id="{054BE640-EBD7-2042-A75E-E937F929FC72}"/>
                </a:ext>
              </a:extLst>
            </p:cNvPr>
            <p:cNvCxnSpPr>
              <a:cxnSpLocks/>
            </p:cNvCxnSpPr>
            <p:nvPr/>
          </p:nvCxnSpPr>
          <p:spPr>
            <a:xfrm flipH="1">
              <a:off x="4144496" y="3074865"/>
              <a:ext cx="594084" cy="219651"/>
            </a:xfrm>
            <a:prstGeom prst="line">
              <a:avLst/>
            </a:prstGeom>
            <a:solidFill>
              <a:schemeClr val="tx1"/>
            </a:solidFill>
            <a:ln w="6350">
              <a:solidFill>
                <a:schemeClr val="accent4"/>
              </a:solidFill>
            </a:ln>
          </p:spPr>
        </p:cxnSp>
        <p:cxnSp>
          <p:nvCxnSpPr>
            <p:cNvPr id="42" name="Straight Connector 41">
              <a:extLst>
                <a:ext uri="{FF2B5EF4-FFF2-40B4-BE49-F238E27FC236}">
                  <a16:creationId xmlns:a16="http://schemas.microsoft.com/office/drawing/2014/main" id="{A5D279D1-2184-2B41-A2DB-A6AF9615FE42}"/>
                </a:ext>
              </a:extLst>
            </p:cNvPr>
            <p:cNvCxnSpPr>
              <a:cxnSpLocks/>
            </p:cNvCxnSpPr>
            <p:nvPr/>
          </p:nvCxnSpPr>
          <p:spPr>
            <a:xfrm flipH="1">
              <a:off x="4144496" y="3388642"/>
              <a:ext cx="594084" cy="219651"/>
            </a:xfrm>
            <a:prstGeom prst="line">
              <a:avLst/>
            </a:prstGeom>
            <a:solidFill>
              <a:schemeClr val="tx1"/>
            </a:solidFill>
            <a:ln w="6350">
              <a:solidFill>
                <a:schemeClr val="accent4"/>
              </a:solidFill>
            </a:ln>
          </p:spPr>
        </p:cxnSp>
        <p:sp>
          <p:nvSpPr>
            <p:cNvPr id="43" name="TextBox 42">
              <a:extLst>
                <a:ext uri="{FF2B5EF4-FFF2-40B4-BE49-F238E27FC236}">
                  <a16:creationId xmlns:a16="http://schemas.microsoft.com/office/drawing/2014/main" id="{131CD1AC-D972-4E46-9FC2-A802CDD0E5BD}"/>
                </a:ext>
              </a:extLst>
            </p:cNvPr>
            <p:cNvSpPr txBox="1"/>
            <p:nvPr/>
          </p:nvSpPr>
          <p:spPr>
            <a:xfrm>
              <a:off x="4080652" y="3564168"/>
              <a:ext cx="1322818" cy="388118"/>
            </a:xfrm>
            <a:prstGeom prst="rect">
              <a:avLst/>
            </a:prstGeom>
            <a:solidFill>
              <a:srgbClr val="111519"/>
            </a:solidFill>
            <a:ln w="6350" cap="flat">
              <a:noFill/>
              <a:miter lim="400000"/>
            </a:ln>
            <a:effectLst>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nchorCtr="0">
              <a:noAutofit/>
            </a:bodyPr>
            <a:lstStyle/>
            <a:p>
              <a:pPr marL="0" marR="0" lvl="0" indent="0" algn="ctr" defTabSz="914400" rtl="0" eaLnBrk="1" fontAlgn="base" latinLnBrk="0" hangingPunct="1">
                <a:lnSpc>
                  <a:spcPct val="90000"/>
                </a:lnSpc>
                <a:spcBef>
                  <a:spcPts val="0"/>
                </a:spcBef>
                <a:spcAft>
                  <a:spcPct val="0"/>
                </a:spcAft>
                <a:buClrTx/>
                <a:buSzTx/>
                <a:buFontTx/>
                <a:buNone/>
                <a:tabLst/>
                <a:defRPr/>
              </a:pPr>
              <a:r>
                <a:rPr kumimoji="0" lang="en-US" sz="1050" b="0" i="0" u="none" strike="noStrike" kern="1200" cap="none" spc="0" normalizeH="0" baseline="0" noProof="0" dirty="0">
                  <a:ln>
                    <a:noFill/>
                  </a:ln>
                  <a:solidFill>
                    <a:srgbClr val="F2F3F8"/>
                  </a:solidFill>
                  <a:effectLst/>
                  <a:uLnTx/>
                  <a:uFillTx/>
                  <a:latin typeface="IBMPlexSans"/>
                  <a:ea typeface="ＭＳ Ｐゴシック" pitchFamily="34" charset="-128"/>
                  <a:cs typeface="Arial" charset="0"/>
                </a:rPr>
                <a:t>Traditional IT</a:t>
              </a:r>
            </a:p>
          </p:txBody>
        </p:sp>
      </p:grpSp>
      <p:sp>
        <p:nvSpPr>
          <p:cNvPr id="44" name="TextBox 43">
            <a:extLst>
              <a:ext uri="{FF2B5EF4-FFF2-40B4-BE49-F238E27FC236}">
                <a16:creationId xmlns:a16="http://schemas.microsoft.com/office/drawing/2014/main" id="{56E0EB7B-5E10-7F4A-83B0-EE54CD9D8B95}"/>
              </a:ext>
            </a:extLst>
          </p:cNvPr>
          <p:cNvSpPr txBox="1"/>
          <p:nvPr/>
        </p:nvSpPr>
        <p:spPr>
          <a:xfrm>
            <a:off x="206055" y="3905260"/>
            <a:ext cx="3676854" cy="338554"/>
          </a:xfrm>
          <a:prstGeom prst="rect">
            <a:avLst/>
          </a:prstGeom>
          <a:noFill/>
          <a:ln>
            <a:solidFill>
              <a:schemeClr val="accent4"/>
            </a:solidFill>
          </a:ln>
        </p:spPr>
        <p:txBody>
          <a:bodyPr wrap="square" rtlCol="0">
            <a:sp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2F3F8"/>
                </a:solidFill>
                <a:effectLst/>
                <a:uLnTx/>
                <a:uFillTx/>
                <a:latin typeface="IBM Plex Sans" charset="0"/>
                <a:ea typeface="IBM Plex Sans" charset="0"/>
                <a:cs typeface="IBM Plex Sans" charset="0"/>
              </a:rPr>
              <a:t>BARE METAL / SERVERS       |      VIRTUAL MACHINES      |      CONTAINERS      |      CLOUD CONTROL PLANE &amp; CLOUD NATIVE</a:t>
            </a:r>
          </a:p>
        </p:txBody>
      </p:sp>
      <p:sp>
        <p:nvSpPr>
          <p:cNvPr id="45" name="TextBox 44">
            <a:extLst>
              <a:ext uri="{FF2B5EF4-FFF2-40B4-BE49-F238E27FC236}">
                <a16:creationId xmlns:a16="http://schemas.microsoft.com/office/drawing/2014/main" id="{F24F71E9-75DD-0D45-AFB3-9AB22EAD6032}"/>
              </a:ext>
            </a:extLst>
          </p:cNvPr>
          <p:cNvSpPr txBox="1"/>
          <p:nvPr/>
        </p:nvSpPr>
        <p:spPr>
          <a:xfrm>
            <a:off x="2886831" y="2839382"/>
            <a:ext cx="1163974" cy="526298"/>
          </a:xfrm>
          <a:prstGeom prst="rect">
            <a:avLst/>
          </a:prstGeom>
          <a:grpFill/>
          <a:ln w="12700" cap="flat">
            <a:noFill/>
            <a:miter lim="400000"/>
          </a:ln>
          <a:effectLst/>
          <a:sp3d/>
        </p:spPr>
        <p:txBody>
          <a:bodyPr rot="0" spcFirstLastPara="1" vertOverflow="overflow" horzOverflow="overflow" vert="horz" wrap="square" lIns="0" tIns="0" rIns="0" bIns="0" numCol="1" spcCol="38100" rtlCol="0" anchor="t">
            <a:spAutoFit/>
          </a:bodyPr>
          <a:lstStyle/>
          <a:p>
            <a:pPr marL="10584" marR="0" lvl="0" indent="0" algn="l" defTabSz="912563" rtl="0" eaLnBrk="1" fontAlgn="base" latinLnBrk="0" hangingPunct="1">
              <a:lnSpc>
                <a:spcPct val="90000"/>
              </a:lnSpc>
              <a:spcBef>
                <a:spcPct val="0"/>
              </a:spcBef>
              <a:spcAft>
                <a:spcPct val="0"/>
              </a:spcAft>
              <a:buClrTx/>
              <a:buSzTx/>
              <a:buFontTx/>
              <a:buNone/>
              <a:tabLst/>
              <a:defRPr/>
            </a:pPr>
            <a:r>
              <a:rPr kumimoji="0" lang="en-US" sz="1000" b="0" i="0" u="none" strike="noStrike" kern="0" cap="none" spc="0" normalizeH="0" baseline="0" noProof="0" dirty="0">
                <a:ln>
                  <a:noFill/>
                </a:ln>
                <a:solidFill>
                  <a:srgbClr val="6EA6FF"/>
                </a:solidFill>
                <a:effectLst/>
                <a:uLnTx/>
                <a:uFillTx/>
                <a:latin typeface="IBM Plex Sans"/>
                <a:ea typeface="ＭＳ Ｐゴシック" pitchFamily="34" charset="-128"/>
                <a:cs typeface="+mn-cs"/>
              </a:rPr>
              <a:t>CLOUD </a:t>
            </a:r>
          </a:p>
          <a:p>
            <a:pPr marL="10584" marR="0" lvl="0" indent="0" algn="l" defTabSz="912563" rtl="0" eaLnBrk="1" fontAlgn="base" latinLnBrk="0" hangingPunct="1">
              <a:lnSpc>
                <a:spcPct val="90000"/>
              </a:lnSpc>
              <a:spcBef>
                <a:spcPct val="0"/>
              </a:spcBef>
              <a:spcAft>
                <a:spcPct val="0"/>
              </a:spcAft>
              <a:buClrTx/>
              <a:buSzTx/>
              <a:buFontTx/>
              <a:buNone/>
              <a:tabLst/>
              <a:defRPr/>
            </a:pPr>
            <a:r>
              <a:rPr kumimoji="0" lang="en-US" sz="1000" b="0" i="0" u="none" strike="noStrike" kern="0" cap="none" spc="0" normalizeH="0" baseline="0" noProof="0" dirty="0">
                <a:ln>
                  <a:noFill/>
                </a:ln>
                <a:solidFill>
                  <a:srgbClr val="6EA6FF"/>
                </a:solidFill>
                <a:effectLst/>
                <a:uLnTx/>
                <a:uFillTx/>
                <a:latin typeface="IBM Plex Sans"/>
                <a:ea typeface="ＭＳ Ｐゴシック" pitchFamily="34" charset="-128"/>
                <a:cs typeface="+mn-cs"/>
              </a:rPr>
              <a:t>PROVIDERS</a:t>
            </a:r>
          </a:p>
          <a:p>
            <a:pPr marL="10584" marR="0" lvl="0" indent="0" algn="l" defTabSz="912563" rtl="0" eaLnBrk="1" fontAlgn="base" latinLnBrk="0" hangingPunct="1">
              <a:lnSpc>
                <a:spcPct val="90000"/>
              </a:lnSpc>
              <a:spcBef>
                <a:spcPct val="0"/>
              </a:spcBef>
              <a:spcAft>
                <a:spcPct val="0"/>
              </a:spcAft>
              <a:buClrTx/>
              <a:buSzTx/>
              <a:buFontTx/>
              <a:buNone/>
              <a:tabLst/>
              <a:defRPr/>
            </a:pPr>
            <a:r>
              <a:rPr kumimoji="0" lang="en-US" sz="800" b="0" i="0" u="none" strike="noStrike" kern="0" cap="none" spc="0" normalizeH="0" baseline="0" noProof="0" dirty="0">
                <a:ln>
                  <a:noFill/>
                </a:ln>
                <a:solidFill>
                  <a:srgbClr val="6EA6FF"/>
                </a:solidFill>
                <a:effectLst/>
                <a:uLnTx/>
                <a:uFillTx/>
                <a:latin typeface="IBM Plex Sans"/>
                <a:ea typeface="ＭＳ Ｐゴシック" pitchFamily="34" charset="-128"/>
                <a:cs typeface="+mn-cs"/>
              </a:rPr>
              <a:t>Native Security Controls</a:t>
            </a:r>
          </a:p>
          <a:p>
            <a:pPr marL="10584" marR="0" lvl="0" indent="0" algn="l" defTabSz="912563" rtl="0" eaLnBrk="1" fontAlgn="base" latinLnBrk="0" hangingPunct="1">
              <a:lnSpc>
                <a:spcPct val="90000"/>
              </a:lnSpc>
              <a:spcBef>
                <a:spcPct val="0"/>
              </a:spcBef>
              <a:spcAft>
                <a:spcPct val="0"/>
              </a:spcAft>
              <a:buClrTx/>
              <a:buSzTx/>
              <a:buFontTx/>
              <a:buNone/>
              <a:tabLst/>
              <a:defRPr/>
            </a:pPr>
            <a:endParaRPr kumimoji="0" lang="en-US" sz="1000" b="1" i="0" u="none" strike="noStrike" kern="0" cap="none" spc="0" normalizeH="0" baseline="0" noProof="0" dirty="0">
              <a:ln>
                <a:noFill/>
              </a:ln>
              <a:solidFill>
                <a:srgbClr val="6EA6FF"/>
              </a:solidFill>
              <a:effectLst/>
              <a:uLnTx/>
              <a:uFillTx/>
              <a:latin typeface="IBM Plex Sans"/>
              <a:ea typeface="ＭＳ Ｐゴシック" pitchFamily="34" charset="-128"/>
              <a:cs typeface="+mn-cs"/>
            </a:endParaRPr>
          </a:p>
        </p:txBody>
      </p:sp>
      <p:sp>
        <p:nvSpPr>
          <p:cNvPr id="22" name="Rectangle 21">
            <a:extLst>
              <a:ext uri="{FF2B5EF4-FFF2-40B4-BE49-F238E27FC236}">
                <a16:creationId xmlns:a16="http://schemas.microsoft.com/office/drawing/2014/main" id="{9843BCA6-0035-3B4B-8875-524FF07B90BA}"/>
              </a:ext>
            </a:extLst>
          </p:cNvPr>
          <p:cNvSpPr/>
          <p:nvPr/>
        </p:nvSpPr>
        <p:spPr bwMode="auto">
          <a:xfrm>
            <a:off x="4410291" y="521293"/>
            <a:ext cx="4438434" cy="4039703"/>
          </a:xfrm>
          <a:prstGeom prst="rect">
            <a:avLst/>
          </a:prstGeom>
          <a:gradFill flip="none" rotWithShape="1">
            <a:gsLst>
              <a:gs pos="0">
                <a:schemeClr val="accent2"/>
              </a:gs>
              <a:gs pos="100000">
                <a:schemeClr val="accent3"/>
              </a:gs>
            </a:gsLst>
            <a:lin ang="0" scaled="1"/>
            <a:tileRect/>
          </a:gradFill>
          <a:ln/>
        </p:spPr>
        <p:style>
          <a:lnRef idx="0">
            <a:schemeClr val="accent1"/>
          </a:lnRef>
          <a:fillRef idx="3">
            <a:schemeClr val="accent1"/>
          </a:fillRef>
          <a:effectRef idx="3">
            <a:schemeClr val="accent1"/>
          </a:effectRef>
          <a:fontRef idx="minor">
            <a:schemeClr val="lt1"/>
          </a:fontRef>
        </p:style>
        <p:txBody>
          <a:bodyPr wrap="square" lIns="182880" tIns="0" rIns="0" bIns="0" anchor="ctr" anchorCtr="0">
            <a:noAutofit/>
          </a:bodyPr>
          <a:lstStyle/>
          <a:p>
            <a:pPr marL="4763" defTabSz="914400" fontAlgn="base">
              <a:spcBef>
                <a:spcPct val="0"/>
              </a:spcBef>
              <a:spcAft>
                <a:spcPct val="0"/>
              </a:spcAft>
            </a:pPr>
            <a:r>
              <a:rPr lang="en-US" sz="1400" dirty="0">
                <a:solidFill>
                  <a:schemeClr val="bg1"/>
                </a:solidFill>
                <a:latin typeface="IBM Plex Sans Medium" panose="020B0503050203000203" pitchFamily="34" charset="77"/>
                <a:ea typeface="ＭＳ Ｐゴシック" pitchFamily="34" charset="-128"/>
              </a:rPr>
              <a:t>Put Security Everywhere </a:t>
            </a:r>
          </a:p>
          <a:p>
            <a:pPr marL="4763" defTabSz="914400" fontAlgn="base">
              <a:spcBef>
                <a:spcPct val="0"/>
              </a:spcBef>
              <a:spcAft>
                <a:spcPct val="0"/>
              </a:spcAft>
            </a:pPr>
            <a:r>
              <a:rPr lang="en-US" sz="1000" dirty="0">
                <a:solidFill>
                  <a:srgbClr val="FFFFFF"/>
                </a:solidFill>
                <a:latin typeface="IBM Plex Sans Medium" panose="020B0503050203000203" pitchFamily="34" charset="77"/>
                <a:ea typeface="ＭＳ Ｐゴシック" pitchFamily="34" charset="-128"/>
              </a:rPr>
              <a:t>extend your security fabric to your hybrid cloud architecture</a:t>
            </a:r>
          </a:p>
          <a:p>
            <a:pPr marL="4763" defTabSz="914400" fontAlgn="base">
              <a:spcBef>
                <a:spcPct val="0"/>
              </a:spcBef>
              <a:spcAft>
                <a:spcPct val="0"/>
              </a:spcAft>
            </a:pPr>
            <a:endParaRPr lang="en-US" sz="1000" dirty="0">
              <a:solidFill>
                <a:srgbClr val="FFFFFF"/>
              </a:solidFill>
              <a:latin typeface="IBM Plex Sans Medium" panose="020B0503050203000203" pitchFamily="34" charset="77"/>
              <a:ea typeface="ＭＳ Ｐゴシック" pitchFamily="34" charset="-128"/>
            </a:endParaRPr>
          </a:p>
          <a:p>
            <a:pPr marL="290513" indent="-201168" defTabSz="914400" fontAlgn="base">
              <a:spcBef>
                <a:spcPct val="0"/>
              </a:spcBef>
              <a:spcAft>
                <a:spcPct val="0"/>
              </a:spcAft>
              <a:buFont typeface="Arial" panose="020B0604020202020204" pitchFamily="34" charset="0"/>
              <a:buChar char="•"/>
            </a:pPr>
            <a:r>
              <a:rPr lang="en-US" sz="1100" dirty="0">
                <a:solidFill>
                  <a:srgbClr val="FFFFFF"/>
                </a:solidFill>
                <a:latin typeface="IBM Plex Sans Medium" panose="020B0503050203000203" pitchFamily="34" charset="77"/>
                <a:ea typeface="ＭＳ Ｐゴシック" pitchFamily="34" charset="-128"/>
              </a:rPr>
              <a:t>Modern,  Open,  proven technology </a:t>
            </a:r>
          </a:p>
          <a:p>
            <a:pPr marL="290513" lvl="0" indent="-201168" defTabSz="914400" fontAlgn="base">
              <a:spcBef>
                <a:spcPct val="0"/>
              </a:spcBef>
              <a:spcAft>
                <a:spcPct val="0"/>
              </a:spcAft>
              <a:buFont typeface="Arial" panose="020B0604020202020204" pitchFamily="34" charset="0"/>
              <a:buChar char="•"/>
            </a:pPr>
            <a:r>
              <a:rPr lang="en-US" sz="1100" dirty="0">
                <a:solidFill>
                  <a:srgbClr val="FFFFFF"/>
                </a:solidFill>
                <a:latin typeface="IBM Plex Sans Medium" panose="020B0503050203000203" pitchFamily="34" charset="77"/>
                <a:ea typeface="ＭＳ Ｐゴシック" pitchFamily="34" charset="-128"/>
              </a:rPr>
              <a:t>Industry recognized, Trusted Partner</a:t>
            </a:r>
          </a:p>
          <a:p>
            <a:pPr marL="290513" lvl="0" indent="-201168" defTabSz="914400" fontAlgn="base">
              <a:spcBef>
                <a:spcPct val="0"/>
              </a:spcBef>
              <a:spcAft>
                <a:spcPct val="0"/>
              </a:spcAft>
              <a:buFont typeface="Arial" panose="020B0604020202020204" pitchFamily="34" charset="0"/>
              <a:buChar char="•"/>
            </a:pPr>
            <a:r>
              <a:rPr lang="en-US" sz="1100" dirty="0">
                <a:solidFill>
                  <a:srgbClr val="FFFFFF"/>
                </a:solidFill>
                <a:latin typeface="IBM Plex Sans Medium" panose="020B0503050203000203" pitchFamily="34" charset="77"/>
                <a:ea typeface="ＭＳ Ｐゴシック" pitchFamily="34" charset="-128"/>
              </a:rPr>
              <a:t>Build once, deploy anywhere, secure everything</a:t>
            </a:r>
            <a:endParaRPr lang="en-US" sz="1400" dirty="0">
              <a:solidFill>
                <a:schemeClr val="bg1"/>
              </a:solidFill>
              <a:latin typeface="IBM Plex Sans Medium" panose="020B0503050203000203" pitchFamily="34" charset="77"/>
              <a:ea typeface="ＭＳ Ｐゴシック" pitchFamily="34" charset="-128"/>
            </a:endParaRPr>
          </a:p>
          <a:p>
            <a:pPr marL="4763" defTabSz="914400" fontAlgn="base">
              <a:spcBef>
                <a:spcPct val="0"/>
              </a:spcBef>
              <a:spcAft>
                <a:spcPct val="0"/>
              </a:spcAft>
            </a:pPr>
            <a:endParaRPr lang="en-US" sz="1400" dirty="0">
              <a:solidFill>
                <a:schemeClr val="bg1"/>
              </a:solidFill>
              <a:latin typeface="IBM Plex Sans Medium" panose="020B0503050203000203" pitchFamily="34" charset="77"/>
              <a:ea typeface="ＭＳ Ｐゴシック" pitchFamily="34" charset="-128"/>
            </a:endParaRPr>
          </a:p>
          <a:p>
            <a:pPr marL="4763" defTabSz="914400" fontAlgn="base">
              <a:spcBef>
                <a:spcPct val="0"/>
              </a:spcBef>
              <a:spcAft>
                <a:spcPct val="0"/>
              </a:spcAft>
            </a:pPr>
            <a:endParaRPr lang="en-US" sz="1400" dirty="0">
              <a:solidFill>
                <a:schemeClr val="bg1"/>
              </a:solidFill>
              <a:latin typeface="IBM Plex Sans Medium" panose="020B0503050203000203" pitchFamily="34" charset="77"/>
              <a:ea typeface="ＭＳ Ｐゴシック" pitchFamily="34" charset="-128"/>
            </a:endParaRPr>
          </a:p>
          <a:p>
            <a:pPr marL="4763" defTabSz="914400" fontAlgn="base">
              <a:spcBef>
                <a:spcPct val="0"/>
              </a:spcBef>
              <a:spcAft>
                <a:spcPct val="0"/>
              </a:spcAft>
            </a:pPr>
            <a:endParaRPr lang="en-US" sz="1400" dirty="0">
              <a:solidFill>
                <a:schemeClr val="bg1"/>
              </a:solidFill>
              <a:latin typeface="IBM Plex Sans Medium" panose="020B0503050203000203" pitchFamily="34" charset="77"/>
              <a:ea typeface="ＭＳ Ｐゴシック" pitchFamily="34" charset="-128"/>
            </a:endParaRPr>
          </a:p>
          <a:p>
            <a:pPr marL="4763" defTabSz="914400" fontAlgn="base">
              <a:spcBef>
                <a:spcPct val="0"/>
              </a:spcBef>
              <a:spcAft>
                <a:spcPct val="0"/>
              </a:spcAft>
            </a:pPr>
            <a:endParaRPr lang="en-US" sz="1400" dirty="0">
              <a:solidFill>
                <a:schemeClr val="bg1"/>
              </a:solidFill>
              <a:latin typeface="IBM Plex Sans Medium" panose="020B0503050203000203" pitchFamily="34" charset="77"/>
              <a:ea typeface="ＭＳ Ｐゴシック" pitchFamily="34" charset="-128"/>
            </a:endParaRPr>
          </a:p>
          <a:p>
            <a:pPr marL="4763" defTabSz="914400" fontAlgn="base">
              <a:spcBef>
                <a:spcPct val="0"/>
              </a:spcBef>
              <a:spcAft>
                <a:spcPct val="0"/>
              </a:spcAft>
            </a:pPr>
            <a:endParaRPr lang="en-US" sz="1400" dirty="0">
              <a:solidFill>
                <a:schemeClr val="bg1"/>
              </a:solidFill>
              <a:latin typeface="IBM Plex Sans Medium" panose="020B0503050203000203" pitchFamily="34" charset="77"/>
              <a:ea typeface="ＭＳ Ｐゴシック" pitchFamily="34" charset="-128"/>
            </a:endParaRPr>
          </a:p>
          <a:p>
            <a:pPr marL="4763" defTabSz="914400" fontAlgn="base">
              <a:spcBef>
                <a:spcPct val="0"/>
              </a:spcBef>
              <a:spcAft>
                <a:spcPct val="0"/>
              </a:spcAft>
            </a:pPr>
            <a:endParaRPr lang="en-US" sz="1400" dirty="0">
              <a:solidFill>
                <a:schemeClr val="bg1"/>
              </a:solidFill>
              <a:latin typeface="IBM Plex Sans Medium" panose="020B0503050203000203" pitchFamily="34" charset="77"/>
              <a:ea typeface="ＭＳ Ｐゴシック" pitchFamily="34" charset="-128"/>
            </a:endParaRPr>
          </a:p>
          <a:p>
            <a:pPr marL="4763" defTabSz="914400" fontAlgn="base">
              <a:spcBef>
                <a:spcPct val="0"/>
              </a:spcBef>
              <a:spcAft>
                <a:spcPct val="0"/>
              </a:spcAft>
            </a:pPr>
            <a:endParaRPr lang="en-US" sz="1400" dirty="0">
              <a:solidFill>
                <a:schemeClr val="bg1"/>
              </a:solidFill>
              <a:latin typeface="IBM Plex Sans Medium" panose="020B0503050203000203" pitchFamily="34" charset="77"/>
              <a:ea typeface="ＭＳ Ｐゴシック" pitchFamily="34" charset="-128"/>
            </a:endParaRPr>
          </a:p>
          <a:p>
            <a:pPr marL="4763" defTabSz="914400" fontAlgn="base">
              <a:spcBef>
                <a:spcPct val="0"/>
              </a:spcBef>
              <a:spcAft>
                <a:spcPct val="0"/>
              </a:spcAft>
            </a:pPr>
            <a:endParaRPr lang="en-US" sz="1400" dirty="0">
              <a:solidFill>
                <a:schemeClr val="bg1"/>
              </a:solidFill>
              <a:latin typeface="IBM Plex Sans Medium" panose="020B0503050203000203" pitchFamily="34" charset="77"/>
              <a:ea typeface="ＭＳ Ｐゴシック" pitchFamily="34" charset="-128"/>
            </a:endParaRPr>
          </a:p>
          <a:p>
            <a:pPr marL="4763" defTabSz="914400" fontAlgn="base">
              <a:spcBef>
                <a:spcPct val="0"/>
              </a:spcBef>
              <a:spcAft>
                <a:spcPct val="0"/>
              </a:spcAft>
            </a:pPr>
            <a:endParaRPr lang="en-US" sz="1400" dirty="0">
              <a:solidFill>
                <a:schemeClr val="bg1"/>
              </a:solidFill>
              <a:latin typeface="IBM Plex Sans Medium" panose="020B0503050203000203" pitchFamily="34" charset="77"/>
              <a:ea typeface="ＭＳ Ｐゴシック" pitchFamily="34" charset="-128"/>
            </a:endParaRPr>
          </a:p>
          <a:p>
            <a:pPr marL="4763" defTabSz="914400" fontAlgn="base">
              <a:spcBef>
                <a:spcPct val="0"/>
              </a:spcBef>
              <a:spcAft>
                <a:spcPct val="0"/>
              </a:spcAft>
            </a:pPr>
            <a:endParaRPr lang="en-US" sz="1400" dirty="0">
              <a:solidFill>
                <a:schemeClr val="bg1"/>
              </a:solidFill>
              <a:latin typeface="IBM Plex Sans Medium" panose="020B0503050203000203" pitchFamily="34" charset="77"/>
              <a:ea typeface="ＭＳ Ｐゴシック" pitchFamily="34" charset="-128"/>
            </a:endParaRPr>
          </a:p>
          <a:p>
            <a:pPr marL="4763" defTabSz="914400" fontAlgn="base">
              <a:spcBef>
                <a:spcPct val="0"/>
              </a:spcBef>
              <a:spcAft>
                <a:spcPct val="0"/>
              </a:spcAft>
            </a:pPr>
            <a:endParaRPr lang="en-US" sz="1400" dirty="0">
              <a:solidFill>
                <a:schemeClr val="bg1"/>
              </a:solidFill>
              <a:latin typeface="IBM Plex Sans Medium" panose="020B0503050203000203" pitchFamily="34" charset="77"/>
              <a:ea typeface="ＭＳ Ｐゴシック" pitchFamily="34" charset="-128"/>
            </a:endParaRPr>
          </a:p>
          <a:p>
            <a:pPr marL="4763" defTabSz="914400" fontAlgn="base">
              <a:spcBef>
                <a:spcPct val="0"/>
              </a:spcBef>
              <a:spcAft>
                <a:spcPct val="0"/>
              </a:spcAft>
            </a:pPr>
            <a:endParaRPr lang="en-US" sz="1400" dirty="0">
              <a:solidFill>
                <a:schemeClr val="bg1"/>
              </a:solidFill>
              <a:latin typeface="IBM Plex Sans Medium" panose="020B0503050203000203" pitchFamily="34" charset="77"/>
              <a:ea typeface="ＭＳ Ｐゴシック" pitchFamily="34" charset="-128"/>
            </a:endParaRPr>
          </a:p>
        </p:txBody>
      </p:sp>
      <p:sp>
        <p:nvSpPr>
          <p:cNvPr id="3" name="Rectangle 2">
            <a:extLst>
              <a:ext uri="{FF2B5EF4-FFF2-40B4-BE49-F238E27FC236}">
                <a16:creationId xmlns:a16="http://schemas.microsoft.com/office/drawing/2014/main" id="{6DB7C285-F733-4348-9B9E-6D206030F2A3}"/>
              </a:ext>
            </a:extLst>
          </p:cNvPr>
          <p:cNvSpPr/>
          <p:nvPr/>
        </p:nvSpPr>
        <p:spPr bwMode="auto">
          <a:xfrm>
            <a:off x="4546925" y="3314978"/>
            <a:ext cx="4109545" cy="1065469"/>
          </a:xfrm>
          <a:prstGeom prst="rect">
            <a:avLst/>
          </a:prstGeom>
          <a:gradFill flip="none" rotWithShape="1">
            <a:gsLst>
              <a:gs pos="0">
                <a:schemeClr val="accent2"/>
              </a:gs>
              <a:gs pos="100000">
                <a:schemeClr val="accent3"/>
              </a:gs>
            </a:gsLst>
            <a:lin ang="0" scaled="1"/>
            <a:tileRect/>
          </a:gradFill>
          <a:ln/>
        </p:spPr>
        <p:style>
          <a:lnRef idx="0">
            <a:schemeClr val="accent1"/>
          </a:lnRef>
          <a:fillRef idx="3">
            <a:schemeClr val="accent1"/>
          </a:fillRef>
          <a:effectRef idx="3">
            <a:schemeClr val="accent1"/>
          </a:effectRef>
          <a:fontRef idx="minor">
            <a:schemeClr val="lt1"/>
          </a:fontRef>
        </p:style>
        <p:txBody>
          <a:bodyPr wrap="square" lIns="182880" tIns="0" rIns="0" bIns="0" anchor="ctr" anchorCtr="0">
            <a:noAutofit/>
          </a:bodyPr>
          <a:lstStyle/>
          <a:p>
            <a:pPr marL="4763" defTabSz="914400" fontAlgn="base">
              <a:spcBef>
                <a:spcPct val="0"/>
              </a:spcBef>
              <a:spcAft>
                <a:spcPct val="0"/>
              </a:spcAft>
            </a:pPr>
            <a:r>
              <a:rPr lang="en-US" sz="1400" dirty="0">
                <a:solidFill>
                  <a:srgbClr val="FFFFFF"/>
                </a:solidFill>
                <a:latin typeface="IBM Plex Sans Medium" panose="020B0503050203000203" pitchFamily="34" charset="77"/>
                <a:ea typeface="ＭＳ Ｐゴシック" pitchFamily="34" charset="-128"/>
              </a:rPr>
              <a:t>Security at the Infrastructure </a:t>
            </a:r>
            <a:r>
              <a:rPr lang="en-US" sz="1000" dirty="0">
                <a:solidFill>
                  <a:schemeClr val="bg1"/>
                </a:solidFill>
                <a:latin typeface="IBM Plex Sans" panose="020B0503050203000203" pitchFamily="34" charset="0"/>
              </a:rPr>
              <a:t>– enables you to move and run your mission-critical workloads with confidence </a:t>
            </a:r>
            <a:endParaRPr lang="en-US" sz="1000" dirty="0">
              <a:solidFill>
                <a:srgbClr val="FFFFFF"/>
              </a:solidFill>
              <a:latin typeface="IBM Plex Sans Medium" panose="020B0503050203000203" pitchFamily="34" charset="77"/>
              <a:ea typeface="ＭＳ Ｐゴシック" pitchFamily="34" charset="-128"/>
            </a:endParaRPr>
          </a:p>
          <a:p>
            <a:pPr marL="290513" indent="-201168" defTabSz="914400" fontAlgn="base">
              <a:spcBef>
                <a:spcPct val="0"/>
              </a:spcBef>
              <a:spcAft>
                <a:spcPct val="0"/>
              </a:spcAft>
              <a:buFont typeface="Arial" panose="020B0604020202020204" pitchFamily="34" charset="0"/>
              <a:buChar char="•"/>
            </a:pPr>
            <a:endParaRPr lang="en-US" sz="1000" dirty="0">
              <a:solidFill>
                <a:srgbClr val="FFFFFF"/>
              </a:solidFill>
              <a:latin typeface="IBM Plex Sans Medium" panose="020B0503050203000203" pitchFamily="34" charset="77"/>
              <a:ea typeface="ＭＳ Ｐゴシック" pitchFamily="34" charset="-128"/>
            </a:endParaRPr>
          </a:p>
          <a:p>
            <a:pPr marL="290513" indent="-201168" defTabSz="914400" fontAlgn="base">
              <a:spcBef>
                <a:spcPct val="0"/>
              </a:spcBef>
              <a:spcAft>
                <a:spcPct val="0"/>
              </a:spcAft>
              <a:buFont typeface="Arial" panose="020B0604020202020204" pitchFamily="34" charset="0"/>
              <a:buChar char="•"/>
            </a:pPr>
            <a:r>
              <a:rPr lang="en-US" sz="1000" dirty="0">
                <a:solidFill>
                  <a:srgbClr val="FFFFFF"/>
                </a:solidFill>
                <a:latin typeface="IBM Plex Sans Medium" panose="020B0503050203000203" pitchFamily="34" charset="77"/>
                <a:ea typeface="ＭＳ Ｐゴシック" pitchFamily="34" charset="-128"/>
              </a:rPr>
              <a:t>Open Cloud Independent Security </a:t>
            </a:r>
          </a:p>
          <a:p>
            <a:pPr marL="290513" indent="-201168" defTabSz="914400" fontAlgn="base">
              <a:spcBef>
                <a:spcPct val="0"/>
              </a:spcBef>
              <a:spcAft>
                <a:spcPct val="0"/>
              </a:spcAft>
              <a:buFont typeface="Arial" panose="020B0604020202020204" pitchFamily="34" charset="0"/>
              <a:buChar char="•"/>
            </a:pPr>
            <a:r>
              <a:rPr lang="en-US" sz="1000" dirty="0">
                <a:solidFill>
                  <a:srgbClr val="FFFFFF"/>
                </a:solidFill>
                <a:latin typeface="IBM Plex Sans Medium" panose="020B0503050203000203" pitchFamily="34" charset="77"/>
                <a:ea typeface="ＭＳ Ｐゴシック" pitchFamily="34" charset="-128"/>
              </a:rPr>
              <a:t>Continuous Compliance &amp; Data Security </a:t>
            </a:r>
          </a:p>
          <a:p>
            <a:pPr marL="290513" indent="-201168" defTabSz="914400" fontAlgn="base">
              <a:spcBef>
                <a:spcPct val="0"/>
              </a:spcBef>
              <a:spcAft>
                <a:spcPct val="0"/>
              </a:spcAft>
              <a:buFont typeface="Arial" panose="020B0604020202020204" pitchFamily="34" charset="0"/>
              <a:buChar char="•"/>
            </a:pPr>
            <a:r>
              <a:rPr lang="en-US" sz="1000" dirty="0">
                <a:solidFill>
                  <a:srgbClr val="FFFFFF"/>
                </a:solidFill>
                <a:latin typeface="IBM Plex Sans Medium" panose="020B0503050203000203" pitchFamily="34" charset="77"/>
                <a:ea typeface="ＭＳ Ｐゴシック" pitchFamily="34" charset="-128"/>
              </a:rPr>
              <a:t>Secure, Resilient Servers</a:t>
            </a:r>
          </a:p>
        </p:txBody>
      </p:sp>
      <p:sp>
        <p:nvSpPr>
          <p:cNvPr id="51" name="Rectangle 50">
            <a:extLst>
              <a:ext uri="{FF2B5EF4-FFF2-40B4-BE49-F238E27FC236}">
                <a16:creationId xmlns:a16="http://schemas.microsoft.com/office/drawing/2014/main" id="{6B7F2468-CDE7-364A-82BB-20A73A478CF6}"/>
              </a:ext>
            </a:extLst>
          </p:cNvPr>
          <p:cNvSpPr/>
          <p:nvPr/>
        </p:nvSpPr>
        <p:spPr bwMode="auto">
          <a:xfrm>
            <a:off x="4546925" y="1960235"/>
            <a:ext cx="4087475" cy="1258104"/>
          </a:xfrm>
          <a:prstGeom prst="rect">
            <a:avLst/>
          </a:prstGeom>
          <a:gradFill flip="none" rotWithShape="1">
            <a:gsLst>
              <a:gs pos="0">
                <a:schemeClr val="accent2"/>
              </a:gs>
              <a:gs pos="100000">
                <a:schemeClr val="accent3"/>
              </a:gs>
            </a:gsLst>
            <a:lin ang="0" scaled="1"/>
            <a:tileRect/>
          </a:gradFill>
          <a:ln/>
        </p:spPr>
        <p:style>
          <a:lnRef idx="0">
            <a:schemeClr val="accent1"/>
          </a:lnRef>
          <a:fillRef idx="3">
            <a:schemeClr val="accent1"/>
          </a:fillRef>
          <a:effectRef idx="3">
            <a:schemeClr val="accent1"/>
          </a:effectRef>
          <a:fontRef idx="minor">
            <a:schemeClr val="lt1"/>
          </a:fontRef>
        </p:style>
        <p:txBody>
          <a:bodyPr wrap="square" lIns="182880" tIns="0" rIns="0" bIns="0" anchor="ctr" anchorCtr="0">
            <a:noAutofit/>
          </a:bodyPr>
          <a:lstStyle/>
          <a:p>
            <a:pPr marL="4763" defTabSz="914400" fontAlgn="base">
              <a:spcBef>
                <a:spcPct val="0"/>
              </a:spcBef>
              <a:spcAft>
                <a:spcPct val="0"/>
              </a:spcAft>
            </a:pPr>
            <a:r>
              <a:rPr lang="en-US" sz="1400" dirty="0">
                <a:solidFill>
                  <a:srgbClr val="FFFFFF"/>
                </a:solidFill>
                <a:latin typeface="IBM Plex Sans Medium" panose="020B0503050203000203" pitchFamily="34" charset="77"/>
                <a:ea typeface="ＭＳ Ｐゴシック" pitchFamily="34" charset="-128"/>
              </a:rPr>
              <a:t>Security at the Application and Data </a:t>
            </a:r>
            <a:r>
              <a:rPr lang="en-US" sz="1000" dirty="0">
                <a:solidFill>
                  <a:srgbClr val="FFFFFF"/>
                </a:solidFill>
                <a:latin typeface="IBM Plex Sans Medium" panose="020B0503050203000203" pitchFamily="34" charset="77"/>
                <a:ea typeface="ＭＳ Ｐゴシック" pitchFamily="34" charset="-128"/>
              </a:rPr>
              <a:t>– </a:t>
            </a:r>
            <a:r>
              <a:rPr lang="en-US" sz="1000" dirty="0">
                <a:solidFill>
                  <a:schemeClr val="bg1"/>
                </a:solidFill>
                <a:latin typeface="IBM Plex Sans" panose="020B0503050203000203" pitchFamily="34" charset="0"/>
              </a:rPr>
              <a:t>built into the application, data and workload layer enabling you to build once and deploy anywhere, securely. </a:t>
            </a:r>
          </a:p>
          <a:p>
            <a:pPr marL="4763" defTabSz="914400" fontAlgn="base">
              <a:spcBef>
                <a:spcPct val="0"/>
              </a:spcBef>
              <a:spcAft>
                <a:spcPct val="0"/>
              </a:spcAft>
            </a:pPr>
            <a:endParaRPr lang="en-US" sz="800" dirty="0">
              <a:solidFill>
                <a:srgbClr val="FFFFFF"/>
              </a:solidFill>
              <a:latin typeface="IBM Plex Sans Medium" panose="020B0503050203000203" pitchFamily="34" charset="77"/>
              <a:ea typeface="ＭＳ Ｐゴシック" pitchFamily="34" charset="-128"/>
            </a:endParaRPr>
          </a:p>
          <a:p>
            <a:pPr marL="290513" indent="-201168" defTabSz="914400" fontAlgn="base">
              <a:spcBef>
                <a:spcPct val="0"/>
              </a:spcBef>
              <a:spcAft>
                <a:spcPct val="0"/>
              </a:spcAft>
              <a:buFont typeface="Arial" panose="020B0604020202020204" pitchFamily="34" charset="0"/>
              <a:buChar char="•"/>
            </a:pPr>
            <a:r>
              <a:rPr lang="en-US" sz="1000" dirty="0">
                <a:solidFill>
                  <a:srgbClr val="FFFFFF"/>
                </a:solidFill>
                <a:latin typeface="IBM Plex Sans Medium" panose="020B0503050203000203" pitchFamily="34" charset="77"/>
                <a:ea typeface="ＭＳ Ｐゴシック" pitchFamily="34" charset="-128"/>
              </a:rPr>
              <a:t>Protect the Data, ML and Applications</a:t>
            </a:r>
          </a:p>
          <a:p>
            <a:pPr marL="290513" indent="-201168" defTabSz="914400" fontAlgn="base">
              <a:spcBef>
                <a:spcPct val="0"/>
              </a:spcBef>
              <a:spcAft>
                <a:spcPct val="0"/>
              </a:spcAft>
              <a:buFont typeface="Arial" panose="020B0604020202020204" pitchFamily="34" charset="0"/>
              <a:buChar char="•"/>
            </a:pPr>
            <a:r>
              <a:rPr lang="en-US" sz="1000" dirty="0">
                <a:solidFill>
                  <a:srgbClr val="FFFFFF"/>
                </a:solidFill>
                <a:latin typeface="IBM Plex Sans Medium" panose="020B0503050203000203" pitchFamily="34" charset="77"/>
                <a:ea typeface="ＭＳ Ｐゴシック" pitchFamily="34" charset="-128"/>
              </a:rPr>
              <a:t>Open, Secure, Enterprise-grade Approach</a:t>
            </a:r>
          </a:p>
          <a:p>
            <a:pPr marL="290513" indent="-201168" defTabSz="914400" fontAlgn="base">
              <a:spcBef>
                <a:spcPct val="0"/>
              </a:spcBef>
              <a:spcAft>
                <a:spcPct val="0"/>
              </a:spcAft>
              <a:buFont typeface="Arial" panose="020B0604020202020204" pitchFamily="34" charset="0"/>
              <a:buChar char="•"/>
            </a:pPr>
            <a:r>
              <a:rPr lang="en-US" sz="1000" dirty="0">
                <a:solidFill>
                  <a:srgbClr val="FFFFFF"/>
                </a:solidFill>
                <a:latin typeface="IBM Plex Sans Medium" panose="020B0503050203000203" pitchFamily="34" charset="77"/>
                <a:ea typeface="ＭＳ Ｐゴシック" pitchFamily="34" charset="-128"/>
              </a:rPr>
              <a:t>Security &amp; Privacy by Design</a:t>
            </a:r>
          </a:p>
        </p:txBody>
      </p:sp>
      <p:sp>
        <p:nvSpPr>
          <p:cNvPr id="49" name="TextBox 48">
            <a:extLst>
              <a:ext uri="{FF2B5EF4-FFF2-40B4-BE49-F238E27FC236}">
                <a16:creationId xmlns:a16="http://schemas.microsoft.com/office/drawing/2014/main" id="{F8559E50-FCA9-D848-803E-9314A13BA684}"/>
              </a:ext>
            </a:extLst>
          </p:cNvPr>
          <p:cNvSpPr txBox="1"/>
          <p:nvPr/>
        </p:nvSpPr>
        <p:spPr>
          <a:xfrm>
            <a:off x="9953297" y="2186152"/>
            <a:ext cx="184731" cy="307777"/>
          </a:xfrm>
          <a:prstGeom prst="rect">
            <a:avLst/>
          </a:prstGeom>
          <a:noFill/>
        </p:spPr>
        <p:txBody>
          <a:bodyPr wrap="none" rtlCol="0">
            <a:spAutoFit/>
          </a:bodyPr>
          <a:lstStyle/>
          <a:p>
            <a:pPr algn="l"/>
            <a:endParaRPr lang="en-US" sz="1400" dirty="0">
              <a:solidFill>
                <a:schemeClr val="bg1"/>
              </a:solidFill>
              <a:latin typeface="IBM Plex Sans" charset="0"/>
              <a:ea typeface="IBM Plex Sans" charset="0"/>
              <a:cs typeface="IBM Plex Sans" charset="0"/>
            </a:endParaRPr>
          </a:p>
        </p:txBody>
      </p:sp>
      <p:sp>
        <p:nvSpPr>
          <p:cNvPr id="46" name="Footer Placeholder 2">
            <a:extLst>
              <a:ext uri="{FF2B5EF4-FFF2-40B4-BE49-F238E27FC236}">
                <a16:creationId xmlns:a16="http://schemas.microsoft.com/office/drawing/2014/main" id="{4FF11227-91A0-0941-9D57-93437649B8E5}"/>
              </a:ext>
            </a:extLst>
          </p:cNvPr>
          <p:cNvSpPr>
            <a:spLocks noGrp="1"/>
          </p:cNvSpPr>
          <p:nvPr>
            <p:ph type="ftr" sz="quarter" idx="10"/>
          </p:nvPr>
        </p:nvSpPr>
        <p:spPr>
          <a:xfrm>
            <a:off x="202971" y="4837444"/>
            <a:ext cx="4156684" cy="166687"/>
          </a:xfrm>
        </p:spPr>
        <p:txBody>
          <a:bodyPr/>
          <a:lstStyle/>
          <a:p>
            <a:r>
              <a:rPr lang="en-US" dirty="0"/>
              <a:t>IBM Security / © 2020 IBM Corporation</a:t>
            </a:r>
          </a:p>
        </p:txBody>
      </p:sp>
    </p:spTree>
    <p:extLst>
      <p:ext uri="{BB962C8B-B14F-4D97-AF65-F5344CB8AC3E}">
        <p14:creationId xmlns:p14="http://schemas.microsoft.com/office/powerpoint/2010/main" val="8648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 grpId="0" animBg="1"/>
      <p:bldP spid="3" grpId="0" animBg="1"/>
      <p:bldP spid="5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18">
            <a:extLst>
              <a:ext uri="{FF2B5EF4-FFF2-40B4-BE49-F238E27FC236}">
                <a16:creationId xmlns:a16="http://schemas.microsoft.com/office/drawing/2014/main" id="{091802C8-86F4-3740-8C30-022D917FDA27}"/>
              </a:ext>
            </a:extLst>
          </p:cNvPr>
          <p:cNvSpPr/>
          <p:nvPr/>
        </p:nvSpPr>
        <p:spPr>
          <a:xfrm>
            <a:off x="644714" y="1772511"/>
            <a:ext cx="3765875" cy="1628662"/>
          </a:xfrm>
          <a:prstGeom prst="roundRect">
            <a:avLst>
              <a:gd name="adj" fmla="val 0"/>
            </a:avLst>
          </a:prstGeom>
          <a:noFill/>
          <a:ln w="25400" cap="flat" cmpd="sng" algn="ctr">
            <a:noFill/>
            <a:prstDash val="solid"/>
          </a:ln>
          <a:effectLst/>
        </p:spPr>
        <p:txBody>
          <a:bodyPr anchor="ctr"/>
          <a:lstStyle/>
          <a:p>
            <a:pPr marL="0" marR="0" lvl="0" indent="0" algn="ctr" defTabSz="822920" eaLnBrk="1" fontAlgn="auto" latinLnBrk="0" hangingPunct="1">
              <a:lnSpc>
                <a:spcPct val="100000"/>
              </a:lnSpc>
              <a:spcBef>
                <a:spcPts val="0"/>
              </a:spcBef>
              <a:spcAft>
                <a:spcPts val="0"/>
              </a:spcAft>
              <a:buClrTx/>
              <a:buSzTx/>
              <a:buFontTx/>
              <a:buNone/>
              <a:tabLst/>
              <a:defRPr/>
            </a:pPr>
            <a:endParaRPr kumimoji="0" lang="en-US" sz="1260" b="0" i="0" u="none" strike="noStrike" kern="0" cap="none" spc="0" normalizeH="0" baseline="0" noProof="0">
              <a:ln>
                <a:noFill/>
              </a:ln>
              <a:solidFill>
                <a:srgbClr val="FFFFFF"/>
              </a:solidFill>
              <a:effectLst/>
              <a:uLnTx/>
              <a:uFillTx/>
              <a:latin typeface="IBM Plex Sans" panose="020B0503050203000203" pitchFamily="34" charset="0"/>
              <a:ea typeface="ＭＳ Ｐゴシック"/>
              <a:cs typeface="+mn-cs"/>
            </a:endParaRPr>
          </a:p>
        </p:txBody>
      </p:sp>
      <p:sp>
        <p:nvSpPr>
          <p:cNvPr id="32" name="Rectangle: Rounded Corners 17">
            <a:extLst>
              <a:ext uri="{FF2B5EF4-FFF2-40B4-BE49-F238E27FC236}">
                <a16:creationId xmlns:a16="http://schemas.microsoft.com/office/drawing/2014/main" id="{A628CCBF-AE2B-4148-AECE-96B9E375731E}"/>
              </a:ext>
            </a:extLst>
          </p:cNvPr>
          <p:cNvSpPr/>
          <p:nvPr/>
        </p:nvSpPr>
        <p:spPr>
          <a:xfrm>
            <a:off x="5688489" y="1767631"/>
            <a:ext cx="3274392" cy="1628663"/>
          </a:xfrm>
          <a:prstGeom prst="roundRect">
            <a:avLst>
              <a:gd name="adj" fmla="val 0"/>
            </a:avLst>
          </a:prstGeom>
          <a:noFill/>
          <a:ln w="25400" cap="flat" cmpd="sng" algn="ctr">
            <a:noFill/>
            <a:prstDash val="solid"/>
          </a:ln>
          <a:effectLst/>
        </p:spPr>
        <p:txBody>
          <a:bodyPr anchor="ctr"/>
          <a:lstStyle/>
          <a:p>
            <a:pPr marL="0" marR="0" lvl="0" indent="0" algn="ctr" defTabSz="822920" eaLnBrk="1" fontAlgn="auto" latinLnBrk="0" hangingPunct="1">
              <a:lnSpc>
                <a:spcPct val="100000"/>
              </a:lnSpc>
              <a:spcBef>
                <a:spcPts val="0"/>
              </a:spcBef>
              <a:spcAft>
                <a:spcPts val="0"/>
              </a:spcAft>
              <a:buClrTx/>
              <a:buSzTx/>
              <a:buFontTx/>
              <a:buNone/>
              <a:tabLst/>
              <a:defRPr/>
            </a:pPr>
            <a:endParaRPr kumimoji="0" lang="en-US" sz="1260" b="0" i="0" u="none" strike="noStrike" kern="0" cap="none" spc="0" normalizeH="0" baseline="0" noProof="0">
              <a:ln>
                <a:noFill/>
              </a:ln>
              <a:solidFill>
                <a:srgbClr val="FFFFFF"/>
              </a:solidFill>
              <a:effectLst/>
              <a:uLnTx/>
              <a:uFillTx/>
              <a:latin typeface="IBM Plex Sans" panose="020B0503050203000203" pitchFamily="34" charset="0"/>
              <a:ea typeface="ＭＳ Ｐゴシック"/>
              <a:cs typeface="+mn-cs"/>
            </a:endParaRPr>
          </a:p>
        </p:txBody>
      </p:sp>
      <p:grpSp>
        <p:nvGrpSpPr>
          <p:cNvPr id="42" name="Group 41">
            <a:extLst>
              <a:ext uri="{FF2B5EF4-FFF2-40B4-BE49-F238E27FC236}">
                <a16:creationId xmlns:a16="http://schemas.microsoft.com/office/drawing/2014/main" id="{A63273F7-24A9-D941-98A7-6C086A258217}"/>
              </a:ext>
            </a:extLst>
          </p:cNvPr>
          <p:cNvGrpSpPr/>
          <p:nvPr/>
        </p:nvGrpSpPr>
        <p:grpSpPr>
          <a:xfrm>
            <a:off x="4592" y="1298"/>
            <a:ext cx="4567407" cy="4481831"/>
            <a:chOff x="4592" y="1298"/>
            <a:chExt cx="4567407" cy="4481831"/>
          </a:xfrm>
        </p:grpSpPr>
        <p:sp>
          <p:nvSpPr>
            <p:cNvPr id="31" name="Rectangle 30">
              <a:extLst>
                <a:ext uri="{FF2B5EF4-FFF2-40B4-BE49-F238E27FC236}">
                  <a16:creationId xmlns:a16="http://schemas.microsoft.com/office/drawing/2014/main" id="{703B55B9-D7D4-3C4E-AD28-2E53BCDEAD67}"/>
                </a:ext>
              </a:extLst>
            </p:cNvPr>
            <p:cNvSpPr/>
            <p:nvPr/>
          </p:nvSpPr>
          <p:spPr bwMode="auto">
            <a:xfrm>
              <a:off x="4592" y="1298"/>
              <a:ext cx="4567407" cy="3060243"/>
            </a:xfrm>
            <a:prstGeom prst="rect">
              <a:avLst/>
            </a:prstGeom>
            <a:gradFill flip="none" rotWithShape="1">
              <a:gsLst>
                <a:gs pos="0">
                  <a:srgbClr val="0061FF"/>
                </a:gs>
                <a:gs pos="75000">
                  <a:srgbClr val="000000"/>
                </a:gs>
              </a:gsLst>
              <a:lin ang="16200000" scaled="1"/>
              <a:tileRect/>
            </a:gradFill>
            <a:ln w="19050" cap="flat" cmpd="sng" algn="ctr">
              <a:noFill/>
              <a:prstDash val="solid"/>
              <a:miter lim="800000"/>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191919"/>
                </a:solidFill>
                <a:effectLst/>
                <a:uLnTx/>
                <a:uFillTx/>
                <a:latin typeface="IBM Plex Sans" panose="020B0503050203000203" pitchFamily="34" charset="77"/>
                <a:ea typeface="+mn-ea"/>
                <a:cs typeface="+mn-cs"/>
              </a:endParaRPr>
            </a:p>
          </p:txBody>
        </p:sp>
        <p:sp>
          <p:nvSpPr>
            <p:cNvPr id="25" name="TextBox 24">
              <a:extLst>
                <a:ext uri="{FF2B5EF4-FFF2-40B4-BE49-F238E27FC236}">
                  <a16:creationId xmlns:a16="http://schemas.microsoft.com/office/drawing/2014/main" id="{9FC432F5-348E-F044-B7E0-94F6A8A20CF0}"/>
                </a:ext>
              </a:extLst>
            </p:cNvPr>
            <p:cNvSpPr txBox="1"/>
            <p:nvPr/>
          </p:nvSpPr>
          <p:spPr>
            <a:xfrm>
              <a:off x="1207926" y="1307080"/>
              <a:ext cx="2932123" cy="377026"/>
            </a:xfrm>
            <a:prstGeom prst="rect">
              <a:avLst/>
            </a:prstGeom>
            <a:noFill/>
          </p:spPr>
          <p:txBody>
            <a:bodyPr wrap="square" lIns="0" tIns="0" rIns="0" bIns="0">
              <a:spAutoFit/>
            </a:bodyPr>
            <a:lstStyle/>
            <a:p>
              <a:pPr defTabSz="740628">
                <a:defRPr/>
              </a:pPr>
              <a:r>
                <a:rPr lang="en-US" sz="1400" dirty="0">
                  <a:solidFill>
                    <a:srgbClr val="FFFFFF"/>
                  </a:solidFill>
                  <a:ea typeface="IBM Plex Sans" charset="0"/>
                  <a:cs typeface="IBM Plex Sans" charset="0"/>
                </a:rPr>
                <a:t>JOSH</a:t>
              </a:r>
            </a:p>
            <a:p>
              <a:pPr defTabSz="740628">
                <a:defRPr/>
              </a:pPr>
              <a:r>
                <a:rPr lang="en-US" sz="1050" b="1" dirty="0">
                  <a:solidFill>
                    <a:srgbClr val="FFFFFF"/>
                  </a:solidFill>
                  <a:latin typeface="IBM Plex Sans" panose="020B0503050203000203" pitchFamily="34" charset="0"/>
                  <a:ea typeface="IBM Plex Sans" charset="0"/>
                  <a:cs typeface="IBM Plex Sans" charset="0"/>
                </a:rPr>
                <a:t>Engineer / DevOps / Architect</a:t>
              </a:r>
            </a:p>
          </p:txBody>
        </p:sp>
        <p:sp>
          <p:nvSpPr>
            <p:cNvPr id="26" name="TextBox 25">
              <a:extLst>
                <a:ext uri="{FF2B5EF4-FFF2-40B4-BE49-F238E27FC236}">
                  <a16:creationId xmlns:a16="http://schemas.microsoft.com/office/drawing/2014/main" id="{3AC837AD-05BF-A843-9DF7-636D02394DE6}"/>
                </a:ext>
              </a:extLst>
            </p:cNvPr>
            <p:cNvSpPr txBox="1">
              <a:spLocks noChangeArrowheads="1"/>
            </p:cNvSpPr>
            <p:nvPr/>
          </p:nvSpPr>
          <p:spPr bwMode="auto">
            <a:xfrm>
              <a:off x="344289" y="3259717"/>
              <a:ext cx="4118027" cy="122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822920">
                <a:buClr>
                  <a:srgbClr val="0AA9D6"/>
                </a:buClr>
                <a:defRPr/>
              </a:pPr>
              <a:r>
                <a:rPr lang="en-US" altLang="en-US" sz="1050" b="1" dirty="0">
                  <a:solidFill>
                    <a:srgbClr val="FFFFFF"/>
                  </a:solidFill>
                  <a:latin typeface="IBM Plex Sans" panose="020B0503050203000203" pitchFamily="34" charset="0"/>
                </a:rPr>
                <a:t>Needs Automation</a:t>
              </a:r>
            </a:p>
            <a:p>
              <a:pPr defTabSz="822920">
                <a:buClr>
                  <a:srgbClr val="0AA9D6"/>
                </a:buClr>
                <a:defRPr/>
              </a:pPr>
              <a:r>
                <a:rPr lang="en-US" altLang="en-US" sz="1050" b="1" dirty="0">
                  <a:solidFill>
                    <a:srgbClr val="FFFFFF"/>
                  </a:solidFill>
                  <a:latin typeface="IBM Plex Sans" panose="020B0503050203000203" pitchFamily="34" charset="0"/>
                </a:rPr>
                <a:t>Digital Consumption</a:t>
              </a:r>
            </a:p>
            <a:p>
              <a:pPr defTabSz="822920">
                <a:buClr>
                  <a:srgbClr val="0AA9D6"/>
                </a:buClr>
                <a:defRPr/>
              </a:pPr>
              <a:r>
                <a:rPr lang="en-US" altLang="en-US" sz="1050" b="1" dirty="0">
                  <a:solidFill>
                    <a:srgbClr val="FFFFFF"/>
                  </a:solidFill>
                  <a:latin typeface="IBM Plex Sans" panose="020B0503050203000203" pitchFamily="34" charset="0"/>
                </a:rPr>
                <a:t>Frictionless Processes</a:t>
              </a:r>
              <a:br>
                <a:rPr lang="en-US" altLang="en-US" sz="1050" b="1" dirty="0">
                  <a:solidFill>
                    <a:srgbClr val="FFFFFF"/>
                  </a:solidFill>
                  <a:latin typeface="IBM Plex Sans" panose="020B0503050203000203" pitchFamily="34" charset="0"/>
                </a:rPr>
              </a:br>
              <a:endParaRPr lang="en-US" altLang="en-US" sz="1050" b="1" dirty="0">
                <a:solidFill>
                  <a:srgbClr val="FFFFFF"/>
                </a:solidFill>
                <a:latin typeface="IBM Plex Sans" panose="020B0503050203000203" pitchFamily="34" charset="0"/>
              </a:endParaRPr>
            </a:p>
            <a:p>
              <a:pPr defTabSz="822920">
                <a:buClr>
                  <a:srgbClr val="0AA9D6"/>
                </a:buClr>
                <a:defRPr/>
              </a:pPr>
              <a:r>
                <a:rPr lang="en-US" altLang="en-US" sz="900" dirty="0">
                  <a:solidFill>
                    <a:srgbClr val="9FA5AD"/>
                  </a:solidFill>
                  <a:latin typeface="IBM Plex Sans" panose="020B0503050203000203" pitchFamily="34" charset="0"/>
                  <a:ea typeface="Helvetica Light"/>
                  <a:cs typeface="Helvetica Light"/>
                </a:rPr>
                <a:t>All my cloud-based compute workloads are purchased and provisioned in minutes, so I need to provision and configure security at the same speed of cloud. </a:t>
              </a:r>
              <a:endParaRPr lang="en-US" altLang="en-US" sz="900" dirty="0">
                <a:solidFill>
                  <a:srgbClr val="9FA5AD"/>
                </a:solidFill>
                <a:latin typeface="IBM Plex Sans" panose="020B0503050203000203" pitchFamily="34" charset="0"/>
              </a:endParaRPr>
            </a:p>
            <a:p>
              <a:pPr defTabSz="822920">
                <a:buFont typeface="Arial" panose="020B0604020202020204" pitchFamily="34" charset="0"/>
                <a:buChar char="•"/>
                <a:defRPr/>
              </a:pPr>
              <a:endParaRPr lang="en-US" altLang="en-US" sz="1050" dirty="0">
                <a:solidFill>
                  <a:srgbClr val="FFFFFF"/>
                </a:solidFill>
                <a:latin typeface="IBM Plex Sans" panose="020B0503050203000203" pitchFamily="34" charset="0"/>
                <a:ea typeface="IBM Plex Sans"/>
                <a:cs typeface="IBM Plex Sans"/>
              </a:endParaRPr>
            </a:p>
          </p:txBody>
        </p:sp>
        <p:grpSp>
          <p:nvGrpSpPr>
            <p:cNvPr id="27" name="Group 14">
              <a:extLst>
                <a:ext uri="{FF2B5EF4-FFF2-40B4-BE49-F238E27FC236}">
                  <a16:creationId xmlns:a16="http://schemas.microsoft.com/office/drawing/2014/main" id="{EB18153A-139D-5B45-B193-199903B49F76}"/>
                </a:ext>
              </a:extLst>
            </p:cNvPr>
            <p:cNvGrpSpPr>
              <a:grpSpLocks/>
            </p:cNvGrpSpPr>
            <p:nvPr/>
          </p:nvGrpSpPr>
          <p:grpSpPr bwMode="auto">
            <a:xfrm>
              <a:off x="274994" y="1123504"/>
              <a:ext cx="856286" cy="778103"/>
              <a:chOff x="5229687" y="2619375"/>
              <a:chExt cx="1756900" cy="1597182"/>
            </a:xfrm>
          </p:grpSpPr>
          <p:pic>
            <p:nvPicPr>
              <p:cNvPr id="28" name="Picture 15">
                <a:extLst>
                  <a:ext uri="{FF2B5EF4-FFF2-40B4-BE49-F238E27FC236}">
                    <a16:creationId xmlns:a16="http://schemas.microsoft.com/office/drawing/2014/main" id="{954E1D2F-A345-694C-A833-6A275FB0830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29687" y="2619375"/>
                <a:ext cx="1756900" cy="1597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Oval 28">
                <a:extLst>
                  <a:ext uri="{FF2B5EF4-FFF2-40B4-BE49-F238E27FC236}">
                    <a16:creationId xmlns:a16="http://schemas.microsoft.com/office/drawing/2014/main" id="{3A905ED3-D327-5445-B38B-F1A95488CD85}"/>
                  </a:ext>
                </a:extLst>
              </p:cNvPr>
              <p:cNvSpPr/>
              <p:nvPr/>
            </p:nvSpPr>
            <p:spPr>
              <a:xfrm>
                <a:off x="5357636" y="2651853"/>
                <a:ext cx="1476177" cy="1476821"/>
              </a:xfrm>
              <a:prstGeom prst="ellipse">
                <a:avLst/>
              </a:prstGeom>
              <a:noFill/>
              <a:ln w="28575" cap="flat" cmpd="sng" algn="ctr">
                <a:solidFill>
                  <a:srgbClr val="F2F3F8"/>
                </a:solidFill>
                <a:prstDash val="solid"/>
              </a:ln>
              <a:effectLst/>
            </p:spPr>
            <p:txBody>
              <a:bodyPr anchor="ctr"/>
              <a:lstStyle/>
              <a:p>
                <a:pPr marL="0" marR="0" lvl="0" indent="0" algn="ctr" defTabSz="822920" eaLnBrk="1" fontAlgn="auto" latinLnBrk="0" hangingPunct="1">
                  <a:lnSpc>
                    <a:spcPct val="100000"/>
                  </a:lnSpc>
                  <a:spcBef>
                    <a:spcPts val="0"/>
                  </a:spcBef>
                  <a:spcAft>
                    <a:spcPts val="0"/>
                  </a:spcAft>
                  <a:buClrTx/>
                  <a:buSzTx/>
                  <a:buFontTx/>
                  <a:buNone/>
                  <a:tabLst/>
                  <a:defRPr/>
                </a:pPr>
                <a:endParaRPr kumimoji="0" lang="en-US" sz="1260" b="0" i="0" u="none" strike="noStrike" kern="0" cap="none" spc="0" normalizeH="0" baseline="0" noProof="0">
                  <a:ln>
                    <a:noFill/>
                  </a:ln>
                  <a:solidFill>
                    <a:srgbClr val="FFFFFF"/>
                  </a:solidFill>
                  <a:effectLst/>
                  <a:uLnTx/>
                  <a:uFillTx/>
                  <a:latin typeface="IBM Plex Sans" panose="020B0503050203000203" pitchFamily="34" charset="0"/>
                  <a:ea typeface="ＭＳ Ｐゴシック"/>
                  <a:cs typeface="+mn-cs"/>
                </a:endParaRPr>
              </a:p>
            </p:txBody>
          </p:sp>
        </p:grpSp>
        <p:sp>
          <p:nvSpPr>
            <p:cNvPr id="30" name="Rectangle 29">
              <a:extLst>
                <a:ext uri="{FF2B5EF4-FFF2-40B4-BE49-F238E27FC236}">
                  <a16:creationId xmlns:a16="http://schemas.microsoft.com/office/drawing/2014/main" id="{B5AD5928-0AAD-CD48-97F1-EA9CDC432F87}"/>
                </a:ext>
              </a:extLst>
            </p:cNvPr>
            <p:cNvSpPr/>
            <p:nvPr/>
          </p:nvSpPr>
          <p:spPr>
            <a:xfrm>
              <a:off x="199665" y="2084551"/>
              <a:ext cx="3933752" cy="620683"/>
            </a:xfrm>
            <a:prstGeom prst="rect">
              <a:avLst/>
            </a:prstGeom>
          </p:spPr>
          <p:txBody>
            <a:bodyPr wrap="square">
              <a:spAutoFit/>
            </a:bodyPr>
            <a:lstStyle/>
            <a:p>
              <a:pPr eaLnBrk="0" hangingPunct="0">
                <a:spcAft>
                  <a:spcPts val="405"/>
                </a:spcAft>
                <a:defRPr/>
              </a:pPr>
              <a:r>
                <a:rPr lang="en-US" sz="1100" b="1" dirty="0">
                  <a:solidFill>
                    <a:srgbClr val="BB8EFF"/>
                  </a:solidFill>
                  <a:latin typeface="IBM Plex Sans" panose="020B0503050203000203" pitchFamily="34" charset="77"/>
                </a:rPr>
                <a:t>Rapid Business Innovation</a:t>
              </a:r>
            </a:p>
            <a:p>
              <a:pPr eaLnBrk="0" hangingPunct="0">
                <a:spcAft>
                  <a:spcPts val="405"/>
                </a:spcAft>
                <a:defRPr/>
              </a:pPr>
              <a:r>
                <a:rPr lang="en-US" sz="1000" i="1" dirty="0">
                  <a:solidFill>
                    <a:srgbClr val="FFFFFF"/>
                  </a:solidFill>
                  <a:latin typeface="IBM Plex Sans" panose="020B0503050203000203" pitchFamily="34" charset="77"/>
                </a:rPr>
                <a:t>“I need automation and easy-to-implement integrations so I can still deploy my workloads quickly.” </a:t>
              </a:r>
            </a:p>
          </p:txBody>
        </p:sp>
        <p:sp>
          <p:nvSpPr>
            <p:cNvPr id="39" name="Rectangle 38">
              <a:extLst>
                <a:ext uri="{FF2B5EF4-FFF2-40B4-BE49-F238E27FC236}">
                  <a16:creationId xmlns:a16="http://schemas.microsoft.com/office/drawing/2014/main" id="{CB01D602-7337-AF48-9C2F-E065725D6000}"/>
                </a:ext>
              </a:extLst>
            </p:cNvPr>
            <p:cNvSpPr/>
            <p:nvPr/>
          </p:nvSpPr>
          <p:spPr>
            <a:xfrm>
              <a:off x="206297" y="2815320"/>
              <a:ext cx="3933752" cy="246221"/>
            </a:xfrm>
            <a:prstGeom prst="rect">
              <a:avLst/>
            </a:prstGeom>
          </p:spPr>
          <p:txBody>
            <a:bodyPr wrap="square">
              <a:spAutoFit/>
            </a:bodyPr>
            <a:lstStyle/>
            <a:p>
              <a:pPr eaLnBrk="0" hangingPunct="0">
                <a:spcAft>
                  <a:spcPts val="405"/>
                </a:spcAft>
                <a:defRPr/>
              </a:pPr>
              <a:r>
                <a:rPr lang="en-US" sz="1000" i="1" dirty="0">
                  <a:solidFill>
                    <a:srgbClr val="FFFFFF">
                      <a:lumMod val="65000"/>
                    </a:srgbClr>
                  </a:solidFill>
                  <a:latin typeface="IBM Plex Sans" panose="020B0503050203000203" pitchFamily="34" charset="77"/>
                </a:rPr>
                <a:t>…without security impacting my velocity.”</a:t>
              </a:r>
              <a:endParaRPr lang="en-US" sz="1100" i="1" dirty="0">
                <a:solidFill>
                  <a:srgbClr val="FFFFFF">
                    <a:lumMod val="65000"/>
                  </a:srgbClr>
                </a:solidFill>
                <a:latin typeface="IBM Plex Sans" panose="020B0503050203000203" pitchFamily="34" charset="77"/>
              </a:endParaRPr>
            </a:p>
          </p:txBody>
        </p:sp>
      </p:grpSp>
      <p:grpSp>
        <p:nvGrpSpPr>
          <p:cNvPr id="41" name="Group 40">
            <a:extLst>
              <a:ext uri="{FF2B5EF4-FFF2-40B4-BE49-F238E27FC236}">
                <a16:creationId xmlns:a16="http://schemas.microsoft.com/office/drawing/2014/main" id="{D7D862AF-207B-1842-A496-1134B3C9186A}"/>
              </a:ext>
            </a:extLst>
          </p:cNvPr>
          <p:cNvGrpSpPr/>
          <p:nvPr/>
        </p:nvGrpSpPr>
        <p:grpSpPr>
          <a:xfrm>
            <a:off x="4585099" y="7030"/>
            <a:ext cx="4543440" cy="4743610"/>
            <a:chOff x="4585099" y="7030"/>
            <a:chExt cx="4543440" cy="4743610"/>
          </a:xfrm>
        </p:grpSpPr>
        <p:sp>
          <p:nvSpPr>
            <p:cNvPr id="23" name="Rectangle 22">
              <a:extLst>
                <a:ext uri="{FF2B5EF4-FFF2-40B4-BE49-F238E27FC236}">
                  <a16:creationId xmlns:a16="http://schemas.microsoft.com/office/drawing/2014/main" id="{6C1C09C9-879B-0449-B7A2-BBC19128ADDF}"/>
                </a:ext>
              </a:extLst>
            </p:cNvPr>
            <p:cNvSpPr/>
            <p:nvPr/>
          </p:nvSpPr>
          <p:spPr bwMode="auto">
            <a:xfrm>
              <a:off x="4585099" y="7030"/>
              <a:ext cx="4543440" cy="3054512"/>
            </a:xfrm>
            <a:prstGeom prst="rect">
              <a:avLst/>
            </a:prstGeom>
            <a:gradFill flip="none" rotWithShape="1">
              <a:gsLst>
                <a:gs pos="0">
                  <a:srgbClr val="8A3FFC"/>
                </a:gs>
                <a:gs pos="75000">
                  <a:srgbClr val="000000"/>
                </a:gs>
              </a:gsLst>
              <a:lin ang="16200000" scaled="1"/>
              <a:tileRect/>
            </a:gradFill>
            <a:ln w="19050" cap="flat" cmpd="sng" algn="ctr">
              <a:noFill/>
              <a:prstDash val="solid"/>
              <a:miter lim="800000"/>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191919"/>
                </a:solidFill>
                <a:effectLst/>
                <a:uLnTx/>
                <a:uFillTx/>
                <a:latin typeface="IBM Plex Sans" panose="020B0503050203000203" pitchFamily="34" charset="77"/>
                <a:ea typeface="+mn-ea"/>
                <a:cs typeface="+mn-cs"/>
              </a:endParaRPr>
            </a:p>
          </p:txBody>
        </p:sp>
        <p:sp>
          <p:nvSpPr>
            <p:cNvPr id="33" name="TextBox 32">
              <a:extLst>
                <a:ext uri="{FF2B5EF4-FFF2-40B4-BE49-F238E27FC236}">
                  <a16:creationId xmlns:a16="http://schemas.microsoft.com/office/drawing/2014/main" id="{F83B0E7F-7E36-954F-A405-58286A349CB3}"/>
                </a:ext>
              </a:extLst>
            </p:cNvPr>
            <p:cNvSpPr txBox="1"/>
            <p:nvPr/>
          </p:nvSpPr>
          <p:spPr>
            <a:xfrm>
              <a:off x="5919384" y="1243250"/>
              <a:ext cx="2670721" cy="538609"/>
            </a:xfrm>
            <a:prstGeom prst="rect">
              <a:avLst/>
            </a:prstGeom>
            <a:noFill/>
          </p:spPr>
          <p:txBody>
            <a:bodyPr wrap="square" lIns="0" tIns="0" rIns="0" bIns="0">
              <a:spAutoFit/>
            </a:bodyPr>
            <a:lstStyle/>
            <a:p>
              <a:pPr defTabSz="740628">
                <a:defRPr/>
              </a:pPr>
              <a:r>
                <a:rPr lang="en-US" sz="1400" dirty="0">
                  <a:solidFill>
                    <a:srgbClr val="FFFFFF"/>
                  </a:solidFill>
                  <a:ea typeface="IBM Plex Sans" charset="0"/>
                  <a:cs typeface="IBM Plex Sans" charset="0"/>
                </a:rPr>
                <a:t>JANE</a:t>
              </a:r>
              <a:endParaRPr lang="en-US" sz="990" dirty="0">
                <a:solidFill>
                  <a:srgbClr val="FFFFFF"/>
                </a:solidFill>
                <a:ea typeface="IBM Plex Sans" charset="0"/>
                <a:cs typeface="IBM Plex Sans" charset="0"/>
              </a:endParaRPr>
            </a:p>
            <a:p>
              <a:pPr defTabSz="740628">
                <a:defRPr/>
              </a:pPr>
              <a:r>
                <a:rPr lang="en-US" sz="1050" b="1" dirty="0">
                  <a:solidFill>
                    <a:srgbClr val="FFFFFF"/>
                  </a:solidFill>
                  <a:latin typeface="IBM Plex Sans" panose="020B0503050203000203" pitchFamily="34" charset="0"/>
                  <a:ea typeface="IBM Plex Sans" charset="0"/>
                  <a:cs typeface="IBM Plex Sans" charset="0"/>
                </a:rPr>
                <a:t>Enterprise IT / Administrator</a:t>
              </a:r>
            </a:p>
            <a:p>
              <a:pPr defTabSz="740628">
                <a:defRPr/>
              </a:pPr>
              <a:r>
                <a:rPr lang="en-US" sz="1050" dirty="0">
                  <a:solidFill>
                    <a:srgbClr val="FFFFFF"/>
                  </a:solidFill>
                  <a:ea typeface="IBM Plex Sans" charset="0"/>
                  <a:cs typeface="IBM Plex Sans" charset="0"/>
                </a:rPr>
                <a:t>(CISO Organization) </a:t>
              </a:r>
            </a:p>
          </p:txBody>
        </p:sp>
        <p:sp>
          <p:nvSpPr>
            <p:cNvPr id="34" name="TextBox 33">
              <a:extLst>
                <a:ext uri="{FF2B5EF4-FFF2-40B4-BE49-F238E27FC236}">
                  <a16:creationId xmlns:a16="http://schemas.microsoft.com/office/drawing/2014/main" id="{7147D1D9-9D2E-1C45-A0A0-59FC51FFAD3F}"/>
                </a:ext>
              </a:extLst>
            </p:cNvPr>
            <p:cNvSpPr txBox="1"/>
            <p:nvPr/>
          </p:nvSpPr>
          <p:spPr>
            <a:xfrm>
              <a:off x="4836921" y="3281007"/>
              <a:ext cx="4039795" cy="1469633"/>
            </a:xfrm>
            <a:prstGeom prst="rect">
              <a:avLst/>
            </a:prstGeom>
            <a:noFill/>
          </p:spPr>
          <p:txBody>
            <a:bodyPr wrap="square" lIns="0" tIns="0" rIns="0" bIns="0">
              <a:spAutoFit/>
            </a:bodyPr>
            <a:lstStyle/>
            <a:p>
              <a:pPr defTabSz="822920">
                <a:buClr>
                  <a:srgbClr val="0AA9D6"/>
                </a:buClr>
                <a:defRPr/>
              </a:pPr>
              <a:r>
                <a:rPr lang="en-US" sz="1050" b="1" dirty="0">
                  <a:solidFill>
                    <a:srgbClr val="FFFFFF"/>
                  </a:solidFill>
                  <a:latin typeface="IBM Plex Sans" panose="020B0503050203000203" pitchFamily="34" charset="0"/>
                </a:rPr>
                <a:t>Secure by Design / Innovation</a:t>
              </a:r>
            </a:p>
            <a:p>
              <a:pPr defTabSz="822920">
                <a:buClr>
                  <a:srgbClr val="0AA9D6"/>
                </a:buClr>
                <a:defRPr/>
              </a:pPr>
              <a:r>
                <a:rPr lang="en-US" sz="900" dirty="0">
                  <a:solidFill>
                    <a:srgbClr val="9FA5AD"/>
                  </a:solidFill>
                  <a:latin typeface="IBM Plex Sans" panose="020B0503050203000203" pitchFamily="34" charset="0"/>
                </a:rPr>
                <a:t>I need to support our security and reference architecture with speed, to prevent LOBs and DevOps from launching workloads that aren’t secure.</a:t>
              </a:r>
            </a:p>
            <a:p>
              <a:pPr defTabSz="822920">
                <a:buClr>
                  <a:srgbClr val="0AA9D6"/>
                </a:buClr>
                <a:defRPr/>
              </a:pPr>
              <a:endParaRPr lang="en-US" sz="1000" b="1" dirty="0">
                <a:solidFill>
                  <a:srgbClr val="FFFFFF"/>
                </a:solidFill>
                <a:latin typeface="IBM Plex Sans" panose="020B0503050203000203" pitchFamily="34" charset="0"/>
              </a:endParaRPr>
            </a:p>
            <a:p>
              <a:pPr defTabSz="822920">
                <a:buClr>
                  <a:srgbClr val="0AA9D6"/>
                </a:buClr>
                <a:defRPr/>
              </a:pPr>
              <a:r>
                <a:rPr lang="en-US" sz="1050" b="1" dirty="0">
                  <a:solidFill>
                    <a:srgbClr val="FFFFFF"/>
                  </a:solidFill>
                  <a:latin typeface="IBM Plex Sans" panose="020B0503050203000203" pitchFamily="34" charset="0"/>
                </a:rPr>
                <a:t>Visibility + Protection against Shadow IT</a:t>
              </a:r>
            </a:p>
            <a:p>
              <a:pPr defTabSz="822920">
                <a:buClr>
                  <a:srgbClr val="0AA9D6"/>
                </a:buClr>
                <a:defRPr/>
              </a:pPr>
              <a:r>
                <a:rPr lang="en-US" sz="900" noProof="1">
                  <a:solidFill>
                    <a:srgbClr val="9FA5AD"/>
                  </a:solidFill>
                  <a:latin typeface="IBM Plex Sans" panose="020B0503050203000203" pitchFamily="34" charset="0"/>
                  <a:ea typeface="Helvetica Light" charset="0"/>
                  <a:cs typeface="Helvetica Light" charset="0"/>
                </a:rPr>
                <a:t>I need to discover and manage Shadow IT and Shadow Data as it threatens intellectual property and can enable intrusions.</a:t>
              </a:r>
            </a:p>
            <a:p>
              <a:pPr defTabSz="822920">
                <a:buClr>
                  <a:srgbClr val="0AA9D6"/>
                </a:buClr>
                <a:defRPr/>
              </a:pPr>
              <a:endParaRPr lang="en-US" sz="900" b="1" noProof="1">
                <a:solidFill>
                  <a:srgbClr val="FFFFFF"/>
                </a:solidFill>
                <a:latin typeface="IBM Plex Sans" panose="020B0503050203000203" pitchFamily="34" charset="0"/>
              </a:endParaRPr>
            </a:p>
            <a:p>
              <a:pPr defTabSz="822920">
                <a:buClr>
                  <a:srgbClr val="0AA9D6"/>
                </a:buClr>
                <a:defRPr/>
              </a:pPr>
              <a:r>
                <a:rPr lang="en-US" sz="1050" b="1" dirty="0">
                  <a:solidFill>
                    <a:srgbClr val="FFFFFF"/>
                  </a:solidFill>
                  <a:latin typeface="IBM Plex Sans" panose="020B0503050203000203" pitchFamily="34" charset="0"/>
                </a:rPr>
                <a:t>Compliance</a:t>
              </a:r>
            </a:p>
            <a:p>
              <a:pPr defTabSz="822920">
                <a:buClr>
                  <a:srgbClr val="0AA9D6"/>
                </a:buClr>
                <a:defRPr/>
              </a:pPr>
              <a:r>
                <a:rPr lang="en-US" sz="900" dirty="0">
                  <a:solidFill>
                    <a:srgbClr val="9FA5AD"/>
                  </a:solidFill>
                  <a:latin typeface="IBM Plex Sans" panose="020B0503050203000203" pitchFamily="34" charset="0"/>
                  <a:ea typeface="Helvetica Light" charset="0"/>
                  <a:cs typeface="Helvetica Light" charset="0"/>
                </a:rPr>
                <a:t>I need to secure my critical data assets on cloud &amp; regulations keep changing.</a:t>
              </a:r>
              <a:endParaRPr lang="en-US" sz="900" b="1" dirty="0">
                <a:solidFill>
                  <a:srgbClr val="9FA5AD"/>
                </a:solidFill>
                <a:latin typeface="IBM Plex Sans" panose="020B0503050203000203" pitchFamily="34" charset="0"/>
                <a:ea typeface="Helvetica Light" charset="0"/>
                <a:cs typeface="Helvetica Light" charset="0"/>
              </a:endParaRPr>
            </a:p>
          </p:txBody>
        </p:sp>
        <p:sp>
          <p:nvSpPr>
            <p:cNvPr id="35" name="Rectangle 34">
              <a:extLst>
                <a:ext uri="{FF2B5EF4-FFF2-40B4-BE49-F238E27FC236}">
                  <a16:creationId xmlns:a16="http://schemas.microsoft.com/office/drawing/2014/main" id="{A5E07925-6223-3545-AEBC-A680216B1AFF}"/>
                </a:ext>
              </a:extLst>
            </p:cNvPr>
            <p:cNvSpPr/>
            <p:nvPr/>
          </p:nvSpPr>
          <p:spPr>
            <a:xfrm>
              <a:off x="4899073" y="2096217"/>
              <a:ext cx="3790356" cy="620683"/>
            </a:xfrm>
            <a:prstGeom prst="rect">
              <a:avLst/>
            </a:prstGeom>
          </p:spPr>
          <p:txBody>
            <a:bodyPr wrap="square">
              <a:spAutoFit/>
            </a:bodyPr>
            <a:lstStyle/>
            <a:p>
              <a:pPr eaLnBrk="0" hangingPunct="0">
                <a:spcAft>
                  <a:spcPts val="405"/>
                </a:spcAft>
                <a:defRPr/>
              </a:pPr>
              <a:r>
                <a:rPr lang="en-US" sz="1100" b="1" dirty="0">
                  <a:solidFill>
                    <a:srgbClr val="30B0FF"/>
                  </a:solidFill>
                  <a:latin typeface="IBM Plex Sans" panose="020B0503050203000203" pitchFamily="34" charset="77"/>
                </a:rPr>
                <a:t>Security + Compliance Posture</a:t>
              </a:r>
            </a:p>
            <a:p>
              <a:pPr eaLnBrk="0" hangingPunct="0">
                <a:spcAft>
                  <a:spcPts val="405"/>
                </a:spcAft>
                <a:defRPr/>
              </a:pPr>
              <a:r>
                <a:rPr lang="en-US" sz="1000" i="1" dirty="0">
                  <a:solidFill>
                    <a:srgbClr val="FFFFFF"/>
                  </a:solidFill>
                  <a:latin typeface="IBM Plex Sans" panose="020B0503050203000203" pitchFamily="34" charset="77"/>
                </a:rPr>
                <a:t>“I need to ensure our applications &amp; workloads are secure &amp; meeting corporate &amp; regulatory compliance requirements.”</a:t>
              </a:r>
            </a:p>
          </p:txBody>
        </p:sp>
        <p:grpSp>
          <p:nvGrpSpPr>
            <p:cNvPr id="36" name="Group 35">
              <a:extLst>
                <a:ext uri="{FF2B5EF4-FFF2-40B4-BE49-F238E27FC236}">
                  <a16:creationId xmlns:a16="http://schemas.microsoft.com/office/drawing/2014/main" id="{3C7B1DD8-A4B8-E146-98AB-E108EFC38AD5}"/>
                </a:ext>
              </a:extLst>
            </p:cNvPr>
            <p:cNvGrpSpPr/>
            <p:nvPr/>
          </p:nvGrpSpPr>
          <p:grpSpPr>
            <a:xfrm>
              <a:off x="4946575" y="1124032"/>
              <a:ext cx="828215" cy="788362"/>
              <a:chOff x="3397711" y="1117503"/>
              <a:chExt cx="828215" cy="788362"/>
            </a:xfrm>
          </p:grpSpPr>
          <p:pic>
            <p:nvPicPr>
              <p:cNvPr id="37" name="Picture 36">
                <a:extLst>
                  <a:ext uri="{FF2B5EF4-FFF2-40B4-BE49-F238E27FC236}">
                    <a16:creationId xmlns:a16="http://schemas.microsoft.com/office/drawing/2014/main" id="{4901BBAF-079A-CA49-B945-5B8ACFF5A06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509" b="96450" l="10000" r="91667">
                            <a14:foregroundMark x1="78333" y1="47929" x2="55556" y2="23077"/>
                            <a14:foregroundMark x1="55556" y1="23077" x2="27778" y2="32544"/>
                            <a14:foregroundMark x1="27778" y1="32544" x2="18889" y2="62130"/>
                            <a14:foregroundMark x1="18889" y1="62130" x2="40556" y2="82249"/>
                            <a14:foregroundMark x1="40556" y1="82249" x2="53889" y2="86391"/>
                            <a14:foregroundMark x1="91667" y1="49704" x2="73889" y2="24852"/>
                            <a14:foregroundMark x1="73889" y1="24852" x2="48889" y2="8876"/>
                            <a14:foregroundMark x1="48889" y1="8876" x2="46667" y2="8876"/>
                            <a14:foregroundMark x1="46667" y1="8876" x2="65556" y2="11243"/>
                            <a14:foregroundMark x1="62222" y1="6509" x2="40556" y2="11834"/>
                            <a14:foregroundMark x1="11667" y1="36095" x2="11111" y2="65680"/>
                            <a14:foregroundMark x1="11111" y1="65680" x2="12778" y2="68047"/>
                            <a14:foregroundMark x1="31667" y1="92899" x2="62778" y2="88757"/>
                            <a14:foregroundMark x1="62778" y1="88757" x2="72778" y2="76331"/>
                            <a14:foregroundMark x1="58889" y1="93491" x2="33333" y2="81657"/>
                            <a14:foregroundMark x1="92222" y1="44379" x2="88889" y2="61538"/>
                            <a14:foregroundMark x1="53333" y1="96450" x2="40000" y2="80473"/>
                          </a14:backgroundRemoval>
                        </a14:imgEffect>
                      </a14:imgLayer>
                    </a14:imgProps>
                  </a:ext>
                </a:extLst>
              </a:blip>
              <a:stretch>
                <a:fillRect/>
              </a:stretch>
            </p:blipFill>
            <p:spPr>
              <a:xfrm>
                <a:off x="3397711" y="1117503"/>
                <a:ext cx="828215" cy="788362"/>
              </a:xfrm>
              <a:prstGeom prst="rect">
                <a:avLst/>
              </a:prstGeom>
            </p:spPr>
          </p:pic>
          <p:sp>
            <p:nvSpPr>
              <p:cNvPr id="38" name="Oval 37">
                <a:extLst>
                  <a:ext uri="{FF2B5EF4-FFF2-40B4-BE49-F238E27FC236}">
                    <a16:creationId xmlns:a16="http://schemas.microsoft.com/office/drawing/2014/main" id="{1C6221B7-29EE-3D4C-A031-3EC79AA36F4C}"/>
                  </a:ext>
                </a:extLst>
              </p:cNvPr>
              <p:cNvSpPr/>
              <p:nvPr/>
            </p:nvSpPr>
            <p:spPr bwMode="auto">
              <a:xfrm>
                <a:off x="3453049" y="1154177"/>
                <a:ext cx="719466" cy="719466"/>
              </a:xfrm>
              <a:prstGeom prst="ellipse">
                <a:avLst/>
              </a:prstGeom>
              <a:noFill/>
              <a:ln w="28575" cap="flat" cmpd="sng" algn="ctr">
                <a:solidFill>
                  <a:srgbClr val="F2F3F8"/>
                </a:solidFill>
                <a:prstDash val="solid"/>
              </a:ln>
              <a:effectLst/>
            </p:spPr>
            <p:txBody>
              <a:bodyPr anchor="ctr"/>
              <a:lstStyle/>
              <a:p>
                <a:pPr marL="0" marR="0" lvl="0" indent="0" algn="ctr" defTabSz="822920" eaLnBrk="1" fontAlgn="auto" latinLnBrk="0" hangingPunct="1">
                  <a:lnSpc>
                    <a:spcPct val="100000"/>
                  </a:lnSpc>
                  <a:spcBef>
                    <a:spcPts val="0"/>
                  </a:spcBef>
                  <a:spcAft>
                    <a:spcPts val="0"/>
                  </a:spcAft>
                  <a:buClrTx/>
                  <a:buSzTx/>
                  <a:buFontTx/>
                  <a:buNone/>
                  <a:tabLst/>
                  <a:defRPr/>
                </a:pPr>
                <a:endParaRPr kumimoji="0" lang="en-US" sz="1260" b="0" i="0" u="none" strike="noStrike" kern="0" cap="none" spc="0" normalizeH="0" baseline="0" noProof="0">
                  <a:ln>
                    <a:noFill/>
                  </a:ln>
                  <a:solidFill>
                    <a:srgbClr val="FFFFFF"/>
                  </a:solidFill>
                  <a:effectLst/>
                  <a:uLnTx/>
                  <a:uFillTx/>
                  <a:latin typeface="IBM Plex Sans" panose="020B0503050203000203" pitchFamily="34" charset="0"/>
                  <a:ea typeface="ＭＳ Ｐゴシック"/>
                  <a:cs typeface="+mn-cs"/>
                </a:endParaRPr>
              </a:p>
            </p:txBody>
          </p:sp>
        </p:grpSp>
        <p:sp>
          <p:nvSpPr>
            <p:cNvPr id="40" name="Rectangle 39">
              <a:extLst>
                <a:ext uri="{FF2B5EF4-FFF2-40B4-BE49-F238E27FC236}">
                  <a16:creationId xmlns:a16="http://schemas.microsoft.com/office/drawing/2014/main" id="{A8AE3F5A-A037-B64D-A9D5-659DE0F2928C}"/>
                </a:ext>
              </a:extLst>
            </p:cNvPr>
            <p:cNvSpPr/>
            <p:nvPr/>
          </p:nvSpPr>
          <p:spPr>
            <a:xfrm>
              <a:off x="4899073" y="2815320"/>
              <a:ext cx="4153487" cy="246221"/>
            </a:xfrm>
            <a:prstGeom prst="rect">
              <a:avLst/>
            </a:prstGeom>
          </p:spPr>
          <p:txBody>
            <a:bodyPr wrap="square">
              <a:spAutoFit/>
            </a:bodyPr>
            <a:lstStyle/>
            <a:p>
              <a:pPr eaLnBrk="0" hangingPunct="0">
                <a:spcAft>
                  <a:spcPts val="405"/>
                </a:spcAft>
                <a:defRPr/>
              </a:pPr>
              <a:r>
                <a:rPr lang="en-US" sz="1000" i="1" dirty="0">
                  <a:solidFill>
                    <a:srgbClr val="FFFFFF">
                      <a:lumMod val="65000"/>
                    </a:srgbClr>
                  </a:solidFill>
                  <a:latin typeface="IBM Plex Sans" panose="020B0503050203000203" pitchFamily="34" charset="77"/>
                </a:rPr>
                <a:t>…whilst minimizing the need to reskill my team.”</a:t>
              </a:r>
              <a:endParaRPr lang="en-US" sz="1100" i="1" dirty="0">
                <a:solidFill>
                  <a:srgbClr val="FFFFFF">
                    <a:lumMod val="65000"/>
                  </a:srgbClr>
                </a:solidFill>
                <a:latin typeface="IBM Plex Sans" panose="020B0503050203000203" pitchFamily="34" charset="77"/>
              </a:endParaRPr>
            </a:p>
          </p:txBody>
        </p:sp>
      </p:grpSp>
      <p:sp>
        <p:nvSpPr>
          <p:cNvPr id="2" name="Title 1">
            <a:extLst>
              <a:ext uri="{FF2B5EF4-FFF2-40B4-BE49-F238E27FC236}">
                <a16:creationId xmlns:a16="http://schemas.microsoft.com/office/drawing/2014/main" id="{7FF8EAC3-936C-D84C-AEC0-A4471B54E114}"/>
              </a:ext>
            </a:extLst>
          </p:cNvPr>
          <p:cNvSpPr>
            <a:spLocks noGrp="1"/>
          </p:cNvSpPr>
          <p:nvPr>
            <p:ph type="title"/>
          </p:nvPr>
        </p:nvSpPr>
        <p:spPr/>
        <p:txBody>
          <a:bodyPr/>
          <a:lstStyle/>
          <a:p>
            <a:r>
              <a:rPr lang="en-US" dirty="0"/>
              <a:t>Security is a shared responsibility</a:t>
            </a:r>
          </a:p>
        </p:txBody>
      </p:sp>
      <p:sp>
        <p:nvSpPr>
          <p:cNvPr id="3" name="Footer Placeholder 2">
            <a:extLst>
              <a:ext uri="{FF2B5EF4-FFF2-40B4-BE49-F238E27FC236}">
                <a16:creationId xmlns:a16="http://schemas.microsoft.com/office/drawing/2014/main" id="{75D2ADB4-9CAE-F443-A566-3FAAB8BB95EF}"/>
              </a:ext>
            </a:extLst>
          </p:cNvPr>
          <p:cNvSpPr>
            <a:spLocks noGrp="1"/>
          </p:cNvSpPr>
          <p:nvPr>
            <p:ph type="ftr" sz="quarter" idx="10"/>
          </p:nvPr>
        </p:nvSpPr>
        <p:spPr/>
        <p:txBody>
          <a:bodyPr/>
          <a:lstStyle/>
          <a:p>
            <a:r>
              <a:rPr lang="en-US" dirty="0"/>
              <a:t>IBM Security / © 2020 IBM Corporation</a:t>
            </a:r>
          </a:p>
        </p:txBody>
      </p:sp>
      <p:sp>
        <p:nvSpPr>
          <p:cNvPr id="4" name="Slide Number Placeholder 3">
            <a:extLst>
              <a:ext uri="{FF2B5EF4-FFF2-40B4-BE49-F238E27FC236}">
                <a16:creationId xmlns:a16="http://schemas.microsoft.com/office/drawing/2014/main" id="{3DF0D94A-4D2B-FC4F-B60D-2F4774FA5F2F}"/>
              </a:ext>
            </a:extLst>
          </p:cNvPr>
          <p:cNvSpPr>
            <a:spLocks noGrp="1"/>
          </p:cNvSpPr>
          <p:nvPr>
            <p:ph type="sldNum" sz="quarter" idx="11"/>
          </p:nvPr>
        </p:nvSpPr>
        <p:spPr/>
        <p:txBody>
          <a:bodyPr/>
          <a:lstStyle/>
          <a:p>
            <a:fld id="{59395FB3-9C97-154F-86B2-7E381B951268}" type="slidenum">
              <a:rPr lang="en-US" smtClean="0"/>
              <a:pPr/>
              <a:t>4</a:t>
            </a:fld>
            <a:endParaRPr lang="en-US" dirty="0"/>
          </a:p>
        </p:txBody>
      </p:sp>
    </p:spTree>
    <p:extLst>
      <p:ext uri="{BB962C8B-B14F-4D97-AF65-F5344CB8AC3E}">
        <p14:creationId xmlns:p14="http://schemas.microsoft.com/office/powerpoint/2010/main" val="279372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367560-6C70-404F-AC88-9AA4EADAB3A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581336" y="-1"/>
            <a:ext cx="4562663" cy="5143501"/>
          </a:xfrm>
          <a:prstGeom prst="rect">
            <a:avLst/>
          </a:prstGeom>
        </p:spPr>
      </p:pic>
      <p:sp>
        <p:nvSpPr>
          <p:cNvPr id="8" name="Rectangle 7">
            <a:extLst>
              <a:ext uri="{FF2B5EF4-FFF2-40B4-BE49-F238E27FC236}">
                <a16:creationId xmlns:a16="http://schemas.microsoft.com/office/drawing/2014/main" id="{58778C3F-7595-C243-9482-19A0918A92A9}"/>
              </a:ext>
            </a:extLst>
          </p:cNvPr>
          <p:cNvSpPr/>
          <p:nvPr/>
        </p:nvSpPr>
        <p:spPr>
          <a:xfrm>
            <a:off x="8593848" y="4857152"/>
            <a:ext cx="550151" cy="215444"/>
          </a:xfrm>
          <a:prstGeom prst="rect">
            <a:avLst/>
          </a:prstGeom>
          <a:solidFill>
            <a:schemeClr val="tx1">
              <a:alpha val="75000"/>
            </a:schemeClr>
          </a:solidFill>
        </p:spPr>
        <p:txBody>
          <a:bodyPr wrap="none">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73C41">
                    <a:lumMod val="60000"/>
                    <a:lumOff val="40000"/>
                  </a:srgbClr>
                </a:solidFill>
                <a:effectLst/>
                <a:uLnTx/>
                <a:uFillTx/>
                <a:latin typeface="IBM Plex Mono" panose="020B0509050203000203" pitchFamily="49" charset="77"/>
                <a:ea typeface="IBM Plex Sans" charset="0"/>
                <a:cs typeface="IBM Plex Sans" charset="0"/>
              </a:rPr>
              <a:t>SNOPES</a:t>
            </a:r>
            <a:endParaRPr kumimoji="0" lang="en-US" sz="1050" b="0" i="0" u="none" strike="noStrike" kern="1200" cap="none" spc="0" normalizeH="0" baseline="0" noProof="0" dirty="0">
              <a:ln>
                <a:noFill/>
              </a:ln>
              <a:solidFill>
                <a:srgbClr val="373C41">
                  <a:lumMod val="60000"/>
                  <a:lumOff val="40000"/>
                </a:srgbClr>
              </a:solidFill>
              <a:effectLst/>
              <a:uLnTx/>
              <a:uFillTx/>
              <a:latin typeface="IBM Plex Mono" panose="020B0509050203000203" pitchFamily="49" charset="77"/>
              <a:ea typeface="+mn-ea"/>
              <a:cs typeface="+mn-cs"/>
            </a:endParaRPr>
          </a:p>
        </p:txBody>
      </p:sp>
      <p:sp>
        <p:nvSpPr>
          <p:cNvPr id="3" name="Title 2">
            <a:extLst>
              <a:ext uri="{FF2B5EF4-FFF2-40B4-BE49-F238E27FC236}">
                <a16:creationId xmlns:a16="http://schemas.microsoft.com/office/drawing/2014/main" id="{CC67E30A-A6EF-2A4C-A79A-E04C625999F4}"/>
              </a:ext>
            </a:extLst>
          </p:cNvPr>
          <p:cNvSpPr>
            <a:spLocks noGrp="1"/>
          </p:cNvSpPr>
          <p:nvPr>
            <p:ph type="title"/>
          </p:nvPr>
        </p:nvSpPr>
        <p:spPr/>
        <p:txBody>
          <a:bodyPr/>
          <a:lstStyle/>
          <a:p>
            <a:r>
              <a:rPr lang="en-US" dirty="0"/>
              <a:t>Less</a:t>
            </a:r>
            <a:br>
              <a:rPr lang="en-US" dirty="0"/>
            </a:br>
            <a:r>
              <a:rPr lang="en-US" dirty="0"/>
              <a:t>Gates</a:t>
            </a:r>
          </a:p>
        </p:txBody>
      </p:sp>
    </p:spTree>
    <p:extLst>
      <p:ext uri="{BB962C8B-B14F-4D97-AF65-F5344CB8AC3E}">
        <p14:creationId xmlns:p14="http://schemas.microsoft.com/office/powerpoint/2010/main" val="104843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A074E0-ECBC-4E45-82EC-E39B83E785D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571999" y="0"/>
            <a:ext cx="4572001" cy="5143500"/>
          </a:xfrm>
          <a:prstGeom prst="rect">
            <a:avLst/>
          </a:prstGeom>
        </p:spPr>
      </p:pic>
      <p:sp>
        <p:nvSpPr>
          <p:cNvPr id="3" name="Title 2">
            <a:extLst>
              <a:ext uri="{FF2B5EF4-FFF2-40B4-BE49-F238E27FC236}">
                <a16:creationId xmlns:a16="http://schemas.microsoft.com/office/drawing/2014/main" id="{FFFD0CB0-62C3-FD4A-B6A5-59949BD215EB}"/>
              </a:ext>
            </a:extLst>
          </p:cNvPr>
          <p:cNvSpPr>
            <a:spLocks noGrp="1"/>
          </p:cNvSpPr>
          <p:nvPr>
            <p:ph type="title"/>
          </p:nvPr>
        </p:nvSpPr>
        <p:spPr>
          <a:xfrm>
            <a:off x="210312" y="201168"/>
            <a:ext cx="4142232" cy="3988784"/>
          </a:xfrm>
        </p:spPr>
        <p:txBody>
          <a:bodyPr/>
          <a:lstStyle/>
          <a:p>
            <a:r>
              <a:rPr lang="en-US" dirty="0"/>
              <a:t>More</a:t>
            </a:r>
            <a:br>
              <a:rPr lang="en-US" dirty="0"/>
            </a:br>
            <a:r>
              <a:rPr lang="en-US" dirty="0"/>
              <a:t>Guard-</a:t>
            </a:r>
            <a:br>
              <a:rPr lang="en-US" dirty="0"/>
            </a:br>
            <a:r>
              <a:rPr lang="en-US" dirty="0"/>
              <a:t>Rails</a:t>
            </a:r>
          </a:p>
        </p:txBody>
      </p:sp>
      <p:sp>
        <p:nvSpPr>
          <p:cNvPr id="7" name="Footer Placeholder 2">
            <a:extLst>
              <a:ext uri="{FF2B5EF4-FFF2-40B4-BE49-F238E27FC236}">
                <a16:creationId xmlns:a16="http://schemas.microsoft.com/office/drawing/2014/main" id="{52744886-6079-1241-BDE5-24377B9D20CD}"/>
              </a:ext>
            </a:extLst>
          </p:cNvPr>
          <p:cNvSpPr txBox="1">
            <a:spLocks/>
          </p:cNvSpPr>
          <p:nvPr/>
        </p:nvSpPr>
        <p:spPr>
          <a:xfrm>
            <a:off x="202971" y="4837444"/>
            <a:ext cx="4156684" cy="166687"/>
          </a:xfrm>
          <a:prstGeom prst="rect">
            <a:avLst/>
          </a:prstGeom>
        </p:spPr>
        <p:txBody>
          <a:bodyPr vert="horz" lIns="0" tIns="0" rIns="0" bIns="0" rtlCol="0" anchor="ctr"/>
          <a:lstStyle>
            <a:defPPr>
              <a:defRPr lang="en-US"/>
            </a:defPPr>
            <a:lvl1pPr marL="0" marR="0" indent="0" algn="l" defTabSz="685983" rtl="0" eaLnBrk="1" fontAlgn="auto" latinLnBrk="0" hangingPunct="1">
              <a:lnSpc>
                <a:spcPct val="100000"/>
              </a:lnSpc>
              <a:spcBef>
                <a:spcPts val="0"/>
              </a:spcBef>
              <a:spcAft>
                <a:spcPts val="0"/>
              </a:spcAft>
              <a:buClrTx/>
              <a:buSzTx/>
              <a:buFontTx/>
              <a:buNone/>
              <a:tabLst/>
              <a:defRPr sz="600" kern="1200">
                <a:solidFill>
                  <a:srgbClr val="868D95"/>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868D95"/>
                </a:solidFill>
                <a:effectLst/>
                <a:uLnTx/>
                <a:uFillTx/>
                <a:latin typeface="IBM Plex Sans Light"/>
                <a:ea typeface="+mn-ea"/>
                <a:cs typeface="+mn-cs"/>
              </a:rPr>
              <a:t>IBM Security / © 2020 IBM Corporation</a:t>
            </a:r>
            <a:endParaRPr kumimoji="0" lang="en-US" sz="600" b="0" i="0" u="none" strike="noStrike" kern="1200" cap="none" spc="0" normalizeH="0" baseline="0" noProof="0" dirty="0">
              <a:ln>
                <a:noFill/>
              </a:ln>
              <a:solidFill>
                <a:srgbClr val="868D95"/>
              </a:solidFill>
              <a:effectLst/>
              <a:uLnTx/>
              <a:uFillTx/>
              <a:latin typeface="IBM Plex Sans Light"/>
              <a:ea typeface="+mn-ea"/>
              <a:cs typeface="+mn-cs"/>
            </a:endParaRPr>
          </a:p>
        </p:txBody>
      </p:sp>
    </p:spTree>
    <p:extLst>
      <p:ext uri="{BB962C8B-B14F-4D97-AF65-F5344CB8AC3E}">
        <p14:creationId xmlns:p14="http://schemas.microsoft.com/office/powerpoint/2010/main" val="407917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4613AD-FBA2-BD4F-9C46-F6B8FC6C16EA}"/>
              </a:ext>
            </a:extLst>
          </p:cNvPr>
          <p:cNvSpPr/>
          <p:nvPr/>
        </p:nvSpPr>
        <p:spPr bwMode="auto">
          <a:xfrm>
            <a:off x="4111852" y="0"/>
            <a:ext cx="5032147" cy="5143500"/>
          </a:xfrm>
          <a:prstGeom prst="rect">
            <a:avLst/>
          </a:prstGeom>
          <a:solidFill>
            <a:schemeClr val="tx1">
              <a:lumMod val="85000"/>
              <a:lumOff val="15000"/>
            </a:schemeClr>
          </a:solidFill>
          <a:ln w="19050">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sp>
        <p:nvSpPr>
          <p:cNvPr id="2" name="Title 1">
            <a:extLst>
              <a:ext uri="{FF2B5EF4-FFF2-40B4-BE49-F238E27FC236}">
                <a16:creationId xmlns:a16="http://schemas.microsoft.com/office/drawing/2014/main" id="{85376A7A-F6B8-5345-9688-0BEEFCC6E764}"/>
              </a:ext>
            </a:extLst>
          </p:cNvPr>
          <p:cNvSpPr>
            <a:spLocks noGrp="1"/>
          </p:cNvSpPr>
          <p:nvPr>
            <p:ph type="title"/>
          </p:nvPr>
        </p:nvSpPr>
        <p:spPr>
          <a:xfrm>
            <a:off x="210312" y="171673"/>
            <a:ext cx="3777918" cy="804672"/>
          </a:xfrm>
        </p:spPr>
        <p:txBody>
          <a:bodyPr/>
          <a:lstStyle/>
          <a:p>
            <a:r>
              <a:rPr lang="en-US" sz="3600" kern="1200" dirty="0">
                <a:solidFill>
                  <a:schemeClr val="tx1"/>
                </a:solidFill>
                <a:latin typeface="IBM Plex Sans ExtraLight" panose="020B0303050203000203" pitchFamily="34" charset="0"/>
              </a:rPr>
              <a:t>New rules</a:t>
            </a:r>
            <a:br>
              <a:rPr lang="en-US" kern="1200" dirty="0">
                <a:solidFill>
                  <a:schemeClr val="tx1"/>
                </a:solidFill>
                <a:latin typeface="IBM Plex Sans ExtraLight" panose="020B0303050203000203" pitchFamily="34" charset="0"/>
              </a:rPr>
            </a:br>
            <a:r>
              <a:rPr lang="en-US" sz="2000" dirty="0">
                <a:solidFill>
                  <a:schemeClr val="tx1"/>
                </a:solidFill>
              </a:rPr>
              <a:t>for securing </a:t>
            </a:r>
            <a:r>
              <a:rPr lang="en-US" sz="2000" dirty="0"/>
              <a:t>Hybrid Multicloud</a:t>
            </a:r>
            <a:endParaRPr lang="en-US" dirty="0"/>
          </a:p>
        </p:txBody>
      </p:sp>
      <p:sp>
        <p:nvSpPr>
          <p:cNvPr id="4" name="Slide Number Placeholder 3">
            <a:extLst>
              <a:ext uri="{FF2B5EF4-FFF2-40B4-BE49-F238E27FC236}">
                <a16:creationId xmlns:a16="http://schemas.microsoft.com/office/drawing/2014/main" id="{A3E9DF40-3BBD-4C4D-8926-1A86063F30D3}"/>
              </a:ext>
            </a:extLst>
          </p:cNvPr>
          <p:cNvSpPr>
            <a:spLocks noGrp="1"/>
          </p:cNvSpPr>
          <p:nvPr>
            <p:ph type="sldNum" sz="quarter" idx="11"/>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59395FB3-9C97-154F-86B2-7E381B951268}" type="slidenum">
              <a:rPr kumimoji="0" lang="en-US" sz="600" b="0" i="0" u="none" strike="noStrike" kern="1200" cap="none" spc="0" normalizeH="0" baseline="0" noProof="0" smtClean="0">
                <a:ln>
                  <a:noFill/>
                </a:ln>
                <a:solidFill>
                  <a:srgbClr val="868D95"/>
                </a:solidFill>
                <a:effectLst/>
                <a:uLnTx/>
                <a:uFillTx/>
                <a:latin typeface="IBM Plex Sans Light" panose="020B0403050203000203" pitchFamily="34" charset="77"/>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7</a:t>
            </a:fld>
            <a:endParaRPr kumimoji="0" lang="en-US" sz="600" b="0" i="0" u="none" strike="noStrike" kern="1200" cap="none" spc="0" normalizeH="0" baseline="0" noProof="0" dirty="0">
              <a:ln>
                <a:noFill/>
              </a:ln>
              <a:solidFill>
                <a:srgbClr val="868D95"/>
              </a:solidFill>
              <a:effectLst/>
              <a:uLnTx/>
              <a:uFillTx/>
              <a:latin typeface="IBM Plex Sans Light" panose="020B0403050203000203" pitchFamily="34" charset="77"/>
              <a:ea typeface="+mn-ea"/>
              <a:cs typeface="+mn-cs"/>
            </a:endParaRPr>
          </a:p>
        </p:txBody>
      </p:sp>
      <p:sp>
        <p:nvSpPr>
          <p:cNvPr id="6" name="Rectangle 5">
            <a:extLst>
              <a:ext uri="{FF2B5EF4-FFF2-40B4-BE49-F238E27FC236}">
                <a16:creationId xmlns:a16="http://schemas.microsoft.com/office/drawing/2014/main" id="{009C1D1C-A8C2-FB44-AF8D-ED2788CEB4A5}"/>
              </a:ext>
            </a:extLst>
          </p:cNvPr>
          <p:cNvSpPr/>
          <p:nvPr/>
        </p:nvSpPr>
        <p:spPr>
          <a:xfrm>
            <a:off x="4267200" y="3768885"/>
            <a:ext cx="2244725" cy="646331"/>
          </a:xfrm>
          <a:prstGeom prst="rect">
            <a:avLst/>
          </a:prstGeom>
          <a:noFill/>
        </p:spPr>
        <p:txBody>
          <a:bodyPr wrap="square">
            <a:spAutoFit/>
          </a:bodyPr>
          <a:lstStyle/>
          <a:p>
            <a:pPr marL="0" marR="0" lvl="0" indent="0" algn="l" defTabSz="617220" rtl="0" eaLnBrk="1" fontAlgn="base" latinLnBrk="0" hangingPunct="1">
              <a:lnSpc>
                <a:spcPct val="100000"/>
              </a:lnSpc>
              <a:spcBef>
                <a:spcPts val="0"/>
              </a:spcBef>
              <a:spcAft>
                <a:spcPct val="0"/>
              </a:spcAft>
              <a:buClr>
                <a:srgbClr val="6D6E70"/>
              </a:buClr>
              <a:buSzPct val="90000"/>
              <a:buFontTx/>
              <a:buNone/>
              <a:tabLst/>
              <a:defRPr/>
            </a:pPr>
            <a:r>
              <a:rPr kumimoji="0" lang="en-US" sz="1800" b="0" i="0" u="none" strike="noStrike" kern="1200" cap="none" spc="0" normalizeH="0" baseline="0" noProof="0" dirty="0">
                <a:ln>
                  <a:noFill/>
                </a:ln>
                <a:solidFill>
                  <a:srgbClr val="FFFFFF"/>
                </a:solidFill>
                <a:effectLst/>
                <a:uLnTx/>
                <a:uFillTx/>
                <a:latin typeface="IBM Plex Sans Light" panose="020B0403050203000203" pitchFamily="34" charset="0"/>
                <a:ea typeface="IBM Plex Sans" charset="0"/>
                <a:cs typeface="IBM Plex Sans" charset="0"/>
              </a:rPr>
              <a:t>Monitor compliance continuously</a:t>
            </a:r>
          </a:p>
        </p:txBody>
      </p:sp>
      <p:pic>
        <p:nvPicPr>
          <p:cNvPr id="7" name="Picture 6" descr="&#10;">
            <a:extLst>
              <a:ext uri="{FF2B5EF4-FFF2-40B4-BE49-F238E27FC236}">
                <a16:creationId xmlns:a16="http://schemas.microsoft.com/office/drawing/2014/main" id="{EF8B2992-41EA-244A-9D12-69E681E6ADE4}"/>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rot="16200000">
            <a:off x="4748427" y="3913662"/>
            <a:ext cx="228600" cy="1208981"/>
          </a:xfrm>
          <a:prstGeom prst="rect">
            <a:avLst/>
          </a:prstGeom>
          <a:ln w="12700">
            <a:miter lim="400000"/>
          </a:ln>
        </p:spPr>
      </p:pic>
      <p:sp>
        <p:nvSpPr>
          <p:cNvPr id="8" name="Rectangle 7">
            <a:extLst>
              <a:ext uri="{FF2B5EF4-FFF2-40B4-BE49-F238E27FC236}">
                <a16:creationId xmlns:a16="http://schemas.microsoft.com/office/drawing/2014/main" id="{C85C0C15-014E-6547-B0C2-61AFE8D0376C}"/>
              </a:ext>
            </a:extLst>
          </p:cNvPr>
          <p:cNvSpPr/>
          <p:nvPr/>
        </p:nvSpPr>
        <p:spPr>
          <a:xfrm>
            <a:off x="6781288" y="3768678"/>
            <a:ext cx="2244725" cy="646331"/>
          </a:xfrm>
          <a:prstGeom prst="rect">
            <a:avLst/>
          </a:prstGeom>
          <a:noFill/>
        </p:spPr>
        <p:txBody>
          <a:bodyPr wrap="square">
            <a:spAutoFit/>
          </a:bodyPr>
          <a:lstStyle/>
          <a:p>
            <a:pPr marL="0" marR="0" lvl="0" indent="0" algn="l" defTabSz="617220" rtl="0" eaLnBrk="1" fontAlgn="base" latinLnBrk="0" hangingPunct="1">
              <a:lnSpc>
                <a:spcPct val="100000"/>
              </a:lnSpc>
              <a:spcBef>
                <a:spcPts val="0"/>
              </a:spcBef>
              <a:spcAft>
                <a:spcPct val="0"/>
              </a:spcAft>
              <a:buClr>
                <a:srgbClr val="6D6E70"/>
              </a:buClr>
              <a:buSzPct val="90000"/>
              <a:buFontTx/>
              <a:buNone/>
              <a:tabLst/>
              <a:defRPr/>
            </a:pPr>
            <a:r>
              <a:rPr kumimoji="0" lang="en-US" sz="1800" b="0" i="0" u="none" strike="noStrike" kern="1200" cap="none" spc="0" normalizeH="0" baseline="0" noProof="0" dirty="0">
                <a:ln>
                  <a:noFill/>
                </a:ln>
                <a:solidFill>
                  <a:srgbClr val="FFFFFF"/>
                </a:solidFill>
                <a:effectLst/>
                <a:uLnTx/>
                <a:uFillTx/>
                <a:latin typeface="IBM Plex Sans Light" panose="020B0403050203000203" pitchFamily="34" charset="0"/>
                <a:ea typeface="IBM Plex Sans" charset="0"/>
                <a:cs typeface="IBM Plex Sans" charset="0"/>
              </a:rPr>
              <a:t>Automate response with orchestration</a:t>
            </a:r>
          </a:p>
        </p:txBody>
      </p:sp>
      <p:sp>
        <p:nvSpPr>
          <p:cNvPr id="9" name="Rectangle 8">
            <a:extLst>
              <a:ext uri="{FF2B5EF4-FFF2-40B4-BE49-F238E27FC236}">
                <a16:creationId xmlns:a16="http://schemas.microsoft.com/office/drawing/2014/main" id="{E6E791A3-C25C-2447-B38C-EE019DEE39B9}"/>
              </a:ext>
            </a:extLst>
          </p:cNvPr>
          <p:cNvSpPr/>
          <p:nvPr/>
        </p:nvSpPr>
        <p:spPr>
          <a:xfrm>
            <a:off x="4214724" y="438149"/>
            <a:ext cx="2238578" cy="646331"/>
          </a:xfrm>
          <a:prstGeom prst="rect">
            <a:avLst/>
          </a:prstGeom>
          <a:noFill/>
        </p:spPr>
        <p:txBody>
          <a:bodyPr wrap="square">
            <a:spAutoFit/>
          </a:bodyPr>
          <a:lstStyle/>
          <a:p>
            <a:pPr marL="0" marR="0" lvl="0" indent="0" algn="l" defTabSz="617220" rtl="0" eaLnBrk="1" fontAlgn="base" latinLnBrk="0" hangingPunct="1">
              <a:lnSpc>
                <a:spcPct val="100000"/>
              </a:lnSpc>
              <a:spcBef>
                <a:spcPts val="0"/>
              </a:spcBef>
              <a:spcAft>
                <a:spcPct val="0"/>
              </a:spcAft>
              <a:buClr>
                <a:srgbClr val="6D6E70"/>
              </a:buClr>
              <a:buSzPct val="90000"/>
              <a:buFontTx/>
              <a:buNone/>
              <a:tabLst/>
              <a:defRPr/>
            </a:pPr>
            <a:r>
              <a:rPr kumimoji="0" lang="en-US" sz="1800" b="0" i="0" u="none" strike="noStrike" kern="1200" cap="none" spc="0" normalizeH="0" baseline="0" noProof="0" dirty="0">
                <a:ln>
                  <a:noFill/>
                </a:ln>
                <a:solidFill>
                  <a:srgbClr val="FFFFFF"/>
                </a:solidFill>
                <a:effectLst/>
                <a:uLnTx/>
                <a:uFillTx/>
                <a:latin typeface="IBM Plex Sans Light" panose="020B0403050203000203" pitchFamily="34" charset="0"/>
                <a:ea typeface="IBM Plex Sans" charset="0"/>
                <a:cs typeface="IBM Plex Sans" charset="0"/>
              </a:rPr>
              <a:t>Build security into DevOps process</a:t>
            </a:r>
          </a:p>
        </p:txBody>
      </p:sp>
      <p:pic>
        <p:nvPicPr>
          <p:cNvPr id="10" name="Picture 6" descr="&#10;">
            <a:extLst>
              <a:ext uri="{FF2B5EF4-FFF2-40B4-BE49-F238E27FC236}">
                <a16:creationId xmlns:a16="http://schemas.microsoft.com/office/drawing/2014/main" id="{03E09306-23F6-0842-8474-9DC7BFFE6375}"/>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rot="16200000">
            <a:off x="4748429" y="560863"/>
            <a:ext cx="228600" cy="1208982"/>
          </a:xfrm>
          <a:prstGeom prst="rect">
            <a:avLst/>
          </a:prstGeom>
          <a:ln w="12700">
            <a:miter lim="400000"/>
          </a:ln>
        </p:spPr>
      </p:pic>
      <p:sp>
        <p:nvSpPr>
          <p:cNvPr id="11" name="Rectangle 10">
            <a:extLst>
              <a:ext uri="{FF2B5EF4-FFF2-40B4-BE49-F238E27FC236}">
                <a16:creationId xmlns:a16="http://schemas.microsoft.com/office/drawing/2014/main" id="{234CFCBE-5C1F-774C-9159-4A6E919ED542}"/>
              </a:ext>
            </a:extLst>
          </p:cNvPr>
          <p:cNvSpPr/>
          <p:nvPr/>
        </p:nvSpPr>
        <p:spPr>
          <a:xfrm>
            <a:off x="4261055" y="2618482"/>
            <a:ext cx="2244724" cy="646331"/>
          </a:xfrm>
          <a:prstGeom prst="rect">
            <a:avLst/>
          </a:prstGeom>
          <a:noFill/>
        </p:spPr>
        <p:txBody>
          <a:bodyPr wrap="square">
            <a:spAutoFit/>
          </a:bodyPr>
          <a:lstStyle/>
          <a:p>
            <a:pPr marL="0" marR="0" lvl="0" indent="0" algn="l" defTabSz="617220" rtl="0" eaLnBrk="1" fontAlgn="base" latinLnBrk="0" hangingPunct="1">
              <a:lnSpc>
                <a:spcPct val="100000"/>
              </a:lnSpc>
              <a:spcBef>
                <a:spcPts val="0"/>
              </a:spcBef>
              <a:spcAft>
                <a:spcPct val="0"/>
              </a:spcAft>
              <a:buClr>
                <a:srgbClr val="6D6E70"/>
              </a:buClr>
              <a:buSzPct val="90000"/>
              <a:buFontTx/>
              <a:buNone/>
              <a:tabLst/>
              <a:defRPr/>
            </a:pPr>
            <a:r>
              <a:rPr kumimoji="0" lang="en-US" sz="1800" b="0" i="0" u="none" strike="noStrike" kern="1200" cap="none" spc="0" normalizeH="0" baseline="0" noProof="0" dirty="0">
                <a:ln>
                  <a:noFill/>
                </a:ln>
                <a:solidFill>
                  <a:srgbClr val="FFFFFF"/>
                </a:solidFill>
                <a:effectLst/>
                <a:uLnTx/>
                <a:uFillTx/>
                <a:latin typeface="IBM Plex Sans Light" panose="020B0403050203000203" pitchFamily="34" charset="0"/>
                <a:ea typeface="IBM Plex Sans" charset="0"/>
                <a:cs typeface="IBM Plex Sans" charset="0"/>
              </a:rPr>
              <a:t>Implement a zero-trust security model</a:t>
            </a:r>
          </a:p>
        </p:txBody>
      </p:sp>
      <p:pic>
        <p:nvPicPr>
          <p:cNvPr id="12" name="Picture 6" descr="&#10;">
            <a:extLst>
              <a:ext uri="{FF2B5EF4-FFF2-40B4-BE49-F238E27FC236}">
                <a16:creationId xmlns:a16="http://schemas.microsoft.com/office/drawing/2014/main" id="{114D7E7A-98A5-F847-B986-99E1E0F762C2}"/>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rot="16200000">
            <a:off x="4748427" y="2770662"/>
            <a:ext cx="228600" cy="1208981"/>
          </a:xfrm>
          <a:prstGeom prst="rect">
            <a:avLst/>
          </a:prstGeom>
          <a:ln w="12700">
            <a:miter lim="400000"/>
          </a:ln>
        </p:spPr>
      </p:pic>
      <p:sp>
        <p:nvSpPr>
          <p:cNvPr id="13" name="Rectangle 12">
            <a:extLst>
              <a:ext uri="{FF2B5EF4-FFF2-40B4-BE49-F238E27FC236}">
                <a16:creationId xmlns:a16="http://schemas.microsoft.com/office/drawing/2014/main" id="{0936FEC9-2D0D-F240-B587-2E15E5EDD40C}"/>
              </a:ext>
            </a:extLst>
          </p:cNvPr>
          <p:cNvSpPr/>
          <p:nvPr/>
        </p:nvSpPr>
        <p:spPr>
          <a:xfrm>
            <a:off x="6781800" y="438150"/>
            <a:ext cx="2238577" cy="646331"/>
          </a:xfrm>
          <a:prstGeom prst="rect">
            <a:avLst/>
          </a:prstGeom>
          <a:noFill/>
        </p:spPr>
        <p:txBody>
          <a:bodyPr wrap="square">
            <a:spAutoFit/>
          </a:bodyPr>
          <a:lstStyle/>
          <a:p>
            <a:pPr marL="0" marR="0" lvl="0" indent="0" algn="l" defTabSz="617220" rtl="0" eaLnBrk="1" fontAlgn="base" latinLnBrk="0" hangingPunct="1">
              <a:lnSpc>
                <a:spcPct val="100000"/>
              </a:lnSpc>
              <a:spcBef>
                <a:spcPts val="0"/>
              </a:spcBef>
              <a:spcAft>
                <a:spcPct val="0"/>
              </a:spcAft>
              <a:buClr>
                <a:srgbClr val="6D6E70"/>
              </a:buClr>
              <a:buSzPct val="90000"/>
              <a:buFontTx/>
              <a:buNone/>
              <a:tabLst/>
              <a:defRPr/>
            </a:pPr>
            <a:r>
              <a:rPr kumimoji="0" lang="en-US" sz="1800" b="0" i="0" u="none" strike="noStrike" kern="1200" cap="none" spc="0" normalizeH="0" baseline="0" noProof="0" dirty="0">
                <a:ln>
                  <a:noFill/>
                </a:ln>
                <a:solidFill>
                  <a:srgbClr val="FFFFFF"/>
                </a:solidFill>
                <a:effectLst/>
                <a:uLnTx/>
                <a:uFillTx/>
                <a:latin typeface="IBM Plex Sans Light" panose="020B0403050203000203" pitchFamily="34" charset="0"/>
                <a:ea typeface="IBM Plex Sans" charset="0"/>
                <a:cs typeface="IBM Plex Sans" charset="0"/>
              </a:rPr>
              <a:t>Use cloud native security services</a:t>
            </a:r>
          </a:p>
        </p:txBody>
      </p:sp>
      <p:pic>
        <p:nvPicPr>
          <p:cNvPr id="14" name="Picture 6" descr="&#10;">
            <a:extLst>
              <a:ext uri="{FF2B5EF4-FFF2-40B4-BE49-F238E27FC236}">
                <a16:creationId xmlns:a16="http://schemas.microsoft.com/office/drawing/2014/main" id="{DCBA7462-2645-0B4E-A9CE-AF6FB218C826}"/>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rot="16200000">
            <a:off x="7271825" y="569513"/>
            <a:ext cx="228600" cy="1208646"/>
          </a:xfrm>
          <a:prstGeom prst="rect">
            <a:avLst/>
          </a:prstGeom>
          <a:ln w="12700">
            <a:miter lim="400000"/>
          </a:ln>
        </p:spPr>
      </p:pic>
      <p:sp>
        <p:nvSpPr>
          <p:cNvPr id="15" name="Rectangle 14">
            <a:extLst>
              <a:ext uri="{FF2B5EF4-FFF2-40B4-BE49-F238E27FC236}">
                <a16:creationId xmlns:a16="http://schemas.microsoft.com/office/drawing/2014/main" id="{6F776453-138F-EF4B-9707-B8769BB0450D}"/>
              </a:ext>
            </a:extLst>
          </p:cNvPr>
          <p:cNvSpPr/>
          <p:nvPr/>
        </p:nvSpPr>
        <p:spPr>
          <a:xfrm>
            <a:off x="6782680" y="2626188"/>
            <a:ext cx="2243333" cy="646331"/>
          </a:xfrm>
          <a:prstGeom prst="rect">
            <a:avLst/>
          </a:prstGeom>
          <a:noFill/>
        </p:spPr>
        <p:txBody>
          <a:bodyPr wrap="square">
            <a:spAutoFit/>
          </a:bodyPr>
          <a:lstStyle/>
          <a:p>
            <a:pPr marL="0" marR="0" lvl="0" indent="0" algn="l" defTabSz="617220" rtl="0" eaLnBrk="1" fontAlgn="base" latinLnBrk="0" hangingPunct="1">
              <a:lnSpc>
                <a:spcPct val="100000"/>
              </a:lnSpc>
              <a:spcBef>
                <a:spcPts val="0"/>
              </a:spcBef>
              <a:spcAft>
                <a:spcPct val="0"/>
              </a:spcAft>
              <a:buClr>
                <a:srgbClr val="6D6E70"/>
              </a:buClr>
              <a:buSzPct val="90000"/>
              <a:buFontTx/>
              <a:buNone/>
              <a:tabLst/>
              <a:defRPr/>
            </a:pPr>
            <a:r>
              <a:rPr kumimoji="0" lang="en-US" sz="1800" b="0" i="0" u="none" strike="noStrike" kern="1200" cap="none" spc="0" normalizeH="0" baseline="0" noProof="0" dirty="0">
                <a:ln>
                  <a:noFill/>
                </a:ln>
                <a:solidFill>
                  <a:srgbClr val="FFFFFF"/>
                </a:solidFill>
                <a:effectLst/>
                <a:uLnTx/>
                <a:uFillTx/>
                <a:latin typeface="IBM Plex Sans Light" panose="020B0403050203000203" pitchFamily="34" charset="0"/>
                <a:ea typeface="IBM Plex Sans" charset="0"/>
                <a:cs typeface="IBM Plex Sans" charset="0"/>
              </a:rPr>
              <a:t>Deploy security via containers</a:t>
            </a:r>
          </a:p>
        </p:txBody>
      </p:sp>
      <p:pic>
        <p:nvPicPr>
          <p:cNvPr id="16" name="Picture 6" descr="&#10;">
            <a:extLst>
              <a:ext uri="{FF2B5EF4-FFF2-40B4-BE49-F238E27FC236}">
                <a16:creationId xmlns:a16="http://schemas.microsoft.com/office/drawing/2014/main" id="{B03235C0-C26C-3D47-9A47-F612DB495B8C}"/>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rot="16200000">
            <a:off x="7271825" y="2769381"/>
            <a:ext cx="228600" cy="1208646"/>
          </a:xfrm>
          <a:prstGeom prst="rect">
            <a:avLst/>
          </a:prstGeom>
          <a:ln w="12700">
            <a:miter lim="400000"/>
          </a:ln>
        </p:spPr>
      </p:pic>
      <p:sp>
        <p:nvSpPr>
          <p:cNvPr id="17" name="Rectangle 16">
            <a:extLst>
              <a:ext uri="{FF2B5EF4-FFF2-40B4-BE49-F238E27FC236}">
                <a16:creationId xmlns:a16="http://schemas.microsoft.com/office/drawing/2014/main" id="{ED5A14F7-CAE3-BA46-B09E-5AC60287F69F}"/>
              </a:ext>
            </a:extLst>
          </p:cNvPr>
          <p:cNvSpPr/>
          <p:nvPr/>
        </p:nvSpPr>
        <p:spPr>
          <a:xfrm>
            <a:off x="4267201" y="1511502"/>
            <a:ext cx="2238578" cy="646331"/>
          </a:xfrm>
          <a:prstGeom prst="rect">
            <a:avLst/>
          </a:prstGeom>
          <a:noFill/>
        </p:spPr>
        <p:txBody>
          <a:bodyPr wrap="square">
            <a:spAutoFit/>
          </a:bodyPr>
          <a:lstStyle/>
          <a:p>
            <a:pPr marL="0" marR="0" lvl="0" indent="0" algn="l" defTabSz="617220" rtl="0" eaLnBrk="1" fontAlgn="base" latinLnBrk="0" hangingPunct="1">
              <a:lnSpc>
                <a:spcPct val="100000"/>
              </a:lnSpc>
              <a:spcBef>
                <a:spcPts val="0"/>
              </a:spcBef>
              <a:spcAft>
                <a:spcPct val="0"/>
              </a:spcAft>
              <a:buClr>
                <a:srgbClr val="6D6E70"/>
              </a:buClr>
              <a:buSzPct val="90000"/>
              <a:buFontTx/>
              <a:buNone/>
              <a:tabLst/>
              <a:defRPr/>
            </a:pPr>
            <a:r>
              <a:rPr kumimoji="0" lang="en-US" sz="1800" b="0" i="0" u="none" strike="noStrike" kern="1200" cap="none" spc="0" normalizeH="0" baseline="0" noProof="0" dirty="0">
                <a:ln>
                  <a:noFill/>
                </a:ln>
                <a:solidFill>
                  <a:srgbClr val="FFFFFF"/>
                </a:solidFill>
                <a:effectLst/>
                <a:uLnTx/>
                <a:uFillTx/>
                <a:latin typeface="IBM Plex Sans Light" panose="020B0403050203000203" pitchFamily="34" charset="0"/>
                <a:ea typeface="IBM Plex Sans" charset="0"/>
                <a:cs typeface="IBM Plex Sans" charset="0"/>
              </a:rPr>
              <a:t>Define policies by services / groups</a:t>
            </a:r>
          </a:p>
        </p:txBody>
      </p:sp>
      <p:pic>
        <p:nvPicPr>
          <p:cNvPr id="18" name="Picture 6" descr="&#10;">
            <a:extLst>
              <a:ext uri="{FF2B5EF4-FFF2-40B4-BE49-F238E27FC236}">
                <a16:creationId xmlns:a16="http://schemas.microsoft.com/office/drawing/2014/main" id="{2CED480B-A370-4B49-ADAE-8FCEBCCB6A9A}"/>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rot="16200000">
            <a:off x="4755339" y="1707250"/>
            <a:ext cx="228600" cy="1202205"/>
          </a:xfrm>
          <a:prstGeom prst="rect">
            <a:avLst/>
          </a:prstGeom>
          <a:ln w="12700">
            <a:miter lim="400000"/>
          </a:ln>
        </p:spPr>
      </p:pic>
      <p:sp>
        <p:nvSpPr>
          <p:cNvPr id="19" name="Rectangle 18">
            <a:extLst>
              <a:ext uri="{FF2B5EF4-FFF2-40B4-BE49-F238E27FC236}">
                <a16:creationId xmlns:a16="http://schemas.microsoft.com/office/drawing/2014/main" id="{432A35E5-3CDE-B549-BB23-0D1E44C80D71}"/>
              </a:ext>
            </a:extLst>
          </p:cNvPr>
          <p:cNvSpPr/>
          <p:nvPr/>
        </p:nvSpPr>
        <p:spPr>
          <a:xfrm>
            <a:off x="6781800" y="1516780"/>
            <a:ext cx="2238578" cy="646331"/>
          </a:xfrm>
          <a:prstGeom prst="rect">
            <a:avLst/>
          </a:prstGeom>
          <a:noFill/>
        </p:spPr>
        <p:txBody>
          <a:bodyPr wrap="square">
            <a:spAutoFit/>
          </a:bodyPr>
          <a:lstStyle/>
          <a:p>
            <a:pPr marL="0" marR="0" lvl="0" indent="0" algn="l" defTabSz="617220" rtl="0" eaLnBrk="1" fontAlgn="base" latinLnBrk="0" hangingPunct="1">
              <a:lnSpc>
                <a:spcPct val="100000"/>
              </a:lnSpc>
              <a:spcBef>
                <a:spcPts val="0"/>
              </a:spcBef>
              <a:spcAft>
                <a:spcPct val="0"/>
              </a:spcAft>
              <a:buClr>
                <a:srgbClr val="6D6E70"/>
              </a:buClr>
              <a:buSzPct val="90000"/>
              <a:buFontTx/>
              <a:buNone/>
              <a:tabLst/>
              <a:defRPr/>
            </a:pPr>
            <a:r>
              <a:rPr kumimoji="0" lang="en-US" sz="1800" b="0" i="0" u="none" strike="noStrike" kern="1200" cap="none" spc="0" normalizeH="0" baseline="0" noProof="0" dirty="0">
                <a:ln>
                  <a:noFill/>
                </a:ln>
                <a:solidFill>
                  <a:srgbClr val="FFFFFF"/>
                </a:solidFill>
                <a:effectLst/>
                <a:uLnTx/>
                <a:uFillTx/>
                <a:latin typeface="IBM Plex Sans Light" panose="020B0403050203000203" pitchFamily="34" charset="0"/>
                <a:ea typeface="IBM Plex Sans" charset="0"/>
                <a:cs typeface="IBM Plex Sans" charset="0"/>
              </a:rPr>
              <a:t>Only allow good, “normal” activity</a:t>
            </a:r>
          </a:p>
        </p:txBody>
      </p:sp>
      <p:pic>
        <p:nvPicPr>
          <p:cNvPr id="20" name="Picture 6" descr="&#10;">
            <a:extLst>
              <a:ext uri="{FF2B5EF4-FFF2-40B4-BE49-F238E27FC236}">
                <a16:creationId xmlns:a16="http://schemas.microsoft.com/office/drawing/2014/main" id="{C91D929C-163C-3248-9230-2B696C61C9D4}"/>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rot="16200000">
            <a:off x="7271310" y="1682608"/>
            <a:ext cx="228600" cy="1208644"/>
          </a:xfrm>
          <a:prstGeom prst="rect">
            <a:avLst/>
          </a:prstGeom>
          <a:ln w="12700">
            <a:miter lim="400000"/>
          </a:ln>
        </p:spPr>
      </p:pic>
      <p:pic>
        <p:nvPicPr>
          <p:cNvPr id="21" name="Picture 6" descr="&#10;">
            <a:extLst>
              <a:ext uri="{FF2B5EF4-FFF2-40B4-BE49-F238E27FC236}">
                <a16:creationId xmlns:a16="http://schemas.microsoft.com/office/drawing/2014/main" id="{67C9E631-EB0B-D14B-91F5-03E3274CE2C3}"/>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rot="16200000">
            <a:off x="7271479" y="3935334"/>
            <a:ext cx="228600" cy="1208981"/>
          </a:xfrm>
          <a:prstGeom prst="rect">
            <a:avLst/>
          </a:prstGeom>
          <a:ln w="12700">
            <a:miter lim="400000"/>
          </a:ln>
        </p:spPr>
      </p:pic>
      <p:sp>
        <p:nvSpPr>
          <p:cNvPr id="23" name="TextBox 22">
            <a:extLst>
              <a:ext uri="{FF2B5EF4-FFF2-40B4-BE49-F238E27FC236}">
                <a16:creationId xmlns:a16="http://schemas.microsoft.com/office/drawing/2014/main" id="{6F7ED853-B377-224A-B690-C5B73E931ED7}"/>
              </a:ext>
            </a:extLst>
          </p:cNvPr>
          <p:cNvSpPr txBox="1"/>
          <p:nvPr/>
        </p:nvSpPr>
        <p:spPr>
          <a:xfrm>
            <a:off x="401078" y="2843718"/>
            <a:ext cx="671760" cy="276999"/>
          </a:xfrm>
          <a:prstGeom prst="rect">
            <a:avLst/>
          </a:prstGeom>
          <a:grpFill/>
          <a:ln w="12700" cap="flat">
            <a:noFill/>
            <a:miter lim="400000"/>
          </a:ln>
          <a:effectLst/>
          <a:sp3d/>
        </p:spPr>
        <p:txBody>
          <a:bodyPr rot="0" spcFirstLastPara="1" vertOverflow="overflow" horzOverflow="overflow" vert="horz" wrap="square" lIns="0" tIns="0" rIns="0" bIns="0" numCol="1" spcCol="38100" rtlCol="0" anchor="t">
            <a:spAutoFit/>
          </a:bodyPr>
          <a:lstStyle/>
          <a:p>
            <a:pPr marL="10584" marR="0" lvl="0" indent="0" algn="l" defTabSz="912563" rtl="0" eaLnBrk="1" fontAlgn="base" latinLnBrk="0" hangingPunct="1">
              <a:lnSpc>
                <a:spcPct val="90000"/>
              </a:lnSpc>
              <a:spcBef>
                <a:spcPct val="0"/>
              </a:spcBef>
              <a:spcAft>
                <a:spcPct val="0"/>
              </a:spcAft>
              <a:buClrTx/>
              <a:buSzTx/>
              <a:buFontTx/>
              <a:buNone/>
              <a:tabLst/>
              <a:defRPr/>
            </a:pPr>
            <a:r>
              <a:rPr kumimoji="0" lang="en-US" sz="1000" b="0" i="0" u="none" strike="noStrike" kern="0" cap="none" spc="0" normalizeH="0" baseline="0" noProof="0" dirty="0">
                <a:ln>
                  <a:noFill/>
                </a:ln>
                <a:solidFill>
                  <a:srgbClr val="6EA6FF"/>
                </a:solidFill>
                <a:effectLst/>
                <a:uLnTx/>
                <a:uFillTx/>
                <a:latin typeface="IBM Plex Sans"/>
                <a:ea typeface="ＭＳ Ｐゴシック" pitchFamily="34" charset="-128"/>
                <a:cs typeface="+mn-cs"/>
              </a:rPr>
              <a:t>SECURITY </a:t>
            </a:r>
          </a:p>
          <a:p>
            <a:pPr marL="10584" marR="0" lvl="0" indent="0" algn="l" defTabSz="912563" rtl="0" eaLnBrk="1" fontAlgn="base" latinLnBrk="0" hangingPunct="1">
              <a:lnSpc>
                <a:spcPct val="90000"/>
              </a:lnSpc>
              <a:spcBef>
                <a:spcPct val="0"/>
              </a:spcBef>
              <a:spcAft>
                <a:spcPct val="0"/>
              </a:spcAft>
              <a:buClrTx/>
              <a:buSzTx/>
              <a:buFontTx/>
              <a:buNone/>
              <a:tabLst/>
              <a:defRPr/>
            </a:pPr>
            <a:r>
              <a:rPr kumimoji="0" lang="en-US" sz="1000" b="0" i="0" u="none" strike="noStrike" kern="0" cap="none" spc="0" normalizeH="0" baseline="0" noProof="0" dirty="0">
                <a:ln>
                  <a:noFill/>
                </a:ln>
                <a:solidFill>
                  <a:srgbClr val="6EA6FF"/>
                </a:solidFill>
                <a:effectLst/>
                <a:uLnTx/>
                <a:uFillTx/>
                <a:latin typeface="IBM Plex Sans"/>
                <a:ea typeface="ＭＳ Ｐゴシック" pitchFamily="34" charset="-128"/>
                <a:cs typeface="+mn-cs"/>
              </a:rPr>
              <a:t>TOOLS</a:t>
            </a:r>
          </a:p>
        </p:txBody>
      </p:sp>
      <p:grpSp>
        <p:nvGrpSpPr>
          <p:cNvPr id="24" name="Group 23">
            <a:extLst>
              <a:ext uri="{FF2B5EF4-FFF2-40B4-BE49-F238E27FC236}">
                <a16:creationId xmlns:a16="http://schemas.microsoft.com/office/drawing/2014/main" id="{7C11A171-9277-3648-AC6B-0BB5156962F7}"/>
              </a:ext>
            </a:extLst>
          </p:cNvPr>
          <p:cNvGrpSpPr/>
          <p:nvPr/>
        </p:nvGrpSpPr>
        <p:grpSpPr>
          <a:xfrm>
            <a:off x="472346" y="1470795"/>
            <a:ext cx="2982509" cy="2178458"/>
            <a:chOff x="2975393" y="1511123"/>
            <a:chExt cx="3510964" cy="2564448"/>
          </a:xfrm>
        </p:grpSpPr>
        <p:sp>
          <p:nvSpPr>
            <p:cNvPr id="25" name="TextBox 24">
              <a:extLst>
                <a:ext uri="{FF2B5EF4-FFF2-40B4-BE49-F238E27FC236}">
                  <a16:creationId xmlns:a16="http://schemas.microsoft.com/office/drawing/2014/main" id="{8794FA97-825F-6641-B623-5B05FC3D081C}"/>
                </a:ext>
              </a:extLst>
            </p:cNvPr>
            <p:cNvSpPr txBox="1"/>
            <p:nvPr/>
          </p:nvSpPr>
          <p:spPr>
            <a:xfrm>
              <a:off x="3686974" y="3390716"/>
              <a:ext cx="1549656" cy="166199"/>
            </a:xfrm>
            <a:prstGeom prst="rect">
              <a:avLst/>
            </a:prstGeom>
            <a:grpFill/>
            <a:ln w="12700" cap="flat">
              <a:noFill/>
              <a:miter lim="400000"/>
            </a:ln>
            <a:effectLst/>
            <a:sp3d/>
          </p:spPr>
          <p:txBody>
            <a:bodyPr rot="0" spcFirstLastPara="1" vertOverflow="overflow" horzOverflow="overflow" vert="horz" wrap="square" lIns="0" tIns="0" rIns="0" bIns="0" numCol="1" spcCol="38100" rtlCol="0" anchor="t">
              <a:spAutoFit/>
            </a:bodyPr>
            <a:lstStyle/>
            <a:p>
              <a:pPr marL="10584" marR="0" lvl="0" indent="0" algn="l" defTabSz="912563" rtl="0" eaLnBrk="1" fontAlgn="base" latinLnBrk="0" hangingPunct="1">
                <a:lnSpc>
                  <a:spcPct val="90000"/>
                </a:lnSpc>
                <a:spcBef>
                  <a:spcPct val="0"/>
                </a:spcBef>
                <a:spcAft>
                  <a:spcPct val="0"/>
                </a:spcAft>
                <a:buClrTx/>
                <a:buSzTx/>
                <a:buFontTx/>
                <a:buNone/>
                <a:tabLst/>
                <a:defRPr/>
              </a:pPr>
              <a:endParaRPr kumimoji="0" lang="en-US" sz="1200" b="1" i="0" u="none" strike="noStrike" kern="0" cap="none" spc="0" normalizeH="0" baseline="0" noProof="0" dirty="0">
                <a:ln>
                  <a:noFill/>
                </a:ln>
                <a:solidFill>
                  <a:srgbClr val="6BA3FF"/>
                </a:solidFill>
                <a:effectLst/>
                <a:uLnTx/>
                <a:uFillTx/>
                <a:latin typeface="IBM Plex Sans"/>
                <a:ea typeface="ＭＳ Ｐゴシック" pitchFamily="34" charset="-128"/>
                <a:cs typeface="+mn-cs"/>
              </a:endParaRPr>
            </a:p>
          </p:txBody>
        </p:sp>
        <p:sp>
          <p:nvSpPr>
            <p:cNvPr id="26" name="Rectangle 66">
              <a:extLst>
                <a:ext uri="{FF2B5EF4-FFF2-40B4-BE49-F238E27FC236}">
                  <a16:creationId xmlns:a16="http://schemas.microsoft.com/office/drawing/2014/main" id="{CC2D2E32-9517-CC48-8FD7-2CBF8AABB032}"/>
                </a:ext>
              </a:extLst>
            </p:cNvPr>
            <p:cNvSpPr/>
            <p:nvPr/>
          </p:nvSpPr>
          <p:spPr>
            <a:xfrm>
              <a:off x="4157887" y="2756508"/>
              <a:ext cx="580854" cy="1319061"/>
            </a:xfrm>
            <a:custGeom>
              <a:avLst/>
              <a:gdLst>
                <a:gd name="connsiteX0" fmla="*/ 0 w 274682"/>
                <a:gd name="connsiteY0" fmla="*/ 0 h 514402"/>
                <a:gd name="connsiteX1" fmla="*/ 274682 w 274682"/>
                <a:gd name="connsiteY1" fmla="*/ 0 h 514402"/>
                <a:gd name="connsiteX2" fmla="*/ 274682 w 274682"/>
                <a:gd name="connsiteY2" fmla="*/ 514402 h 514402"/>
                <a:gd name="connsiteX3" fmla="*/ 0 w 274682"/>
                <a:gd name="connsiteY3" fmla="*/ 514402 h 514402"/>
                <a:gd name="connsiteX4" fmla="*/ 0 w 274682"/>
                <a:gd name="connsiteY4" fmla="*/ 0 h 514402"/>
                <a:gd name="connsiteX0" fmla="*/ 0 w 274682"/>
                <a:gd name="connsiteY0" fmla="*/ 89378 h 514402"/>
                <a:gd name="connsiteX1" fmla="*/ 274682 w 274682"/>
                <a:gd name="connsiteY1" fmla="*/ 0 h 514402"/>
                <a:gd name="connsiteX2" fmla="*/ 274682 w 274682"/>
                <a:gd name="connsiteY2" fmla="*/ 514402 h 514402"/>
                <a:gd name="connsiteX3" fmla="*/ 0 w 274682"/>
                <a:gd name="connsiteY3" fmla="*/ 514402 h 514402"/>
                <a:gd name="connsiteX4" fmla="*/ 0 w 274682"/>
                <a:gd name="connsiteY4" fmla="*/ 89378 h 514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682" h="514402">
                  <a:moveTo>
                    <a:pt x="0" y="89378"/>
                  </a:moveTo>
                  <a:lnTo>
                    <a:pt x="274682" y="0"/>
                  </a:lnTo>
                  <a:lnTo>
                    <a:pt x="274682" y="514402"/>
                  </a:lnTo>
                  <a:lnTo>
                    <a:pt x="0" y="514402"/>
                  </a:lnTo>
                  <a:lnTo>
                    <a:pt x="0" y="89378"/>
                  </a:lnTo>
                  <a:close/>
                </a:path>
              </a:pathLst>
            </a:custGeom>
            <a:solidFill>
              <a:schemeClr val="tx1"/>
            </a:solidFill>
            <a:ln w="6350">
              <a:solidFill>
                <a:schemeClr val="accent4"/>
              </a:solidFill>
            </a:ln>
          </p:spPr>
          <p:txBody>
            <a:bodyPr wrap="square" lIns="0" rtlCol="0" anchor="ctr">
              <a:noAutofit/>
            </a:bodyPr>
            <a:lstStyle/>
            <a:p>
              <a:pPr marL="0" marR="0" lvl="0" indent="0" algn="l" defTabSz="617220" rtl="0" eaLnBrk="1" fontAlgn="auto" latinLnBrk="0" hangingPunct="1">
                <a:lnSpc>
                  <a:spcPct val="90000"/>
                </a:lnSpc>
                <a:spcBef>
                  <a:spcPts val="600"/>
                </a:spcBef>
                <a:spcAft>
                  <a:spcPts val="0"/>
                </a:spcAft>
                <a:buClrTx/>
                <a:buSzTx/>
                <a:buFontTx/>
                <a:buNone/>
                <a:tabLst/>
                <a:defRPr/>
              </a:pPr>
              <a:endParaRPr kumimoji="0" lang="en-US" sz="700" b="0" i="0" u="none" strike="noStrike" kern="1200" cap="none" spc="-20" normalizeH="0" baseline="0" noProof="0" dirty="0">
                <a:ln>
                  <a:noFill/>
                </a:ln>
                <a:solidFill>
                  <a:srgbClr val="F2F3F8"/>
                </a:solidFill>
                <a:effectLst/>
                <a:uLnTx/>
                <a:uFillTx/>
                <a:latin typeface="IBM Plex Sans" panose="020B0503050203000203" pitchFamily="34" charset="77"/>
                <a:ea typeface="+mn-ea"/>
                <a:cs typeface="Arial" charset="0"/>
              </a:endParaRPr>
            </a:p>
          </p:txBody>
        </p:sp>
        <p:sp>
          <p:nvSpPr>
            <p:cNvPr id="27" name="Graphic 60" descr="Cloud">
              <a:extLst>
                <a:ext uri="{FF2B5EF4-FFF2-40B4-BE49-F238E27FC236}">
                  <a16:creationId xmlns:a16="http://schemas.microsoft.com/office/drawing/2014/main" id="{20535F1A-FA5A-644E-B544-CD15BCE5A418}"/>
                </a:ext>
              </a:extLst>
            </p:cNvPr>
            <p:cNvSpPr/>
            <p:nvPr/>
          </p:nvSpPr>
          <p:spPr>
            <a:xfrm>
              <a:off x="4906406" y="1585942"/>
              <a:ext cx="1579951" cy="1012595"/>
            </a:xfrm>
            <a:custGeom>
              <a:avLst/>
              <a:gdLst>
                <a:gd name="connsiteX0" fmla="*/ 694283 w 805735"/>
                <a:gd name="connsiteY0" fmla="*/ 229109 h 450827"/>
                <a:gd name="connsiteX1" fmla="*/ 684691 w 805735"/>
                <a:gd name="connsiteY1" fmla="*/ 229109 h 450827"/>
                <a:gd name="connsiteX2" fmla="*/ 684691 w 805735"/>
                <a:gd name="connsiteY2" fmla="*/ 229109 h 450827"/>
                <a:gd name="connsiteX3" fmla="*/ 624261 w 805735"/>
                <a:gd name="connsiteY3" fmla="*/ 112085 h 450827"/>
                <a:gd name="connsiteX4" fmla="*/ 492849 w 805735"/>
                <a:gd name="connsiteY4" fmla="*/ 93860 h 450827"/>
                <a:gd name="connsiteX5" fmla="*/ 299089 w 805735"/>
                <a:gd name="connsiteY5" fmla="*/ 4654 h 450827"/>
                <a:gd name="connsiteX6" fmla="*/ 166718 w 805735"/>
                <a:gd name="connsiteY6" fmla="*/ 171556 h 450827"/>
                <a:gd name="connsiteX7" fmla="*/ 166718 w 805735"/>
                <a:gd name="connsiteY7" fmla="*/ 173475 h 450827"/>
                <a:gd name="connsiteX8" fmla="*/ 28592 w 805735"/>
                <a:gd name="connsiteY8" fmla="*/ 229109 h 450827"/>
                <a:gd name="connsiteX9" fmla="*/ 13245 w 805735"/>
                <a:gd name="connsiteY9" fmla="*/ 376827 h 450827"/>
                <a:gd name="connsiteX10" fmla="*/ 136983 w 805735"/>
                <a:gd name="connsiteY10" fmla="*/ 459319 h 450827"/>
                <a:gd name="connsiteX11" fmla="*/ 136983 w 805735"/>
                <a:gd name="connsiteY11" fmla="*/ 460278 h 450827"/>
                <a:gd name="connsiteX12" fmla="*/ 693324 w 805735"/>
                <a:gd name="connsiteY12" fmla="*/ 460278 h 450827"/>
                <a:gd name="connsiteX13" fmla="*/ 808429 w 805735"/>
                <a:gd name="connsiteY13" fmla="*/ 345173 h 450827"/>
                <a:gd name="connsiteX14" fmla="*/ 694283 w 805735"/>
                <a:gd name="connsiteY14" fmla="*/ 229109 h 450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5735" h="450827">
                  <a:moveTo>
                    <a:pt x="694283" y="229109"/>
                  </a:moveTo>
                  <a:cubicBezTo>
                    <a:pt x="691405" y="229109"/>
                    <a:pt x="687569" y="229109"/>
                    <a:pt x="684691" y="229109"/>
                  </a:cubicBezTo>
                  <a:cubicBezTo>
                    <a:pt x="684691" y="229109"/>
                    <a:pt x="684691" y="229109"/>
                    <a:pt x="684691" y="229109"/>
                  </a:cubicBezTo>
                  <a:cubicBezTo>
                    <a:pt x="684691" y="182108"/>
                    <a:pt x="661670" y="138943"/>
                    <a:pt x="624261" y="112085"/>
                  </a:cubicBezTo>
                  <a:cubicBezTo>
                    <a:pt x="585893" y="85228"/>
                    <a:pt x="536973" y="78513"/>
                    <a:pt x="492849" y="93860"/>
                  </a:cubicBezTo>
                  <a:cubicBezTo>
                    <a:pt x="456399" y="22879"/>
                    <a:pt x="375826" y="-13571"/>
                    <a:pt x="299089" y="4654"/>
                  </a:cubicBezTo>
                  <a:cubicBezTo>
                    <a:pt x="222353" y="22879"/>
                    <a:pt x="166718" y="91942"/>
                    <a:pt x="166718" y="171556"/>
                  </a:cubicBezTo>
                  <a:cubicBezTo>
                    <a:pt x="166718" y="171556"/>
                    <a:pt x="166718" y="172516"/>
                    <a:pt x="166718" y="173475"/>
                  </a:cubicBezTo>
                  <a:cubicBezTo>
                    <a:pt x="113962" y="164842"/>
                    <a:pt x="61206" y="186904"/>
                    <a:pt x="28592" y="229109"/>
                  </a:cubicBezTo>
                  <a:cubicBezTo>
                    <a:pt x="-3061" y="272273"/>
                    <a:pt x="-8817" y="328866"/>
                    <a:pt x="13245" y="376827"/>
                  </a:cubicBezTo>
                  <a:cubicBezTo>
                    <a:pt x="36266" y="424787"/>
                    <a:pt x="84227" y="456441"/>
                    <a:pt x="136983" y="459319"/>
                  </a:cubicBezTo>
                  <a:lnTo>
                    <a:pt x="136983" y="460278"/>
                  </a:lnTo>
                  <a:lnTo>
                    <a:pt x="693324" y="460278"/>
                  </a:lnTo>
                  <a:cubicBezTo>
                    <a:pt x="756632" y="460278"/>
                    <a:pt x="808429" y="408481"/>
                    <a:pt x="808429" y="345173"/>
                  </a:cubicBezTo>
                  <a:cubicBezTo>
                    <a:pt x="808429" y="281865"/>
                    <a:pt x="757591" y="229109"/>
                    <a:pt x="694283" y="229109"/>
                  </a:cubicBezTo>
                  <a:close/>
                </a:path>
              </a:pathLst>
            </a:custGeom>
            <a:solidFill>
              <a:schemeClr val="tx1"/>
            </a:solidFill>
            <a:ln w="6350" cap="flat">
              <a:solidFill>
                <a:schemeClr val="accent4"/>
              </a:solidFill>
              <a:prstDash val="solid"/>
              <a:miter/>
            </a:ln>
          </p:spPr>
          <p:txBody>
            <a:bodyPr rtlCol="0" anchor="ctr"/>
            <a:lstStyle/>
            <a:p>
              <a:pPr marL="0" marR="0" lvl="0" indent="0" algn="l" defTabSz="685983" rtl="0" eaLnBrk="1" fontAlgn="auto" latinLnBrk="0" hangingPunct="1">
                <a:lnSpc>
                  <a:spcPct val="9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IBMPlexSans"/>
                <a:ea typeface="+mn-ea"/>
                <a:cs typeface="+mn-cs"/>
              </a:endParaRPr>
            </a:p>
          </p:txBody>
        </p:sp>
        <p:sp>
          <p:nvSpPr>
            <p:cNvPr id="28" name="TextBox 27">
              <a:extLst>
                <a:ext uri="{FF2B5EF4-FFF2-40B4-BE49-F238E27FC236}">
                  <a16:creationId xmlns:a16="http://schemas.microsoft.com/office/drawing/2014/main" id="{E58A09C6-440B-BB49-B20D-27FB76E8525C}"/>
                </a:ext>
              </a:extLst>
            </p:cNvPr>
            <p:cNvSpPr txBox="1"/>
            <p:nvPr/>
          </p:nvSpPr>
          <p:spPr>
            <a:xfrm>
              <a:off x="5250039" y="2090516"/>
              <a:ext cx="879659" cy="3423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noAutofit/>
            </a:bodyPr>
            <a:lstStyle/>
            <a:p>
              <a:pPr marL="0" marR="0" lvl="0" indent="0" algn="ctr" defTabSz="914400" rtl="0" eaLnBrk="1" fontAlgn="base" latinLnBrk="0" hangingPunct="1">
                <a:lnSpc>
                  <a:spcPct val="90000"/>
                </a:lnSpc>
                <a:spcBef>
                  <a:spcPts val="0"/>
                </a:spcBef>
                <a:spcAft>
                  <a:spcPct val="0"/>
                </a:spcAft>
                <a:buClrTx/>
                <a:buSzTx/>
                <a:buFontTx/>
                <a:buNone/>
                <a:tabLst/>
                <a:defRPr/>
              </a:pPr>
              <a:r>
                <a:rPr kumimoji="0" lang="en-US" sz="1050" b="0" i="0" u="none" strike="noStrike" kern="1200" cap="none" spc="0" normalizeH="0" baseline="0" noProof="0" dirty="0">
                  <a:ln>
                    <a:noFill/>
                  </a:ln>
                  <a:solidFill>
                    <a:srgbClr val="F2F3F8"/>
                  </a:solidFill>
                  <a:effectLst/>
                  <a:uLnTx/>
                  <a:uFillTx/>
                  <a:latin typeface="IBMPlexSans"/>
                  <a:ea typeface="ＭＳ Ｐゴシック" pitchFamily="34" charset="-128"/>
                  <a:cs typeface="Arial" charset="0"/>
                </a:rPr>
                <a:t>Private</a:t>
              </a:r>
              <a:br>
                <a:rPr kumimoji="0" lang="en-US" sz="1050" b="0" i="0" u="none" strike="noStrike" kern="1200" cap="none" spc="0" normalizeH="0" baseline="0" noProof="0" dirty="0">
                  <a:ln>
                    <a:noFill/>
                  </a:ln>
                  <a:solidFill>
                    <a:srgbClr val="F2F3F8"/>
                  </a:solidFill>
                  <a:effectLst/>
                  <a:uLnTx/>
                  <a:uFillTx/>
                  <a:latin typeface="IBMPlexSans"/>
                  <a:ea typeface="ＭＳ Ｐゴシック" pitchFamily="34" charset="-128"/>
                  <a:cs typeface="Arial" charset="0"/>
                </a:rPr>
              </a:br>
              <a:r>
                <a:rPr kumimoji="0" lang="en-US" sz="1050" b="0" i="0" u="none" strike="noStrike" kern="1200" cap="none" spc="0" normalizeH="0" baseline="0" noProof="0" dirty="0">
                  <a:ln>
                    <a:noFill/>
                  </a:ln>
                  <a:solidFill>
                    <a:srgbClr val="F2F3F8"/>
                  </a:solidFill>
                  <a:effectLst/>
                  <a:uLnTx/>
                  <a:uFillTx/>
                  <a:latin typeface="IBMPlexSans"/>
                  <a:ea typeface="ＭＳ Ｐゴシック" pitchFamily="34" charset="-128"/>
                  <a:cs typeface="Arial" charset="0"/>
                </a:rPr>
                <a:t>Cloud</a:t>
              </a:r>
            </a:p>
          </p:txBody>
        </p:sp>
        <p:sp>
          <p:nvSpPr>
            <p:cNvPr id="29" name="Rectangle 66">
              <a:extLst>
                <a:ext uri="{FF2B5EF4-FFF2-40B4-BE49-F238E27FC236}">
                  <a16:creationId xmlns:a16="http://schemas.microsoft.com/office/drawing/2014/main" id="{0684E552-35A3-474F-8ED9-C002256E9A74}"/>
                </a:ext>
              </a:extLst>
            </p:cNvPr>
            <p:cNvSpPr/>
            <p:nvPr/>
          </p:nvSpPr>
          <p:spPr>
            <a:xfrm>
              <a:off x="3918753" y="3290347"/>
              <a:ext cx="234196" cy="785224"/>
            </a:xfrm>
            <a:custGeom>
              <a:avLst/>
              <a:gdLst>
                <a:gd name="connsiteX0" fmla="*/ 0 w 274682"/>
                <a:gd name="connsiteY0" fmla="*/ 0 h 514402"/>
                <a:gd name="connsiteX1" fmla="*/ 274682 w 274682"/>
                <a:gd name="connsiteY1" fmla="*/ 0 h 514402"/>
                <a:gd name="connsiteX2" fmla="*/ 274682 w 274682"/>
                <a:gd name="connsiteY2" fmla="*/ 514402 h 514402"/>
                <a:gd name="connsiteX3" fmla="*/ 0 w 274682"/>
                <a:gd name="connsiteY3" fmla="*/ 514402 h 514402"/>
                <a:gd name="connsiteX4" fmla="*/ 0 w 274682"/>
                <a:gd name="connsiteY4" fmla="*/ 0 h 514402"/>
                <a:gd name="connsiteX0" fmla="*/ 0 w 274682"/>
                <a:gd name="connsiteY0" fmla="*/ 89378 h 514402"/>
                <a:gd name="connsiteX1" fmla="*/ 274682 w 274682"/>
                <a:gd name="connsiteY1" fmla="*/ 0 h 514402"/>
                <a:gd name="connsiteX2" fmla="*/ 274682 w 274682"/>
                <a:gd name="connsiteY2" fmla="*/ 514402 h 514402"/>
                <a:gd name="connsiteX3" fmla="*/ 0 w 274682"/>
                <a:gd name="connsiteY3" fmla="*/ 514402 h 514402"/>
                <a:gd name="connsiteX4" fmla="*/ 0 w 274682"/>
                <a:gd name="connsiteY4" fmla="*/ 89378 h 514402"/>
                <a:gd name="connsiteX0" fmla="*/ 0 w 282394"/>
                <a:gd name="connsiteY0" fmla="*/ 35059 h 460083"/>
                <a:gd name="connsiteX1" fmla="*/ 282394 w 282394"/>
                <a:gd name="connsiteY1" fmla="*/ 0 h 460083"/>
                <a:gd name="connsiteX2" fmla="*/ 274682 w 282394"/>
                <a:gd name="connsiteY2" fmla="*/ 460083 h 460083"/>
                <a:gd name="connsiteX3" fmla="*/ 0 w 282394"/>
                <a:gd name="connsiteY3" fmla="*/ 460083 h 460083"/>
                <a:gd name="connsiteX4" fmla="*/ 0 w 282394"/>
                <a:gd name="connsiteY4" fmla="*/ 35059 h 460083"/>
                <a:gd name="connsiteX0" fmla="*/ 0 w 305530"/>
                <a:gd name="connsiteY0" fmla="*/ 60130 h 460083"/>
                <a:gd name="connsiteX1" fmla="*/ 305530 w 305530"/>
                <a:gd name="connsiteY1" fmla="*/ 0 h 460083"/>
                <a:gd name="connsiteX2" fmla="*/ 297818 w 305530"/>
                <a:gd name="connsiteY2" fmla="*/ 460083 h 460083"/>
                <a:gd name="connsiteX3" fmla="*/ 23136 w 305530"/>
                <a:gd name="connsiteY3" fmla="*/ 460083 h 460083"/>
                <a:gd name="connsiteX4" fmla="*/ 0 w 305530"/>
                <a:gd name="connsiteY4" fmla="*/ 60130 h 460083"/>
                <a:gd name="connsiteX0" fmla="*/ 0 w 290106"/>
                <a:gd name="connsiteY0" fmla="*/ 64308 h 460083"/>
                <a:gd name="connsiteX1" fmla="*/ 290106 w 290106"/>
                <a:gd name="connsiteY1" fmla="*/ 0 h 460083"/>
                <a:gd name="connsiteX2" fmla="*/ 282394 w 290106"/>
                <a:gd name="connsiteY2" fmla="*/ 460083 h 460083"/>
                <a:gd name="connsiteX3" fmla="*/ 7712 w 290106"/>
                <a:gd name="connsiteY3" fmla="*/ 460083 h 460083"/>
                <a:gd name="connsiteX4" fmla="*/ 0 w 290106"/>
                <a:gd name="connsiteY4" fmla="*/ 64308 h 460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06" h="460083">
                  <a:moveTo>
                    <a:pt x="0" y="64308"/>
                  </a:moveTo>
                  <a:lnTo>
                    <a:pt x="290106" y="0"/>
                  </a:lnTo>
                  <a:lnTo>
                    <a:pt x="282394" y="460083"/>
                  </a:lnTo>
                  <a:lnTo>
                    <a:pt x="7712" y="460083"/>
                  </a:lnTo>
                  <a:lnTo>
                    <a:pt x="0" y="64308"/>
                  </a:lnTo>
                  <a:close/>
                </a:path>
              </a:pathLst>
            </a:custGeom>
            <a:solidFill>
              <a:schemeClr val="tx1"/>
            </a:solidFill>
            <a:ln w="6350">
              <a:solidFill>
                <a:schemeClr val="accent4"/>
              </a:solidFill>
            </a:ln>
          </p:spPr>
          <p:txBody>
            <a:bodyPr wrap="square" lIns="0" rtlCol="0" anchor="ctr">
              <a:noAutofit/>
            </a:bodyPr>
            <a:lstStyle/>
            <a:p>
              <a:pPr marL="0" marR="0" lvl="0" indent="0" algn="l" defTabSz="617220" rtl="0" eaLnBrk="1" fontAlgn="auto" latinLnBrk="0" hangingPunct="1">
                <a:lnSpc>
                  <a:spcPct val="90000"/>
                </a:lnSpc>
                <a:spcBef>
                  <a:spcPts val="600"/>
                </a:spcBef>
                <a:spcAft>
                  <a:spcPts val="0"/>
                </a:spcAft>
                <a:buClrTx/>
                <a:buSzTx/>
                <a:buFontTx/>
                <a:buNone/>
                <a:tabLst/>
                <a:defRPr/>
              </a:pPr>
              <a:endParaRPr kumimoji="0" lang="en-US" sz="700" b="0" i="0" u="none" strike="noStrike" kern="1200" cap="none" spc="-20" normalizeH="0" baseline="0" noProof="0" dirty="0">
                <a:ln>
                  <a:noFill/>
                </a:ln>
                <a:solidFill>
                  <a:srgbClr val="F2F3F8"/>
                </a:solidFill>
                <a:effectLst/>
                <a:uLnTx/>
                <a:uFillTx/>
                <a:latin typeface="IBM Plex Sans" panose="020B0503050203000203" pitchFamily="34" charset="77"/>
                <a:ea typeface="+mn-ea"/>
                <a:cs typeface="Arial" charset="0"/>
              </a:endParaRPr>
            </a:p>
          </p:txBody>
        </p:sp>
        <p:sp>
          <p:nvSpPr>
            <p:cNvPr id="30" name="Rectangle 30">
              <a:extLst>
                <a:ext uri="{FF2B5EF4-FFF2-40B4-BE49-F238E27FC236}">
                  <a16:creationId xmlns:a16="http://schemas.microsoft.com/office/drawing/2014/main" id="{C569ACD8-9515-AA46-BF1C-AAE28318E7CE}"/>
                </a:ext>
              </a:extLst>
            </p:cNvPr>
            <p:cNvSpPr/>
            <p:nvPr/>
          </p:nvSpPr>
          <p:spPr>
            <a:xfrm>
              <a:off x="4742579" y="2756508"/>
              <a:ext cx="412046" cy="1319061"/>
            </a:xfrm>
            <a:custGeom>
              <a:avLst/>
              <a:gdLst>
                <a:gd name="connsiteX0" fmla="*/ 0 w 194853"/>
                <a:gd name="connsiteY0" fmla="*/ 0 h 514402"/>
                <a:gd name="connsiteX1" fmla="*/ 194853 w 194853"/>
                <a:gd name="connsiteY1" fmla="*/ 0 h 514402"/>
                <a:gd name="connsiteX2" fmla="*/ 194853 w 194853"/>
                <a:gd name="connsiteY2" fmla="*/ 514402 h 514402"/>
                <a:gd name="connsiteX3" fmla="*/ 0 w 194853"/>
                <a:gd name="connsiteY3" fmla="*/ 514402 h 514402"/>
                <a:gd name="connsiteX4" fmla="*/ 0 w 194853"/>
                <a:gd name="connsiteY4" fmla="*/ 0 h 514402"/>
                <a:gd name="connsiteX0" fmla="*/ 0 w 194853"/>
                <a:gd name="connsiteY0" fmla="*/ 0 h 514402"/>
                <a:gd name="connsiteX1" fmla="*/ 187977 w 194853"/>
                <a:gd name="connsiteY1" fmla="*/ 75627 h 514402"/>
                <a:gd name="connsiteX2" fmla="*/ 194853 w 194853"/>
                <a:gd name="connsiteY2" fmla="*/ 514402 h 514402"/>
                <a:gd name="connsiteX3" fmla="*/ 0 w 194853"/>
                <a:gd name="connsiteY3" fmla="*/ 514402 h 514402"/>
                <a:gd name="connsiteX4" fmla="*/ 0 w 194853"/>
                <a:gd name="connsiteY4" fmla="*/ 0 h 514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53" h="514402">
                  <a:moveTo>
                    <a:pt x="0" y="0"/>
                  </a:moveTo>
                  <a:lnTo>
                    <a:pt x="187977" y="75627"/>
                  </a:lnTo>
                  <a:lnTo>
                    <a:pt x="194853" y="514402"/>
                  </a:lnTo>
                  <a:lnTo>
                    <a:pt x="0" y="514402"/>
                  </a:lnTo>
                  <a:lnTo>
                    <a:pt x="0" y="0"/>
                  </a:lnTo>
                  <a:close/>
                </a:path>
              </a:pathLst>
            </a:custGeom>
            <a:solidFill>
              <a:schemeClr val="tx1"/>
            </a:solidFill>
            <a:ln w="6350">
              <a:solidFill>
                <a:schemeClr val="accent4"/>
              </a:solidFill>
            </a:ln>
          </p:spPr>
          <p:txBody>
            <a:bodyPr wrap="square" lIns="0" rtlCol="0" anchor="ctr">
              <a:noAutofit/>
            </a:bodyPr>
            <a:lstStyle/>
            <a:p>
              <a:pPr marL="0" marR="0" lvl="0" indent="0" algn="l" defTabSz="617220" rtl="0" eaLnBrk="1" fontAlgn="auto" latinLnBrk="0" hangingPunct="1">
                <a:lnSpc>
                  <a:spcPct val="90000"/>
                </a:lnSpc>
                <a:spcBef>
                  <a:spcPts val="600"/>
                </a:spcBef>
                <a:spcAft>
                  <a:spcPts val="0"/>
                </a:spcAft>
                <a:buClrTx/>
                <a:buSzTx/>
                <a:buFontTx/>
                <a:buNone/>
                <a:tabLst/>
                <a:defRPr/>
              </a:pPr>
              <a:endParaRPr kumimoji="0" lang="en-US" sz="700" b="0" i="0" u="none" strike="noStrike" kern="1200" cap="none" spc="-20" normalizeH="0" baseline="0" noProof="0" dirty="0">
                <a:ln>
                  <a:noFill/>
                </a:ln>
                <a:solidFill>
                  <a:srgbClr val="F2F3F8"/>
                </a:solidFill>
                <a:effectLst/>
                <a:uLnTx/>
                <a:uFillTx/>
                <a:latin typeface="IBM Plex Sans" panose="020B0503050203000203" pitchFamily="34" charset="77"/>
                <a:ea typeface="+mn-ea"/>
                <a:cs typeface="Arial" charset="0"/>
              </a:endParaRPr>
            </a:p>
          </p:txBody>
        </p:sp>
        <p:sp>
          <p:nvSpPr>
            <p:cNvPr id="31" name="Rectangle 30">
              <a:extLst>
                <a:ext uri="{FF2B5EF4-FFF2-40B4-BE49-F238E27FC236}">
                  <a16:creationId xmlns:a16="http://schemas.microsoft.com/office/drawing/2014/main" id="{6BD640ED-8F2B-2043-952D-1B3DF9034E01}"/>
                </a:ext>
              </a:extLst>
            </p:cNvPr>
            <p:cNvSpPr/>
            <p:nvPr/>
          </p:nvSpPr>
          <p:spPr>
            <a:xfrm>
              <a:off x="5153162" y="3373550"/>
              <a:ext cx="412046" cy="702018"/>
            </a:xfrm>
            <a:custGeom>
              <a:avLst/>
              <a:gdLst>
                <a:gd name="connsiteX0" fmla="*/ 0 w 194853"/>
                <a:gd name="connsiteY0" fmla="*/ 0 h 514402"/>
                <a:gd name="connsiteX1" fmla="*/ 194853 w 194853"/>
                <a:gd name="connsiteY1" fmla="*/ 0 h 514402"/>
                <a:gd name="connsiteX2" fmla="*/ 194853 w 194853"/>
                <a:gd name="connsiteY2" fmla="*/ 514402 h 514402"/>
                <a:gd name="connsiteX3" fmla="*/ 0 w 194853"/>
                <a:gd name="connsiteY3" fmla="*/ 514402 h 514402"/>
                <a:gd name="connsiteX4" fmla="*/ 0 w 194853"/>
                <a:gd name="connsiteY4" fmla="*/ 0 h 514402"/>
                <a:gd name="connsiteX0" fmla="*/ 0 w 194853"/>
                <a:gd name="connsiteY0" fmla="*/ 0 h 514402"/>
                <a:gd name="connsiteX1" fmla="*/ 187977 w 194853"/>
                <a:gd name="connsiteY1" fmla="*/ 75627 h 514402"/>
                <a:gd name="connsiteX2" fmla="*/ 194853 w 194853"/>
                <a:gd name="connsiteY2" fmla="*/ 514402 h 514402"/>
                <a:gd name="connsiteX3" fmla="*/ 0 w 194853"/>
                <a:gd name="connsiteY3" fmla="*/ 514402 h 514402"/>
                <a:gd name="connsiteX4" fmla="*/ 0 w 194853"/>
                <a:gd name="connsiteY4" fmla="*/ 0 h 514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53" h="514402">
                  <a:moveTo>
                    <a:pt x="0" y="0"/>
                  </a:moveTo>
                  <a:lnTo>
                    <a:pt x="187977" y="75627"/>
                  </a:lnTo>
                  <a:lnTo>
                    <a:pt x="194853" y="514402"/>
                  </a:lnTo>
                  <a:lnTo>
                    <a:pt x="0" y="514402"/>
                  </a:lnTo>
                  <a:lnTo>
                    <a:pt x="0" y="0"/>
                  </a:lnTo>
                  <a:close/>
                </a:path>
              </a:pathLst>
            </a:custGeom>
            <a:solidFill>
              <a:schemeClr val="tx1"/>
            </a:solidFill>
            <a:ln w="6350">
              <a:solidFill>
                <a:schemeClr val="accent4"/>
              </a:solidFill>
            </a:ln>
          </p:spPr>
          <p:txBody>
            <a:bodyPr wrap="square" lIns="0" rtlCol="0" anchor="ctr">
              <a:noAutofit/>
            </a:bodyPr>
            <a:lstStyle/>
            <a:p>
              <a:pPr marL="0" marR="0" lvl="0" indent="0" algn="l" defTabSz="617220" rtl="0" eaLnBrk="1" fontAlgn="auto" latinLnBrk="0" hangingPunct="1">
                <a:lnSpc>
                  <a:spcPct val="90000"/>
                </a:lnSpc>
                <a:spcBef>
                  <a:spcPts val="600"/>
                </a:spcBef>
                <a:spcAft>
                  <a:spcPts val="0"/>
                </a:spcAft>
                <a:buClrTx/>
                <a:buSzTx/>
                <a:buFontTx/>
                <a:buNone/>
                <a:tabLst/>
                <a:defRPr/>
              </a:pPr>
              <a:endParaRPr kumimoji="0" lang="en-US" sz="700" b="0" i="0" u="none" strike="noStrike" kern="1200" cap="none" spc="-20" normalizeH="0" baseline="0" noProof="0" dirty="0">
                <a:ln>
                  <a:noFill/>
                </a:ln>
                <a:solidFill>
                  <a:srgbClr val="F2F3F8"/>
                </a:solidFill>
                <a:effectLst/>
                <a:uLnTx/>
                <a:uFillTx/>
                <a:latin typeface="IBM Plex Sans" panose="020B0503050203000203" pitchFamily="34" charset="77"/>
                <a:ea typeface="+mn-ea"/>
                <a:cs typeface="Arial" charset="0"/>
              </a:endParaRPr>
            </a:p>
          </p:txBody>
        </p:sp>
        <p:sp>
          <p:nvSpPr>
            <p:cNvPr id="32" name="Rectangle 66">
              <a:extLst>
                <a:ext uri="{FF2B5EF4-FFF2-40B4-BE49-F238E27FC236}">
                  <a16:creationId xmlns:a16="http://schemas.microsoft.com/office/drawing/2014/main" id="{8790E94A-80D9-514F-8C0B-B134172A8A02}"/>
                </a:ext>
              </a:extLst>
            </p:cNvPr>
            <p:cNvSpPr/>
            <p:nvPr/>
          </p:nvSpPr>
          <p:spPr>
            <a:xfrm>
              <a:off x="4153110" y="3682069"/>
              <a:ext cx="580854" cy="229190"/>
            </a:xfrm>
            <a:custGeom>
              <a:avLst/>
              <a:gdLst>
                <a:gd name="connsiteX0" fmla="*/ 0 w 274682"/>
                <a:gd name="connsiteY0" fmla="*/ 0 h 514402"/>
                <a:gd name="connsiteX1" fmla="*/ 274682 w 274682"/>
                <a:gd name="connsiteY1" fmla="*/ 0 h 514402"/>
                <a:gd name="connsiteX2" fmla="*/ 274682 w 274682"/>
                <a:gd name="connsiteY2" fmla="*/ 514402 h 514402"/>
                <a:gd name="connsiteX3" fmla="*/ 0 w 274682"/>
                <a:gd name="connsiteY3" fmla="*/ 514402 h 514402"/>
                <a:gd name="connsiteX4" fmla="*/ 0 w 274682"/>
                <a:gd name="connsiteY4" fmla="*/ 0 h 514402"/>
                <a:gd name="connsiteX0" fmla="*/ 0 w 274682"/>
                <a:gd name="connsiteY0" fmla="*/ 89378 h 514402"/>
                <a:gd name="connsiteX1" fmla="*/ 274682 w 274682"/>
                <a:gd name="connsiteY1" fmla="*/ 0 h 514402"/>
                <a:gd name="connsiteX2" fmla="*/ 274682 w 274682"/>
                <a:gd name="connsiteY2" fmla="*/ 514402 h 514402"/>
                <a:gd name="connsiteX3" fmla="*/ 0 w 274682"/>
                <a:gd name="connsiteY3" fmla="*/ 514402 h 514402"/>
                <a:gd name="connsiteX4" fmla="*/ 0 w 274682"/>
                <a:gd name="connsiteY4" fmla="*/ 89378 h 514402"/>
                <a:gd name="connsiteX0" fmla="*/ 0 w 274682"/>
                <a:gd name="connsiteY0" fmla="*/ 89378 h 514402"/>
                <a:gd name="connsiteX1" fmla="*/ 274682 w 274682"/>
                <a:gd name="connsiteY1" fmla="*/ 0 h 514402"/>
                <a:gd name="connsiteX2" fmla="*/ 0 w 274682"/>
                <a:gd name="connsiteY2" fmla="*/ 514402 h 514402"/>
                <a:gd name="connsiteX3" fmla="*/ 0 w 274682"/>
                <a:gd name="connsiteY3" fmla="*/ 89378 h 514402"/>
                <a:gd name="connsiteX0" fmla="*/ 0 w 274682"/>
                <a:gd name="connsiteY0" fmla="*/ 89378 h 89378"/>
                <a:gd name="connsiteX1" fmla="*/ 274682 w 274682"/>
                <a:gd name="connsiteY1" fmla="*/ 0 h 89378"/>
                <a:gd name="connsiteX2" fmla="*/ 0 w 274682"/>
                <a:gd name="connsiteY2" fmla="*/ 89378 h 89378"/>
              </a:gdLst>
              <a:ahLst/>
              <a:cxnLst>
                <a:cxn ang="0">
                  <a:pos x="connsiteX0" y="connsiteY0"/>
                </a:cxn>
                <a:cxn ang="0">
                  <a:pos x="connsiteX1" y="connsiteY1"/>
                </a:cxn>
                <a:cxn ang="0">
                  <a:pos x="connsiteX2" y="connsiteY2"/>
                </a:cxn>
              </a:cxnLst>
              <a:rect l="l" t="t" r="r" b="b"/>
              <a:pathLst>
                <a:path w="274682" h="89378">
                  <a:moveTo>
                    <a:pt x="0" y="89378"/>
                  </a:moveTo>
                  <a:lnTo>
                    <a:pt x="274682" y="0"/>
                  </a:lnTo>
                  <a:lnTo>
                    <a:pt x="0" y="89378"/>
                  </a:lnTo>
                  <a:close/>
                </a:path>
              </a:pathLst>
            </a:custGeom>
            <a:solidFill>
              <a:schemeClr val="tx1"/>
            </a:solidFill>
            <a:ln w="6350">
              <a:solidFill>
                <a:schemeClr val="accent4"/>
              </a:solidFill>
            </a:ln>
          </p:spPr>
          <p:txBody>
            <a:bodyPr wrap="square" lIns="0" rtlCol="0" anchor="ctr">
              <a:noAutofit/>
            </a:bodyPr>
            <a:lstStyle/>
            <a:p>
              <a:pPr marL="0" marR="0" lvl="0" indent="0" algn="l" defTabSz="617220" rtl="0" eaLnBrk="1" fontAlgn="auto" latinLnBrk="0" hangingPunct="1">
                <a:lnSpc>
                  <a:spcPct val="90000"/>
                </a:lnSpc>
                <a:spcBef>
                  <a:spcPts val="600"/>
                </a:spcBef>
                <a:spcAft>
                  <a:spcPts val="0"/>
                </a:spcAft>
                <a:buClrTx/>
                <a:buSzTx/>
                <a:buFontTx/>
                <a:buNone/>
                <a:tabLst/>
                <a:defRPr/>
              </a:pPr>
              <a:endParaRPr kumimoji="0" lang="en-US" sz="700" b="0" i="0" u="none" strike="noStrike" kern="1200" cap="none" spc="-20" normalizeH="0" baseline="0" noProof="0" dirty="0">
                <a:ln>
                  <a:noFill/>
                </a:ln>
                <a:solidFill>
                  <a:srgbClr val="F2F3F8"/>
                </a:solidFill>
                <a:effectLst/>
                <a:uLnTx/>
                <a:uFillTx/>
                <a:latin typeface="IBM Plex Sans" panose="020B0503050203000203" pitchFamily="34" charset="77"/>
                <a:ea typeface="+mn-ea"/>
                <a:cs typeface="Arial" charset="0"/>
              </a:endParaRPr>
            </a:p>
          </p:txBody>
        </p:sp>
        <p:sp>
          <p:nvSpPr>
            <p:cNvPr id="33" name="Graphic 12" descr="Cloud">
              <a:extLst>
                <a:ext uri="{FF2B5EF4-FFF2-40B4-BE49-F238E27FC236}">
                  <a16:creationId xmlns:a16="http://schemas.microsoft.com/office/drawing/2014/main" id="{41B175C4-CE1E-0A4C-8ED2-EA0B625E5EA6}"/>
                </a:ext>
              </a:extLst>
            </p:cNvPr>
            <p:cNvSpPr/>
            <p:nvPr/>
          </p:nvSpPr>
          <p:spPr>
            <a:xfrm>
              <a:off x="3019248" y="1585942"/>
              <a:ext cx="1579951" cy="1012595"/>
            </a:xfrm>
            <a:custGeom>
              <a:avLst/>
              <a:gdLst>
                <a:gd name="connsiteX0" fmla="*/ 694283 w 805735"/>
                <a:gd name="connsiteY0" fmla="*/ 229109 h 450827"/>
                <a:gd name="connsiteX1" fmla="*/ 684691 w 805735"/>
                <a:gd name="connsiteY1" fmla="*/ 229109 h 450827"/>
                <a:gd name="connsiteX2" fmla="*/ 684691 w 805735"/>
                <a:gd name="connsiteY2" fmla="*/ 229109 h 450827"/>
                <a:gd name="connsiteX3" fmla="*/ 624261 w 805735"/>
                <a:gd name="connsiteY3" fmla="*/ 112085 h 450827"/>
                <a:gd name="connsiteX4" fmla="*/ 492849 w 805735"/>
                <a:gd name="connsiteY4" fmla="*/ 93860 h 450827"/>
                <a:gd name="connsiteX5" fmla="*/ 299089 w 805735"/>
                <a:gd name="connsiteY5" fmla="*/ 4654 h 450827"/>
                <a:gd name="connsiteX6" fmla="*/ 166718 w 805735"/>
                <a:gd name="connsiteY6" fmla="*/ 171556 h 450827"/>
                <a:gd name="connsiteX7" fmla="*/ 166718 w 805735"/>
                <a:gd name="connsiteY7" fmla="*/ 173475 h 450827"/>
                <a:gd name="connsiteX8" fmla="*/ 28592 w 805735"/>
                <a:gd name="connsiteY8" fmla="*/ 229109 h 450827"/>
                <a:gd name="connsiteX9" fmla="*/ 13245 w 805735"/>
                <a:gd name="connsiteY9" fmla="*/ 376827 h 450827"/>
                <a:gd name="connsiteX10" fmla="*/ 136983 w 805735"/>
                <a:gd name="connsiteY10" fmla="*/ 459319 h 450827"/>
                <a:gd name="connsiteX11" fmla="*/ 136983 w 805735"/>
                <a:gd name="connsiteY11" fmla="*/ 460278 h 450827"/>
                <a:gd name="connsiteX12" fmla="*/ 693324 w 805735"/>
                <a:gd name="connsiteY12" fmla="*/ 460278 h 450827"/>
                <a:gd name="connsiteX13" fmla="*/ 808429 w 805735"/>
                <a:gd name="connsiteY13" fmla="*/ 345173 h 450827"/>
                <a:gd name="connsiteX14" fmla="*/ 694283 w 805735"/>
                <a:gd name="connsiteY14" fmla="*/ 229109 h 450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5735" h="450827">
                  <a:moveTo>
                    <a:pt x="694283" y="229109"/>
                  </a:moveTo>
                  <a:cubicBezTo>
                    <a:pt x="691405" y="229109"/>
                    <a:pt x="687569" y="229109"/>
                    <a:pt x="684691" y="229109"/>
                  </a:cubicBezTo>
                  <a:cubicBezTo>
                    <a:pt x="684691" y="229109"/>
                    <a:pt x="684691" y="229109"/>
                    <a:pt x="684691" y="229109"/>
                  </a:cubicBezTo>
                  <a:cubicBezTo>
                    <a:pt x="684691" y="182108"/>
                    <a:pt x="661670" y="138943"/>
                    <a:pt x="624261" y="112085"/>
                  </a:cubicBezTo>
                  <a:cubicBezTo>
                    <a:pt x="585893" y="85228"/>
                    <a:pt x="536973" y="78513"/>
                    <a:pt x="492849" y="93860"/>
                  </a:cubicBezTo>
                  <a:cubicBezTo>
                    <a:pt x="456399" y="22879"/>
                    <a:pt x="375826" y="-13571"/>
                    <a:pt x="299089" y="4654"/>
                  </a:cubicBezTo>
                  <a:cubicBezTo>
                    <a:pt x="222353" y="22879"/>
                    <a:pt x="166718" y="91942"/>
                    <a:pt x="166718" y="171556"/>
                  </a:cubicBezTo>
                  <a:cubicBezTo>
                    <a:pt x="166718" y="171556"/>
                    <a:pt x="166718" y="172516"/>
                    <a:pt x="166718" y="173475"/>
                  </a:cubicBezTo>
                  <a:cubicBezTo>
                    <a:pt x="113962" y="164842"/>
                    <a:pt x="61206" y="186904"/>
                    <a:pt x="28592" y="229109"/>
                  </a:cubicBezTo>
                  <a:cubicBezTo>
                    <a:pt x="-3061" y="272273"/>
                    <a:pt x="-8817" y="328866"/>
                    <a:pt x="13245" y="376827"/>
                  </a:cubicBezTo>
                  <a:cubicBezTo>
                    <a:pt x="36266" y="424787"/>
                    <a:pt x="84227" y="456441"/>
                    <a:pt x="136983" y="459319"/>
                  </a:cubicBezTo>
                  <a:lnTo>
                    <a:pt x="136983" y="460278"/>
                  </a:lnTo>
                  <a:lnTo>
                    <a:pt x="693324" y="460278"/>
                  </a:lnTo>
                  <a:cubicBezTo>
                    <a:pt x="756632" y="460278"/>
                    <a:pt x="808429" y="408481"/>
                    <a:pt x="808429" y="345173"/>
                  </a:cubicBezTo>
                  <a:cubicBezTo>
                    <a:pt x="808429" y="281865"/>
                    <a:pt x="757591" y="229109"/>
                    <a:pt x="694283" y="229109"/>
                  </a:cubicBezTo>
                  <a:close/>
                </a:path>
              </a:pathLst>
            </a:custGeom>
            <a:solidFill>
              <a:schemeClr val="tx1"/>
            </a:solidFill>
            <a:ln w="6350" cap="flat">
              <a:solidFill>
                <a:schemeClr val="accent4"/>
              </a:solidFill>
              <a:prstDash val="solid"/>
              <a:miter/>
            </a:ln>
          </p:spPr>
          <p:txBody>
            <a:bodyPr rtlCol="0" anchor="ctr"/>
            <a:lstStyle/>
            <a:p>
              <a:pPr marL="0" marR="0" lvl="0" indent="0" algn="l" defTabSz="685983" rtl="0" eaLnBrk="1" fontAlgn="auto" latinLnBrk="0" hangingPunct="1">
                <a:lnSpc>
                  <a:spcPct val="9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2F3F8"/>
                </a:solidFill>
                <a:effectLst/>
                <a:uLnTx/>
                <a:uFillTx/>
                <a:latin typeface="IBMPlexSans"/>
                <a:ea typeface="+mn-ea"/>
                <a:cs typeface="+mn-cs"/>
              </a:endParaRPr>
            </a:p>
          </p:txBody>
        </p:sp>
        <p:sp>
          <p:nvSpPr>
            <p:cNvPr id="34" name="Graphic 12" descr="Cloud">
              <a:extLst>
                <a:ext uri="{FF2B5EF4-FFF2-40B4-BE49-F238E27FC236}">
                  <a16:creationId xmlns:a16="http://schemas.microsoft.com/office/drawing/2014/main" id="{2D97C448-323D-3449-B17B-701E551401B4}"/>
                </a:ext>
              </a:extLst>
            </p:cNvPr>
            <p:cNvSpPr/>
            <p:nvPr/>
          </p:nvSpPr>
          <p:spPr>
            <a:xfrm>
              <a:off x="2975393" y="1724188"/>
              <a:ext cx="488056" cy="312796"/>
            </a:xfrm>
            <a:custGeom>
              <a:avLst/>
              <a:gdLst>
                <a:gd name="connsiteX0" fmla="*/ 694283 w 805735"/>
                <a:gd name="connsiteY0" fmla="*/ 229109 h 450827"/>
                <a:gd name="connsiteX1" fmla="*/ 684691 w 805735"/>
                <a:gd name="connsiteY1" fmla="*/ 229109 h 450827"/>
                <a:gd name="connsiteX2" fmla="*/ 684691 w 805735"/>
                <a:gd name="connsiteY2" fmla="*/ 229109 h 450827"/>
                <a:gd name="connsiteX3" fmla="*/ 624261 w 805735"/>
                <a:gd name="connsiteY3" fmla="*/ 112085 h 450827"/>
                <a:gd name="connsiteX4" fmla="*/ 492849 w 805735"/>
                <a:gd name="connsiteY4" fmla="*/ 93860 h 450827"/>
                <a:gd name="connsiteX5" fmla="*/ 299089 w 805735"/>
                <a:gd name="connsiteY5" fmla="*/ 4654 h 450827"/>
                <a:gd name="connsiteX6" fmla="*/ 166718 w 805735"/>
                <a:gd name="connsiteY6" fmla="*/ 171556 h 450827"/>
                <a:gd name="connsiteX7" fmla="*/ 166718 w 805735"/>
                <a:gd name="connsiteY7" fmla="*/ 173475 h 450827"/>
                <a:gd name="connsiteX8" fmla="*/ 28592 w 805735"/>
                <a:gd name="connsiteY8" fmla="*/ 229109 h 450827"/>
                <a:gd name="connsiteX9" fmla="*/ 13245 w 805735"/>
                <a:gd name="connsiteY9" fmla="*/ 376827 h 450827"/>
                <a:gd name="connsiteX10" fmla="*/ 136983 w 805735"/>
                <a:gd name="connsiteY10" fmla="*/ 459319 h 450827"/>
                <a:gd name="connsiteX11" fmla="*/ 136983 w 805735"/>
                <a:gd name="connsiteY11" fmla="*/ 460278 h 450827"/>
                <a:gd name="connsiteX12" fmla="*/ 693324 w 805735"/>
                <a:gd name="connsiteY12" fmla="*/ 460278 h 450827"/>
                <a:gd name="connsiteX13" fmla="*/ 808429 w 805735"/>
                <a:gd name="connsiteY13" fmla="*/ 345173 h 450827"/>
                <a:gd name="connsiteX14" fmla="*/ 694283 w 805735"/>
                <a:gd name="connsiteY14" fmla="*/ 229109 h 450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5735" h="450827">
                  <a:moveTo>
                    <a:pt x="694283" y="229109"/>
                  </a:moveTo>
                  <a:cubicBezTo>
                    <a:pt x="691405" y="229109"/>
                    <a:pt x="687569" y="229109"/>
                    <a:pt x="684691" y="229109"/>
                  </a:cubicBezTo>
                  <a:cubicBezTo>
                    <a:pt x="684691" y="229109"/>
                    <a:pt x="684691" y="229109"/>
                    <a:pt x="684691" y="229109"/>
                  </a:cubicBezTo>
                  <a:cubicBezTo>
                    <a:pt x="684691" y="182108"/>
                    <a:pt x="661670" y="138943"/>
                    <a:pt x="624261" y="112085"/>
                  </a:cubicBezTo>
                  <a:cubicBezTo>
                    <a:pt x="585893" y="85228"/>
                    <a:pt x="536973" y="78513"/>
                    <a:pt x="492849" y="93860"/>
                  </a:cubicBezTo>
                  <a:cubicBezTo>
                    <a:pt x="456399" y="22879"/>
                    <a:pt x="375826" y="-13571"/>
                    <a:pt x="299089" y="4654"/>
                  </a:cubicBezTo>
                  <a:cubicBezTo>
                    <a:pt x="222353" y="22879"/>
                    <a:pt x="166718" y="91942"/>
                    <a:pt x="166718" y="171556"/>
                  </a:cubicBezTo>
                  <a:cubicBezTo>
                    <a:pt x="166718" y="171556"/>
                    <a:pt x="166718" y="172516"/>
                    <a:pt x="166718" y="173475"/>
                  </a:cubicBezTo>
                  <a:cubicBezTo>
                    <a:pt x="113962" y="164842"/>
                    <a:pt x="61206" y="186904"/>
                    <a:pt x="28592" y="229109"/>
                  </a:cubicBezTo>
                  <a:cubicBezTo>
                    <a:pt x="-3061" y="272273"/>
                    <a:pt x="-8817" y="328866"/>
                    <a:pt x="13245" y="376827"/>
                  </a:cubicBezTo>
                  <a:cubicBezTo>
                    <a:pt x="36266" y="424787"/>
                    <a:pt x="84227" y="456441"/>
                    <a:pt x="136983" y="459319"/>
                  </a:cubicBezTo>
                  <a:lnTo>
                    <a:pt x="136983" y="460278"/>
                  </a:lnTo>
                  <a:lnTo>
                    <a:pt x="693324" y="460278"/>
                  </a:lnTo>
                  <a:cubicBezTo>
                    <a:pt x="756632" y="460278"/>
                    <a:pt x="808429" y="408481"/>
                    <a:pt x="808429" y="345173"/>
                  </a:cubicBezTo>
                  <a:cubicBezTo>
                    <a:pt x="808429" y="281865"/>
                    <a:pt x="757591" y="229109"/>
                    <a:pt x="694283" y="229109"/>
                  </a:cubicBezTo>
                  <a:close/>
                </a:path>
              </a:pathLst>
            </a:custGeom>
            <a:solidFill>
              <a:schemeClr val="tx1"/>
            </a:solidFill>
            <a:ln w="6350" cap="flat">
              <a:solidFill>
                <a:schemeClr val="accent4"/>
              </a:solidFill>
              <a:prstDash val="solid"/>
              <a:miter/>
            </a:ln>
          </p:spPr>
          <p:txBody>
            <a:bodyPr rtlCol="0" anchor="ctr"/>
            <a:lstStyle/>
            <a:p>
              <a:pPr marL="0" marR="0" lvl="0" indent="0" algn="l" defTabSz="685983" rtl="0" eaLnBrk="1" fontAlgn="auto" latinLnBrk="0" hangingPunct="1">
                <a:lnSpc>
                  <a:spcPct val="9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2F3F8"/>
                </a:solidFill>
                <a:effectLst/>
                <a:uLnTx/>
                <a:uFillTx/>
                <a:latin typeface="IBMPlexSans"/>
                <a:ea typeface="+mn-ea"/>
                <a:cs typeface="+mn-cs"/>
              </a:endParaRPr>
            </a:p>
          </p:txBody>
        </p:sp>
        <p:sp>
          <p:nvSpPr>
            <p:cNvPr id="35" name="Graphic 12" descr="Cloud">
              <a:extLst>
                <a:ext uri="{FF2B5EF4-FFF2-40B4-BE49-F238E27FC236}">
                  <a16:creationId xmlns:a16="http://schemas.microsoft.com/office/drawing/2014/main" id="{E3EAB78C-D3A5-2A4F-B49B-A72B79EA277C}"/>
                </a:ext>
              </a:extLst>
            </p:cNvPr>
            <p:cNvSpPr/>
            <p:nvPr/>
          </p:nvSpPr>
          <p:spPr>
            <a:xfrm flipH="1">
              <a:off x="3205034" y="1615806"/>
              <a:ext cx="420589" cy="269556"/>
            </a:xfrm>
            <a:custGeom>
              <a:avLst/>
              <a:gdLst>
                <a:gd name="connsiteX0" fmla="*/ 694283 w 805735"/>
                <a:gd name="connsiteY0" fmla="*/ 229109 h 450827"/>
                <a:gd name="connsiteX1" fmla="*/ 684691 w 805735"/>
                <a:gd name="connsiteY1" fmla="*/ 229109 h 450827"/>
                <a:gd name="connsiteX2" fmla="*/ 684691 w 805735"/>
                <a:gd name="connsiteY2" fmla="*/ 229109 h 450827"/>
                <a:gd name="connsiteX3" fmla="*/ 624261 w 805735"/>
                <a:gd name="connsiteY3" fmla="*/ 112085 h 450827"/>
                <a:gd name="connsiteX4" fmla="*/ 492849 w 805735"/>
                <a:gd name="connsiteY4" fmla="*/ 93860 h 450827"/>
                <a:gd name="connsiteX5" fmla="*/ 299089 w 805735"/>
                <a:gd name="connsiteY5" fmla="*/ 4654 h 450827"/>
                <a:gd name="connsiteX6" fmla="*/ 166718 w 805735"/>
                <a:gd name="connsiteY6" fmla="*/ 171556 h 450827"/>
                <a:gd name="connsiteX7" fmla="*/ 166718 w 805735"/>
                <a:gd name="connsiteY7" fmla="*/ 173475 h 450827"/>
                <a:gd name="connsiteX8" fmla="*/ 28592 w 805735"/>
                <a:gd name="connsiteY8" fmla="*/ 229109 h 450827"/>
                <a:gd name="connsiteX9" fmla="*/ 13245 w 805735"/>
                <a:gd name="connsiteY9" fmla="*/ 376827 h 450827"/>
                <a:gd name="connsiteX10" fmla="*/ 136983 w 805735"/>
                <a:gd name="connsiteY10" fmla="*/ 459319 h 450827"/>
                <a:gd name="connsiteX11" fmla="*/ 136983 w 805735"/>
                <a:gd name="connsiteY11" fmla="*/ 460278 h 450827"/>
                <a:gd name="connsiteX12" fmla="*/ 693324 w 805735"/>
                <a:gd name="connsiteY12" fmla="*/ 460278 h 450827"/>
                <a:gd name="connsiteX13" fmla="*/ 808429 w 805735"/>
                <a:gd name="connsiteY13" fmla="*/ 345173 h 450827"/>
                <a:gd name="connsiteX14" fmla="*/ 694283 w 805735"/>
                <a:gd name="connsiteY14" fmla="*/ 229109 h 450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5735" h="450827">
                  <a:moveTo>
                    <a:pt x="694283" y="229109"/>
                  </a:moveTo>
                  <a:cubicBezTo>
                    <a:pt x="691405" y="229109"/>
                    <a:pt x="687569" y="229109"/>
                    <a:pt x="684691" y="229109"/>
                  </a:cubicBezTo>
                  <a:cubicBezTo>
                    <a:pt x="684691" y="229109"/>
                    <a:pt x="684691" y="229109"/>
                    <a:pt x="684691" y="229109"/>
                  </a:cubicBezTo>
                  <a:cubicBezTo>
                    <a:pt x="684691" y="182108"/>
                    <a:pt x="661670" y="138943"/>
                    <a:pt x="624261" y="112085"/>
                  </a:cubicBezTo>
                  <a:cubicBezTo>
                    <a:pt x="585893" y="85228"/>
                    <a:pt x="536973" y="78513"/>
                    <a:pt x="492849" y="93860"/>
                  </a:cubicBezTo>
                  <a:cubicBezTo>
                    <a:pt x="456399" y="22879"/>
                    <a:pt x="375826" y="-13571"/>
                    <a:pt x="299089" y="4654"/>
                  </a:cubicBezTo>
                  <a:cubicBezTo>
                    <a:pt x="222353" y="22879"/>
                    <a:pt x="166718" y="91942"/>
                    <a:pt x="166718" y="171556"/>
                  </a:cubicBezTo>
                  <a:cubicBezTo>
                    <a:pt x="166718" y="171556"/>
                    <a:pt x="166718" y="172516"/>
                    <a:pt x="166718" y="173475"/>
                  </a:cubicBezTo>
                  <a:cubicBezTo>
                    <a:pt x="113962" y="164842"/>
                    <a:pt x="61206" y="186904"/>
                    <a:pt x="28592" y="229109"/>
                  </a:cubicBezTo>
                  <a:cubicBezTo>
                    <a:pt x="-3061" y="272273"/>
                    <a:pt x="-8817" y="328866"/>
                    <a:pt x="13245" y="376827"/>
                  </a:cubicBezTo>
                  <a:cubicBezTo>
                    <a:pt x="36266" y="424787"/>
                    <a:pt x="84227" y="456441"/>
                    <a:pt x="136983" y="459319"/>
                  </a:cubicBezTo>
                  <a:lnTo>
                    <a:pt x="136983" y="460278"/>
                  </a:lnTo>
                  <a:lnTo>
                    <a:pt x="693324" y="460278"/>
                  </a:lnTo>
                  <a:cubicBezTo>
                    <a:pt x="756632" y="460278"/>
                    <a:pt x="808429" y="408481"/>
                    <a:pt x="808429" y="345173"/>
                  </a:cubicBezTo>
                  <a:cubicBezTo>
                    <a:pt x="808429" y="281865"/>
                    <a:pt x="757591" y="229109"/>
                    <a:pt x="694283" y="229109"/>
                  </a:cubicBezTo>
                  <a:close/>
                </a:path>
              </a:pathLst>
            </a:custGeom>
            <a:solidFill>
              <a:schemeClr val="tx1"/>
            </a:solidFill>
            <a:ln w="6350" cap="flat">
              <a:solidFill>
                <a:schemeClr val="accent4"/>
              </a:solidFill>
              <a:prstDash val="solid"/>
              <a:miter/>
            </a:ln>
          </p:spPr>
          <p:txBody>
            <a:bodyPr rtlCol="0" anchor="ctr"/>
            <a:lstStyle/>
            <a:p>
              <a:pPr marL="0" marR="0" lvl="0" indent="0" algn="l" defTabSz="685983" rtl="0" eaLnBrk="1" fontAlgn="auto" latinLnBrk="0" hangingPunct="1">
                <a:lnSpc>
                  <a:spcPct val="9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2F3F8"/>
                </a:solidFill>
                <a:effectLst/>
                <a:uLnTx/>
                <a:uFillTx/>
                <a:latin typeface="IBMPlexSans"/>
                <a:ea typeface="+mn-ea"/>
                <a:cs typeface="+mn-cs"/>
              </a:endParaRPr>
            </a:p>
          </p:txBody>
        </p:sp>
        <p:sp>
          <p:nvSpPr>
            <p:cNvPr id="36" name="TextBox 35">
              <a:extLst>
                <a:ext uri="{FF2B5EF4-FFF2-40B4-BE49-F238E27FC236}">
                  <a16:creationId xmlns:a16="http://schemas.microsoft.com/office/drawing/2014/main" id="{39C82C01-9F32-704F-9F43-94A69D6F85B5}"/>
                </a:ext>
              </a:extLst>
            </p:cNvPr>
            <p:cNvSpPr txBox="1"/>
            <p:nvPr/>
          </p:nvSpPr>
          <p:spPr>
            <a:xfrm>
              <a:off x="3377958" y="2097302"/>
              <a:ext cx="879659" cy="3423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noAutofit/>
            </a:bodyPr>
            <a:lstStyle/>
            <a:p>
              <a:pPr marL="0" marR="0" lvl="0" indent="0" algn="ctr" defTabSz="914400" rtl="0" eaLnBrk="1" fontAlgn="base" latinLnBrk="0" hangingPunct="1">
                <a:lnSpc>
                  <a:spcPct val="90000"/>
                </a:lnSpc>
                <a:spcBef>
                  <a:spcPts val="0"/>
                </a:spcBef>
                <a:spcAft>
                  <a:spcPct val="0"/>
                </a:spcAft>
                <a:buClrTx/>
                <a:buSzTx/>
                <a:buFontTx/>
                <a:buNone/>
                <a:tabLst/>
                <a:defRPr/>
              </a:pPr>
              <a:r>
                <a:rPr kumimoji="0" lang="en-US" sz="1050" b="0" i="0" u="none" strike="noStrike" kern="1200" cap="none" spc="0" normalizeH="0" baseline="0" noProof="0" dirty="0">
                  <a:ln>
                    <a:noFill/>
                  </a:ln>
                  <a:solidFill>
                    <a:srgbClr val="F2F3F8"/>
                  </a:solidFill>
                  <a:effectLst/>
                  <a:uLnTx/>
                  <a:uFillTx/>
                  <a:latin typeface="IBMPlexSans"/>
                  <a:ea typeface="ＭＳ Ｐゴシック" pitchFamily="34" charset="-128"/>
                  <a:cs typeface="Arial" charset="0"/>
                </a:rPr>
                <a:t>Public</a:t>
              </a:r>
              <a:br>
                <a:rPr kumimoji="0" lang="en-US" sz="1050" b="0" i="0" u="none" strike="noStrike" kern="1200" cap="none" spc="0" normalizeH="0" baseline="0" noProof="0" dirty="0">
                  <a:ln>
                    <a:noFill/>
                  </a:ln>
                  <a:solidFill>
                    <a:srgbClr val="F2F3F8"/>
                  </a:solidFill>
                  <a:effectLst/>
                  <a:uLnTx/>
                  <a:uFillTx/>
                  <a:latin typeface="IBMPlexSans"/>
                  <a:ea typeface="ＭＳ Ｐゴシック" pitchFamily="34" charset="-128"/>
                  <a:cs typeface="Arial" charset="0"/>
                </a:rPr>
              </a:br>
              <a:r>
                <a:rPr kumimoji="0" lang="en-US" sz="1050" b="0" i="0" u="none" strike="noStrike" kern="1200" cap="none" spc="0" normalizeH="0" baseline="0" noProof="0" dirty="0">
                  <a:ln>
                    <a:noFill/>
                  </a:ln>
                  <a:solidFill>
                    <a:srgbClr val="F2F3F8"/>
                  </a:solidFill>
                  <a:effectLst/>
                  <a:uLnTx/>
                  <a:uFillTx/>
                  <a:latin typeface="IBMPlexSans"/>
                  <a:ea typeface="ＭＳ Ｐゴシック" pitchFamily="34" charset="-128"/>
                  <a:cs typeface="Arial" charset="0"/>
                </a:rPr>
                <a:t>Clouds</a:t>
              </a:r>
            </a:p>
          </p:txBody>
        </p:sp>
        <p:sp>
          <p:nvSpPr>
            <p:cNvPr id="37" name="Graphic 12" descr="Cloud">
              <a:extLst>
                <a:ext uri="{FF2B5EF4-FFF2-40B4-BE49-F238E27FC236}">
                  <a16:creationId xmlns:a16="http://schemas.microsoft.com/office/drawing/2014/main" id="{E20517FE-FB51-474F-B5B1-EDF2343D0F5B}"/>
                </a:ext>
              </a:extLst>
            </p:cNvPr>
            <p:cNvSpPr/>
            <p:nvPr/>
          </p:nvSpPr>
          <p:spPr>
            <a:xfrm flipH="1">
              <a:off x="3172154" y="1511123"/>
              <a:ext cx="258415" cy="165619"/>
            </a:xfrm>
            <a:custGeom>
              <a:avLst/>
              <a:gdLst>
                <a:gd name="connsiteX0" fmla="*/ 694283 w 805735"/>
                <a:gd name="connsiteY0" fmla="*/ 229109 h 450827"/>
                <a:gd name="connsiteX1" fmla="*/ 684691 w 805735"/>
                <a:gd name="connsiteY1" fmla="*/ 229109 h 450827"/>
                <a:gd name="connsiteX2" fmla="*/ 684691 w 805735"/>
                <a:gd name="connsiteY2" fmla="*/ 229109 h 450827"/>
                <a:gd name="connsiteX3" fmla="*/ 624261 w 805735"/>
                <a:gd name="connsiteY3" fmla="*/ 112085 h 450827"/>
                <a:gd name="connsiteX4" fmla="*/ 492849 w 805735"/>
                <a:gd name="connsiteY4" fmla="*/ 93860 h 450827"/>
                <a:gd name="connsiteX5" fmla="*/ 299089 w 805735"/>
                <a:gd name="connsiteY5" fmla="*/ 4654 h 450827"/>
                <a:gd name="connsiteX6" fmla="*/ 166718 w 805735"/>
                <a:gd name="connsiteY6" fmla="*/ 171556 h 450827"/>
                <a:gd name="connsiteX7" fmla="*/ 166718 w 805735"/>
                <a:gd name="connsiteY7" fmla="*/ 173475 h 450827"/>
                <a:gd name="connsiteX8" fmla="*/ 28592 w 805735"/>
                <a:gd name="connsiteY8" fmla="*/ 229109 h 450827"/>
                <a:gd name="connsiteX9" fmla="*/ 13245 w 805735"/>
                <a:gd name="connsiteY9" fmla="*/ 376827 h 450827"/>
                <a:gd name="connsiteX10" fmla="*/ 136983 w 805735"/>
                <a:gd name="connsiteY10" fmla="*/ 459319 h 450827"/>
                <a:gd name="connsiteX11" fmla="*/ 136983 w 805735"/>
                <a:gd name="connsiteY11" fmla="*/ 460278 h 450827"/>
                <a:gd name="connsiteX12" fmla="*/ 693324 w 805735"/>
                <a:gd name="connsiteY12" fmla="*/ 460278 h 450827"/>
                <a:gd name="connsiteX13" fmla="*/ 808429 w 805735"/>
                <a:gd name="connsiteY13" fmla="*/ 345173 h 450827"/>
                <a:gd name="connsiteX14" fmla="*/ 694283 w 805735"/>
                <a:gd name="connsiteY14" fmla="*/ 229109 h 450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5735" h="450827">
                  <a:moveTo>
                    <a:pt x="694283" y="229109"/>
                  </a:moveTo>
                  <a:cubicBezTo>
                    <a:pt x="691405" y="229109"/>
                    <a:pt x="687569" y="229109"/>
                    <a:pt x="684691" y="229109"/>
                  </a:cubicBezTo>
                  <a:cubicBezTo>
                    <a:pt x="684691" y="229109"/>
                    <a:pt x="684691" y="229109"/>
                    <a:pt x="684691" y="229109"/>
                  </a:cubicBezTo>
                  <a:cubicBezTo>
                    <a:pt x="684691" y="182108"/>
                    <a:pt x="661670" y="138943"/>
                    <a:pt x="624261" y="112085"/>
                  </a:cubicBezTo>
                  <a:cubicBezTo>
                    <a:pt x="585893" y="85228"/>
                    <a:pt x="536973" y="78513"/>
                    <a:pt x="492849" y="93860"/>
                  </a:cubicBezTo>
                  <a:cubicBezTo>
                    <a:pt x="456399" y="22879"/>
                    <a:pt x="375826" y="-13571"/>
                    <a:pt x="299089" y="4654"/>
                  </a:cubicBezTo>
                  <a:cubicBezTo>
                    <a:pt x="222353" y="22879"/>
                    <a:pt x="166718" y="91942"/>
                    <a:pt x="166718" y="171556"/>
                  </a:cubicBezTo>
                  <a:cubicBezTo>
                    <a:pt x="166718" y="171556"/>
                    <a:pt x="166718" y="172516"/>
                    <a:pt x="166718" y="173475"/>
                  </a:cubicBezTo>
                  <a:cubicBezTo>
                    <a:pt x="113962" y="164842"/>
                    <a:pt x="61206" y="186904"/>
                    <a:pt x="28592" y="229109"/>
                  </a:cubicBezTo>
                  <a:cubicBezTo>
                    <a:pt x="-3061" y="272273"/>
                    <a:pt x="-8817" y="328866"/>
                    <a:pt x="13245" y="376827"/>
                  </a:cubicBezTo>
                  <a:cubicBezTo>
                    <a:pt x="36266" y="424787"/>
                    <a:pt x="84227" y="456441"/>
                    <a:pt x="136983" y="459319"/>
                  </a:cubicBezTo>
                  <a:lnTo>
                    <a:pt x="136983" y="460278"/>
                  </a:lnTo>
                  <a:lnTo>
                    <a:pt x="693324" y="460278"/>
                  </a:lnTo>
                  <a:cubicBezTo>
                    <a:pt x="756632" y="460278"/>
                    <a:pt x="808429" y="408481"/>
                    <a:pt x="808429" y="345173"/>
                  </a:cubicBezTo>
                  <a:cubicBezTo>
                    <a:pt x="808429" y="281865"/>
                    <a:pt x="757591" y="229109"/>
                    <a:pt x="694283" y="229109"/>
                  </a:cubicBezTo>
                  <a:close/>
                </a:path>
              </a:pathLst>
            </a:custGeom>
            <a:solidFill>
              <a:schemeClr val="tx1"/>
            </a:solidFill>
            <a:ln w="6350" cap="flat">
              <a:solidFill>
                <a:schemeClr val="accent4"/>
              </a:solidFill>
              <a:prstDash val="solid"/>
              <a:miter/>
            </a:ln>
          </p:spPr>
          <p:txBody>
            <a:bodyPr rtlCol="0" anchor="ctr"/>
            <a:lstStyle/>
            <a:p>
              <a:pPr marL="0" marR="0" lvl="0" indent="0" algn="l" defTabSz="685983" rtl="0" eaLnBrk="1" fontAlgn="auto" latinLnBrk="0" hangingPunct="1">
                <a:lnSpc>
                  <a:spcPct val="9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2F3F8"/>
                </a:solidFill>
                <a:effectLst/>
                <a:uLnTx/>
                <a:uFillTx/>
                <a:latin typeface="IBMPlexSans"/>
                <a:ea typeface="+mn-ea"/>
                <a:cs typeface="+mn-cs"/>
              </a:endParaRPr>
            </a:p>
          </p:txBody>
        </p:sp>
        <p:cxnSp>
          <p:nvCxnSpPr>
            <p:cNvPr id="38" name="Straight Connector 37">
              <a:extLst>
                <a:ext uri="{FF2B5EF4-FFF2-40B4-BE49-F238E27FC236}">
                  <a16:creationId xmlns:a16="http://schemas.microsoft.com/office/drawing/2014/main" id="{FD69306C-DA37-094F-99D0-BCF758FBA1C0}"/>
                </a:ext>
              </a:extLst>
            </p:cNvPr>
            <p:cNvCxnSpPr>
              <a:cxnSpLocks/>
            </p:cNvCxnSpPr>
            <p:nvPr/>
          </p:nvCxnSpPr>
          <p:spPr>
            <a:xfrm>
              <a:off x="4590408" y="2269897"/>
              <a:ext cx="322745" cy="0"/>
            </a:xfrm>
            <a:prstGeom prst="line">
              <a:avLst/>
            </a:prstGeom>
            <a:ln w="6350">
              <a:solidFill>
                <a:schemeClr val="accent4"/>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39" name="Freeform 38">
              <a:extLst>
                <a:ext uri="{FF2B5EF4-FFF2-40B4-BE49-F238E27FC236}">
                  <a16:creationId xmlns:a16="http://schemas.microsoft.com/office/drawing/2014/main" id="{72452051-937F-0144-BE08-86951328B79C}"/>
                </a:ext>
              </a:extLst>
            </p:cNvPr>
            <p:cNvSpPr/>
            <p:nvPr/>
          </p:nvSpPr>
          <p:spPr>
            <a:xfrm flipH="1">
              <a:off x="5552756" y="2620445"/>
              <a:ext cx="149709" cy="1193820"/>
            </a:xfrm>
            <a:custGeom>
              <a:avLst/>
              <a:gdLst>
                <a:gd name="connsiteX0" fmla="*/ 0 w 203200"/>
                <a:gd name="connsiteY0" fmla="*/ 0 h 604520"/>
                <a:gd name="connsiteX1" fmla="*/ 0 w 203200"/>
                <a:gd name="connsiteY1" fmla="*/ 604520 h 604520"/>
                <a:gd name="connsiteX2" fmla="*/ 203200 w 203200"/>
                <a:gd name="connsiteY2" fmla="*/ 604520 h 604520"/>
              </a:gdLst>
              <a:ahLst/>
              <a:cxnLst>
                <a:cxn ang="0">
                  <a:pos x="connsiteX0" y="connsiteY0"/>
                </a:cxn>
                <a:cxn ang="0">
                  <a:pos x="connsiteX1" y="connsiteY1"/>
                </a:cxn>
                <a:cxn ang="0">
                  <a:pos x="connsiteX2" y="connsiteY2"/>
                </a:cxn>
              </a:cxnLst>
              <a:rect l="l" t="t" r="r" b="b"/>
              <a:pathLst>
                <a:path w="203200" h="604520">
                  <a:moveTo>
                    <a:pt x="0" y="0"/>
                  </a:moveTo>
                  <a:lnTo>
                    <a:pt x="0" y="604520"/>
                  </a:lnTo>
                  <a:lnTo>
                    <a:pt x="203200" y="604520"/>
                  </a:lnTo>
                </a:path>
              </a:pathLst>
            </a:custGeom>
            <a:noFill/>
            <a:ln w="6350">
              <a:solidFill>
                <a:schemeClr val="accent4"/>
              </a:solidFill>
              <a:headEnd type="none" w="sm" len="sm"/>
              <a:tailEnd type="none" w="sm" len="sm"/>
            </a:ln>
          </p:spPr>
          <p:txBody>
            <a:bodyPr rtlCol="0" anchor="ctr"/>
            <a:lstStyle/>
            <a:p>
              <a:pPr marL="0" marR="0" lvl="0" indent="0" algn="ctr" defTabSz="685983" rtl="0" eaLnBrk="1" fontAlgn="auto" latinLnBrk="0" hangingPunct="1">
                <a:lnSpc>
                  <a:spcPct val="9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IBMPlexSans"/>
                <a:ea typeface="+mn-ea"/>
                <a:cs typeface="+mn-cs"/>
              </a:endParaRPr>
            </a:p>
          </p:txBody>
        </p:sp>
        <p:sp>
          <p:nvSpPr>
            <p:cNvPr id="40" name="Freeform 39">
              <a:extLst>
                <a:ext uri="{FF2B5EF4-FFF2-40B4-BE49-F238E27FC236}">
                  <a16:creationId xmlns:a16="http://schemas.microsoft.com/office/drawing/2014/main" id="{519D5FDD-DA49-874E-A033-FBA31B21A120}"/>
                </a:ext>
              </a:extLst>
            </p:cNvPr>
            <p:cNvSpPr/>
            <p:nvPr/>
          </p:nvSpPr>
          <p:spPr>
            <a:xfrm>
              <a:off x="3756592" y="2620445"/>
              <a:ext cx="149709" cy="1193820"/>
            </a:xfrm>
            <a:custGeom>
              <a:avLst/>
              <a:gdLst>
                <a:gd name="connsiteX0" fmla="*/ 0 w 203200"/>
                <a:gd name="connsiteY0" fmla="*/ 0 h 604520"/>
                <a:gd name="connsiteX1" fmla="*/ 0 w 203200"/>
                <a:gd name="connsiteY1" fmla="*/ 604520 h 604520"/>
                <a:gd name="connsiteX2" fmla="*/ 203200 w 203200"/>
                <a:gd name="connsiteY2" fmla="*/ 604520 h 604520"/>
              </a:gdLst>
              <a:ahLst/>
              <a:cxnLst>
                <a:cxn ang="0">
                  <a:pos x="connsiteX0" y="connsiteY0"/>
                </a:cxn>
                <a:cxn ang="0">
                  <a:pos x="connsiteX1" y="connsiteY1"/>
                </a:cxn>
                <a:cxn ang="0">
                  <a:pos x="connsiteX2" y="connsiteY2"/>
                </a:cxn>
              </a:cxnLst>
              <a:rect l="l" t="t" r="r" b="b"/>
              <a:pathLst>
                <a:path w="203200" h="604520">
                  <a:moveTo>
                    <a:pt x="0" y="0"/>
                  </a:moveTo>
                  <a:lnTo>
                    <a:pt x="0" y="604520"/>
                  </a:lnTo>
                  <a:lnTo>
                    <a:pt x="203200" y="604520"/>
                  </a:lnTo>
                </a:path>
              </a:pathLst>
            </a:custGeom>
            <a:noFill/>
            <a:ln w="6350">
              <a:solidFill>
                <a:schemeClr val="accent4"/>
              </a:solidFill>
              <a:headEnd type="none" w="sm" len="sm"/>
              <a:tailEnd type="none" w="sm" len="sm"/>
            </a:ln>
          </p:spPr>
          <p:txBody>
            <a:bodyPr rtlCol="0" anchor="ctr"/>
            <a:lstStyle/>
            <a:p>
              <a:pPr marL="0" marR="0" lvl="0" indent="0" algn="ctr" defTabSz="685983" rtl="0" eaLnBrk="1" fontAlgn="auto" latinLnBrk="0" hangingPunct="1">
                <a:lnSpc>
                  <a:spcPct val="9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IBMPlexSans"/>
                <a:ea typeface="+mn-ea"/>
                <a:cs typeface="+mn-cs"/>
              </a:endParaRPr>
            </a:p>
          </p:txBody>
        </p:sp>
        <p:cxnSp>
          <p:nvCxnSpPr>
            <p:cNvPr id="41" name="Straight Connector 40">
              <a:extLst>
                <a:ext uri="{FF2B5EF4-FFF2-40B4-BE49-F238E27FC236}">
                  <a16:creationId xmlns:a16="http://schemas.microsoft.com/office/drawing/2014/main" id="{054BE640-EBD7-2042-A75E-E937F929FC72}"/>
                </a:ext>
              </a:extLst>
            </p:cNvPr>
            <p:cNvCxnSpPr>
              <a:cxnSpLocks/>
            </p:cNvCxnSpPr>
            <p:nvPr/>
          </p:nvCxnSpPr>
          <p:spPr>
            <a:xfrm flipH="1">
              <a:off x="4144496" y="3074865"/>
              <a:ext cx="594084" cy="219651"/>
            </a:xfrm>
            <a:prstGeom prst="line">
              <a:avLst/>
            </a:prstGeom>
            <a:solidFill>
              <a:schemeClr val="tx1"/>
            </a:solidFill>
            <a:ln w="6350">
              <a:solidFill>
                <a:schemeClr val="accent4"/>
              </a:solidFill>
            </a:ln>
          </p:spPr>
        </p:cxnSp>
        <p:cxnSp>
          <p:nvCxnSpPr>
            <p:cNvPr id="42" name="Straight Connector 41">
              <a:extLst>
                <a:ext uri="{FF2B5EF4-FFF2-40B4-BE49-F238E27FC236}">
                  <a16:creationId xmlns:a16="http://schemas.microsoft.com/office/drawing/2014/main" id="{A5D279D1-2184-2B41-A2DB-A6AF9615FE42}"/>
                </a:ext>
              </a:extLst>
            </p:cNvPr>
            <p:cNvCxnSpPr>
              <a:cxnSpLocks/>
            </p:cNvCxnSpPr>
            <p:nvPr/>
          </p:nvCxnSpPr>
          <p:spPr>
            <a:xfrm flipH="1">
              <a:off x="4144496" y="3388642"/>
              <a:ext cx="594084" cy="219651"/>
            </a:xfrm>
            <a:prstGeom prst="line">
              <a:avLst/>
            </a:prstGeom>
            <a:solidFill>
              <a:schemeClr val="tx1"/>
            </a:solidFill>
            <a:ln w="6350">
              <a:solidFill>
                <a:schemeClr val="accent4"/>
              </a:solidFill>
            </a:ln>
          </p:spPr>
        </p:cxnSp>
        <p:sp>
          <p:nvSpPr>
            <p:cNvPr id="43" name="TextBox 42">
              <a:extLst>
                <a:ext uri="{FF2B5EF4-FFF2-40B4-BE49-F238E27FC236}">
                  <a16:creationId xmlns:a16="http://schemas.microsoft.com/office/drawing/2014/main" id="{131CD1AC-D972-4E46-9FC2-A802CDD0E5BD}"/>
                </a:ext>
              </a:extLst>
            </p:cNvPr>
            <p:cNvSpPr txBox="1"/>
            <p:nvPr/>
          </p:nvSpPr>
          <p:spPr>
            <a:xfrm>
              <a:off x="4080652" y="3564168"/>
              <a:ext cx="1322818" cy="388118"/>
            </a:xfrm>
            <a:prstGeom prst="rect">
              <a:avLst/>
            </a:prstGeom>
            <a:solidFill>
              <a:srgbClr val="111519"/>
            </a:solidFill>
            <a:ln w="6350" cap="flat">
              <a:noFill/>
              <a:miter lim="400000"/>
            </a:ln>
            <a:effectLst>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nchorCtr="0">
              <a:noAutofit/>
            </a:bodyPr>
            <a:lstStyle/>
            <a:p>
              <a:pPr marL="0" marR="0" lvl="0" indent="0" algn="ctr" defTabSz="914400" rtl="0" eaLnBrk="1" fontAlgn="base" latinLnBrk="0" hangingPunct="1">
                <a:lnSpc>
                  <a:spcPct val="90000"/>
                </a:lnSpc>
                <a:spcBef>
                  <a:spcPts val="0"/>
                </a:spcBef>
                <a:spcAft>
                  <a:spcPct val="0"/>
                </a:spcAft>
                <a:buClrTx/>
                <a:buSzTx/>
                <a:buFontTx/>
                <a:buNone/>
                <a:tabLst/>
                <a:defRPr/>
              </a:pPr>
              <a:r>
                <a:rPr kumimoji="0" lang="en-US" sz="1050" b="0" i="0" u="none" strike="noStrike" kern="1200" cap="none" spc="0" normalizeH="0" baseline="0" noProof="0" dirty="0">
                  <a:ln>
                    <a:noFill/>
                  </a:ln>
                  <a:solidFill>
                    <a:srgbClr val="F2F3F8"/>
                  </a:solidFill>
                  <a:effectLst/>
                  <a:uLnTx/>
                  <a:uFillTx/>
                  <a:latin typeface="IBMPlexSans"/>
                  <a:ea typeface="ＭＳ Ｐゴシック" pitchFamily="34" charset="-128"/>
                  <a:cs typeface="Arial" charset="0"/>
                </a:rPr>
                <a:t>Traditional IT</a:t>
              </a:r>
            </a:p>
          </p:txBody>
        </p:sp>
      </p:grpSp>
      <p:sp>
        <p:nvSpPr>
          <p:cNvPr id="44" name="TextBox 43">
            <a:extLst>
              <a:ext uri="{FF2B5EF4-FFF2-40B4-BE49-F238E27FC236}">
                <a16:creationId xmlns:a16="http://schemas.microsoft.com/office/drawing/2014/main" id="{56E0EB7B-5E10-7F4A-83B0-EE54CD9D8B95}"/>
              </a:ext>
            </a:extLst>
          </p:cNvPr>
          <p:cNvSpPr txBox="1"/>
          <p:nvPr/>
        </p:nvSpPr>
        <p:spPr>
          <a:xfrm>
            <a:off x="206055" y="3905260"/>
            <a:ext cx="3676854" cy="338554"/>
          </a:xfrm>
          <a:prstGeom prst="rect">
            <a:avLst/>
          </a:prstGeom>
          <a:noFill/>
          <a:ln>
            <a:solidFill>
              <a:schemeClr val="accent4"/>
            </a:solidFill>
          </a:ln>
        </p:spPr>
        <p:txBody>
          <a:bodyPr wrap="square" rtlCol="0">
            <a:sp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2F3F8"/>
                </a:solidFill>
                <a:effectLst/>
                <a:uLnTx/>
                <a:uFillTx/>
                <a:latin typeface="IBM Plex Sans" charset="0"/>
                <a:ea typeface="IBM Plex Sans" charset="0"/>
                <a:cs typeface="IBM Plex Sans" charset="0"/>
              </a:rPr>
              <a:t>BARE METAL / SERVERS       |      VIRTUAL MACHINES      |      CONTAINERS      |      CLOUD CONTROL PLANE &amp; CLOUD NATIVE</a:t>
            </a:r>
          </a:p>
        </p:txBody>
      </p:sp>
      <p:sp>
        <p:nvSpPr>
          <p:cNvPr id="45" name="TextBox 44">
            <a:extLst>
              <a:ext uri="{FF2B5EF4-FFF2-40B4-BE49-F238E27FC236}">
                <a16:creationId xmlns:a16="http://schemas.microsoft.com/office/drawing/2014/main" id="{F24F71E9-75DD-0D45-AFB3-9AB22EAD6032}"/>
              </a:ext>
            </a:extLst>
          </p:cNvPr>
          <p:cNvSpPr txBox="1"/>
          <p:nvPr/>
        </p:nvSpPr>
        <p:spPr>
          <a:xfrm>
            <a:off x="2886831" y="2839382"/>
            <a:ext cx="1163974" cy="526298"/>
          </a:xfrm>
          <a:prstGeom prst="rect">
            <a:avLst/>
          </a:prstGeom>
          <a:grpFill/>
          <a:ln w="12700" cap="flat">
            <a:noFill/>
            <a:miter lim="400000"/>
          </a:ln>
          <a:effectLst/>
          <a:sp3d/>
        </p:spPr>
        <p:txBody>
          <a:bodyPr rot="0" spcFirstLastPara="1" vertOverflow="overflow" horzOverflow="overflow" vert="horz" wrap="square" lIns="0" tIns="0" rIns="0" bIns="0" numCol="1" spcCol="38100" rtlCol="0" anchor="t">
            <a:spAutoFit/>
          </a:bodyPr>
          <a:lstStyle/>
          <a:p>
            <a:pPr marL="10584" marR="0" lvl="0" indent="0" algn="l" defTabSz="912563" rtl="0" eaLnBrk="1" fontAlgn="base" latinLnBrk="0" hangingPunct="1">
              <a:lnSpc>
                <a:spcPct val="90000"/>
              </a:lnSpc>
              <a:spcBef>
                <a:spcPct val="0"/>
              </a:spcBef>
              <a:spcAft>
                <a:spcPct val="0"/>
              </a:spcAft>
              <a:buClrTx/>
              <a:buSzTx/>
              <a:buFontTx/>
              <a:buNone/>
              <a:tabLst/>
              <a:defRPr/>
            </a:pPr>
            <a:r>
              <a:rPr kumimoji="0" lang="en-US" sz="1000" b="0" i="0" u="none" strike="noStrike" kern="0" cap="none" spc="0" normalizeH="0" baseline="0" noProof="0" dirty="0">
                <a:ln>
                  <a:noFill/>
                </a:ln>
                <a:solidFill>
                  <a:srgbClr val="6EA6FF"/>
                </a:solidFill>
                <a:effectLst/>
                <a:uLnTx/>
                <a:uFillTx/>
                <a:latin typeface="IBM Plex Sans"/>
                <a:ea typeface="ＭＳ Ｐゴシック" pitchFamily="34" charset="-128"/>
                <a:cs typeface="+mn-cs"/>
              </a:rPr>
              <a:t>CLOUD </a:t>
            </a:r>
          </a:p>
          <a:p>
            <a:pPr marL="10584" marR="0" lvl="0" indent="0" algn="l" defTabSz="912563" rtl="0" eaLnBrk="1" fontAlgn="base" latinLnBrk="0" hangingPunct="1">
              <a:lnSpc>
                <a:spcPct val="90000"/>
              </a:lnSpc>
              <a:spcBef>
                <a:spcPct val="0"/>
              </a:spcBef>
              <a:spcAft>
                <a:spcPct val="0"/>
              </a:spcAft>
              <a:buClrTx/>
              <a:buSzTx/>
              <a:buFontTx/>
              <a:buNone/>
              <a:tabLst/>
              <a:defRPr/>
            </a:pPr>
            <a:r>
              <a:rPr kumimoji="0" lang="en-US" sz="1000" b="0" i="0" u="none" strike="noStrike" kern="0" cap="none" spc="0" normalizeH="0" baseline="0" noProof="0" dirty="0">
                <a:ln>
                  <a:noFill/>
                </a:ln>
                <a:solidFill>
                  <a:srgbClr val="6EA6FF"/>
                </a:solidFill>
                <a:effectLst/>
                <a:uLnTx/>
                <a:uFillTx/>
                <a:latin typeface="IBM Plex Sans"/>
                <a:ea typeface="ＭＳ Ｐゴシック" pitchFamily="34" charset="-128"/>
                <a:cs typeface="+mn-cs"/>
              </a:rPr>
              <a:t>PROVIDERS</a:t>
            </a:r>
          </a:p>
          <a:p>
            <a:pPr marL="10584" marR="0" lvl="0" indent="0" algn="l" defTabSz="912563" rtl="0" eaLnBrk="1" fontAlgn="base" latinLnBrk="0" hangingPunct="1">
              <a:lnSpc>
                <a:spcPct val="90000"/>
              </a:lnSpc>
              <a:spcBef>
                <a:spcPct val="0"/>
              </a:spcBef>
              <a:spcAft>
                <a:spcPct val="0"/>
              </a:spcAft>
              <a:buClrTx/>
              <a:buSzTx/>
              <a:buFontTx/>
              <a:buNone/>
              <a:tabLst/>
              <a:defRPr/>
            </a:pPr>
            <a:r>
              <a:rPr kumimoji="0" lang="en-US" sz="800" b="0" i="0" u="none" strike="noStrike" kern="0" cap="none" spc="0" normalizeH="0" baseline="0" noProof="0" dirty="0">
                <a:ln>
                  <a:noFill/>
                </a:ln>
                <a:solidFill>
                  <a:srgbClr val="6EA6FF"/>
                </a:solidFill>
                <a:effectLst/>
                <a:uLnTx/>
                <a:uFillTx/>
                <a:latin typeface="IBM Plex Sans"/>
                <a:ea typeface="ＭＳ Ｐゴシック" pitchFamily="34" charset="-128"/>
                <a:cs typeface="+mn-cs"/>
              </a:rPr>
              <a:t>Native Security Controls</a:t>
            </a:r>
          </a:p>
          <a:p>
            <a:pPr marL="10584" marR="0" lvl="0" indent="0" algn="l" defTabSz="912563" rtl="0" eaLnBrk="1" fontAlgn="base" latinLnBrk="0" hangingPunct="1">
              <a:lnSpc>
                <a:spcPct val="90000"/>
              </a:lnSpc>
              <a:spcBef>
                <a:spcPct val="0"/>
              </a:spcBef>
              <a:spcAft>
                <a:spcPct val="0"/>
              </a:spcAft>
              <a:buClrTx/>
              <a:buSzTx/>
              <a:buFontTx/>
              <a:buNone/>
              <a:tabLst/>
              <a:defRPr/>
            </a:pPr>
            <a:endParaRPr kumimoji="0" lang="en-US" sz="1000" b="1" i="0" u="none" strike="noStrike" kern="0" cap="none" spc="0" normalizeH="0" baseline="0" noProof="0" dirty="0">
              <a:ln>
                <a:noFill/>
              </a:ln>
              <a:solidFill>
                <a:srgbClr val="6EA6FF"/>
              </a:solidFill>
              <a:effectLst/>
              <a:uLnTx/>
              <a:uFillTx/>
              <a:latin typeface="IBM Plex Sans"/>
              <a:ea typeface="ＭＳ Ｐゴシック" pitchFamily="34" charset="-128"/>
              <a:cs typeface="+mn-cs"/>
            </a:endParaRPr>
          </a:p>
        </p:txBody>
      </p:sp>
      <p:sp>
        <p:nvSpPr>
          <p:cNvPr id="64" name="Title 1">
            <a:extLst>
              <a:ext uri="{FF2B5EF4-FFF2-40B4-BE49-F238E27FC236}">
                <a16:creationId xmlns:a16="http://schemas.microsoft.com/office/drawing/2014/main" id="{344035AB-AD9C-B147-B1A4-755DABBDF7F2}"/>
              </a:ext>
            </a:extLst>
          </p:cNvPr>
          <p:cNvSpPr txBox="1">
            <a:spLocks/>
          </p:cNvSpPr>
          <p:nvPr/>
        </p:nvSpPr>
        <p:spPr>
          <a:xfrm>
            <a:off x="162192" y="180846"/>
            <a:ext cx="3777918" cy="804672"/>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2400" b="0">
                <a:solidFill>
                  <a:schemeClr val="bg1"/>
                </a:solidFill>
                <a:latin typeface="IBM Plex Sans" charset="0"/>
                <a:ea typeface="IBM Plex Sans" charset="0"/>
                <a:cs typeface="IBM Plex Sans"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4"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0"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93"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58" algn="l" rtl="0" eaLnBrk="1" fontAlgn="base" hangingPunct="1">
              <a:lnSpc>
                <a:spcPct val="90000"/>
              </a:lnSpc>
              <a:spcBef>
                <a:spcPct val="0"/>
              </a:spcBef>
              <a:spcAft>
                <a:spcPct val="0"/>
              </a:spcAft>
              <a:defRPr sz="2220">
                <a:solidFill>
                  <a:srgbClr val="191919"/>
                </a:solidFill>
                <a:latin typeface="HelvNeue Light for IBM" pitchFamily="34" charset="0"/>
              </a:defRPr>
            </a:lvl9pPr>
          </a:lstStyle>
          <a:p>
            <a:pPr defTabSz="914400"/>
            <a:r>
              <a:rPr lang="en-US" sz="3600" dirty="0">
                <a:gradFill>
                  <a:gsLst>
                    <a:gs pos="70000">
                      <a:srgbClr val="8A3FFC"/>
                    </a:gs>
                    <a:gs pos="0">
                      <a:srgbClr val="0061FF"/>
                    </a:gs>
                  </a:gsLst>
                  <a:lin ang="18000000" scaled="0"/>
                </a:gradFill>
                <a:latin typeface="IBM Plex Sans ExtraLight" panose="020B0303050203000203" pitchFamily="34" charset="0"/>
              </a:rPr>
              <a:t>New Approach</a:t>
            </a:r>
            <a:br>
              <a:rPr lang="en-US" kern="1200" dirty="0">
                <a:gradFill>
                  <a:gsLst>
                    <a:gs pos="70000">
                      <a:srgbClr val="8A3FFC"/>
                    </a:gs>
                    <a:gs pos="0">
                      <a:srgbClr val="0061FF"/>
                    </a:gs>
                  </a:gsLst>
                  <a:lin ang="18000000" scaled="0"/>
                </a:gradFill>
                <a:latin typeface="IBM Plex Sans ExtraLight" panose="020B0303050203000203" pitchFamily="34" charset="0"/>
              </a:rPr>
            </a:br>
            <a:r>
              <a:rPr lang="en-US" sz="2000" kern="0" dirty="0"/>
              <a:t>for securing</a:t>
            </a:r>
            <a:endParaRPr lang="en-US" kern="0" dirty="0"/>
          </a:p>
        </p:txBody>
      </p:sp>
      <p:sp>
        <p:nvSpPr>
          <p:cNvPr id="46" name="Footer Placeholder 2">
            <a:extLst>
              <a:ext uri="{FF2B5EF4-FFF2-40B4-BE49-F238E27FC236}">
                <a16:creationId xmlns:a16="http://schemas.microsoft.com/office/drawing/2014/main" id="{23643B9A-2B87-7244-B37D-F2FB7DC55903}"/>
              </a:ext>
            </a:extLst>
          </p:cNvPr>
          <p:cNvSpPr>
            <a:spLocks noGrp="1"/>
          </p:cNvSpPr>
          <p:nvPr>
            <p:ph type="ftr" sz="quarter" idx="10"/>
          </p:nvPr>
        </p:nvSpPr>
        <p:spPr>
          <a:xfrm>
            <a:off x="202971" y="4837444"/>
            <a:ext cx="4156684" cy="166687"/>
          </a:xfrm>
        </p:spPr>
        <p:txBody>
          <a:bodyPr/>
          <a:lstStyle/>
          <a:p>
            <a:r>
              <a:rPr lang="en-US" dirty="0"/>
              <a:t>IBM Security / © 2020 IBM Corporation</a:t>
            </a:r>
          </a:p>
        </p:txBody>
      </p:sp>
    </p:spTree>
    <p:extLst>
      <p:ext uri="{BB962C8B-B14F-4D97-AF65-F5344CB8AC3E}">
        <p14:creationId xmlns:p14="http://schemas.microsoft.com/office/powerpoint/2010/main" val="115577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p:bldP spid="13" grpId="0"/>
      <p:bldP spid="15" grpId="0"/>
      <p:bldP spid="17" grpId="0"/>
      <p:bldP spid="19" grpId="0"/>
      <p:bldP spid="6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10312" y="201168"/>
            <a:ext cx="7820286" cy="804672"/>
          </a:xfrm>
        </p:spPr>
        <p:txBody>
          <a:bodyPr/>
          <a:lstStyle/>
          <a:p>
            <a:r>
              <a:rPr lang="en-US" dirty="0"/>
              <a:t>Integrated, automated, continuous security: </a:t>
            </a:r>
            <a:r>
              <a:rPr lang="en-US" b="1" dirty="0" err="1"/>
              <a:t>DevSecOps</a:t>
            </a:r>
            <a:br>
              <a:rPr lang="en-US" b="1" dirty="0"/>
            </a:br>
            <a:endParaRPr lang="en-US" sz="2200" dirty="0"/>
          </a:p>
        </p:txBody>
      </p:sp>
      <p:pic>
        <p:nvPicPr>
          <p:cNvPr id="7" name="Picture 6">
            <a:extLst>
              <a:ext uri="{FF2B5EF4-FFF2-40B4-BE49-F238E27FC236}">
                <a16:creationId xmlns:a16="http://schemas.microsoft.com/office/drawing/2014/main" id="{3BEAAD87-BC0B-41F9-9CEE-2DB1A8AB2491}"/>
              </a:ext>
            </a:extLst>
          </p:cNvPr>
          <p:cNvPicPr>
            <a:picLocks noChangeAspect="1"/>
          </p:cNvPicPr>
          <p:nvPr/>
        </p:nvPicPr>
        <p:blipFill>
          <a:blip r:embed="rId3"/>
          <a:stretch>
            <a:fillRect/>
          </a:stretch>
        </p:blipFill>
        <p:spPr>
          <a:xfrm>
            <a:off x="1282345" y="1208100"/>
            <a:ext cx="6579309" cy="3227193"/>
          </a:xfrm>
          <a:prstGeom prst="rect">
            <a:avLst/>
          </a:prstGeom>
        </p:spPr>
      </p:pic>
      <p:sp>
        <p:nvSpPr>
          <p:cNvPr id="8" name="Slide Number Placeholder 3">
            <a:extLst>
              <a:ext uri="{FF2B5EF4-FFF2-40B4-BE49-F238E27FC236}">
                <a16:creationId xmlns:a16="http://schemas.microsoft.com/office/drawing/2014/main" id="{7F14B386-B8A8-6440-BB61-4EEF1AC088B8}"/>
              </a:ext>
            </a:extLst>
          </p:cNvPr>
          <p:cNvSpPr txBox="1">
            <a:spLocks/>
          </p:cNvSpPr>
          <p:nvPr/>
        </p:nvSpPr>
        <p:spPr>
          <a:xfrm>
            <a:off x="8815946" y="4825077"/>
            <a:ext cx="99386" cy="92333"/>
          </a:xfrm>
          <a:prstGeom prst="rect">
            <a:avLst/>
          </a:prstGeom>
        </p:spPr>
        <p:txBody>
          <a:bodyPr/>
          <a:ls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algn="r"/>
            <a:fld id="{59395FB3-9C97-154F-86B2-7E381B951268}" type="slidenum">
              <a:rPr lang="en-US" sz="600" smtClean="0">
                <a:solidFill>
                  <a:srgbClr val="868D95"/>
                </a:solidFill>
                <a:latin typeface="IBM Plex Sans Light" panose="020B0403050203000203" pitchFamily="34" charset="77"/>
              </a:rPr>
              <a:pPr algn="r"/>
              <a:t>8</a:t>
            </a:fld>
            <a:endParaRPr lang="en-US" sz="600" dirty="0">
              <a:solidFill>
                <a:srgbClr val="868D95"/>
              </a:solidFill>
              <a:latin typeface="IBM Plex Sans Light" panose="020B0403050203000203" pitchFamily="34" charset="77"/>
            </a:endParaRPr>
          </a:p>
        </p:txBody>
      </p:sp>
      <p:grpSp>
        <p:nvGrpSpPr>
          <p:cNvPr id="10" name="Group 14">
            <a:extLst>
              <a:ext uri="{FF2B5EF4-FFF2-40B4-BE49-F238E27FC236}">
                <a16:creationId xmlns:a16="http://schemas.microsoft.com/office/drawing/2014/main" id="{D23E47FA-AE79-6847-BC7D-1AD362176AAD}"/>
              </a:ext>
            </a:extLst>
          </p:cNvPr>
          <p:cNvGrpSpPr>
            <a:grpSpLocks/>
          </p:cNvGrpSpPr>
          <p:nvPr/>
        </p:nvGrpSpPr>
        <p:grpSpPr bwMode="auto">
          <a:xfrm>
            <a:off x="210312" y="1208100"/>
            <a:ext cx="856286" cy="778103"/>
            <a:chOff x="5229687" y="2619375"/>
            <a:chExt cx="1756900" cy="1597182"/>
          </a:xfrm>
        </p:grpSpPr>
        <p:pic>
          <p:nvPicPr>
            <p:cNvPr id="11" name="Picture 15">
              <a:extLst>
                <a:ext uri="{FF2B5EF4-FFF2-40B4-BE49-F238E27FC236}">
                  <a16:creationId xmlns:a16="http://schemas.microsoft.com/office/drawing/2014/main" id="{123023A9-5A76-E949-9B53-4BC500EB6A7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29687" y="2619375"/>
              <a:ext cx="1756900" cy="1597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a:extLst>
                <a:ext uri="{FF2B5EF4-FFF2-40B4-BE49-F238E27FC236}">
                  <a16:creationId xmlns:a16="http://schemas.microsoft.com/office/drawing/2014/main" id="{DFE6AFD2-9492-C142-885B-6066797F2B70}"/>
                </a:ext>
              </a:extLst>
            </p:cNvPr>
            <p:cNvSpPr/>
            <p:nvPr/>
          </p:nvSpPr>
          <p:spPr>
            <a:xfrm>
              <a:off x="5357636" y="2651853"/>
              <a:ext cx="1476177" cy="1476821"/>
            </a:xfrm>
            <a:prstGeom prst="ellipse">
              <a:avLst/>
            </a:prstGeom>
            <a:noFill/>
            <a:ln w="28575" cap="flat" cmpd="sng" algn="ctr">
              <a:solidFill>
                <a:srgbClr val="F2F3F8"/>
              </a:solidFill>
              <a:prstDash val="solid"/>
            </a:ln>
            <a:effectLst/>
          </p:spPr>
          <p:txBody>
            <a:bodyPr anchor="ctr"/>
            <a:lstStyle/>
            <a:p>
              <a:pPr marL="0" marR="0" lvl="0" indent="0" algn="ctr" defTabSz="822920" eaLnBrk="1" fontAlgn="auto" latinLnBrk="0" hangingPunct="1">
                <a:lnSpc>
                  <a:spcPct val="100000"/>
                </a:lnSpc>
                <a:spcBef>
                  <a:spcPts val="0"/>
                </a:spcBef>
                <a:spcAft>
                  <a:spcPts val="0"/>
                </a:spcAft>
                <a:buClrTx/>
                <a:buSzTx/>
                <a:buFontTx/>
                <a:buNone/>
                <a:tabLst/>
                <a:defRPr/>
              </a:pPr>
              <a:endParaRPr kumimoji="0" lang="en-US" sz="1260" b="0" i="0" u="none" strike="noStrike" kern="0" cap="none" spc="0" normalizeH="0" baseline="0" noProof="0">
                <a:ln>
                  <a:noFill/>
                </a:ln>
                <a:solidFill>
                  <a:srgbClr val="FFFFFF"/>
                </a:solidFill>
                <a:effectLst/>
                <a:uLnTx/>
                <a:uFillTx/>
                <a:latin typeface="IBM Plex Sans" panose="020B0503050203000203" pitchFamily="34" charset="0"/>
                <a:ea typeface="ＭＳ Ｐゴシック"/>
                <a:cs typeface="+mn-cs"/>
              </a:endParaRPr>
            </a:p>
          </p:txBody>
        </p:sp>
      </p:grpSp>
      <p:grpSp>
        <p:nvGrpSpPr>
          <p:cNvPr id="13" name="Group 12">
            <a:extLst>
              <a:ext uri="{FF2B5EF4-FFF2-40B4-BE49-F238E27FC236}">
                <a16:creationId xmlns:a16="http://schemas.microsoft.com/office/drawing/2014/main" id="{E5AB86FC-36B1-5E42-ACA0-A78570645AED}"/>
              </a:ext>
            </a:extLst>
          </p:cNvPr>
          <p:cNvGrpSpPr/>
          <p:nvPr/>
        </p:nvGrpSpPr>
        <p:grpSpPr>
          <a:xfrm>
            <a:off x="8077401" y="1155026"/>
            <a:ext cx="828215" cy="788362"/>
            <a:chOff x="3397711" y="1117503"/>
            <a:chExt cx="828215" cy="788362"/>
          </a:xfrm>
        </p:grpSpPr>
        <p:pic>
          <p:nvPicPr>
            <p:cNvPr id="14" name="Picture 13">
              <a:extLst>
                <a:ext uri="{FF2B5EF4-FFF2-40B4-BE49-F238E27FC236}">
                  <a16:creationId xmlns:a16="http://schemas.microsoft.com/office/drawing/2014/main" id="{F7045B73-19FD-464D-BD24-2169CF23C53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509" b="96450" l="10000" r="91667">
                          <a14:foregroundMark x1="78333" y1="47929" x2="55556" y2="23077"/>
                          <a14:foregroundMark x1="55556" y1="23077" x2="27778" y2="32544"/>
                          <a14:foregroundMark x1="27778" y1="32544" x2="18889" y2="62130"/>
                          <a14:foregroundMark x1="18889" y1="62130" x2="40556" y2="82249"/>
                          <a14:foregroundMark x1="40556" y1="82249" x2="53889" y2="86391"/>
                          <a14:foregroundMark x1="91667" y1="49704" x2="73889" y2="24852"/>
                          <a14:foregroundMark x1="73889" y1="24852" x2="48889" y2="8876"/>
                          <a14:foregroundMark x1="48889" y1="8876" x2="46667" y2="8876"/>
                          <a14:foregroundMark x1="46667" y1="8876" x2="65556" y2="11243"/>
                          <a14:foregroundMark x1="62222" y1="6509" x2="40556" y2="11834"/>
                          <a14:foregroundMark x1="11667" y1="36095" x2="11111" y2="65680"/>
                          <a14:foregroundMark x1="11111" y1="65680" x2="12778" y2="68047"/>
                          <a14:foregroundMark x1="31667" y1="92899" x2="62778" y2="88757"/>
                          <a14:foregroundMark x1="62778" y1="88757" x2="72778" y2="76331"/>
                          <a14:foregroundMark x1="58889" y1="93491" x2="33333" y2="81657"/>
                          <a14:foregroundMark x1="92222" y1="44379" x2="88889" y2="61538"/>
                          <a14:foregroundMark x1="53333" y1="96450" x2="40000" y2="80473"/>
                        </a14:backgroundRemoval>
                      </a14:imgEffect>
                    </a14:imgLayer>
                  </a14:imgProps>
                </a:ext>
              </a:extLst>
            </a:blip>
            <a:stretch>
              <a:fillRect/>
            </a:stretch>
          </p:blipFill>
          <p:spPr>
            <a:xfrm>
              <a:off x="3397711" y="1117503"/>
              <a:ext cx="828215" cy="788362"/>
            </a:xfrm>
            <a:prstGeom prst="rect">
              <a:avLst/>
            </a:prstGeom>
          </p:spPr>
        </p:pic>
        <p:sp>
          <p:nvSpPr>
            <p:cNvPr id="15" name="Oval 14">
              <a:extLst>
                <a:ext uri="{FF2B5EF4-FFF2-40B4-BE49-F238E27FC236}">
                  <a16:creationId xmlns:a16="http://schemas.microsoft.com/office/drawing/2014/main" id="{6112DFE4-9958-D044-B0AE-19D92AE9E646}"/>
                </a:ext>
              </a:extLst>
            </p:cNvPr>
            <p:cNvSpPr/>
            <p:nvPr/>
          </p:nvSpPr>
          <p:spPr bwMode="auto">
            <a:xfrm>
              <a:off x="3453049" y="1154177"/>
              <a:ext cx="719466" cy="719466"/>
            </a:xfrm>
            <a:prstGeom prst="ellipse">
              <a:avLst/>
            </a:prstGeom>
            <a:noFill/>
            <a:ln w="28575" cap="flat" cmpd="sng" algn="ctr">
              <a:solidFill>
                <a:srgbClr val="F2F3F8"/>
              </a:solidFill>
              <a:prstDash val="solid"/>
            </a:ln>
            <a:effectLst/>
          </p:spPr>
          <p:txBody>
            <a:bodyPr anchor="ctr"/>
            <a:lstStyle/>
            <a:p>
              <a:pPr marL="0" marR="0" lvl="0" indent="0" algn="ctr" defTabSz="822920" eaLnBrk="1" fontAlgn="auto" latinLnBrk="0" hangingPunct="1">
                <a:lnSpc>
                  <a:spcPct val="100000"/>
                </a:lnSpc>
                <a:spcBef>
                  <a:spcPts val="0"/>
                </a:spcBef>
                <a:spcAft>
                  <a:spcPts val="0"/>
                </a:spcAft>
                <a:buClrTx/>
                <a:buSzTx/>
                <a:buFontTx/>
                <a:buNone/>
                <a:tabLst/>
                <a:defRPr/>
              </a:pPr>
              <a:endParaRPr kumimoji="0" lang="en-US" sz="1260" b="0" i="0" u="none" strike="noStrike" kern="0" cap="none" spc="0" normalizeH="0" baseline="0" noProof="0">
                <a:ln>
                  <a:noFill/>
                </a:ln>
                <a:solidFill>
                  <a:srgbClr val="FFFFFF"/>
                </a:solidFill>
                <a:effectLst/>
                <a:uLnTx/>
                <a:uFillTx/>
                <a:latin typeface="IBM Plex Sans" panose="020B0503050203000203" pitchFamily="34" charset="0"/>
                <a:ea typeface="ＭＳ Ｐゴシック"/>
                <a:cs typeface="+mn-cs"/>
              </a:endParaRPr>
            </a:p>
          </p:txBody>
        </p:sp>
      </p:grpSp>
      <p:sp>
        <p:nvSpPr>
          <p:cNvPr id="17" name="Footer Placeholder 2">
            <a:extLst>
              <a:ext uri="{FF2B5EF4-FFF2-40B4-BE49-F238E27FC236}">
                <a16:creationId xmlns:a16="http://schemas.microsoft.com/office/drawing/2014/main" id="{DCB0FCE1-C3DA-8241-A9FD-92048BD2178C}"/>
              </a:ext>
            </a:extLst>
          </p:cNvPr>
          <p:cNvSpPr txBox="1">
            <a:spLocks/>
          </p:cNvSpPr>
          <p:nvPr/>
        </p:nvSpPr>
        <p:spPr>
          <a:xfrm>
            <a:off x="202971" y="4837444"/>
            <a:ext cx="4156684" cy="166687"/>
          </a:xfrm>
          <a:prstGeom prst="rect">
            <a:avLst/>
          </a:prstGeom>
        </p:spPr>
        <p:txBody>
          <a:bodyPr vert="horz" lIns="0" tIns="0" rIns="0" bIns="0" rtlCol="0" anchor="ctr"/>
          <a:lstStyle>
            <a:defPPr>
              <a:defRPr lang="en-US"/>
            </a:defPPr>
            <a:lvl1pPr marL="0" marR="0" indent="0" algn="l" defTabSz="685983" rtl="0" eaLnBrk="1" fontAlgn="auto" latinLnBrk="0" hangingPunct="1">
              <a:lnSpc>
                <a:spcPct val="100000"/>
              </a:lnSpc>
              <a:spcBef>
                <a:spcPts val="0"/>
              </a:spcBef>
              <a:spcAft>
                <a:spcPts val="0"/>
              </a:spcAft>
              <a:buClrTx/>
              <a:buSzTx/>
              <a:buFontTx/>
              <a:buNone/>
              <a:tabLst/>
              <a:defRPr sz="600" kern="1200">
                <a:solidFill>
                  <a:srgbClr val="868D95"/>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868D95"/>
                </a:solidFill>
                <a:effectLst/>
                <a:uLnTx/>
                <a:uFillTx/>
                <a:latin typeface="IBM Plex Sans Light"/>
                <a:ea typeface="+mn-ea"/>
                <a:cs typeface="+mn-cs"/>
              </a:rPr>
              <a:t>IBM Security / © 2020 IBM Corporation</a:t>
            </a:r>
            <a:endParaRPr kumimoji="0" lang="en-US" sz="600" b="0" i="0" u="none" strike="noStrike" kern="1200" cap="none" spc="0" normalizeH="0" baseline="0" noProof="0" dirty="0">
              <a:ln>
                <a:noFill/>
              </a:ln>
              <a:solidFill>
                <a:srgbClr val="868D95"/>
              </a:solidFill>
              <a:effectLst/>
              <a:uLnTx/>
              <a:uFillTx/>
              <a:latin typeface="IBM Plex Sans Light"/>
              <a:ea typeface="+mn-ea"/>
              <a:cs typeface="+mn-cs"/>
            </a:endParaRPr>
          </a:p>
        </p:txBody>
      </p:sp>
    </p:spTree>
    <p:extLst>
      <p:ext uri="{BB962C8B-B14F-4D97-AF65-F5344CB8AC3E}">
        <p14:creationId xmlns:p14="http://schemas.microsoft.com/office/powerpoint/2010/main" val="238402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48BBF-3721-8549-937E-68050AFBA0D6}"/>
              </a:ext>
            </a:extLst>
          </p:cNvPr>
          <p:cNvSpPr>
            <a:spLocks noGrp="1"/>
          </p:cNvSpPr>
          <p:nvPr>
            <p:ph type="title"/>
          </p:nvPr>
        </p:nvSpPr>
        <p:spPr/>
        <p:txBody>
          <a:bodyPr/>
          <a:lstStyle/>
          <a:p>
            <a:r>
              <a:rPr lang="en-US" dirty="0"/>
              <a:t>What does DevSecOps look like?</a:t>
            </a:r>
          </a:p>
        </p:txBody>
      </p:sp>
      <p:sp>
        <p:nvSpPr>
          <p:cNvPr id="4" name="Slide Number Placeholder 3">
            <a:extLst>
              <a:ext uri="{FF2B5EF4-FFF2-40B4-BE49-F238E27FC236}">
                <a16:creationId xmlns:a16="http://schemas.microsoft.com/office/drawing/2014/main" id="{E25A7BB9-BD32-6D4F-B122-A5381309DB29}"/>
              </a:ext>
            </a:extLst>
          </p:cNvPr>
          <p:cNvSpPr>
            <a:spLocks noGrp="1"/>
          </p:cNvSpPr>
          <p:nvPr>
            <p:ph type="sldNum" sz="quarter" idx="11"/>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59395FB3-9C97-154F-86B2-7E381B951268}" type="slidenum">
              <a:rPr kumimoji="0" lang="en-US" sz="600" b="0" i="0" u="none" strike="noStrike" kern="1200" cap="none" spc="0" normalizeH="0" baseline="0" noProof="0" smtClean="0">
                <a:ln>
                  <a:noFill/>
                </a:ln>
                <a:solidFill>
                  <a:srgbClr val="868D95"/>
                </a:solidFill>
                <a:effectLst/>
                <a:uLnTx/>
                <a:uFillTx/>
                <a:latin typeface="IBM Plex Sans Light" panose="020B0403050203000203" pitchFamily="34" charset="77"/>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9</a:t>
            </a:fld>
            <a:endParaRPr kumimoji="0" lang="en-US" sz="600" b="0" i="0" u="none" strike="noStrike" kern="1200" cap="none" spc="0" normalizeH="0" baseline="0" noProof="0" dirty="0">
              <a:ln>
                <a:noFill/>
              </a:ln>
              <a:solidFill>
                <a:srgbClr val="868D95"/>
              </a:solidFill>
              <a:effectLst/>
              <a:uLnTx/>
              <a:uFillTx/>
              <a:latin typeface="IBM Plex Sans Light" panose="020B0403050203000203" pitchFamily="34" charset="77"/>
              <a:ea typeface="+mn-ea"/>
              <a:cs typeface="+mn-cs"/>
            </a:endParaRPr>
          </a:p>
        </p:txBody>
      </p:sp>
      <p:pic>
        <p:nvPicPr>
          <p:cNvPr id="130" name="Picture 129">
            <a:extLst>
              <a:ext uri="{FF2B5EF4-FFF2-40B4-BE49-F238E27FC236}">
                <a16:creationId xmlns:a16="http://schemas.microsoft.com/office/drawing/2014/main" id="{81F9BBF4-4CEF-0C4C-A038-1AC2D151FE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5541"/>
          <a:stretch/>
        </p:blipFill>
        <p:spPr>
          <a:xfrm rot="10800000" flipV="1">
            <a:off x="134977" y="4290975"/>
            <a:ext cx="8935216" cy="180264"/>
          </a:xfrm>
          <a:prstGeom prst="rect">
            <a:avLst/>
          </a:prstGeom>
        </p:spPr>
      </p:pic>
      <p:sp>
        <p:nvSpPr>
          <p:cNvPr id="132" name="TextBox 131">
            <a:extLst>
              <a:ext uri="{FF2B5EF4-FFF2-40B4-BE49-F238E27FC236}">
                <a16:creationId xmlns:a16="http://schemas.microsoft.com/office/drawing/2014/main" id="{27E2110E-1F16-4249-8CCC-117A9687E6AF}"/>
              </a:ext>
            </a:extLst>
          </p:cNvPr>
          <p:cNvSpPr txBox="1"/>
          <p:nvPr/>
        </p:nvSpPr>
        <p:spPr>
          <a:xfrm>
            <a:off x="2192034" y="4424174"/>
            <a:ext cx="5122606" cy="307777"/>
          </a:xfrm>
          <a:prstGeom prst="rect">
            <a:avLst/>
          </a:prstGeom>
          <a:noFill/>
        </p:spPr>
        <p:txBody>
          <a:bodyPr wrap="square" rtlCol="0">
            <a:sp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IBM Plex Sans Light" panose="020B0403050203000203" pitchFamily="34" charset="77"/>
                <a:ea typeface="IBM Plex Sans" charset="0"/>
                <a:cs typeface="IBM Plex Sans" charset="0"/>
              </a:rPr>
              <a:t>IBM Security DevSecOps Reference Architecture</a:t>
            </a:r>
          </a:p>
        </p:txBody>
      </p:sp>
      <p:grpSp>
        <p:nvGrpSpPr>
          <p:cNvPr id="7" name="Group 6">
            <a:extLst>
              <a:ext uri="{FF2B5EF4-FFF2-40B4-BE49-F238E27FC236}">
                <a16:creationId xmlns:a16="http://schemas.microsoft.com/office/drawing/2014/main" id="{71234360-1FFC-9143-9D9A-7C78571103A7}"/>
              </a:ext>
            </a:extLst>
          </p:cNvPr>
          <p:cNvGrpSpPr/>
          <p:nvPr/>
        </p:nvGrpSpPr>
        <p:grpSpPr>
          <a:xfrm>
            <a:off x="219060" y="1213541"/>
            <a:ext cx="8661892" cy="144363"/>
            <a:chOff x="415822" y="1394299"/>
            <a:chExt cx="8328413" cy="120383"/>
          </a:xfrm>
        </p:grpSpPr>
        <p:cxnSp>
          <p:nvCxnSpPr>
            <p:cNvPr id="134" name="Straight Arrow Connector 133">
              <a:extLst>
                <a:ext uri="{FF2B5EF4-FFF2-40B4-BE49-F238E27FC236}">
                  <a16:creationId xmlns:a16="http://schemas.microsoft.com/office/drawing/2014/main" id="{C37782AD-62C4-7448-A531-E777015CEBA7}"/>
                </a:ext>
              </a:extLst>
            </p:cNvPr>
            <p:cNvCxnSpPr>
              <a:cxnSpLocks/>
            </p:cNvCxnSpPr>
            <p:nvPr/>
          </p:nvCxnSpPr>
          <p:spPr bwMode="auto">
            <a:xfrm>
              <a:off x="415822" y="1484495"/>
              <a:ext cx="8328413" cy="0"/>
            </a:xfrm>
            <a:prstGeom prst="straightConnector1">
              <a:avLst/>
            </a:prstGeom>
            <a:ln w="57150">
              <a:gradFill flip="none" rotWithShape="1">
                <a:gsLst>
                  <a:gs pos="0">
                    <a:schemeClr val="tx1">
                      <a:lumMod val="85000"/>
                      <a:lumOff val="15000"/>
                    </a:schemeClr>
                  </a:gs>
                  <a:gs pos="68000">
                    <a:schemeClr val="accent6"/>
                  </a:gs>
                  <a:gs pos="36000">
                    <a:schemeClr val="accent6"/>
                  </a:gs>
                  <a:gs pos="100000">
                    <a:schemeClr val="tx1">
                      <a:lumMod val="85000"/>
                      <a:lumOff val="15000"/>
                    </a:schemeClr>
                  </a:gs>
                </a:gsLst>
                <a:lin ang="0" scaled="1"/>
                <a:tileRect/>
              </a:gra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35" name="Rectangle 134">
              <a:extLst>
                <a:ext uri="{FF2B5EF4-FFF2-40B4-BE49-F238E27FC236}">
                  <a16:creationId xmlns:a16="http://schemas.microsoft.com/office/drawing/2014/main" id="{08024634-3557-9248-B22D-3C402CE2678C}"/>
                </a:ext>
              </a:extLst>
            </p:cNvPr>
            <p:cNvSpPr/>
            <p:nvPr/>
          </p:nvSpPr>
          <p:spPr bwMode="auto">
            <a:xfrm>
              <a:off x="2824153" y="1394299"/>
              <a:ext cx="3520615" cy="120383"/>
            </a:xfrm>
            <a:prstGeom prst="rect">
              <a:avLst/>
            </a:prstGeom>
            <a:solidFill>
              <a:schemeClr val="tx1"/>
            </a:solidFill>
            <a:ln w="19050">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9FA5AD"/>
                  </a:solidFill>
                  <a:effectLst/>
                  <a:uLnTx/>
                  <a:uFillTx/>
                  <a:latin typeface="IBM Plex Sans" panose="020B0503050203000203" pitchFamily="34" charset="77"/>
                  <a:ea typeface="+mn-ea"/>
                  <a:cs typeface="+mn-cs"/>
                </a:rPr>
                <a:t>STRATEGY, GOVERNANCE, RISK &amp; COMPLIANCE ALIGNMENT</a:t>
              </a:r>
            </a:p>
          </p:txBody>
        </p:sp>
      </p:grpSp>
      <p:grpSp>
        <p:nvGrpSpPr>
          <p:cNvPr id="25" name="Group 24">
            <a:extLst>
              <a:ext uri="{FF2B5EF4-FFF2-40B4-BE49-F238E27FC236}">
                <a16:creationId xmlns:a16="http://schemas.microsoft.com/office/drawing/2014/main" id="{81AA3D35-97DE-0F43-941B-4CEEB869D066}"/>
              </a:ext>
            </a:extLst>
          </p:cNvPr>
          <p:cNvGrpSpPr/>
          <p:nvPr/>
        </p:nvGrpSpPr>
        <p:grpSpPr>
          <a:xfrm>
            <a:off x="210312" y="849192"/>
            <a:ext cx="8661892" cy="294092"/>
            <a:chOff x="213248" y="809196"/>
            <a:chExt cx="8661892" cy="350422"/>
          </a:xfrm>
        </p:grpSpPr>
        <p:sp>
          <p:nvSpPr>
            <p:cNvPr id="140" name="Rounded Rectangle 139">
              <a:extLst>
                <a:ext uri="{FF2B5EF4-FFF2-40B4-BE49-F238E27FC236}">
                  <a16:creationId xmlns:a16="http://schemas.microsoft.com/office/drawing/2014/main" id="{F1E81264-FB1C-6D47-AAA4-30B02F120082}"/>
                </a:ext>
              </a:extLst>
            </p:cNvPr>
            <p:cNvSpPr/>
            <p:nvPr/>
          </p:nvSpPr>
          <p:spPr bwMode="auto">
            <a:xfrm>
              <a:off x="213248" y="809196"/>
              <a:ext cx="8661892" cy="350422"/>
            </a:xfrm>
            <a:prstGeom prst="roundRect">
              <a:avLst>
                <a:gd name="adj" fmla="val 0"/>
              </a:avLst>
            </a:prstGeom>
            <a:solidFill>
              <a:srgbClr val="FFFFFF"/>
            </a:solidFill>
            <a:ln w="19050">
              <a:noFill/>
              <a:prstDash val="sysDot"/>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sp>
          <p:nvSpPr>
            <p:cNvPr id="139" name="Rectangle 138">
              <a:extLst>
                <a:ext uri="{FF2B5EF4-FFF2-40B4-BE49-F238E27FC236}">
                  <a16:creationId xmlns:a16="http://schemas.microsoft.com/office/drawing/2014/main" id="{791DB967-DE3F-B441-A9FE-2C2FA5311E30}"/>
                </a:ext>
              </a:extLst>
            </p:cNvPr>
            <p:cNvSpPr/>
            <p:nvPr/>
          </p:nvSpPr>
          <p:spPr bwMode="auto">
            <a:xfrm>
              <a:off x="3839684" y="849096"/>
              <a:ext cx="1389793" cy="290861"/>
            </a:xfrm>
            <a:prstGeom prst="rect">
              <a:avLst/>
            </a:prstGeom>
            <a:noFill/>
            <a:ln w="19050">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IBM Plex Sans" panose="020B0503050203000203" pitchFamily="34" charset="77"/>
                  <a:ea typeface="+mn-ea"/>
                  <a:cs typeface="+mn-cs"/>
                </a:rPr>
                <a:t>People &amp; Culture</a:t>
              </a:r>
            </a:p>
          </p:txBody>
        </p:sp>
      </p:grpSp>
      <p:grpSp>
        <p:nvGrpSpPr>
          <p:cNvPr id="15" name="Group 14">
            <a:extLst>
              <a:ext uri="{FF2B5EF4-FFF2-40B4-BE49-F238E27FC236}">
                <a16:creationId xmlns:a16="http://schemas.microsoft.com/office/drawing/2014/main" id="{40B128CA-00A1-CB48-B317-4D3F26E9FD26}"/>
              </a:ext>
            </a:extLst>
          </p:cNvPr>
          <p:cNvGrpSpPr/>
          <p:nvPr/>
        </p:nvGrpSpPr>
        <p:grpSpPr>
          <a:xfrm>
            <a:off x="5463399" y="1870101"/>
            <a:ext cx="1710530" cy="1834987"/>
            <a:chOff x="5463081" y="2108643"/>
            <a:chExt cx="1721429" cy="1834987"/>
          </a:xfrm>
        </p:grpSpPr>
        <p:grpSp>
          <p:nvGrpSpPr>
            <p:cNvPr id="91" name="Group 90">
              <a:extLst>
                <a:ext uri="{FF2B5EF4-FFF2-40B4-BE49-F238E27FC236}">
                  <a16:creationId xmlns:a16="http://schemas.microsoft.com/office/drawing/2014/main" id="{45DAC31E-C63F-F943-BEF3-955A9A13B36C}"/>
                </a:ext>
              </a:extLst>
            </p:cNvPr>
            <p:cNvGrpSpPr/>
            <p:nvPr/>
          </p:nvGrpSpPr>
          <p:grpSpPr>
            <a:xfrm>
              <a:off x="5498463" y="2108643"/>
              <a:ext cx="1646643" cy="1713066"/>
              <a:chOff x="5204398" y="367366"/>
              <a:chExt cx="1323148" cy="1318338"/>
            </a:xfrm>
            <a:solidFill>
              <a:schemeClr val="tx1"/>
            </a:solidFill>
          </p:grpSpPr>
          <p:sp>
            <p:nvSpPr>
              <p:cNvPr id="92" name="Rectangle 91">
                <a:extLst>
                  <a:ext uri="{FF2B5EF4-FFF2-40B4-BE49-F238E27FC236}">
                    <a16:creationId xmlns:a16="http://schemas.microsoft.com/office/drawing/2014/main" id="{220A64CC-FEDC-724C-BEE2-5B948C773435}"/>
                  </a:ext>
                </a:extLst>
              </p:cNvPr>
              <p:cNvSpPr/>
              <p:nvPr/>
            </p:nvSpPr>
            <p:spPr bwMode="auto">
              <a:xfrm>
                <a:off x="5204398" y="367367"/>
                <a:ext cx="1323148" cy="1318337"/>
              </a:xfrm>
              <a:prstGeom prst="rect">
                <a:avLst/>
              </a:prstGeom>
              <a:grpFill/>
              <a:ln w="19050">
                <a:solidFill>
                  <a:schemeClr val="accent3"/>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sp>
            <p:nvSpPr>
              <p:cNvPr id="93" name="Rectangle 92">
                <a:extLst>
                  <a:ext uri="{FF2B5EF4-FFF2-40B4-BE49-F238E27FC236}">
                    <a16:creationId xmlns:a16="http://schemas.microsoft.com/office/drawing/2014/main" id="{EB72CC19-07C7-5B4B-888D-A9697433B172}"/>
                  </a:ext>
                </a:extLst>
              </p:cNvPr>
              <p:cNvSpPr/>
              <p:nvPr/>
            </p:nvSpPr>
            <p:spPr bwMode="auto">
              <a:xfrm>
                <a:off x="5204398" y="367366"/>
                <a:ext cx="1323148" cy="44421"/>
              </a:xfrm>
              <a:prstGeom prst="rect">
                <a:avLst/>
              </a:prstGeom>
              <a:solidFill>
                <a:schemeClr val="accent3"/>
              </a:solidFill>
              <a:ln w="19050">
                <a:solidFill>
                  <a:schemeClr val="accent3"/>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grpSp>
        <p:sp>
          <p:nvSpPr>
            <p:cNvPr id="86" name="TextBox 85">
              <a:extLst>
                <a:ext uri="{FF2B5EF4-FFF2-40B4-BE49-F238E27FC236}">
                  <a16:creationId xmlns:a16="http://schemas.microsoft.com/office/drawing/2014/main" id="{E13A0046-A553-8148-B938-68FFA62B55E0}"/>
                </a:ext>
              </a:extLst>
            </p:cNvPr>
            <p:cNvSpPr txBox="1"/>
            <p:nvPr/>
          </p:nvSpPr>
          <p:spPr>
            <a:xfrm>
              <a:off x="5463081" y="2261949"/>
              <a:ext cx="1721429" cy="430887"/>
            </a:xfrm>
            <a:prstGeom prst="rect">
              <a:avLst/>
            </a:prstGeom>
            <a:noFill/>
            <a:ln>
              <a:noFill/>
            </a:ln>
          </p:spPr>
          <p:txBody>
            <a:bodyPr wrap="square" rtlCol="0">
              <a:sp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Release, Deploy &amp; Decommission</a:t>
              </a:r>
            </a:p>
          </p:txBody>
        </p:sp>
        <p:grpSp>
          <p:nvGrpSpPr>
            <p:cNvPr id="87" name="Group 86">
              <a:extLst>
                <a:ext uri="{FF2B5EF4-FFF2-40B4-BE49-F238E27FC236}">
                  <a16:creationId xmlns:a16="http://schemas.microsoft.com/office/drawing/2014/main" id="{44E8225C-55AD-6D46-8AC4-4A31D7F67A59}"/>
                </a:ext>
              </a:extLst>
            </p:cNvPr>
            <p:cNvGrpSpPr/>
            <p:nvPr/>
          </p:nvGrpSpPr>
          <p:grpSpPr>
            <a:xfrm>
              <a:off x="5560794" y="2785663"/>
              <a:ext cx="1515953" cy="977179"/>
              <a:chOff x="108857" y="1612335"/>
              <a:chExt cx="2363769" cy="819641"/>
            </a:xfrm>
          </p:grpSpPr>
          <p:sp>
            <p:nvSpPr>
              <p:cNvPr id="88" name="TextBox 87">
                <a:extLst>
                  <a:ext uri="{FF2B5EF4-FFF2-40B4-BE49-F238E27FC236}">
                    <a16:creationId xmlns:a16="http://schemas.microsoft.com/office/drawing/2014/main" id="{AFDB347E-847F-E647-B766-35D52A48E783}"/>
                  </a:ext>
                </a:extLst>
              </p:cNvPr>
              <p:cNvSpPr txBox="1"/>
              <p:nvPr/>
            </p:nvSpPr>
            <p:spPr>
              <a:xfrm>
                <a:off x="108857" y="1612335"/>
                <a:ext cx="2363750" cy="237765"/>
              </a:xfrm>
              <a:prstGeom prst="rect">
                <a:avLst/>
              </a:prstGeom>
              <a:noFill/>
              <a:ln w="12700">
                <a:solidFill>
                  <a:schemeClr val="accent3"/>
                </a:solidFill>
              </a:ln>
            </p:spPr>
            <p:txBody>
              <a:bodyPr wrap="square" lIns="43200" rIns="0" rtlCol="0" anchor="ctr">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30" normalizeH="0" baseline="0" noProof="0" dirty="0">
                    <a:ln>
                      <a:noFill/>
                    </a:ln>
                    <a:solidFill>
                      <a:srgbClr val="D5D9E0"/>
                    </a:solidFill>
                    <a:effectLst/>
                    <a:uLnTx/>
                    <a:uFillTx/>
                    <a:latin typeface="IBM Plex Sans" panose="020B0503050203000203" pitchFamily="34" charset="77"/>
                    <a:ea typeface="+mn-ea"/>
                    <a:cs typeface="+mn-cs"/>
                  </a:rPr>
                  <a:t>Continuous Component Control</a:t>
                </a:r>
              </a:p>
            </p:txBody>
          </p:sp>
          <p:sp>
            <p:nvSpPr>
              <p:cNvPr id="89" name="TextBox 88">
                <a:extLst>
                  <a:ext uri="{FF2B5EF4-FFF2-40B4-BE49-F238E27FC236}">
                    <a16:creationId xmlns:a16="http://schemas.microsoft.com/office/drawing/2014/main" id="{1BF144AF-2076-2248-9A6B-B9A2F79F3CE2}"/>
                  </a:ext>
                </a:extLst>
              </p:cNvPr>
              <p:cNvSpPr txBox="1"/>
              <p:nvPr/>
            </p:nvSpPr>
            <p:spPr>
              <a:xfrm>
                <a:off x="108876" y="1903685"/>
                <a:ext cx="2363750" cy="237765"/>
              </a:xfrm>
              <a:prstGeom prst="rect">
                <a:avLst/>
              </a:prstGeom>
              <a:noFill/>
              <a:ln w="12700">
                <a:solidFill>
                  <a:schemeClr val="accent3"/>
                </a:solidFill>
              </a:ln>
            </p:spPr>
            <p:txBody>
              <a:bodyPr wrap="square" lIns="64008" rIns="64008" rtlCol="0" anchor="ctr">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D5D9E0">
                        <a:lumMod val="90000"/>
                      </a:srgbClr>
                    </a:solidFill>
                    <a:effectLst/>
                    <a:uLnTx/>
                    <a:uFillTx/>
                    <a:latin typeface="IBM Plex Sans" panose="020B0503050203000203" pitchFamily="34" charset="77"/>
                    <a:ea typeface="IBM Plex Sans" charset="0"/>
                    <a:cs typeface="IBM Plex Sans" charset="0"/>
                  </a:rPr>
                  <a:t>App &amp; Infra Orchestration</a:t>
                </a:r>
              </a:p>
            </p:txBody>
          </p:sp>
          <p:sp>
            <p:nvSpPr>
              <p:cNvPr id="90" name="TextBox 89">
                <a:extLst>
                  <a:ext uri="{FF2B5EF4-FFF2-40B4-BE49-F238E27FC236}">
                    <a16:creationId xmlns:a16="http://schemas.microsoft.com/office/drawing/2014/main" id="{9AB2332B-E9CC-0A49-8241-47CB001FAB4D}"/>
                  </a:ext>
                </a:extLst>
              </p:cNvPr>
              <p:cNvSpPr txBox="1"/>
              <p:nvPr/>
            </p:nvSpPr>
            <p:spPr>
              <a:xfrm>
                <a:off x="108876" y="2194211"/>
                <a:ext cx="2363750" cy="237765"/>
              </a:xfrm>
              <a:prstGeom prst="rect">
                <a:avLst/>
              </a:prstGeom>
              <a:noFill/>
              <a:ln w="12700">
                <a:solidFill>
                  <a:schemeClr val="accent3"/>
                </a:solidFill>
              </a:ln>
            </p:spPr>
            <p:txBody>
              <a:bodyPr wrap="square" lIns="64008" rIns="64008" rtlCol="0" anchor="ctr">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20" normalizeH="0" baseline="0" noProof="0" dirty="0">
                    <a:ln>
                      <a:noFill/>
                    </a:ln>
                    <a:solidFill>
                      <a:srgbClr val="D5D9E0">
                        <a:lumMod val="90000"/>
                      </a:srgbClr>
                    </a:solidFill>
                    <a:effectLst/>
                    <a:uLnTx/>
                    <a:uFillTx/>
                    <a:latin typeface="IBM Plex Sans" panose="020B0503050203000203" pitchFamily="34" charset="77"/>
                    <a:ea typeface="IBM Plex Sans" charset="0"/>
                    <a:cs typeface="IBM Plex Sans" charset="0"/>
                  </a:rPr>
                  <a:t>Data Cleansing &amp; Retention</a:t>
                </a:r>
              </a:p>
            </p:txBody>
          </p:sp>
        </p:grpSp>
        <p:sp>
          <p:nvSpPr>
            <p:cNvPr id="128" name="Right Triangle 127">
              <a:extLst>
                <a:ext uri="{FF2B5EF4-FFF2-40B4-BE49-F238E27FC236}">
                  <a16:creationId xmlns:a16="http://schemas.microsoft.com/office/drawing/2014/main" id="{99645E71-40AA-5444-B572-203131111215}"/>
                </a:ext>
              </a:extLst>
            </p:cNvPr>
            <p:cNvSpPr/>
            <p:nvPr/>
          </p:nvSpPr>
          <p:spPr bwMode="auto">
            <a:xfrm rot="5400000">
              <a:off x="6274488" y="3066637"/>
              <a:ext cx="107341" cy="1646645"/>
            </a:xfrm>
            <a:prstGeom prst="rtTriangle">
              <a:avLst/>
            </a:prstGeom>
            <a:solidFill>
              <a:schemeClr val="accent3"/>
            </a:solidFill>
            <a:ln w="19050">
              <a:solidFill>
                <a:schemeClr val="accent3"/>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grpSp>
      <p:grpSp>
        <p:nvGrpSpPr>
          <p:cNvPr id="14" name="Group 13">
            <a:extLst>
              <a:ext uri="{FF2B5EF4-FFF2-40B4-BE49-F238E27FC236}">
                <a16:creationId xmlns:a16="http://schemas.microsoft.com/office/drawing/2014/main" id="{2B86F380-6295-F842-A7AD-9E5F4F9FA362}"/>
              </a:ext>
            </a:extLst>
          </p:cNvPr>
          <p:cNvGrpSpPr/>
          <p:nvPr/>
        </p:nvGrpSpPr>
        <p:grpSpPr>
          <a:xfrm>
            <a:off x="7215321" y="1866801"/>
            <a:ext cx="1710530" cy="1842593"/>
            <a:chOff x="7209805" y="2105343"/>
            <a:chExt cx="1721429" cy="1842593"/>
          </a:xfrm>
        </p:grpSpPr>
        <p:grpSp>
          <p:nvGrpSpPr>
            <p:cNvPr id="99" name="Group 98">
              <a:extLst>
                <a:ext uri="{FF2B5EF4-FFF2-40B4-BE49-F238E27FC236}">
                  <a16:creationId xmlns:a16="http://schemas.microsoft.com/office/drawing/2014/main" id="{273B0A16-E68E-BF40-A57C-9C897591E498}"/>
                </a:ext>
              </a:extLst>
            </p:cNvPr>
            <p:cNvGrpSpPr/>
            <p:nvPr/>
          </p:nvGrpSpPr>
          <p:grpSpPr>
            <a:xfrm>
              <a:off x="7245184" y="2105343"/>
              <a:ext cx="1646644" cy="1713066"/>
              <a:chOff x="5197968" y="367366"/>
              <a:chExt cx="1323149" cy="1318338"/>
            </a:xfrm>
            <a:solidFill>
              <a:schemeClr val="tx1"/>
            </a:solidFill>
          </p:grpSpPr>
          <p:sp>
            <p:nvSpPr>
              <p:cNvPr id="100" name="Rectangle 99">
                <a:extLst>
                  <a:ext uri="{FF2B5EF4-FFF2-40B4-BE49-F238E27FC236}">
                    <a16:creationId xmlns:a16="http://schemas.microsoft.com/office/drawing/2014/main" id="{F0E61694-4247-9C45-AF90-286583C15F76}"/>
                  </a:ext>
                </a:extLst>
              </p:cNvPr>
              <p:cNvSpPr/>
              <p:nvPr/>
            </p:nvSpPr>
            <p:spPr bwMode="auto">
              <a:xfrm>
                <a:off x="5197969" y="367367"/>
                <a:ext cx="1323148" cy="1318337"/>
              </a:xfrm>
              <a:prstGeom prst="rect">
                <a:avLst/>
              </a:prstGeom>
              <a:grpFill/>
              <a:ln w="19050">
                <a:solidFill>
                  <a:schemeClr val="accent5"/>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sp>
            <p:nvSpPr>
              <p:cNvPr id="101" name="Rectangle 100">
                <a:extLst>
                  <a:ext uri="{FF2B5EF4-FFF2-40B4-BE49-F238E27FC236}">
                    <a16:creationId xmlns:a16="http://schemas.microsoft.com/office/drawing/2014/main" id="{9BF7B9AC-1E5C-E743-B9F5-277F0882242D}"/>
                  </a:ext>
                </a:extLst>
              </p:cNvPr>
              <p:cNvSpPr/>
              <p:nvPr/>
            </p:nvSpPr>
            <p:spPr bwMode="auto">
              <a:xfrm>
                <a:off x="5197968" y="367366"/>
                <a:ext cx="1323148" cy="44421"/>
              </a:xfrm>
              <a:prstGeom prst="rect">
                <a:avLst/>
              </a:prstGeom>
              <a:solidFill>
                <a:schemeClr val="accent5"/>
              </a:solidFill>
              <a:ln w="19050">
                <a:solidFill>
                  <a:schemeClr val="accent5"/>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grpSp>
        <p:sp>
          <p:nvSpPr>
            <p:cNvPr id="94" name="TextBox 93">
              <a:extLst>
                <a:ext uri="{FF2B5EF4-FFF2-40B4-BE49-F238E27FC236}">
                  <a16:creationId xmlns:a16="http://schemas.microsoft.com/office/drawing/2014/main" id="{5245DFAC-E76B-5F4E-ACB9-50742C230153}"/>
                </a:ext>
              </a:extLst>
            </p:cNvPr>
            <p:cNvSpPr txBox="1"/>
            <p:nvPr/>
          </p:nvSpPr>
          <p:spPr>
            <a:xfrm>
              <a:off x="7209805" y="2258649"/>
              <a:ext cx="1721429" cy="430887"/>
            </a:xfrm>
            <a:prstGeom prst="rect">
              <a:avLst/>
            </a:prstGeom>
            <a:noFill/>
            <a:ln>
              <a:noFill/>
            </a:ln>
          </p:spPr>
          <p:txBody>
            <a:bodyPr wrap="square" rtlCol="0">
              <a:sp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Operate &amp; </a:t>
              </a:r>
              <a:br>
                <a:rPr kumimoji="0" lang="en-US" sz="11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br>
              <a:r>
                <a:rPr kumimoji="0" lang="en-US" sz="11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Monitor</a:t>
              </a:r>
            </a:p>
          </p:txBody>
        </p:sp>
        <p:grpSp>
          <p:nvGrpSpPr>
            <p:cNvPr id="95" name="Group 94">
              <a:extLst>
                <a:ext uri="{FF2B5EF4-FFF2-40B4-BE49-F238E27FC236}">
                  <a16:creationId xmlns:a16="http://schemas.microsoft.com/office/drawing/2014/main" id="{57614429-2559-254F-8DE5-BA17B7855641}"/>
                </a:ext>
              </a:extLst>
            </p:cNvPr>
            <p:cNvGrpSpPr/>
            <p:nvPr/>
          </p:nvGrpSpPr>
          <p:grpSpPr>
            <a:xfrm>
              <a:off x="7309757" y="2780423"/>
              <a:ext cx="1515941" cy="975767"/>
              <a:chOff x="141349" y="1605560"/>
              <a:chExt cx="2285323" cy="818458"/>
            </a:xfrm>
          </p:grpSpPr>
          <p:sp>
            <p:nvSpPr>
              <p:cNvPr id="96" name="TextBox 95">
                <a:extLst>
                  <a:ext uri="{FF2B5EF4-FFF2-40B4-BE49-F238E27FC236}">
                    <a16:creationId xmlns:a16="http://schemas.microsoft.com/office/drawing/2014/main" id="{6A7AC003-4E74-4C40-83A4-066F247C0D33}"/>
                  </a:ext>
                </a:extLst>
              </p:cNvPr>
              <p:cNvSpPr txBox="1"/>
              <p:nvPr/>
            </p:nvSpPr>
            <p:spPr>
              <a:xfrm>
                <a:off x="141349" y="1605560"/>
                <a:ext cx="2285323" cy="236567"/>
              </a:xfrm>
              <a:prstGeom prst="rect">
                <a:avLst/>
              </a:prstGeom>
              <a:noFill/>
              <a:ln w="12700">
                <a:solidFill>
                  <a:schemeClr val="accent5"/>
                </a:solidFill>
              </a:ln>
            </p:spPr>
            <p:txBody>
              <a:bodyPr wrap="square" lIns="64008" rIns="64008" rtlCol="0" anchor="ctr">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D5D9E0">
                        <a:lumMod val="90000"/>
                      </a:srgbClr>
                    </a:solidFill>
                    <a:effectLst/>
                    <a:uLnTx/>
                    <a:uFillTx/>
                    <a:latin typeface="IBM Plex Sans" panose="020B0503050203000203" pitchFamily="34" charset="77"/>
                    <a:ea typeface="IBM Plex Sans" charset="0"/>
                    <a:cs typeface="IBM Plex Sans" charset="0"/>
                  </a:rPr>
                  <a:t>Detect and Visualize</a:t>
                </a:r>
              </a:p>
            </p:txBody>
          </p:sp>
          <p:sp>
            <p:nvSpPr>
              <p:cNvPr id="97" name="TextBox 96">
                <a:extLst>
                  <a:ext uri="{FF2B5EF4-FFF2-40B4-BE49-F238E27FC236}">
                    <a16:creationId xmlns:a16="http://schemas.microsoft.com/office/drawing/2014/main" id="{D206B9E8-E348-3940-8945-F128CF6D6051}"/>
                  </a:ext>
                </a:extLst>
              </p:cNvPr>
              <p:cNvSpPr txBox="1"/>
              <p:nvPr/>
            </p:nvSpPr>
            <p:spPr>
              <a:xfrm>
                <a:off x="141349" y="1896918"/>
                <a:ext cx="2285323" cy="236567"/>
              </a:xfrm>
              <a:prstGeom prst="rect">
                <a:avLst/>
              </a:prstGeom>
              <a:noFill/>
              <a:ln w="12700">
                <a:solidFill>
                  <a:schemeClr val="accent5"/>
                </a:solidFill>
              </a:ln>
            </p:spPr>
            <p:txBody>
              <a:bodyPr wrap="square" lIns="64008" rIns="64008" rtlCol="0" anchor="ctr">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D5D9E0">
                        <a:lumMod val="90000"/>
                      </a:srgbClr>
                    </a:solidFill>
                    <a:effectLst/>
                    <a:uLnTx/>
                    <a:uFillTx/>
                    <a:latin typeface="IBM Plex Sans" panose="020B0503050203000203" pitchFamily="34" charset="77"/>
                    <a:ea typeface="IBM Plex Sans" charset="0"/>
                    <a:cs typeface="IBM Plex Sans" charset="0"/>
                  </a:rPr>
                  <a:t>Respond</a:t>
                </a:r>
              </a:p>
            </p:txBody>
          </p:sp>
          <p:sp>
            <p:nvSpPr>
              <p:cNvPr id="98" name="TextBox 97">
                <a:extLst>
                  <a:ext uri="{FF2B5EF4-FFF2-40B4-BE49-F238E27FC236}">
                    <a16:creationId xmlns:a16="http://schemas.microsoft.com/office/drawing/2014/main" id="{A566B5AD-5712-9F4A-9DD0-6C7C57CE5266}"/>
                  </a:ext>
                </a:extLst>
              </p:cNvPr>
              <p:cNvSpPr txBox="1"/>
              <p:nvPr/>
            </p:nvSpPr>
            <p:spPr>
              <a:xfrm>
                <a:off x="141349" y="2187451"/>
                <a:ext cx="2285323" cy="236567"/>
              </a:xfrm>
              <a:prstGeom prst="rect">
                <a:avLst/>
              </a:prstGeom>
              <a:noFill/>
              <a:ln w="12700">
                <a:solidFill>
                  <a:schemeClr val="accent5"/>
                </a:solidFill>
              </a:ln>
            </p:spPr>
            <p:txBody>
              <a:bodyPr wrap="square" lIns="64008" rIns="64008" rtlCol="0" anchor="ctr">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D5D9E0">
                        <a:lumMod val="90000"/>
                      </a:srgbClr>
                    </a:solidFill>
                    <a:effectLst/>
                    <a:uLnTx/>
                    <a:uFillTx/>
                    <a:latin typeface="IBM Plex Sans" panose="020B0503050203000203" pitchFamily="34" charset="77"/>
                    <a:ea typeface="IBM Plex Sans" charset="0"/>
                    <a:cs typeface="IBM Plex Sans" charset="0"/>
                  </a:rPr>
                  <a:t>Recover</a:t>
                </a:r>
              </a:p>
            </p:txBody>
          </p:sp>
        </p:grpSp>
        <p:sp>
          <p:nvSpPr>
            <p:cNvPr id="129" name="Right Triangle 128">
              <a:extLst>
                <a:ext uri="{FF2B5EF4-FFF2-40B4-BE49-F238E27FC236}">
                  <a16:creationId xmlns:a16="http://schemas.microsoft.com/office/drawing/2014/main" id="{B7AFDEDA-8A9D-624D-85B9-74BCB11D8F7A}"/>
                </a:ext>
              </a:extLst>
            </p:cNvPr>
            <p:cNvSpPr/>
            <p:nvPr/>
          </p:nvSpPr>
          <p:spPr bwMode="auto">
            <a:xfrm rot="5400000">
              <a:off x="8016099" y="3062553"/>
              <a:ext cx="113129" cy="1657638"/>
            </a:xfrm>
            <a:prstGeom prst="rtTriangle">
              <a:avLst/>
            </a:prstGeom>
            <a:solidFill>
              <a:schemeClr val="accent5"/>
            </a:solidFill>
            <a:ln w="19050">
              <a:solidFill>
                <a:schemeClr val="accent5"/>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grpSp>
      <p:grpSp>
        <p:nvGrpSpPr>
          <p:cNvPr id="19" name="Group 18">
            <a:extLst>
              <a:ext uri="{FF2B5EF4-FFF2-40B4-BE49-F238E27FC236}">
                <a16:creationId xmlns:a16="http://schemas.microsoft.com/office/drawing/2014/main" id="{F690C75D-7BCC-DD4A-BF70-1A5B0755E18B}"/>
              </a:ext>
            </a:extLst>
          </p:cNvPr>
          <p:cNvGrpSpPr/>
          <p:nvPr/>
        </p:nvGrpSpPr>
        <p:grpSpPr>
          <a:xfrm>
            <a:off x="228599" y="1870811"/>
            <a:ext cx="1647144" cy="1830116"/>
            <a:chOff x="244502" y="2109353"/>
            <a:chExt cx="1655342" cy="1830116"/>
          </a:xfrm>
        </p:grpSpPr>
        <p:grpSp>
          <p:nvGrpSpPr>
            <p:cNvPr id="69" name="Group 68">
              <a:extLst>
                <a:ext uri="{FF2B5EF4-FFF2-40B4-BE49-F238E27FC236}">
                  <a16:creationId xmlns:a16="http://schemas.microsoft.com/office/drawing/2014/main" id="{8F930F22-BBBF-3847-9BD9-FFBC9AF56CF6}"/>
                </a:ext>
              </a:extLst>
            </p:cNvPr>
            <p:cNvGrpSpPr/>
            <p:nvPr/>
          </p:nvGrpSpPr>
          <p:grpSpPr>
            <a:xfrm>
              <a:off x="247460" y="2109353"/>
              <a:ext cx="1646644" cy="1713064"/>
              <a:chOff x="5197968" y="367367"/>
              <a:chExt cx="1323148" cy="1318337"/>
            </a:xfrm>
            <a:solidFill>
              <a:schemeClr val="tx1"/>
            </a:solidFill>
          </p:grpSpPr>
          <p:sp>
            <p:nvSpPr>
              <p:cNvPr id="64" name="Rectangle 63">
                <a:extLst>
                  <a:ext uri="{FF2B5EF4-FFF2-40B4-BE49-F238E27FC236}">
                    <a16:creationId xmlns:a16="http://schemas.microsoft.com/office/drawing/2014/main" id="{21F75CF8-215E-B542-B829-D84CA07793B6}"/>
                  </a:ext>
                </a:extLst>
              </p:cNvPr>
              <p:cNvSpPr/>
              <p:nvPr/>
            </p:nvSpPr>
            <p:spPr bwMode="auto">
              <a:xfrm>
                <a:off x="5197968" y="367367"/>
                <a:ext cx="1323148" cy="1318337"/>
              </a:xfrm>
              <a:prstGeom prst="rect">
                <a:avLst/>
              </a:prstGeom>
              <a:grpFill/>
              <a:ln w="19050">
                <a:solidFill>
                  <a:schemeClr val="accent4">
                    <a:lumMod val="60000"/>
                    <a:lumOff val="40000"/>
                  </a:schemeClr>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sp>
            <p:nvSpPr>
              <p:cNvPr id="65" name="Rectangle 64">
                <a:extLst>
                  <a:ext uri="{FF2B5EF4-FFF2-40B4-BE49-F238E27FC236}">
                    <a16:creationId xmlns:a16="http://schemas.microsoft.com/office/drawing/2014/main" id="{D6849F33-9FBE-C847-95F6-0A708D63A04D}"/>
                  </a:ext>
                </a:extLst>
              </p:cNvPr>
              <p:cNvSpPr/>
              <p:nvPr/>
            </p:nvSpPr>
            <p:spPr bwMode="auto">
              <a:xfrm>
                <a:off x="5197968" y="367367"/>
                <a:ext cx="1323148" cy="49669"/>
              </a:xfrm>
              <a:prstGeom prst="rect">
                <a:avLst/>
              </a:prstGeom>
              <a:solidFill>
                <a:schemeClr val="accent4">
                  <a:lumMod val="60000"/>
                  <a:lumOff val="40000"/>
                </a:schemeClr>
              </a:solidFill>
              <a:ln w="19050">
                <a:solidFill>
                  <a:schemeClr val="accent4">
                    <a:lumMod val="60000"/>
                    <a:lumOff val="40000"/>
                  </a:schemeClr>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grpSp>
        <p:sp>
          <p:nvSpPr>
            <p:cNvPr id="5" name="TextBox 4">
              <a:extLst>
                <a:ext uri="{FF2B5EF4-FFF2-40B4-BE49-F238E27FC236}">
                  <a16:creationId xmlns:a16="http://schemas.microsoft.com/office/drawing/2014/main" id="{D2E9CC6D-A215-B040-B454-8771EB549237}"/>
                </a:ext>
              </a:extLst>
            </p:cNvPr>
            <p:cNvSpPr txBox="1"/>
            <p:nvPr/>
          </p:nvSpPr>
          <p:spPr>
            <a:xfrm>
              <a:off x="369903" y="2262657"/>
              <a:ext cx="1366918" cy="261610"/>
            </a:xfrm>
            <a:prstGeom prst="rect">
              <a:avLst/>
            </a:prstGeom>
            <a:noFill/>
            <a:ln>
              <a:noFill/>
            </a:ln>
          </p:spPr>
          <p:txBody>
            <a:bodyPr wrap="square" rtlCol="0">
              <a:sp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Plan</a:t>
              </a:r>
            </a:p>
          </p:txBody>
        </p:sp>
        <p:grpSp>
          <p:nvGrpSpPr>
            <p:cNvPr id="10" name="Group 9">
              <a:extLst>
                <a:ext uri="{FF2B5EF4-FFF2-40B4-BE49-F238E27FC236}">
                  <a16:creationId xmlns:a16="http://schemas.microsoft.com/office/drawing/2014/main" id="{E7CF5EBA-B604-C143-AE99-119532B6635A}"/>
                </a:ext>
              </a:extLst>
            </p:cNvPr>
            <p:cNvGrpSpPr/>
            <p:nvPr/>
          </p:nvGrpSpPr>
          <p:grpSpPr>
            <a:xfrm>
              <a:off x="310564" y="2784431"/>
              <a:ext cx="1515944" cy="975754"/>
              <a:chOff x="139141" y="1605562"/>
              <a:chExt cx="2285330" cy="818446"/>
            </a:xfrm>
          </p:grpSpPr>
          <p:sp>
            <p:nvSpPr>
              <p:cNvPr id="11" name="TextBox 10">
                <a:extLst>
                  <a:ext uri="{FF2B5EF4-FFF2-40B4-BE49-F238E27FC236}">
                    <a16:creationId xmlns:a16="http://schemas.microsoft.com/office/drawing/2014/main" id="{8AED5D8A-A789-F342-BC12-9819BF3A5419}"/>
                  </a:ext>
                </a:extLst>
              </p:cNvPr>
              <p:cNvSpPr txBox="1"/>
              <p:nvPr/>
            </p:nvSpPr>
            <p:spPr>
              <a:xfrm>
                <a:off x="139143" y="1605562"/>
                <a:ext cx="2285328" cy="236567"/>
              </a:xfrm>
              <a:prstGeom prst="rect">
                <a:avLst/>
              </a:prstGeom>
              <a:noFill/>
              <a:ln w="12700">
                <a:solidFill>
                  <a:schemeClr val="accent4">
                    <a:lumMod val="60000"/>
                    <a:lumOff val="40000"/>
                  </a:schemeClr>
                </a:solidFill>
              </a:ln>
            </p:spPr>
            <p:txBody>
              <a:bodyPr wrap="square" lIns="64008" rIns="0" rtlCol="0" anchor="ctr">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50" normalizeH="0" baseline="0" noProof="0" dirty="0">
                    <a:ln>
                      <a:noFill/>
                    </a:ln>
                    <a:solidFill>
                      <a:srgbClr val="D5D9E0">
                        <a:lumMod val="90000"/>
                      </a:srgbClr>
                    </a:solidFill>
                    <a:effectLst/>
                    <a:uLnTx/>
                    <a:uFillTx/>
                    <a:latin typeface="IBM Plex Sans" panose="020B0503050203000203" pitchFamily="34" charset="77"/>
                    <a:ea typeface="+mn-ea"/>
                    <a:cs typeface="+mn-cs"/>
                  </a:rPr>
                  <a:t>Threat Modeling</a:t>
                </a:r>
                <a:r>
                  <a:rPr kumimoji="0" lang="en-US" sz="800" b="0" i="0" u="none" strike="noStrike" kern="1200" cap="none" spc="-50" normalizeH="0" baseline="0" noProof="0" dirty="0">
                    <a:ln>
                      <a:noFill/>
                    </a:ln>
                    <a:solidFill>
                      <a:srgbClr val="D5D9E0">
                        <a:lumMod val="90000"/>
                      </a:srgbClr>
                    </a:solidFill>
                    <a:effectLst/>
                    <a:uLnTx/>
                    <a:uFillTx/>
                    <a:latin typeface="IBM Plex Sans" panose="020B0503050203000203" pitchFamily="34" charset="77"/>
                    <a:ea typeface="+mn-ea"/>
                    <a:cs typeface="+mn-cs"/>
                  </a:rPr>
                  <a:t> &amp; </a:t>
                </a:r>
                <a:r>
                  <a:rPr kumimoji="0" lang="en-US" sz="900" b="0" i="0" u="none" strike="noStrike" kern="1200" cap="none" spc="-50" normalizeH="0" baseline="0" noProof="0" dirty="0">
                    <a:ln>
                      <a:noFill/>
                    </a:ln>
                    <a:solidFill>
                      <a:srgbClr val="D5D9E0">
                        <a:lumMod val="90000"/>
                      </a:srgbClr>
                    </a:solidFill>
                    <a:effectLst/>
                    <a:uLnTx/>
                    <a:uFillTx/>
                    <a:latin typeface="IBM Plex Sans" panose="020B0503050203000203" pitchFamily="34" charset="77"/>
                    <a:ea typeface="+mn-ea"/>
                    <a:cs typeface="+mn-cs"/>
                  </a:rPr>
                  <a:t>Risk Analysis</a:t>
                </a:r>
              </a:p>
            </p:txBody>
          </p:sp>
          <p:sp>
            <p:nvSpPr>
              <p:cNvPr id="12" name="TextBox 11">
                <a:extLst>
                  <a:ext uri="{FF2B5EF4-FFF2-40B4-BE49-F238E27FC236}">
                    <a16:creationId xmlns:a16="http://schemas.microsoft.com/office/drawing/2014/main" id="{38AFD4A3-D759-A844-BBA7-58B6B1B512BC}"/>
                  </a:ext>
                </a:extLst>
              </p:cNvPr>
              <p:cNvSpPr txBox="1"/>
              <p:nvPr/>
            </p:nvSpPr>
            <p:spPr>
              <a:xfrm>
                <a:off x="139143" y="1896915"/>
                <a:ext cx="2285328" cy="236567"/>
              </a:xfrm>
              <a:prstGeom prst="rect">
                <a:avLst/>
              </a:prstGeom>
              <a:noFill/>
              <a:ln w="12700">
                <a:solidFill>
                  <a:schemeClr val="accent4">
                    <a:lumMod val="60000"/>
                    <a:lumOff val="40000"/>
                  </a:schemeClr>
                </a:solidFill>
              </a:ln>
            </p:spPr>
            <p:txBody>
              <a:bodyPr wrap="square" lIns="64008" rIns="0" rtlCol="0" anchor="ctr">
                <a:noAutofit/>
              </a:bodyPr>
              <a:lstStyle>
                <a:defPPr>
                  <a:defRPr lang="en-US"/>
                </a:defPPr>
                <a:lvl1pPr>
                  <a:defRPr sz="900" spc="-50">
                    <a:solidFill>
                      <a:schemeClr val="accent1">
                        <a:lumMod val="90000"/>
                      </a:schemeClr>
                    </a:solidFill>
                    <a:latin typeface="IBM Plex Sans" panose="020B0503050203000203" pitchFamily="34" charset="77"/>
                  </a:defRPr>
                </a:lvl1p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50" normalizeH="0" baseline="0" noProof="0" dirty="0">
                    <a:ln>
                      <a:noFill/>
                    </a:ln>
                    <a:solidFill>
                      <a:srgbClr val="D5D9E0">
                        <a:lumMod val="90000"/>
                      </a:srgbClr>
                    </a:solidFill>
                    <a:effectLst/>
                    <a:uLnTx/>
                    <a:uFillTx/>
                    <a:latin typeface="IBM Plex Sans" panose="020B0503050203000203" pitchFamily="34" charset="77"/>
                    <a:ea typeface="+mn-ea"/>
                    <a:cs typeface="+mn-cs"/>
                  </a:rPr>
                  <a:t>Security Backlog</a:t>
                </a:r>
              </a:p>
            </p:txBody>
          </p:sp>
          <p:sp>
            <p:nvSpPr>
              <p:cNvPr id="13" name="TextBox 12">
                <a:extLst>
                  <a:ext uri="{FF2B5EF4-FFF2-40B4-BE49-F238E27FC236}">
                    <a16:creationId xmlns:a16="http://schemas.microsoft.com/office/drawing/2014/main" id="{E0DC6157-73C9-4C43-A457-BE347E16BD73}"/>
                  </a:ext>
                </a:extLst>
              </p:cNvPr>
              <p:cNvSpPr txBox="1"/>
              <p:nvPr/>
            </p:nvSpPr>
            <p:spPr>
              <a:xfrm>
                <a:off x="139141" y="2187441"/>
                <a:ext cx="2285327" cy="236567"/>
              </a:xfrm>
              <a:prstGeom prst="rect">
                <a:avLst/>
              </a:prstGeom>
              <a:noFill/>
              <a:ln w="12700">
                <a:solidFill>
                  <a:schemeClr val="accent4">
                    <a:lumMod val="60000"/>
                    <a:lumOff val="40000"/>
                  </a:schemeClr>
                </a:solidFill>
              </a:ln>
            </p:spPr>
            <p:txBody>
              <a:bodyPr wrap="square" lIns="64008" rIns="0" rtlCol="0" anchor="ctr">
                <a:noAutofit/>
              </a:bodyPr>
              <a:lstStyle>
                <a:defPPr>
                  <a:defRPr lang="en-US"/>
                </a:defPPr>
                <a:lvl1pPr>
                  <a:defRPr sz="900" spc="-50">
                    <a:solidFill>
                      <a:schemeClr val="accent1">
                        <a:lumMod val="90000"/>
                      </a:schemeClr>
                    </a:solidFill>
                    <a:latin typeface="IBM Plex Sans" panose="020B0503050203000203" pitchFamily="34" charset="77"/>
                  </a:defRPr>
                </a:lvl1p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50" normalizeH="0" baseline="0" noProof="0" dirty="0">
                    <a:ln>
                      <a:noFill/>
                    </a:ln>
                    <a:solidFill>
                      <a:srgbClr val="D5D9E0">
                        <a:lumMod val="90000"/>
                      </a:srgbClr>
                    </a:solidFill>
                    <a:effectLst/>
                    <a:uLnTx/>
                    <a:uFillTx/>
                    <a:latin typeface="IBM Plex Sans" panose="020B0503050203000203" pitchFamily="34" charset="77"/>
                    <a:ea typeface="+mn-ea"/>
                    <a:cs typeface="+mn-cs"/>
                  </a:rPr>
                  <a:t>Architecture &amp; Design</a:t>
                </a:r>
              </a:p>
            </p:txBody>
          </p:sp>
        </p:grpSp>
        <p:sp>
          <p:nvSpPr>
            <p:cNvPr id="115" name="Right Triangle 114">
              <a:extLst>
                <a:ext uri="{FF2B5EF4-FFF2-40B4-BE49-F238E27FC236}">
                  <a16:creationId xmlns:a16="http://schemas.microsoft.com/office/drawing/2014/main" id="{35CEF1B8-F899-E64B-BD6D-2F41CEB43259}"/>
                </a:ext>
              </a:extLst>
            </p:cNvPr>
            <p:cNvSpPr/>
            <p:nvPr/>
          </p:nvSpPr>
          <p:spPr bwMode="auto">
            <a:xfrm rot="5400000">
              <a:off x="1018503" y="3058129"/>
              <a:ext cx="107339" cy="1655342"/>
            </a:xfrm>
            <a:prstGeom prst="rtTriangle">
              <a:avLst/>
            </a:prstGeom>
            <a:solidFill>
              <a:schemeClr val="accent4">
                <a:lumMod val="60000"/>
                <a:lumOff val="40000"/>
              </a:schemeClr>
            </a:solidFill>
            <a:ln w="19050">
              <a:solidFill>
                <a:schemeClr val="accent4">
                  <a:lumMod val="60000"/>
                  <a:lumOff val="40000"/>
                </a:schemeClr>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grpSp>
      <p:grpSp>
        <p:nvGrpSpPr>
          <p:cNvPr id="18" name="Group 17">
            <a:extLst>
              <a:ext uri="{FF2B5EF4-FFF2-40B4-BE49-F238E27FC236}">
                <a16:creationId xmlns:a16="http://schemas.microsoft.com/office/drawing/2014/main" id="{302153FF-8837-A140-AD4D-2588DDE5929B}"/>
              </a:ext>
            </a:extLst>
          </p:cNvPr>
          <p:cNvGrpSpPr/>
          <p:nvPr/>
        </p:nvGrpSpPr>
        <p:grpSpPr>
          <a:xfrm>
            <a:off x="1989510" y="1870811"/>
            <a:ext cx="1647143" cy="1839295"/>
            <a:chOff x="1997828" y="2109353"/>
            <a:chExt cx="1655341" cy="1839295"/>
          </a:xfrm>
        </p:grpSpPr>
        <p:grpSp>
          <p:nvGrpSpPr>
            <p:cNvPr id="75" name="Group 74">
              <a:extLst>
                <a:ext uri="{FF2B5EF4-FFF2-40B4-BE49-F238E27FC236}">
                  <a16:creationId xmlns:a16="http://schemas.microsoft.com/office/drawing/2014/main" id="{195C902C-47D1-4E42-8BD3-87AD71262B79}"/>
                </a:ext>
              </a:extLst>
            </p:cNvPr>
            <p:cNvGrpSpPr/>
            <p:nvPr/>
          </p:nvGrpSpPr>
          <p:grpSpPr>
            <a:xfrm>
              <a:off x="1997829" y="2109353"/>
              <a:ext cx="1646644" cy="1713066"/>
              <a:chOff x="5197968" y="367366"/>
              <a:chExt cx="1323148" cy="1318338"/>
            </a:xfrm>
            <a:solidFill>
              <a:schemeClr val="tx1"/>
            </a:solidFill>
          </p:grpSpPr>
          <p:sp>
            <p:nvSpPr>
              <p:cNvPr id="76" name="Rectangle 75">
                <a:extLst>
                  <a:ext uri="{FF2B5EF4-FFF2-40B4-BE49-F238E27FC236}">
                    <a16:creationId xmlns:a16="http://schemas.microsoft.com/office/drawing/2014/main" id="{C73F128F-6236-B846-AF82-74B572E0EC97}"/>
                  </a:ext>
                </a:extLst>
              </p:cNvPr>
              <p:cNvSpPr/>
              <p:nvPr/>
            </p:nvSpPr>
            <p:spPr bwMode="auto">
              <a:xfrm>
                <a:off x="5197968" y="367367"/>
                <a:ext cx="1323148" cy="1318337"/>
              </a:xfrm>
              <a:prstGeom prst="rect">
                <a:avLst/>
              </a:prstGeom>
              <a:noFill/>
              <a:ln w="12700">
                <a:solidFill>
                  <a:schemeClr val="accent4"/>
                </a:solidFill>
              </a:ln>
            </p:spPr>
            <p:txBody>
              <a:bodyPr wrap="square" lIns="64008" rIns="64008" rtlCol="0" anchor="ctr">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850" b="0" i="0" u="none" strike="noStrike" kern="1200" cap="none" spc="-10" normalizeH="0" baseline="0" noProof="0" dirty="0">
                  <a:ln>
                    <a:noFill/>
                  </a:ln>
                  <a:solidFill>
                    <a:srgbClr val="D5D9E0">
                      <a:lumMod val="90000"/>
                    </a:srgbClr>
                  </a:solidFill>
                  <a:effectLst/>
                  <a:uLnTx/>
                  <a:uFillTx/>
                  <a:latin typeface="IBM Plex Sans" panose="020B0503050203000203" pitchFamily="34" charset="77"/>
                  <a:ea typeface="+mn-ea"/>
                  <a:cs typeface="+mn-cs"/>
                </a:endParaRPr>
              </a:p>
            </p:txBody>
          </p:sp>
          <p:sp>
            <p:nvSpPr>
              <p:cNvPr id="77" name="Rectangle 76">
                <a:extLst>
                  <a:ext uri="{FF2B5EF4-FFF2-40B4-BE49-F238E27FC236}">
                    <a16:creationId xmlns:a16="http://schemas.microsoft.com/office/drawing/2014/main" id="{5176CD19-3095-614F-8E85-592CAA21592C}"/>
                  </a:ext>
                </a:extLst>
              </p:cNvPr>
              <p:cNvSpPr/>
              <p:nvPr/>
            </p:nvSpPr>
            <p:spPr bwMode="auto">
              <a:xfrm>
                <a:off x="5197968" y="367366"/>
                <a:ext cx="1323148" cy="44421"/>
              </a:xfrm>
              <a:prstGeom prst="rect">
                <a:avLst/>
              </a:prstGeom>
              <a:solidFill>
                <a:schemeClr val="accent4"/>
              </a:solidFill>
              <a:ln w="12700">
                <a:solidFill>
                  <a:schemeClr val="accent4"/>
                </a:solidFill>
              </a:ln>
            </p:spPr>
            <p:txBody>
              <a:bodyPr wrap="square" lIns="64008" rIns="64008" rtlCol="0" anchor="ctr">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850" b="0" i="0" u="none" strike="noStrike" kern="1200" cap="none" spc="-10" normalizeH="0" baseline="0" noProof="0" dirty="0">
                  <a:ln>
                    <a:noFill/>
                  </a:ln>
                  <a:solidFill>
                    <a:srgbClr val="D5D9E0">
                      <a:lumMod val="90000"/>
                    </a:srgbClr>
                  </a:solidFill>
                  <a:effectLst/>
                  <a:uLnTx/>
                  <a:uFillTx/>
                  <a:latin typeface="IBM Plex Sans" panose="020B0503050203000203" pitchFamily="34" charset="77"/>
                  <a:ea typeface="+mn-ea"/>
                  <a:cs typeface="+mn-cs"/>
                </a:endParaRPr>
              </a:p>
            </p:txBody>
          </p:sp>
        </p:grpSp>
        <p:sp>
          <p:nvSpPr>
            <p:cNvPr id="70" name="TextBox 69">
              <a:extLst>
                <a:ext uri="{FF2B5EF4-FFF2-40B4-BE49-F238E27FC236}">
                  <a16:creationId xmlns:a16="http://schemas.microsoft.com/office/drawing/2014/main" id="{A1FB4017-54BA-834C-999A-3E79F878118E}"/>
                </a:ext>
              </a:extLst>
            </p:cNvPr>
            <p:cNvSpPr txBox="1"/>
            <p:nvPr/>
          </p:nvSpPr>
          <p:spPr>
            <a:xfrm>
              <a:off x="1997830" y="2262659"/>
              <a:ext cx="1646643" cy="430887"/>
            </a:xfrm>
            <a:prstGeom prst="rect">
              <a:avLst/>
            </a:prstGeom>
            <a:noFill/>
            <a:ln>
              <a:noFill/>
            </a:ln>
          </p:spPr>
          <p:txBody>
            <a:bodyPr wrap="square" rtlCol="0">
              <a:sp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Code &amp; </a:t>
              </a:r>
              <a:br>
                <a:rPr kumimoji="0" lang="en-US" sz="11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br>
              <a:r>
                <a:rPr kumimoji="0" lang="en-US" sz="11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Build</a:t>
              </a:r>
            </a:p>
          </p:txBody>
        </p:sp>
        <p:grpSp>
          <p:nvGrpSpPr>
            <p:cNvPr id="71" name="Group 70">
              <a:extLst>
                <a:ext uri="{FF2B5EF4-FFF2-40B4-BE49-F238E27FC236}">
                  <a16:creationId xmlns:a16="http://schemas.microsoft.com/office/drawing/2014/main" id="{3117EE73-BD3C-1E4C-901B-0F302BF48696}"/>
                </a:ext>
              </a:extLst>
            </p:cNvPr>
            <p:cNvGrpSpPr/>
            <p:nvPr/>
          </p:nvGrpSpPr>
          <p:grpSpPr>
            <a:xfrm>
              <a:off x="2065440" y="2789030"/>
              <a:ext cx="1515943" cy="975755"/>
              <a:chOff x="62983" y="1608821"/>
              <a:chExt cx="2433166" cy="818446"/>
            </a:xfrm>
          </p:grpSpPr>
          <p:sp>
            <p:nvSpPr>
              <p:cNvPr id="72" name="TextBox 71">
                <a:extLst>
                  <a:ext uri="{FF2B5EF4-FFF2-40B4-BE49-F238E27FC236}">
                    <a16:creationId xmlns:a16="http://schemas.microsoft.com/office/drawing/2014/main" id="{E46AE544-AFA1-ED40-9CAB-2F508A78310A}"/>
                  </a:ext>
                </a:extLst>
              </p:cNvPr>
              <p:cNvSpPr txBox="1"/>
              <p:nvPr/>
            </p:nvSpPr>
            <p:spPr>
              <a:xfrm>
                <a:off x="62988" y="1608821"/>
                <a:ext cx="2433161" cy="236567"/>
              </a:xfrm>
              <a:prstGeom prst="rect">
                <a:avLst/>
              </a:prstGeom>
              <a:noFill/>
              <a:ln w="12700">
                <a:solidFill>
                  <a:schemeClr val="accent4"/>
                </a:solidFill>
              </a:ln>
            </p:spPr>
            <p:txBody>
              <a:bodyPr wrap="square" lIns="64008" rIns="64008" rtlCol="0" anchor="ctr">
                <a:noAutofit/>
              </a:bodyPr>
              <a:lstStyle>
                <a:defPPr>
                  <a:defRPr lang="en-US"/>
                </a:defPPr>
                <a:lvl1pPr>
                  <a:defRPr sz="850" spc="-10">
                    <a:solidFill>
                      <a:schemeClr val="accent1">
                        <a:lumMod val="90000"/>
                      </a:schemeClr>
                    </a:solidFill>
                    <a:latin typeface="IBM Plex Sans" panose="020B0503050203000203" pitchFamily="34" charset="77"/>
                  </a:defRPr>
                </a:lvl1p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10" normalizeH="0" baseline="0" noProof="0" dirty="0">
                    <a:ln>
                      <a:noFill/>
                    </a:ln>
                    <a:solidFill>
                      <a:srgbClr val="D5D9E0">
                        <a:lumMod val="90000"/>
                      </a:srgbClr>
                    </a:solidFill>
                    <a:effectLst/>
                    <a:uLnTx/>
                    <a:uFillTx/>
                    <a:latin typeface="IBM Plex Sans" panose="020B0503050203000203" pitchFamily="34" charset="77"/>
                    <a:ea typeface="+mn-ea"/>
                    <a:cs typeface="+mn-cs"/>
                  </a:rPr>
                  <a:t>Secure App Code</a:t>
                </a:r>
              </a:p>
            </p:txBody>
          </p:sp>
          <p:sp>
            <p:nvSpPr>
              <p:cNvPr id="73" name="TextBox 72">
                <a:extLst>
                  <a:ext uri="{FF2B5EF4-FFF2-40B4-BE49-F238E27FC236}">
                    <a16:creationId xmlns:a16="http://schemas.microsoft.com/office/drawing/2014/main" id="{AFE165E5-3186-884F-B179-C3DA7658596D}"/>
                  </a:ext>
                </a:extLst>
              </p:cNvPr>
              <p:cNvSpPr txBox="1"/>
              <p:nvPr/>
            </p:nvSpPr>
            <p:spPr>
              <a:xfrm>
                <a:off x="62983" y="1900173"/>
                <a:ext cx="2433161" cy="236567"/>
              </a:xfrm>
              <a:prstGeom prst="rect">
                <a:avLst/>
              </a:prstGeom>
              <a:noFill/>
              <a:ln w="12700">
                <a:solidFill>
                  <a:schemeClr val="accent4"/>
                </a:solidFill>
              </a:ln>
            </p:spPr>
            <p:txBody>
              <a:bodyPr wrap="square" lIns="64008" rIns="64008" rtlCol="0" anchor="ctr">
                <a:noAutofit/>
              </a:bodyPr>
              <a:lstStyle>
                <a:defPPr>
                  <a:defRPr lang="en-US"/>
                </a:defPPr>
                <a:lvl1pPr>
                  <a:defRPr sz="850" spc="-10">
                    <a:solidFill>
                      <a:schemeClr val="accent1">
                        <a:lumMod val="90000"/>
                      </a:schemeClr>
                    </a:solidFill>
                    <a:latin typeface="IBM Plex Sans" panose="020B0503050203000203" pitchFamily="34" charset="77"/>
                  </a:defRPr>
                </a:lvl1p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10" normalizeH="0" baseline="0" noProof="0" dirty="0">
                    <a:ln>
                      <a:noFill/>
                    </a:ln>
                    <a:solidFill>
                      <a:srgbClr val="D5D9E0">
                        <a:lumMod val="90000"/>
                      </a:srgbClr>
                    </a:solidFill>
                    <a:effectLst/>
                    <a:uLnTx/>
                    <a:uFillTx/>
                    <a:latin typeface="IBM Plex Sans" panose="020B0503050203000203" pitchFamily="34" charset="77"/>
                    <a:ea typeface="+mn-ea"/>
                    <a:cs typeface="+mn-cs"/>
                  </a:rPr>
                  <a:t>Secure Infra Configuration</a:t>
                </a:r>
              </a:p>
            </p:txBody>
          </p:sp>
          <p:sp>
            <p:nvSpPr>
              <p:cNvPr id="74" name="TextBox 73">
                <a:extLst>
                  <a:ext uri="{FF2B5EF4-FFF2-40B4-BE49-F238E27FC236}">
                    <a16:creationId xmlns:a16="http://schemas.microsoft.com/office/drawing/2014/main" id="{C429A0CF-6F88-B941-8804-B803F1FE378D}"/>
                  </a:ext>
                </a:extLst>
              </p:cNvPr>
              <p:cNvSpPr txBox="1"/>
              <p:nvPr/>
            </p:nvSpPr>
            <p:spPr>
              <a:xfrm>
                <a:off x="62985" y="2190700"/>
                <a:ext cx="2433161" cy="236567"/>
              </a:xfrm>
              <a:prstGeom prst="rect">
                <a:avLst/>
              </a:prstGeom>
              <a:noFill/>
              <a:ln w="12700">
                <a:solidFill>
                  <a:schemeClr val="accent4"/>
                </a:solidFill>
              </a:ln>
            </p:spPr>
            <p:txBody>
              <a:bodyPr wrap="square" lIns="64008" rIns="64008" rtlCol="0" anchor="ctr">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10" normalizeH="0" baseline="0" noProof="0" dirty="0">
                    <a:ln>
                      <a:noFill/>
                    </a:ln>
                    <a:solidFill>
                      <a:srgbClr val="D5D9E0">
                        <a:lumMod val="90000"/>
                      </a:srgbClr>
                    </a:solidFill>
                    <a:effectLst/>
                    <a:uLnTx/>
                    <a:uFillTx/>
                    <a:latin typeface="IBM Plex Sans" panose="020B0503050203000203" pitchFamily="34" charset="77"/>
                    <a:ea typeface="+mn-ea"/>
                    <a:cs typeface="+mn-cs"/>
                  </a:rPr>
                  <a:t>OSS / COTS Validation</a:t>
                </a:r>
              </a:p>
            </p:txBody>
          </p:sp>
        </p:grpSp>
        <p:sp>
          <p:nvSpPr>
            <p:cNvPr id="127" name="Right Triangle 126">
              <a:extLst>
                <a:ext uri="{FF2B5EF4-FFF2-40B4-BE49-F238E27FC236}">
                  <a16:creationId xmlns:a16="http://schemas.microsoft.com/office/drawing/2014/main" id="{3974CB29-6BF7-3F40-878E-E5822E9402CF}"/>
                </a:ext>
              </a:extLst>
            </p:cNvPr>
            <p:cNvSpPr/>
            <p:nvPr/>
          </p:nvSpPr>
          <p:spPr bwMode="auto">
            <a:xfrm rot="5400000">
              <a:off x="2770196" y="3065675"/>
              <a:ext cx="110605" cy="1655341"/>
            </a:xfrm>
            <a:prstGeom prst="rtTriangle">
              <a:avLst/>
            </a:prstGeom>
            <a:solidFill>
              <a:schemeClr val="accent4"/>
            </a:solidFill>
            <a:ln w="19050">
              <a:solidFill>
                <a:schemeClr val="accent4"/>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grpSp>
      <p:grpSp>
        <p:nvGrpSpPr>
          <p:cNvPr id="16" name="Group 15">
            <a:extLst>
              <a:ext uri="{FF2B5EF4-FFF2-40B4-BE49-F238E27FC236}">
                <a16:creationId xmlns:a16="http://schemas.microsoft.com/office/drawing/2014/main" id="{EDA56610-9456-1649-B33C-C6AF47C20A3A}"/>
              </a:ext>
            </a:extLst>
          </p:cNvPr>
          <p:cNvGrpSpPr/>
          <p:nvPr/>
        </p:nvGrpSpPr>
        <p:grpSpPr>
          <a:xfrm>
            <a:off x="3742296" y="1870101"/>
            <a:ext cx="1647143" cy="1839295"/>
            <a:chOff x="3743065" y="2108643"/>
            <a:chExt cx="1655341" cy="1839295"/>
          </a:xfrm>
        </p:grpSpPr>
        <p:grpSp>
          <p:nvGrpSpPr>
            <p:cNvPr id="60" name="Group 59">
              <a:extLst>
                <a:ext uri="{FF2B5EF4-FFF2-40B4-BE49-F238E27FC236}">
                  <a16:creationId xmlns:a16="http://schemas.microsoft.com/office/drawing/2014/main" id="{01EA1861-1AA3-584F-A2BF-6D975EF47599}"/>
                </a:ext>
              </a:extLst>
            </p:cNvPr>
            <p:cNvGrpSpPr/>
            <p:nvPr/>
          </p:nvGrpSpPr>
          <p:grpSpPr>
            <a:xfrm>
              <a:off x="3743066" y="2108643"/>
              <a:ext cx="1646644" cy="1713066"/>
              <a:chOff x="5197968" y="367366"/>
              <a:chExt cx="1323148" cy="1318338"/>
            </a:xfrm>
            <a:solidFill>
              <a:schemeClr val="tx1"/>
            </a:solidFill>
          </p:grpSpPr>
          <p:sp>
            <p:nvSpPr>
              <p:cNvPr id="61" name="Rectangle 60">
                <a:extLst>
                  <a:ext uri="{FF2B5EF4-FFF2-40B4-BE49-F238E27FC236}">
                    <a16:creationId xmlns:a16="http://schemas.microsoft.com/office/drawing/2014/main" id="{8B2F2C33-E195-1648-A9FF-3C6A4907A600}"/>
                  </a:ext>
                </a:extLst>
              </p:cNvPr>
              <p:cNvSpPr/>
              <p:nvPr/>
            </p:nvSpPr>
            <p:spPr bwMode="auto">
              <a:xfrm>
                <a:off x="5197968" y="367367"/>
                <a:ext cx="1323148" cy="1318337"/>
              </a:xfrm>
              <a:prstGeom prst="rect">
                <a:avLst/>
              </a:prstGeom>
              <a:grpFill/>
              <a:ln w="19050">
                <a:solidFill>
                  <a:schemeClr val="accent2"/>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sp>
            <p:nvSpPr>
              <p:cNvPr id="62" name="Rectangle 61">
                <a:extLst>
                  <a:ext uri="{FF2B5EF4-FFF2-40B4-BE49-F238E27FC236}">
                    <a16:creationId xmlns:a16="http://schemas.microsoft.com/office/drawing/2014/main" id="{09728621-A86D-1E42-9F0E-500C311752C5}"/>
                  </a:ext>
                </a:extLst>
              </p:cNvPr>
              <p:cNvSpPr/>
              <p:nvPr/>
            </p:nvSpPr>
            <p:spPr bwMode="auto">
              <a:xfrm>
                <a:off x="5197968" y="367366"/>
                <a:ext cx="1323148" cy="44421"/>
              </a:xfrm>
              <a:prstGeom prst="rect">
                <a:avLst/>
              </a:prstGeom>
              <a:solidFill>
                <a:schemeClr val="accent2"/>
              </a:solidFill>
              <a:ln w="19050">
                <a:solidFill>
                  <a:schemeClr val="accent2"/>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grpSp>
        <p:sp>
          <p:nvSpPr>
            <p:cNvPr id="63" name="TextBox 62">
              <a:extLst>
                <a:ext uri="{FF2B5EF4-FFF2-40B4-BE49-F238E27FC236}">
                  <a16:creationId xmlns:a16="http://schemas.microsoft.com/office/drawing/2014/main" id="{AEAF56C2-C706-C343-BB8E-A9713C380111}"/>
                </a:ext>
              </a:extLst>
            </p:cNvPr>
            <p:cNvSpPr txBox="1"/>
            <p:nvPr/>
          </p:nvSpPr>
          <p:spPr>
            <a:xfrm>
              <a:off x="3743067" y="2261949"/>
              <a:ext cx="1646643" cy="261610"/>
            </a:xfrm>
            <a:prstGeom prst="rect">
              <a:avLst/>
            </a:prstGeom>
            <a:noFill/>
            <a:ln>
              <a:noFill/>
            </a:ln>
          </p:spPr>
          <p:txBody>
            <a:bodyPr wrap="square" rtlCol="0">
              <a:sp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Test </a:t>
              </a:r>
            </a:p>
          </p:txBody>
        </p:sp>
        <p:grpSp>
          <p:nvGrpSpPr>
            <p:cNvPr id="66" name="Group 65">
              <a:extLst>
                <a:ext uri="{FF2B5EF4-FFF2-40B4-BE49-F238E27FC236}">
                  <a16:creationId xmlns:a16="http://schemas.microsoft.com/office/drawing/2014/main" id="{CE7B88F5-FB54-5641-9364-7AAD0B843883}"/>
                </a:ext>
              </a:extLst>
            </p:cNvPr>
            <p:cNvGrpSpPr/>
            <p:nvPr/>
          </p:nvGrpSpPr>
          <p:grpSpPr>
            <a:xfrm>
              <a:off x="3809404" y="2788318"/>
              <a:ext cx="1515943" cy="983703"/>
              <a:chOff x="60954" y="1608820"/>
              <a:chExt cx="2433172" cy="825112"/>
            </a:xfrm>
          </p:grpSpPr>
          <p:sp>
            <p:nvSpPr>
              <p:cNvPr id="67" name="TextBox 66">
                <a:extLst>
                  <a:ext uri="{FF2B5EF4-FFF2-40B4-BE49-F238E27FC236}">
                    <a16:creationId xmlns:a16="http://schemas.microsoft.com/office/drawing/2014/main" id="{2A6B284D-8E87-0846-AD40-AF966D81BC8A}"/>
                  </a:ext>
                </a:extLst>
              </p:cNvPr>
              <p:cNvSpPr txBox="1"/>
              <p:nvPr/>
            </p:nvSpPr>
            <p:spPr>
              <a:xfrm>
                <a:off x="60957" y="1608820"/>
                <a:ext cx="2433169" cy="236567"/>
              </a:xfrm>
              <a:prstGeom prst="rect">
                <a:avLst/>
              </a:prstGeom>
              <a:noFill/>
              <a:ln w="12700">
                <a:solidFill>
                  <a:schemeClr val="accent2"/>
                </a:solidFill>
              </a:ln>
            </p:spPr>
            <p:txBody>
              <a:bodyPr wrap="square" lIns="64008" rIns="64008" rtlCol="0" anchor="ctr">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40" normalizeH="0" baseline="0" noProof="0" dirty="0">
                    <a:ln>
                      <a:noFill/>
                    </a:ln>
                    <a:solidFill>
                      <a:srgbClr val="D5D9E0">
                        <a:lumMod val="90000"/>
                      </a:srgbClr>
                    </a:solidFill>
                    <a:effectLst/>
                    <a:uLnTx/>
                    <a:uFillTx/>
                    <a:latin typeface="IBM Plex Sans" panose="020B0503050203000203" pitchFamily="34" charset="77"/>
                    <a:ea typeface="+mn-ea"/>
                    <a:cs typeface="+mn-cs"/>
                  </a:rPr>
                  <a:t>Internal / External Testing</a:t>
                </a:r>
              </a:p>
            </p:txBody>
          </p:sp>
          <p:sp>
            <p:nvSpPr>
              <p:cNvPr id="68" name="TextBox 67">
                <a:extLst>
                  <a:ext uri="{FF2B5EF4-FFF2-40B4-BE49-F238E27FC236}">
                    <a16:creationId xmlns:a16="http://schemas.microsoft.com/office/drawing/2014/main" id="{BA3492A8-F052-BB4F-81FF-3DA9C9F6EB8E}"/>
                  </a:ext>
                </a:extLst>
              </p:cNvPr>
              <p:cNvSpPr txBox="1"/>
              <p:nvPr/>
            </p:nvSpPr>
            <p:spPr>
              <a:xfrm>
                <a:off x="60954" y="1906839"/>
                <a:ext cx="2433167" cy="236567"/>
              </a:xfrm>
              <a:prstGeom prst="rect">
                <a:avLst/>
              </a:prstGeom>
              <a:noFill/>
              <a:ln w="12700">
                <a:solidFill>
                  <a:schemeClr val="accent2"/>
                </a:solidFill>
              </a:ln>
            </p:spPr>
            <p:txBody>
              <a:bodyPr wrap="square" lIns="64008" rIns="64008" rtlCol="0" anchor="ctr">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10" normalizeH="0" baseline="0" noProof="0" dirty="0">
                    <a:ln>
                      <a:noFill/>
                    </a:ln>
                    <a:solidFill>
                      <a:srgbClr val="D5D9E0">
                        <a:lumMod val="90000"/>
                      </a:srgbClr>
                    </a:solidFill>
                    <a:effectLst/>
                    <a:uLnTx/>
                    <a:uFillTx/>
                    <a:latin typeface="IBM Plex Sans" panose="020B0503050203000203" pitchFamily="34" charset="77"/>
                    <a:ea typeface="+mn-ea"/>
                    <a:cs typeface="+mn-cs"/>
                  </a:rPr>
                  <a:t>Continuous Assurance</a:t>
                </a:r>
              </a:p>
            </p:txBody>
          </p:sp>
          <p:sp>
            <p:nvSpPr>
              <p:cNvPr id="78" name="TextBox 77">
                <a:extLst>
                  <a:ext uri="{FF2B5EF4-FFF2-40B4-BE49-F238E27FC236}">
                    <a16:creationId xmlns:a16="http://schemas.microsoft.com/office/drawing/2014/main" id="{99166FF4-B62D-AD4E-8BE8-7BC00D753E44}"/>
                  </a:ext>
                </a:extLst>
              </p:cNvPr>
              <p:cNvSpPr txBox="1"/>
              <p:nvPr/>
            </p:nvSpPr>
            <p:spPr>
              <a:xfrm>
                <a:off x="60956" y="2197365"/>
                <a:ext cx="2433170" cy="236567"/>
              </a:xfrm>
              <a:prstGeom prst="rect">
                <a:avLst/>
              </a:prstGeom>
              <a:noFill/>
              <a:ln w="12700">
                <a:solidFill>
                  <a:schemeClr val="accent2"/>
                </a:solidFill>
              </a:ln>
            </p:spPr>
            <p:txBody>
              <a:bodyPr wrap="square" lIns="64008" rIns="64008" rtlCol="0" anchor="ctr">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D5D9E0">
                        <a:lumMod val="90000"/>
                      </a:srgbClr>
                    </a:solidFill>
                    <a:effectLst/>
                    <a:uLnTx/>
                    <a:uFillTx/>
                    <a:latin typeface="IBM Plex Sans" panose="020B0503050203000203" pitchFamily="34" charset="77"/>
                    <a:ea typeface="IBM Plex Sans" charset="0"/>
                    <a:cs typeface="IBM Plex Sans" charset="0"/>
                  </a:rPr>
                  <a:t>Compliance Checking</a:t>
                </a:r>
              </a:p>
            </p:txBody>
          </p:sp>
        </p:grpSp>
        <p:sp>
          <p:nvSpPr>
            <p:cNvPr id="79" name="Right Triangle 78">
              <a:extLst>
                <a:ext uri="{FF2B5EF4-FFF2-40B4-BE49-F238E27FC236}">
                  <a16:creationId xmlns:a16="http://schemas.microsoft.com/office/drawing/2014/main" id="{895C2EC1-C4F4-984E-B9B1-CB1A54AD5F62}"/>
                </a:ext>
              </a:extLst>
            </p:cNvPr>
            <p:cNvSpPr/>
            <p:nvPr/>
          </p:nvSpPr>
          <p:spPr bwMode="auto">
            <a:xfrm rot="5400000">
              <a:off x="4515433" y="3064965"/>
              <a:ext cx="110605" cy="1655341"/>
            </a:xfrm>
            <a:prstGeom prst="rtTriangle">
              <a:avLst/>
            </a:prstGeom>
            <a:solidFill>
              <a:schemeClr val="accent2"/>
            </a:solidFill>
            <a:ln w="19050">
              <a:solidFill>
                <a:schemeClr val="accent2"/>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grpSp>
      <p:sp>
        <p:nvSpPr>
          <p:cNvPr id="9" name="Rectangle 8">
            <a:extLst>
              <a:ext uri="{FF2B5EF4-FFF2-40B4-BE49-F238E27FC236}">
                <a16:creationId xmlns:a16="http://schemas.microsoft.com/office/drawing/2014/main" id="{65AC5928-4CA6-4C4C-8A23-E6832A4A1FBB}"/>
              </a:ext>
            </a:extLst>
          </p:cNvPr>
          <p:cNvSpPr/>
          <p:nvPr/>
        </p:nvSpPr>
        <p:spPr bwMode="auto">
          <a:xfrm>
            <a:off x="219060" y="1687521"/>
            <a:ext cx="5170650" cy="73152"/>
          </a:xfrm>
          <a:prstGeom prst="rect">
            <a:avLst/>
          </a:prstGeom>
          <a:gradFill flip="none" rotWithShape="1">
            <a:gsLst>
              <a:gs pos="51000">
                <a:schemeClr val="accent4"/>
              </a:gs>
              <a:gs pos="100000">
                <a:schemeClr val="accent2"/>
              </a:gs>
              <a:gs pos="0">
                <a:schemeClr val="accent4">
                  <a:lumMod val="60000"/>
                  <a:lumOff val="40000"/>
                </a:schemeClr>
              </a:gs>
            </a:gsLst>
            <a:lin ang="0" scaled="1"/>
            <a:tileRect/>
          </a:gradFill>
          <a:ln w="19050">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sp>
        <p:nvSpPr>
          <p:cNvPr id="103" name="Rectangle 102">
            <a:extLst>
              <a:ext uri="{FF2B5EF4-FFF2-40B4-BE49-F238E27FC236}">
                <a16:creationId xmlns:a16="http://schemas.microsoft.com/office/drawing/2014/main" id="{0C812420-9510-BD48-9EF0-32F40E991C86}"/>
              </a:ext>
            </a:extLst>
          </p:cNvPr>
          <p:cNvSpPr/>
          <p:nvPr/>
        </p:nvSpPr>
        <p:spPr bwMode="auto">
          <a:xfrm>
            <a:off x="5496938" y="1685529"/>
            <a:ext cx="3400041" cy="73152"/>
          </a:xfrm>
          <a:prstGeom prst="rect">
            <a:avLst/>
          </a:prstGeom>
          <a:gradFill flip="none" rotWithShape="1">
            <a:gsLst>
              <a:gs pos="0">
                <a:schemeClr val="accent3"/>
              </a:gs>
              <a:gs pos="100000">
                <a:schemeClr val="accent5"/>
              </a:gs>
            </a:gsLst>
            <a:lin ang="0" scaled="1"/>
            <a:tileRect/>
          </a:gradFill>
          <a:ln w="19050">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sp>
        <p:nvSpPr>
          <p:cNvPr id="106" name="Rectangle 105">
            <a:extLst>
              <a:ext uri="{FF2B5EF4-FFF2-40B4-BE49-F238E27FC236}">
                <a16:creationId xmlns:a16="http://schemas.microsoft.com/office/drawing/2014/main" id="{D413939E-C31A-7649-9901-C6BCB4344E45}"/>
              </a:ext>
            </a:extLst>
          </p:cNvPr>
          <p:cNvSpPr/>
          <p:nvPr/>
        </p:nvSpPr>
        <p:spPr bwMode="auto">
          <a:xfrm>
            <a:off x="6392849" y="1625395"/>
            <a:ext cx="1461409" cy="175547"/>
          </a:xfrm>
          <a:prstGeom prst="rect">
            <a:avLst/>
          </a:prstGeom>
          <a:solidFill>
            <a:schemeClr val="tx1"/>
          </a:solidFill>
          <a:ln w="19050">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gradFill>
                  <a:gsLst>
                    <a:gs pos="100000">
                      <a:srgbClr val="BB8EFF"/>
                    </a:gs>
                    <a:gs pos="0">
                      <a:srgbClr val="8A3FFC"/>
                    </a:gs>
                  </a:gsLst>
                  <a:lin ang="0" scaled="1"/>
                </a:gradFill>
                <a:effectLst/>
                <a:uLnTx/>
                <a:uFillTx/>
                <a:latin typeface="IBM Plex Sans" panose="020B0503050203000203" pitchFamily="34" charset="77"/>
                <a:ea typeface="+mn-ea"/>
                <a:cs typeface="+mn-cs"/>
              </a:rPr>
              <a:t>Sec</a:t>
            </a:r>
            <a:r>
              <a:rPr kumimoji="0" lang="en-US" sz="1200" b="0" i="0" u="none" strike="noStrike" kern="1200" cap="none" spc="0" normalizeH="0" baseline="0" noProof="0" dirty="0">
                <a:ln>
                  <a:noFill/>
                </a:ln>
                <a:gradFill>
                  <a:gsLst>
                    <a:gs pos="100000">
                      <a:srgbClr val="BB8EFF"/>
                    </a:gs>
                    <a:gs pos="0">
                      <a:srgbClr val="8A3FFC"/>
                    </a:gs>
                  </a:gsLst>
                  <a:lin ang="0" scaled="1"/>
                </a:gradFill>
                <a:effectLst/>
                <a:uLnTx/>
                <a:uFillTx/>
                <a:latin typeface="IBM Plex Sans" panose="020B0503050203000203" pitchFamily="34" charset="77"/>
                <a:ea typeface="+mn-ea"/>
                <a:cs typeface="+mn-cs"/>
              </a:rPr>
              <a:t>ure </a:t>
            </a:r>
            <a:r>
              <a:rPr kumimoji="0" lang="en-US" sz="1200" b="1" i="0" u="none" strike="noStrike" kern="1200" cap="none" spc="0" normalizeH="0" baseline="0" noProof="0" dirty="0">
                <a:ln>
                  <a:noFill/>
                </a:ln>
                <a:gradFill>
                  <a:gsLst>
                    <a:gs pos="100000">
                      <a:srgbClr val="BB8EFF"/>
                    </a:gs>
                    <a:gs pos="0">
                      <a:srgbClr val="8A3FFC"/>
                    </a:gs>
                  </a:gsLst>
                  <a:lin ang="0" scaled="1"/>
                </a:gradFill>
                <a:effectLst/>
                <a:uLnTx/>
                <a:uFillTx/>
                <a:latin typeface="IBM Plex Sans" panose="020B0503050203000203" pitchFamily="34" charset="77"/>
                <a:ea typeface="+mn-ea"/>
                <a:cs typeface="+mn-cs"/>
              </a:rPr>
              <a:t>Op</a:t>
            </a:r>
            <a:r>
              <a:rPr kumimoji="0" lang="en-US" sz="1200" b="0" i="0" u="none" strike="noStrike" kern="1200" cap="none" spc="0" normalizeH="0" baseline="0" noProof="0" dirty="0">
                <a:ln>
                  <a:noFill/>
                </a:ln>
                <a:gradFill>
                  <a:gsLst>
                    <a:gs pos="100000">
                      <a:srgbClr val="BB8EFF"/>
                    </a:gs>
                    <a:gs pos="0">
                      <a:srgbClr val="8A3FFC"/>
                    </a:gs>
                  </a:gsLst>
                  <a:lin ang="0" scaled="1"/>
                </a:gradFill>
                <a:effectLst/>
                <a:uLnTx/>
                <a:uFillTx/>
                <a:latin typeface="IBM Plex Sans" panose="020B0503050203000203" pitchFamily="34" charset="77"/>
                <a:ea typeface="+mn-ea"/>
                <a:cs typeface="+mn-cs"/>
              </a:rPr>
              <a:t>eration</a:t>
            </a:r>
            <a:r>
              <a:rPr kumimoji="0" lang="en-US" sz="1200" b="1" i="0" u="none" strike="noStrike" kern="1200" cap="none" spc="0" normalizeH="0" baseline="0" noProof="0" dirty="0">
                <a:ln>
                  <a:noFill/>
                </a:ln>
                <a:gradFill>
                  <a:gsLst>
                    <a:gs pos="100000">
                      <a:srgbClr val="BB8EFF"/>
                    </a:gs>
                    <a:gs pos="0">
                      <a:srgbClr val="8A3FFC"/>
                    </a:gs>
                  </a:gsLst>
                  <a:lin ang="0" scaled="1"/>
                </a:gradFill>
                <a:effectLst/>
                <a:uLnTx/>
                <a:uFillTx/>
                <a:latin typeface="IBM Plex Sans" panose="020B0503050203000203" pitchFamily="34" charset="77"/>
                <a:ea typeface="+mn-ea"/>
                <a:cs typeface="+mn-cs"/>
              </a:rPr>
              <a:t>s</a:t>
            </a:r>
            <a:endParaRPr kumimoji="0" lang="en-US" sz="800" b="1" i="0" u="none" strike="noStrike" kern="1200" cap="none" spc="0" normalizeH="0" baseline="0" noProof="0" dirty="0">
              <a:ln>
                <a:noFill/>
              </a:ln>
              <a:gradFill>
                <a:gsLst>
                  <a:gs pos="100000">
                    <a:srgbClr val="BB8EFF"/>
                  </a:gs>
                  <a:gs pos="0">
                    <a:srgbClr val="8A3FFC"/>
                  </a:gs>
                </a:gsLst>
                <a:lin ang="0" scaled="1"/>
              </a:gradFill>
              <a:effectLst/>
              <a:uLnTx/>
              <a:uFillTx/>
              <a:latin typeface="IBM Plex Sans" panose="020B0503050203000203" pitchFamily="34" charset="77"/>
              <a:ea typeface="+mn-ea"/>
              <a:cs typeface="+mn-cs"/>
            </a:endParaRPr>
          </a:p>
        </p:txBody>
      </p:sp>
      <p:sp>
        <p:nvSpPr>
          <p:cNvPr id="105" name="Rectangle 104">
            <a:extLst>
              <a:ext uri="{FF2B5EF4-FFF2-40B4-BE49-F238E27FC236}">
                <a16:creationId xmlns:a16="http://schemas.microsoft.com/office/drawing/2014/main" id="{90CEB639-B7F1-CD47-BA17-B6492F2AC3B3}"/>
              </a:ext>
            </a:extLst>
          </p:cNvPr>
          <p:cNvSpPr/>
          <p:nvPr/>
        </p:nvSpPr>
        <p:spPr bwMode="auto">
          <a:xfrm>
            <a:off x="2108887" y="1637797"/>
            <a:ext cx="1392722" cy="150444"/>
          </a:xfrm>
          <a:prstGeom prst="rect">
            <a:avLst/>
          </a:prstGeom>
          <a:solidFill>
            <a:schemeClr val="tx1"/>
          </a:solidFill>
          <a:ln w="19050">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gradFill>
                  <a:gsLst>
                    <a:gs pos="100000">
                      <a:srgbClr val="30B0FF"/>
                    </a:gs>
                    <a:gs pos="0">
                      <a:srgbClr val="30B0FF">
                        <a:lumMod val="60000"/>
                        <a:lumOff val="40000"/>
                      </a:srgbClr>
                    </a:gs>
                  </a:gsLst>
                  <a:lin ang="0" scaled="1"/>
                </a:gradFill>
                <a:effectLst/>
                <a:uLnTx/>
                <a:uFillTx/>
                <a:latin typeface="IBM Plex Sans" panose="020B0503050203000203" pitchFamily="34" charset="77"/>
                <a:ea typeface="+mn-ea"/>
                <a:cs typeface="+mn-cs"/>
              </a:rPr>
              <a:t>Dev</a:t>
            </a:r>
            <a:r>
              <a:rPr kumimoji="0" lang="en-US" sz="1200" b="0" i="0" u="none" strike="noStrike" kern="1200" cap="none" spc="0" normalizeH="0" baseline="0" noProof="0" dirty="0">
                <a:ln>
                  <a:noFill/>
                </a:ln>
                <a:gradFill>
                  <a:gsLst>
                    <a:gs pos="100000">
                      <a:srgbClr val="30B0FF"/>
                    </a:gs>
                    <a:gs pos="0">
                      <a:srgbClr val="30B0FF">
                        <a:lumMod val="60000"/>
                        <a:lumOff val="40000"/>
                      </a:srgbClr>
                    </a:gs>
                  </a:gsLst>
                  <a:lin ang="0" scaled="1"/>
                </a:gradFill>
                <a:effectLst/>
                <a:uLnTx/>
                <a:uFillTx/>
                <a:latin typeface="IBM Plex Sans" panose="020B0503050203000203" pitchFamily="34" charset="77"/>
                <a:ea typeface="+mn-ea"/>
                <a:cs typeface="+mn-cs"/>
              </a:rPr>
              <a:t>elop </a:t>
            </a:r>
            <a:r>
              <a:rPr kumimoji="0" lang="en-US" sz="1200" b="1" i="0" u="none" strike="noStrike" kern="1200" cap="none" spc="0" normalizeH="0" baseline="0" noProof="0" dirty="0">
                <a:ln>
                  <a:noFill/>
                </a:ln>
                <a:gradFill>
                  <a:gsLst>
                    <a:gs pos="100000">
                      <a:srgbClr val="30B0FF"/>
                    </a:gs>
                    <a:gs pos="0">
                      <a:srgbClr val="30B0FF">
                        <a:lumMod val="60000"/>
                        <a:lumOff val="40000"/>
                      </a:srgbClr>
                    </a:gs>
                  </a:gsLst>
                  <a:lin ang="0" scaled="1"/>
                </a:gradFill>
                <a:effectLst/>
                <a:uLnTx/>
                <a:uFillTx/>
                <a:latin typeface="IBM Plex Sans" panose="020B0503050203000203" pitchFamily="34" charset="77"/>
                <a:ea typeface="+mn-ea"/>
                <a:cs typeface="+mn-cs"/>
              </a:rPr>
              <a:t>Sec</a:t>
            </a:r>
            <a:r>
              <a:rPr kumimoji="0" lang="en-US" sz="1200" b="0" i="0" u="none" strike="noStrike" kern="1200" cap="none" spc="0" normalizeH="0" baseline="0" noProof="0" dirty="0">
                <a:ln>
                  <a:noFill/>
                </a:ln>
                <a:gradFill>
                  <a:gsLst>
                    <a:gs pos="100000">
                      <a:srgbClr val="30B0FF"/>
                    </a:gs>
                    <a:gs pos="0">
                      <a:srgbClr val="30B0FF">
                        <a:lumMod val="60000"/>
                        <a:lumOff val="40000"/>
                      </a:srgbClr>
                    </a:gs>
                  </a:gsLst>
                  <a:lin ang="0" scaled="1"/>
                </a:gradFill>
                <a:effectLst/>
                <a:uLnTx/>
                <a:uFillTx/>
                <a:latin typeface="IBM Plex Sans" panose="020B0503050203000203" pitchFamily="34" charset="77"/>
                <a:ea typeface="+mn-ea"/>
                <a:cs typeface="+mn-cs"/>
              </a:rPr>
              <a:t>urely</a:t>
            </a:r>
            <a:endParaRPr kumimoji="0" lang="en-US" sz="800" b="1" i="0" u="none" strike="noStrike" kern="1200" cap="none" spc="0" normalizeH="0" baseline="0" noProof="0" dirty="0">
              <a:ln>
                <a:noFill/>
              </a:ln>
              <a:gradFill>
                <a:gsLst>
                  <a:gs pos="100000">
                    <a:srgbClr val="30B0FF"/>
                  </a:gs>
                  <a:gs pos="0">
                    <a:srgbClr val="30B0FF">
                      <a:lumMod val="60000"/>
                      <a:lumOff val="40000"/>
                    </a:srgbClr>
                  </a:gs>
                </a:gsLst>
                <a:lin ang="0" scaled="1"/>
              </a:gradFill>
              <a:effectLst/>
              <a:uLnTx/>
              <a:uFillTx/>
              <a:latin typeface="IBM Plex Sans" panose="020B0503050203000203" pitchFamily="34" charset="77"/>
              <a:ea typeface="+mn-ea"/>
              <a:cs typeface="+mn-cs"/>
            </a:endParaRPr>
          </a:p>
        </p:txBody>
      </p:sp>
      <p:grpSp>
        <p:nvGrpSpPr>
          <p:cNvPr id="81" name="Group 80">
            <a:extLst>
              <a:ext uri="{FF2B5EF4-FFF2-40B4-BE49-F238E27FC236}">
                <a16:creationId xmlns:a16="http://schemas.microsoft.com/office/drawing/2014/main" id="{76C24170-CC5C-904B-87FE-4A1FF77BF55E}"/>
              </a:ext>
            </a:extLst>
          </p:cNvPr>
          <p:cNvGrpSpPr/>
          <p:nvPr/>
        </p:nvGrpSpPr>
        <p:grpSpPr>
          <a:xfrm>
            <a:off x="210312" y="3893485"/>
            <a:ext cx="8685976" cy="138986"/>
            <a:chOff x="415821" y="1401359"/>
            <a:chExt cx="8351570" cy="115899"/>
          </a:xfrm>
        </p:grpSpPr>
        <p:cxnSp>
          <p:nvCxnSpPr>
            <p:cNvPr id="82" name="Straight Arrow Connector 81">
              <a:extLst>
                <a:ext uri="{FF2B5EF4-FFF2-40B4-BE49-F238E27FC236}">
                  <a16:creationId xmlns:a16="http://schemas.microsoft.com/office/drawing/2014/main" id="{1BA9F5D2-33DD-CC43-963F-E2204B47838A}"/>
                </a:ext>
              </a:extLst>
            </p:cNvPr>
            <p:cNvCxnSpPr>
              <a:cxnSpLocks/>
            </p:cNvCxnSpPr>
            <p:nvPr/>
          </p:nvCxnSpPr>
          <p:spPr bwMode="auto">
            <a:xfrm>
              <a:off x="415821" y="1484495"/>
              <a:ext cx="8351570" cy="0"/>
            </a:xfrm>
            <a:prstGeom prst="straightConnector1">
              <a:avLst/>
            </a:prstGeom>
            <a:ln w="57150">
              <a:gradFill flip="none" rotWithShape="1">
                <a:gsLst>
                  <a:gs pos="0">
                    <a:schemeClr val="tx1">
                      <a:lumMod val="85000"/>
                      <a:lumOff val="15000"/>
                    </a:schemeClr>
                  </a:gs>
                  <a:gs pos="68000">
                    <a:schemeClr val="accent6"/>
                  </a:gs>
                  <a:gs pos="36000">
                    <a:schemeClr val="accent6"/>
                  </a:gs>
                  <a:gs pos="100000">
                    <a:schemeClr val="tx1">
                      <a:lumMod val="85000"/>
                      <a:lumOff val="15000"/>
                    </a:schemeClr>
                  </a:gs>
                </a:gsLst>
                <a:lin ang="0" scaled="1"/>
                <a:tileRect/>
              </a:gra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4" name="Rectangle 83">
              <a:extLst>
                <a:ext uri="{FF2B5EF4-FFF2-40B4-BE49-F238E27FC236}">
                  <a16:creationId xmlns:a16="http://schemas.microsoft.com/office/drawing/2014/main" id="{726404E7-1359-4345-82B8-4BB4CE700DEF}"/>
                </a:ext>
              </a:extLst>
            </p:cNvPr>
            <p:cNvSpPr/>
            <p:nvPr/>
          </p:nvSpPr>
          <p:spPr bwMode="auto">
            <a:xfrm>
              <a:off x="4318237" y="1401359"/>
              <a:ext cx="653181" cy="115899"/>
            </a:xfrm>
            <a:prstGeom prst="rect">
              <a:avLst/>
            </a:prstGeom>
            <a:solidFill>
              <a:schemeClr val="tx1"/>
            </a:solidFill>
            <a:ln w="57150">
              <a:noFill/>
              <a:headEnd type="none" w="med" len="med"/>
              <a:tailEnd type="none" w="med" len="med"/>
            </a:ln>
            <a:effectLst/>
          </p:spPr>
          <p:style>
            <a:lnRef idx="1">
              <a:schemeClr val="dk1"/>
            </a:lnRef>
            <a:fillRef idx="0">
              <a:schemeClr val="dk1"/>
            </a:fillRef>
            <a:effectRef idx="0">
              <a:schemeClr val="dk1"/>
            </a:effectRef>
            <a:fontRef idx="minor">
              <a:schemeClr val="tx1"/>
            </a:fontRef>
          </p:style>
          <p:txBody>
            <a:bodyPr vert="horz" wrap="square" lIns="36000" tIns="36000" rIns="36000" bIns="3600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9FA5AD"/>
                  </a:solidFill>
                  <a:effectLst/>
                  <a:uLnTx/>
                  <a:uFillTx/>
                  <a:latin typeface="IBM Plex Sans" panose="020B0503050203000203" pitchFamily="34" charset="77"/>
                  <a:ea typeface="+mn-ea"/>
                  <a:cs typeface="+mn-cs"/>
                </a:rPr>
                <a:t>LEARNING</a:t>
              </a:r>
            </a:p>
          </p:txBody>
        </p:sp>
      </p:grpSp>
      <p:sp>
        <p:nvSpPr>
          <p:cNvPr id="80" name="Footer Placeholder 2">
            <a:extLst>
              <a:ext uri="{FF2B5EF4-FFF2-40B4-BE49-F238E27FC236}">
                <a16:creationId xmlns:a16="http://schemas.microsoft.com/office/drawing/2014/main" id="{5F0ED018-E368-454D-ADFC-D3D44AA57473}"/>
              </a:ext>
            </a:extLst>
          </p:cNvPr>
          <p:cNvSpPr txBox="1">
            <a:spLocks/>
          </p:cNvSpPr>
          <p:nvPr/>
        </p:nvSpPr>
        <p:spPr>
          <a:xfrm>
            <a:off x="202971" y="4837444"/>
            <a:ext cx="4156684" cy="166687"/>
          </a:xfrm>
          <a:prstGeom prst="rect">
            <a:avLst/>
          </a:prstGeom>
        </p:spPr>
        <p:txBody>
          <a:bodyPr vert="horz" lIns="0" tIns="0" rIns="0" bIns="0" rtlCol="0" anchor="ctr"/>
          <a:lstStyle>
            <a:defPPr>
              <a:defRPr lang="en-US"/>
            </a:defPPr>
            <a:lvl1pPr marL="0" marR="0" indent="0" algn="l" defTabSz="685983" rtl="0" eaLnBrk="1" fontAlgn="auto" latinLnBrk="0" hangingPunct="1">
              <a:lnSpc>
                <a:spcPct val="100000"/>
              </a:lnSpc>
              <a:spcBef>
                <a:spcPts val="0"/>
              </a:spcBef>
              <a:spcAft>
                <a:spcPts val="0"/>
              </a:spcAft>
              <a:buClrTx/>
              <a:buSzTx/>
              <a:buFontTx/>
              <a:buNone/>
              <a:tabLst/>
              <a:defRPr sz="600" kern="1200">
                <a:solidFill>
                  <a:srgbClr val="868D95"/>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868D95"/>
                </a:solidFill>
                <a:effectLst/>
                <a:uLnTx/>
                <a:uFillTx/>
                <a:latin typeface="IBM Plex Sans Light"/>
                <a:ea typeface="+mn-ea"/>
                <a:cs typeface="+mn-cs"/>
              </a:rPr>
              <a:t>IBM Security / © 2020 IBM Corporation</a:t>
            </a:r>
            <a:endParaRPr kumimoji="0" lang="en-US" sz="600" b="0" i="0" u="none" strike="noStrike" kern="1200" cap="none" spc="0" normalizeH="0" baseline="0" noProof="0" dirty="0">
              <a:ln>
                <a:noFill/>
              </a:ln>
              <a:solidFill>
                <a:srgbClr val="868D95"/>
              </a:solidFill>
              <a:effectLst/>
              <a:uLnTx/>
              <a:uFillTx/>
              <a:latin typeface="IBM Plex Sans Light"/>
              <a:ea typeface="+mn-ea"/>
              <a:cs typeface="+mn-cs"/>
            </a:endParaRPr>
          </a:p>
        </p:txBody>
      </p:sp>
    </p:spTree>
    <p:extLst>
      <p:ext uri="{BB962C8B-B14F-4D97-AF65-F5344CB8AC3E}">
        <p14:creationId xmlns:p14="http://schemas.microsoft.com/office/powerpoint/2010/main" val="187620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7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3"/>
                                        </p:tgtEl>
                                        <p:attrNameLst>
                                          <p:attrName>style.visibility</p:attrName>
                                        </p:attrNameLst>
                                      </p:cBhvr>
                                      <p:to>
                                        <p:strVal val="visible"/>
                                      </p:to>
                                    </p:set>
                                    <p:animEffect transition="in" filter="fade">
                                      <p:cBhvr>
                                        <p:cTn id="36" dur="500"/>
                                        <p:tgtEl>
                                          <p:spTgt spid="10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6"/>
                                        </p:tgtEl>
                                        <p:attrNameLst>
                                          <p:attrName>style.visibility</p:attrName>
                                        </p:attrNameLst>
                                      </p:cBhvr>
                                      <p:to>
                                        <p:strVal val="visible"/>
                                      </p:to>
                                    </p:set>
                                    <p:animEffect transition="in" filter="fade">
                                      <p:cBhvr>
                                        <p:cTn id="39" dur="500"/>
                                        <p:tgtEl>
                                          <p:spTgt spid="106"/>
                                        </p:tgtEl>
                                      </p:cBhvr>
                                    </p:animEffect>
                                  </p:childTnLst>
                                </p:cTn>
                              </p:par>
                              <p:par>
                                <p:cTn id="40" presetID="10"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81"/>
                                        </p:tgtEl>
                                        <p:attrNameLst>
                                          <p:attrName>style.visibility</p:attrName>
                                        </p:attrNameLst>
                                      </p:cBhvr>
                                      <p:to>
                                        <p:strVal val="visible"/>
                                      </p:to>
                                    </p:set>
                                    <p:animEffect transition="in" filter="wipe(left)">
                                      <p:cBhvr>
                                        <p:cTn id="51"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3" grpId="0" animBg="1"/>
      <p:bldP spid="106" grpId="0" animBg="1"/>
      <p:bldP spid="105" grpId="0" animBg="1"/>
    </p:bldLst>
  </p:timing>
</p:sld>
</file>

<file path=ppt/theme/theme1.xml><?xml version="1.0" encoding="utf-8"?>
<a:theme xmlns:a="http://schemas.openxmlformats.org/drawingml/2006/main" name="IBM Security 2020 template">
  <a:themeElements>
    <a:clrScheme name="IBM Security template (dark)">
      <a:dk1>
        <a:srgbClr val="FFFFFF"/>
      </a:dk1>
      <a:lt1>
        <a:srgbClr val="000000"/>
      </a:lt1>
      <a:dk2>
        <a:srgbClr val="F2F3F8"/>
      </a:dk2>
      <a:lt2>
        <a:srgbClr val="373C41"/>
      </a:lt2>
      <a:accent1>
        <a:srgbClr val="D5D9E0"/>
      </a:accent1>
      <a:accent2>
        <a:srgbClr val="0061FF"/>
      </a:accent2>
      <a:accent3>
        <a:srgbClr val="8A3FFC"/>
      </a:accent3>
      <a:accent4>
        <a:srgbClr val="30B0FF"/>
      </a:accent4>
      <a:accent5>
        <a:srgbClr val="BB8EFF"/>
      </a:accent5>
      <a:accent6>
        <a:srgbClr val="9FA5AD"/>
      </a:accent6>
      <a:hlink>
        <a:srgbClr val="4088FC"/>
      </a:hlink>
      <a:folHlink>
        <a:srgbClr val="4088FC"/>
      </a:folHlink>
    </a:clrScheme>
    <a:fontScheme name="IBM Plex">
      <a:majorFont>
        <a:latin typeface="IBM Plex Sans SemiBold"/>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IBM Plex Sans" panose="020B0503050203000203"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bg1"/>
            </a:solidFill>
            <a:latin typeface="IBM Plex Sans" charset="0"/>
            <a:ea typeface="IBM Plex Sans" charset="0"/>
            <a:cs typeface="IBM Plex Sans" charset="0"/>
          </a:defRPr>
        </a:defPPr>
      </a:lstStyle>
    </a:txDef>
  </a:objectDefaults>
  <a:extraClrSchemeLst/>
  <a:custClrLst>
    <a:custClr name="Cool Gray 100">
      <a:srgbClr val="13171A"/>
    </a:custClr>
    <a:custClr name="Cool Gray 90">
      <a:srgbClr val="242A2E"/>
    </a:custClr>
    <a:custClr name="Cool Gray 80">
      <a:srgbClr val="373D42"/>
    </a:custClr>
    <a:custClr name="Cool Gray 70">
      <a:srgbClr val="50565B"/>
    </a:custClr>
    <a:custClr name="Cool Gray 60">
      <a:srgbClr val="697077"/>
    </a:custClr>
    <a:custClr name="Cool Gray 50">
      <a:srgbClr val="868D95"/>
    </a:custClr>
    <a:custClr name="Cool Gray 40">
      <a:srgbClr val="9FA5AD"/>
    </a:custClr>
    <a:custClr name="Cool Gray 30">
      <a:srgbClr val="B9BFC7"/>
    </a:custClr>
    <a:custClr name="Cool Gray 20">
      <a:srgbClr val="D5D9E0"/>
    </a:custClr>
    <a:custClr name="Cool Gray 10">
      <a:srgbClr val="F2F4F8"/>
    </a:custClr>
    <a:custClr name="Blue 100">
      <a:srgbClr val="051243"/>
    </a:custClr>
    <a:custClr name="Blue 90">
      <a:srgbClr val="061F80"/>
    </a:custClr>
    <a:custClr name="Blue 80">
      <a:srgbClr val="0530AD"/>
    </a:custClr>
    <a:custClr name="Blue 70">
      <a:srgbClr val="054ADA"/>
    </a:custClr>
    <a:custClr name="Blue 60">
      <a:srgbClr val="0062FF"/>
    </a:custClr>
    <a:custClr name="Blue 50">
      <a:srgbClr val="408BFC"/>
    </a:custClr>
    <a:custClr name="Blue 40">
      <a:srgbClr val="6EA6FF"/>
    </a:custClr>
    <a:custClr name="Blue 30">
      <a:srgbClr val="97C1FF"/>
    </a:custClr>
    <a:custClr name="Blue 20">
      <a:srgbClr val="C9DEFF"/>
    </a:custClr>
    <a:custClr name="Blue 10">
      <a:srgbClr val="EDF4FF"/>
    </a:custClr>
    <a:custClr name="Purple 100">
      <a:srgbClr val="1E1033"/>
    </a:custClr>
    <a:custClr name="Purple 90">
      <a:srgbClr val="38146B"/>
    </a:custClr>
    <a:custClr name="Purple 80">
      <a:srgbClr val="4F2196"/>
    </a:custClr>
    <a:custClr name="Purple 70">
      <a:srgbClr val="6E32C9"/>
    </a:custClr>
    <a:custClr name="Purple 60">
      <a:srgbClr val="8A3FFC"/>
    </a:custClr>
    <a:custClr name="Purple 50">
      <a:srgbClr val="A66EFA"/>
    </a:custClr>
    <a:custClr name="Purple 40">
      <a:srgbClr val="BB8EFF"/>
    </a:custClr>
    <a:custClr name="Purple 30">
      <a:srgbClr val="D0B0FF"/>
    </a:custClr>
    <a:custClr name="Purple 20">
      <a:srgbClr val="E6D6FF"/>
    </a:custClr>
    <a:custClr name="Purple 10">
      <a:srgbClr val="F7F1FF"/>
    </a:custClr>
    <a:custClr name="Cyan 100">
      <a:srgbClr val="07192B"/>
    </a:custClr>
    <a:custClr name="Cyan 90">
      <a:srgbClr val="002B50"/>
    </a:custClr>
    <a:custClr name="Cyan 80">
      <a:srgbClr val="003D73"/>
    </a:custClr>
    <a:custClr name="Cyan 70">
      <a:srgbClr val="0058A1"/>
    </a:custClr>
    <a:custClr name="Cyan 60">
      <a:srgbClr val="0072C3"/>
    </a:custClr>
    <a:custClr name="Cyan 50">
      <a:srgbClr val="1191E6"/>
    </a:custClr>
    <a:custClr name="Cyan 40">
      <a:srgbClr val="30B0FF"/>
    </a:custClr>
    <a:custClr name="Cyan 30">
      <a:srgbClr val="6CCAFF"/>
    </a:custClr>
    <a:custClr name="Cyan 20">
      <a:srgbClr val="B3E6FF"/>
    </a:custClr>
    <a:custClr name="Cyan 10">
      <a:srgbClr val="E3F6FF"/>
    </a:custClr>
    <a:custClr name="Red 100">
      <a:srgbClr val="2C080A"/>
    </a:custClr>
    <a:custClr name="Red 90">
      <a:srgbClr val="570408"/>
    </a:custClr>
    <a:custClr name="Red 80">
      <a:srgbClr val="750E13"/>
    </a:custClr>
    <a:custClr name="Red 70">
      <a:srgbClr val="A51920"/>
    </a:custClr>
    <a:custClr name="Red 60">
      <a:srgbClr val="DA1E28"/>
    </a:custClr>
    <a:custClr name="Red 50">
      <a:srgbClr val="FB4B53"/>
    </a:custClr>
    <a:custClr name="Red 40">
      <a:srgbClr val="FF767C"/>
    </a:custClr>
    <a:custClr name="Red 30">
      <a:srgbClr val="FFA4A9"/>
    </a:custClr>
    <a:custClr name="Red 20">
      <a:srgbClr val="FCD0D3"/>
    </a:custClr>
    <a:custClr name="Red 10">
      <a:srgbClr val="FFF0F1"/>
    </a:custClr>
  </a:custClrLst>
  <a:extLst>
    <a:ext uri="{05A4C25C-085E-4340-85A3-A5531E510DB2}">
      <thm15:themeFamily xmlns:thm15="http://schemas.microsoft.com/office/thememl/2012/main" name="Presentation1" id="{38DBAA9B-2D50-D645-B2AF-5D3074B98AF5}" vid="{CA1BDD10-63A1-DD46-AA51-019D0502DACA}"/>
    </a:ext>
  </a:extLst>
</a:theme>
</file>

<file path=ppt/theme/theme2.xml><?xml version="1.0" encoding="utf-8"?>
<a:theme xmlns:a="http://schemas.openxmlformats.org/drawingml/2006/main" name="IBM Security 16x9 Default Template">
  <a:themeElements>
    <a:clrScheme name="Custom 2">
      <a:dk1>
        <a:srgbClr val="12161A"/>
      </a:dk1>
      <a:lt1>
        <a:srgbClr val="040F44"/>
      </a:lt1>
      <a:dk2>
        <a:srgbClr val="F1F3F8"/>
      </a:dk2>
      <a:lt2>
        <a:srgbClr val="FFFFFF"/>
      </a:lt2>
      <a:accent1>
        <a:srgbClr val="6BA3FF"/>
      </a:accent1>
      <a:accent2>
        <a:srgbClr val="0069FF"/>
      </a:accent2>
      <a:accent3>
        <a:srgbClr val="0043DD"/>
      </a:accent3>
      <a:accent4>
        <a:srgbClr val="A96AFF"/>
      </a:accent4>
      <a:accent5>
        <a:srgbClr val="320563"/>
      </a:accent5>
      <a:accent6>
        <a:srgbClr val="D92B6C"/>
      </a:accent6>
      <a:hlink>
        <a:srgbClr val="0069FF"/>
      </a:hlink>
      <a:folHlink>
        <a:srgbClr val="E0E0E0"/>
      </a:folHlink>
    </a:clrScheme>
    <a:fontScheme name="Test">
      <a:majorFont>
        <a:latin typeface="IBMPlexSans"/>
        <a:ea typeface=""/>
        <a:cs typeface=""/>
      </a:majorFont>
      <a:minorFont>
        <a:latin typeface="IBMPlex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spPr>
      <a:bodyPr wrap="square" lIns="0" rtlCol="0" anchor="ctr">
        <a:noAutofit/>
      </a:bodyPr>
      <a:lstStyle>
        <a:defPPr algn="l" defTabSz="617220" fontAlgn="auto">
          <a:spcBef>
            <a:spcPts val="600"/>
          </a:spcBef>
          <a:spcAft>
            <a:spcPts val="0"/>
          </a:spcAft>
          <a:defRPr sz="1000" spc="-20" dirty="0">
            <a:solidFill>
              <a:schemeClr val="bg1"/>
            </a:solidFill>
            <a:latin typeface="IBM Plex Sans" panose="020B0503050203000203" pitchFamily="34" charset="77"/>
            <a:cs typeface="Arial" charset="0"/>
          </a:defRPr>
        </a:defPPr>
      </a:lstStyle>
    </a:spDef>
    <a:lnDef>
      <a:spPr>
        <a:ln w="19050">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grpFill/>
        <a:ln w="12700" cap="flat">
          <a:noFill/>
          <a:miter lim="400000"/>
        </a:ln>
        <a:effectLst/>
        <a:sp3d/>
      </a:spPr>
      <a:bodyPr rot="0" spcFirstLastPara="1" vertOverflow="overflow" horzOverflow="overflow" vert="horz" wrap="square" lIns="0" tIns="0" rIns="0" bIns="0" numCol="1" spcCol="38100" rtlCol="0" anchor="t">
        <a:spAutoFit/>
      </a:bodyPr>
      <a:lstStyle>
        <a:defPPr marL="114300" marR="0" indent="-114300" algn="l" defTabSz="914400" rtl="0" eaLnBrk="1" fontAlgn="base" latinLnBrk="0" hangingPunct="1">
          <a:lnSpc>
            <a:spcPct val="100000"/>
          </a:lnSpc>
          <a:spcBef>
            <a:spcPts val="600"/>
          </a:spcBef>
          <a:spcAft>
            <a:spcPct val="0"/>
          </a:spcAft>
          <a:buClrTx/>
          <a:buSzTx/>
          <a:buFont typeface="System Font Regular"/>
          <a:buChar char="–"/>
          <a:defRPr kumimoji="0" sz="1000" b="0" i="0" u="none" strike="noStrike" kern="1200" cap="none" spc="0" normalizeH="0" baseline="0" noProof="0" dirty="0">
            <a:ln>
              <a:noFill/>
            </a:ln>
            <a:solidFill>
              <a:srgbClr val="FFFFFF"/>
            </a:solidFill>
            <a:effectLst/>
            <a:uLnTx/>
            <a:uFillTx/>
            <a:latin typeface="+mn-lt"/>
            <a:ea typeface="ＭＳ Ｐゴシック" pitchFamily="34" charset="-128"/>
            <a:cs typeface="Arial" charset="0"/>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IBMSecurity_Template_2018-09-07" id="{9B0C2141-BF3C-6D42-8EB6-446DB4407DC8}" vid="{561E398E-0027-B240-B917-8519148CD4D9}"/>
    </a:ext>
  </a:extLst>
</a:theme>
</file>

<file path=ppt/theme/theme3.xml><?xml version="1.0" encoding="utf-8"?>
<a:theme xmlns:a="http://schemas.openxmlformats.org/drawingml/2006/main" name="IBM Security Master Template - Plex">
  <a:themeElements>
    <a:clrScheme name="Custom 2">
      <a:dk1>
        <a:srgbClr val="FFFFFF"/>
      </a:dk1>
      <a:lt1>
        <a:srgbClr val="000000"/>
      </a:lt1>
      <a:dk2>
        <a:srgbClr val="F2F3F8"/>
      </a:dk2>
      <a:lt2>
        <a:srgbClr val="373C41"/>
      </a:lt2>
      <a:accent1>
        <a:srgbClr val="D5D9E0"/>
      </a:accent1>
      <a:accent2>
        <a:srgbClr val="0061FF"/>
      </a:accent2>
      <a:accent3>
        <a:srgbClr val="8A3FFC"/>
      </a:accent3>
      <a:accent4>
        <a:srgbClr val="30B0FF"/>
      </a:accent4>
      <a:accent5>
        <a:srgbClr val="BB8EFF"/>
      </a:accent5>
      <a:accent6>
        <a:srgbClr val="9FA5AD"/>
      </a:accent6>
      <a:hlink>
        <a:srgbClr val="4088FC"/>
      </a:hlink>
      <a:folHlink>
        <a:srgbClr val="4088FC"/>
      </a:folHlink>
    </a:clrScheme>
    <a:fontScheme name="Test">
      <a:majorFont>
        <a:latin typeface="IBMPlexSans"/>
        <a:ea typeface=""/>
        <a:cs typeface=""/>
      </a:majorFont>
      <a:minorFont>
        <a:latin typeface="IBMPlex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miter lim="800000"/>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1400" b="0" i="0" u="none" strike="noStrike" cap="none" normalizeH="0" baseline="0" dirty="0" smtClean="0">
            <a:ln>
              <a:noFill/>
            </a:ln>
            <a:solidFill>
              <a:srgbClr val="191919"/>
            </a:solidFill>
            <a:effectLst/>
            <a:latin typeface="IBM Plex Sans" panose="020B0503050203000203" pitchFamily="34" charset="77"/>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bg1"/>
            </a:solidFill>
            <a:latin typeface="IBM Plex Sans" charset="0"/>
            <a:ea typeface="IBM Plex Sans" charset="0"/>
            <a:cs typeface="IBM Plex Sans" charset="0"/>
          </a:defRPr>
        </a:defPPr>
      </a:lstStyle>
    </a:txDef>
  </a:objectDefaults>
  <a:extraClrSchemeLst/>
  <a:custClrLst>
    <a:custClr name="Cool Gray 100">
      <a:srgbClr val="13171A"/>
    </a:custClr>
    <a:custClr name="Cool Gray 90">
      <a:srgbClr val="242A2E"/>
    </a:custClr>
    <a:custClr name="Cool Gray 80">
      <a:srgbClr val="373D42"/>
    </a:custClr>
    <a:custClr name="Cool Gray 70">
      <a:srgbClr val="50565B"/>
    </a:custClr>
    <a:custClr name="Cool Gray 60">
      <a:srgbClr val="697077"/>
    </a:custClr>
    <a:custClr name="Cool Gray 50">
      <a:srgbClr val="868D95"/>
    </a:custClr>
    <a:custClr name="Cool Gray 40">
      <a:srgbClr val="9FA5AD"/>
    </a:custClr>
    <a:custClr name="Cool Gray 30">
      <a:srgbClr val="B9BFC7"/>
    </a:custClr>
    <a:custClr name="Cool Gray 20">
      <a:srgbClr val="D5D9E0"/>
    </a:custClr>
    <a:custClr name="Cool Gray 10">
      <a:srgbClr val="F2F4F8"/>
    </a:custClr>
    <a:custClr name="Blue 100">
      <a:srgbClr val="051243"/>
    </a:custClr>
    <a:custClr name="Blue 90">
      <a:srgbClr val="061F80"/>
    </a:custClr>
    <a:custClr name="Blue 80">
      <a:srgbClr val="0530AD"/>
    </a:custClr>
    <a:custClr name="Blue 70">
      <a:srgbClr val="054ADA"/>
    </a:custClr>
    <a:custClr name="Blue 60">
      <a:srgbClr val="0062FF"/>
    </a:custClr>
    <a:custClr name="Blue 50">
      <a:srgbClr val="408BFC"/>
    </a:custClr>
    <a:custClr name="Blue 40">
      <a:srgbClr val="6EA6FF"/>
    </a:custClr>
    <a:custClr name="Blue 30">
      <a:srgbClr val="97C1FF"/>
    </a:custClr>
    <a:custClr name="Blue 20">
      <a:srgbClr val="C9DEFF"/>
    </a:custClr>
    <a:custClr name="Blue 10">
      <a:srgbClr val="EDF4FF"/>
    </a:custClr>
    <a:custClr name="Purple 100">
      <a:srgbClr val="1E1033"/>
    </a:custClr>
    <a:custClr name="Purple 90">
      <a:srgbClr val="38146B"/>
    </a:custClr>
    <a:custClr name="Purple 80">
      <a:srgbClr val="4F2196"/>
    </a:custClr>
    <a:custClr name="Purple 70">
      <a:srgbClr val="6E32C9"/>
    </a:custClr>
    <a:custClr name="Purple 60">
      <a:srgbClr val="8A3FFC"/>
    </a:custClr>
    <a:custClr name="Purple 50">
      <a:srgbClr val="A66EFA"/>
    </a:custClr>
    <a:custClr name="Purple 40">
      <a:srgbClr val="BB8EFF"/>
    </a:custClr>
    <a:custClr name="Purple 30">
      <a:srgbClr val="D0B0FF"/>
    </a:custClr>
    <a:custClr name="Purple 20">
      <a:srgbClr val="E6D6FF"/>
    </a:custClr>
    <a:custClr name="Purple 10">
      <a:srgbClr val="F7F1FF"/>
    </a:custClr>
    <a:custClr name="Cyan 100">
      <a:srgbClr val="07192B"/>
    </a:custClr>
    <a:custClr name="Cyan 90">
      <a:srgbClr val="002B50"/>
    </a:custClr>
    <a:custClr name="Cyan 80">
      <a:srgbClr val="003D73"/>
    </a:custClr>
    <a:custClr name="Cyan 70">
      <a:srgbClr val="0058A1"/>
    </a:custClr>
    <a:custClr name="Cyan 60">
      <a:srgbClr val="0072C3"/>
    </a:custClr>
    <a:custClr name="Cyan 50">
      <a:srgbClr val="1191E6"/>
    </a:custClr>
    <a:custClr name="Cyan 40">
      <a:srgbClr val="30B0FF"/>
    </a:custClr>
    <a:custClr name="Cyan 30">
      <a:srgbClr val="6CCAFF"/>
    </a:custClr>
    <a:custClr name="Cyan 20">
      <a:srgbClr val="B3E6FF"/>
    </a:custClr>
    <a:custClr name="Cyan 10">
      <a:srgbClr val="E3F6FF"/>
    </a:custClr>
    <a:custClr name="Red 100">
      <a:srgbClr val="2C080A"/>
    </a:custClr>
    <a:custClr name="Red 90">
      <a:srgbClr val="570408"/>
    </a:custClr>
    <a:custClr name="Red 80">
      <a:srgbClr val="750E13"/>
    </a:custClr>
    <a:custClr name="Red 70">
      <a:srgbClr val="A51920"/>
    </a:custClr>
    <a:custClr name="Red 60">
      <a:srgbClr val="DA1E28"/>
    </a:custClr>
    <a:custClr name="Red 50">
      <a:srgbClr val="FB4B53"/>
    </a:custClr>
    <a:custClr name="Red 40">
      <a:srgbClr val="FF767C"/>
    </a:custClr>
    <a:custClr name="Red 30">
      <a:srgbClr val="FFA4A9"/>
    </a:custClr>
    <a:custClr name="Red 20">
      <a:srgbClr val="FCD0D3"/>
    </a:custClr>
    <a:custClr name="Red 10">
      <a:srgbClr val="FFF0F1"/>
    </a:custClr>
  </a:custClrLst>
  <a:extLst>
    <a:ext uri="{05A4C25C-085E-4340-85A3-A5531E510DB2}">
      <thm15:themeFamily xmlns:thm15="http://schemas.microsoft.com/office/thememl/2012/main" name="IBM_Security_Master_Presentation_2019_v01_Plex" id="{D72EEDD1-BC77-CE45-99A3-DB838031B90E}" vid="{D1BF15CA-E4E2-C641-A5E3-CDCEFDF8D877}"/>
    </a:ext>
  </a:extLst>
</a:theme>
</file>

<file path=ppt/theme/theme4.xml><?xml version="1.0" encoding="utf-8"?>
<a:theme xmlns:a="http://schemas.openxmlformats.org/drawingml/2006/main" name="IBM BxD 2018 black background">
  <a:themeElements>
    <a:clrScheme name="Custom 53">
      <a:dk1>
        <a:srgbClr val="FFFFFF"/>
      </a:dk1>
      <a:lt1>
        <a:srgbClr val="000000"/>
      </a:lt1>
      <a:dk2>
        <a:srgbClr val="565656"/>
      </a:dk2>
      <a:lt2>
        <a:srgbClr val="F3F3F3"/>
      </a:lt2>
      <a:accent1>
        <a:srgbClr val="757575"/>
      </a:accent1>
      <a:accent2>
        <a:srgbClr val="0F6DFF"/>
      </a:accent2>
      <a:accent3>
        <a:srgbClr val="D6316C"/>
      </a:accent3>
      <a:accent4>
        <a:srgbClr val="914BFA"/>
      </a:accent4>
      <a:accent5>
        <a:srgbClr val="008280"/>
      </a:accent5>
      <a:accent6>
        <a:srgbClr val="6E757D"/>
      </a:accent6>
      <a:hlink>
        <a:srgbClr val="0E6FFF"/>
      </a:hlink>
      <a:folHlink>
        <a:srgbClr val="6BA5FF"/>
      </a:folHlink>
    </a:clrScheme>
    <a:fontScheme name="IBM Plex">
      <a:majorFont>
        <a:latin typeface="IBM Plex Sans SemiBold"/>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Cool Gray 100">
      <a:srgbClr val="13171A"/>
    </a:custClr>
    <a:custClr name="Cool Gray 90">
      <a:srgbClr val="242A2E"/>
    </a:custClr>
    <a:custClr name="Cool Gray 80">
      <a:srgbClr val="373D42"/>
    </a:custClr>
    <a:custClr name="Cool Gray 70">
      <a:srgbClr val="50565B"/>
    </a:custClr>
    <a:custClr name="Cool Gray 60">
      <a:srgbClr val="697077"/>
    </a:custClr>
    <a:custClr name="Cool Gray 50">
      <a:srgbClr val="868D95"/>
    </a:custClr>
    <a:custClr name="Cool Gray 40">
      <a:srgbClr val="9FA5AD"/>
    </a:custClr>
    <a:custClr name="Cool Gray 30">
      <a:srgbClr val="B9BFC7"/>
    </a:custClr>
    <a:custClr name="Cool Gray 20">
      <a:srgbClr val="D5D9E0"/>
    </a:custClr>
    <a:custClr name="Cool Gray 10">
      <a:srgbClr val="F2F4F8"/>
    </a:custClr>
    <a:custClr name="Blue 100">
      <a:srgbClr val="051243"/>
    </a:custClr>
    <a:custClr name="Blue 90">
      <a:srgbClr val="061F80"/>
    </a:custClr>
    <a:custClr name="Blue 80">
      <a:srgbClr val="0530AD"/>
    </a:custClr>
    <a:custClr name="Blue 70">
      <a:srgbClr val="054ADA"/>
    </a:custClr>
    <a:custClr name="Blue 60">
      <a:srgbClr val="0062FF"/>
    </a:custClr>
    <a:custClr name="Blue 50">
      <a:srgbClr val="408BFC"/>
    </a:custClr>
    <a:custClr name="Blue 40">
      <a:srgbClr val="6EA6FF"/>
    </a:custClr>
    <a:custClr name="Blue 30">
      <a:srgbClr val="97C1FF"/>
    </a:custClr>
    <a:custClr name="Blue 20">
      <a:srgbClr val="C9DEFF"/>
    </a:custClr>
    <a:custClr name="Blue 10">
      <a:srgbClr val="EDF4FF"/>
    </a:custClr>
    <a:custClr name="Purple 100">
      <a:srgbClr val="1E1033"/>
    </a:custClr>
    <a:custClr name="Purple 90">
      <a:srgbClr val="38146B"/>
    </a:custClr>
    <a:custClr name="Purple 80">
      <a:srgbClr val="4F2196"/>
    </a:custClr>
    <a:custClr name="Purple 70">
      <a:srgbClr val="6E32C9"/>
    </a:custClr>
    <a:custClr name="Purple 60">
      <a:srgbClr val="8A3FFC"/>
    </a:custClr>
    <a:custClr name="Purple 50">
      <a:srgbClr val="A66EFA"/>
    </a:custClr>
    <a:custClr name="Purple 40">
      <a:srgbClr val="BB8EFF"/>
    </a:custClr>
    <a:custClr name="Purple 30">
      <a:srgbClr val="D0B0FF"/>
    </a:custClr>
    <a:custClr name="Purple 20">
      <a:srgbClr val="E6D6FF"/>
    </a:custClr>
    <a:custClr name="Purple 10">
      <a:srgbClr val="F7F1FF"/>
    </a:custClr>
    <a:custClr name="Cyan 100">
      <a:srgbClr val="07192B"/>
    </a:custClr>
    <a:custClr name="Cyan 90">
      <a:srgbClr val="002B50"/>
    </a:custClr>
    <a:custClr name="Cyan 80">
      <a:srgbClr val="003D73"/>
    </a:custClr>
    <a:custClr name="Cyan 70">
      <a:srgbClr val="0058A1"/>
    </a:custClr>
    <a:custClr name="Cyan 60">
      <a:srgbClr val="0072C3"/>
    </a:custClr>
    <a:custClr name="Cyan 50">
      <a:srgbClr val="1191E6"/>
    </a:custClr>
    <a:custClr name="Cyan 40">
      <a:srgbClr val="30B0FF"/>
    </a:custClr>
    <a:custClr name="Cyan 30">
      <a:srgbClr val="6CCAFF"/>
    </a:custClr>
    <a:custClr name="Cyan 20">
      <a:srgbClr val="B3E6FF"/>
    </a:custClr>
    <a:custClr name="Cyan 10">
      <a:srgbClr val="E3F6FF"/>
    </a:custClr>
    <a:custClr name="Red 100">
      <a:srgbClr val="2C080A"/>
    </a:custClr>
    <a:custClr name="Red 90">
      <a:srgbClr val="570408"/>
    </a:custClr>
    <a:custClr name="Red 80">
      <a:srgbClr val="750E13"/>
    </a:custClr>
    <a:custClr name="Red 70">
      <a:srgbClr val="A51920"/>
    </a:custClr>
    <a:custClr name="Red 60">
      <a:srgbClr val="DA1E28"/>
    </a:custClr>
    <a:custClr name="Red 50">
      <a:srgbClr val="FB4B53"/>
    </a:custClr>
    <a:custClr name="Red 40">
      <a:srgbClr val="FF767C"/>
    </a:custClr>
    <a:custClr name="Red 30">
      <a:srgbClr val="FFA4A9"/>
    </a:custClr>
    <a:custClr name="Red 20">
      <a:srgbClr val="FCD0D3"/>
    </a:custClr>
    <a:custClr name="Red 10">
      <a:srgbClr val="FFF0F1"/>
    </a:custClr>
  </a:custClrLst>
  <a:extLst>
    <a:ext uri="{05A4C25C-085E-4340-85A3-A5531E510DB2}">
      <thm15:themeFamily xmlns:thm15="http://schemas.microsoft.com/office/thememl/2012/main" name="IBM_Master_Presentation_1124_V01_Plex.pptx" id="{80B8559C-7CF0-5B40-975D-B007EC7BCB16}" vid="{15B3B518-7CF1-234E-B76B-F16347DE476D}"/>
    </a:ext>
  </a:extLst>
</a:theme>
</file>

<file path=ppt/theme/theme5.xml><?xml version="1.0" encoding="utf-8"?>
<a:theme xmlns:a="http://schemas.openxmlformats.org/drawingml/2006/main" name="IBM BxD 2018 black background">
  <a:themeElements>
    <a:clrScheme name="Custom 53">
      <a:dk1>
        <a:srgbClr val="FFFFFF"/>
      </a:dk1>
      <a:lt1>
        <a:srgbClr val="000000"/>
      </a:lt1>
      <a:dk2>
        <a:srgbClr val="565656"/>
      </a:dk2>
      <a:lt2>
        <a:srgbClr val="F3F3F3"/>
      </a:lt2>
      <a:accent1>
        <a:srgbClr val="757575"/>
      </a:accent1>
      <a:accent2>
        <a:srgbClr val="0F6DFF"/>
      </a:accent2>
      <a:accent3>
        <a:srgbClr val="D6316C"/>
      </a:accent3>
      <a:accent4>
        <a:srgbClr val="914BFA"/>
      </a:accent4>
      <a:accent5>
        <a:srgbClr val="008280"/>
      </a:accent5>
      <a:accent6>
        <a:srgbClr val="6E757D"/>
      </a:accent6>
      <a:hlink>
        <a:srgbClr val="0E6FFF"/>
      </a:hlink>
      <a:folHlink>
        <a:srgbClr val="6BA5FF"/>
      </a:folHlink>
    </a:clrScheme>
    <a:fontScheme name="IBM Plex">
      <a:majorFont>
        <a:latin typeface="IBM Plex Sans SemiBold"/>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Cool Gray 100">
      <a:srgbClr val="13171A"/>
    </a:custClr>
    <a:custClr name="Cool Gray 90">
      <a:srgbClr val="242A2E"/>
    </a:custClr>
    <a:custClr name="Cool Gray 80">
      <a:srgbClr val="373D42"/>
    </a:custClr>
    <a:custClr name="Cool Gray 70">
      <a:srgbClr val="50565B"/>
    </a:custClr>
    <a:custClr name="Cool Gray 60">
      <a:srgbClr val="697077"/>
    </a:custClr>
    <a:custClr name="Cool Gray 50">
      <a:srgbClr val="868D95"/>
    </a:custClr>
    <a:custClr name="Cool Gray 40">
      <a:srgbClr val="9FA5AD"/>
    </a:custClr>
    <a:custClr name="Cool Gray 30">
      <a:srgbClr val="B9BFC7"/>
    </a:custClr>
    <a:custClr name="Cool Gray 20">
      <a:srgbClr val="D5D9E0"/>
    </a:custClr>
    <a:custClr name="Cool Gray 10">
      <a:srgbClr val="F2F4F8"/>
    </a:custClr>
    <a:custClr name="Blue 100">
      <a:srgbClr val="051243"/>
    </a:custClr>
    <a:custClr name="Blue 90">
      <a:srgbClr val="061F80"/>
    </a:custClr>
    <a:custClr name="Blue 80">
      <a:srgbClr val="0530AD"/>
    </a:custClr>
    <a:custClr name="Blue 70">
      <a:srgbClr val="054ADA"/>
    </a:custClr>
    <a:custClr name="Blue 60">
      <a:srgbClr val="0062FF"/>
    </a:custClr>
    <a:custClr name="Blue 50">
      <a:srgbClr val="408BFC"/>
    </a:custClr>
    <a:custClr name="Blue 40">
      <a:srgbClr val="6EA6FF"/>
    </a:custClr>
    <a:custClr name="Blue 30">
      <a:srgbClr val="97C1FF"/>
    </a:custClr>
    <a:custClr name="Blue 20">
      <a:srgbClr val="C9DEFF"/>
    </a:custClr>
    <a:custClr name="Blue 10">
      <a:srgbClr val="EDF4FF"/>
    </a:custClr>
    <a:custClr name="Purple 100">
      <a:srgbClr val="1E1033"/>
    </a:custClr>
    <a:custClr name="Purple 90">
      <a:srgbClr val="38146B"/>
    </a:custClr>
    <a:custClr name="Purple 80">
      <a:srgbClr val="4F2196"/>
    </a:custClr>
    <a:custClr name="Purple 70">
      <a:srgbClr val="6E32C9"/>
    </a:custClr>
    <a:custClr name="Purple 60">
      <a:srgbClr val="8A3FFC"/>
    </a:custClr>
    <a:custClr name="Purple 50">
      <a:srgbClr val="A66EFA"/>
    </a:custClr>
    <a:custClr name="Purple 40">
      <a:srgbClr val="BB8EFF"/>
    </a:custClr>
    <a:custClr name="Purple 30">
      <a:srgbClr val="D0B0FF"/>
    </a:custClr>
    <a:custClr name="Purple 20">
      <a:srgbClr val="E6D6FF"/>
    </a:custClr>
    <a:custClr name="Purple 10">
      <a:srgbClr val="F7F1FF"/>
    </a:custClr>
    <a:custClr name="Cyan 100">
      <a:srgbClr val="07192B"/>
    </a:custClr>
    <a:custClr name="Cyan 90">
      <a:srgbClr val="002B50"/>
    </a:custClr>
    <a:custClr name="Cyan 80">
      <a:srgbClr val="003D73"/>
    </a:custClr>
    <a:custClr name="Cyan 70">
      <a:srgbClr val="0058A1"/>
    </a:custClr>
    <a:custClr name="Cyan 60">
      <a:srgbClr val="0072C3"/>
    </a:custClr>
    <a:custClr name="Cyan 50">
      <a:srgbClr val="1191E6"/>
    </a:custClr>
    <a:custClr name="Cyan 40">
      <a:srgbClr val="30B0FF"/>
    </a:custClr>
    <a:custClr name="Cyan 30">
      <a:srgbClr val="6CCAFF"/>
    </a:custClr>
    <a:custClr name="Cyan 20">
      <a:srgbClr val="B3E6FF"/>
    </a:custClr>
    <a:custClr name="Cyan 10">
      <a:srgbClr val="E3F6FF"/>
    </a:custClr>
    <a:custClr name="Red 100">
      <a:srgbClr val="2C080A"/>
    </a:custClr>
    <a:custClr name="Red 90">
      <a:srgbClr val="570408"/>
    </a:custClr>
    <a:custClr name="Red 80">
      <a:srgbClr val="750E13"/>
    </a:custClr>
    <a:custClr name="Red 70">
      <a:srgbClr val="A51920"/>
    </a:custClr>
    <a:custClr name="Red 60">
      <a:srgbClr val="DA1E28"/>
    </a:custClr>
    <a:custClr name="Red 50">
      <a:srgbClr val="FB4B53"/>
    </a:custClr>
    <a:custClr name="Red 40">
      <a:srgbClr val="FF767C"/>
    </a:custClr>
    <a:custClr name="Red 30">
      <a:srgbClr val="FFA4A9"/>
    </a:custClr>
    <a:custClr name="Red 20">
      <a:srgbClr val="FCD0D3"/>
    </a:custClr>
    <a:custClr name="Red 10">
      <a:srgbClr val="FFF0F1"/>
    </a:custClr>
  </a:custClrLst>
  <a:extLst>
    <a:ext uri="{05A4C25C-085E-4340-85A3-A5531E510DB2}">
      <thm15:themeFamily xmlns:thm15="http://schemas.microsoft.com/office/thememl/2012/main" name="IBM_Master_Presentation_1124_V01_Plex.pptx" id="{80B8559C-7CF0-5B40-975D-B007EC7BCB16}" vid="{15B3B518-7CF1-234E-B76B-F16347DE476D}"/>
    </a:ext>
  </a:extLst>
</a:theme>
</file>

<file path=docProps/app.xml><?xml version="1.0" encoding="utf-8"?>
<Properties xmlns="http://schemas.openxmlformats.org/officeDocument/2006/extended-properties" xmlns:vt="http://schemas.openxmlformats.org/officeDocument/2006/docPropsVTypes">
  <Template>IBM Security 2020 template</Template>
  <TotalTime>272</TotalTime>
  <Words>3458</Words>
  <Application>Microsoft Macintosh PowerPoint</Application>
  <PresentationFormat>On-screen Show (16:9)</PresentationFormat>
  <Paragraphs>421</Paragraphs>
  <Slides>20</Slides>
  <Notes>18</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20</vt:i4>
      </vt:variant>
    </vt:vector>
  </HeadingPairs>
  <TitlesOfParts>
    <vt:vector size="36" baseType="lpstr">
      <vt:lpstr>.AppleSystemUIFont</vt:lpstr>
      <vt:lpstr>Arial</vt:lpstr>
      <vt:lpstr>Calibri</vt:lpstr>
      <vt:lpstr>HelvNeue Light for IBM</vt:lpstr>
      <vt:lpstr>IBM Plex Mono</vt:lpstr>
      <vt:lpstr>IBM Plex Sans</vt:lpstr>
      <vt:lpstr>IBM Plex Sans ExtraLight</vt:lpstr>
      <vt:lpstr>IBM Plex Sans Light</vt:lpstr>
      <vt:lpstr>IBM Plex Sans Medium</vt:lpstr>
      <vt:lpstr>IBM Plex Sans SemiBold</vt:lpstr>
      <vt:lpstr>IBMPlexSans</vt:lpstr>
      <vt:lpstr>System Font Regular</vt:lpstr>
      <vt:lpstr>Wingdings</vt:lpstr>
      <vt:lpstr>IBM Security 2020 template</vt:lpstr>
      <vt:lpstr>IBM Security 16x9 Default Template</vt:lpstr>
      <vt:lpstr>IBM Security Master Template - Plex</vt:lpstr>
      <vt:lpstr>  Continuous Security for Hybrid Multicloud        Sridhar Muppidi, CTO, IBM Security  </vt:lpstr>
      <vt:lpstr>Organizations must adopt cloud to drive digital transformation</vt:lpstr>
      <vt:lpstr>Securing  Your Hybrid Multicloud Environment</vt:lpstr>
      <vt:lpstr>Security is a shared responsibility</vt:lpstr>
      <vt:lpstr>Less Gates</vt:lpstr>
      <vt:lpstr>More Guard- Rails</vt:lpstr>
      <vt:lpstr>New rules for securing Hybrid Multicloud</vt:lpstr>
      <vt:lpstr>Integrated, automated, continuous security: DevSecOps </vt:lpstr>
      <vt:lpstr>What does DevSecOps look like?</vt:lpstr>
      <vt:lpstr>Strategy &amp; Governance Alignment</vt:lpstr>
      <vt:lpstr>People &amp; Culture</vt:lpstr>
      <vt:lpstr>Learning</vt:lpstr>
      <vt:lpstr>Develop Securely: Plan A security-first approach</vt:lpstr>
      <vt:lpstr>Develop Securely: Code &amp; Build Detect issues &amp; fix them, earlier in the lifecycle.</vt:lpstr>
      <vt:lpstr>Develop Securely: Test Validate apps are secure before release &amp; deployment</vt:lpstr>
      <vt:lpstr>Secure Operations: Release, Deploy &amp; Decom Create securely, destroy securely, every time.</vt:lpstr>
      <vt:lpstr>Secure Operations: Operate &amp; Monitor Be ready when there is an incident / breach</vt:lpstr>
      <vt:lpstr>Continuous Security enables Secure Hybrid Cloud adoption</vt:lpstr>
      <vt:lpstr>Co-creation with IBM Security using Garage  Methodology </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IBM Security for Hybrid Multicloud Journey to the cloud confidently  with continuous security</dc:title>
  <dc:subject/>
  <dc:creator>Kristen Benz</dc:creator>
  <cp:keywords/>
  <dc:description/>
  <cp:lastModifiedBy>Wendy Batten</cp:lastModifiedBy>
  <cp:revision>27</cp:revision>
  <cp:lastPrinted>2019-03-25T19:43:29Z</cp:lastPrinted>
  <dcterms:created xsi:type="dcterms:W3CDTF">2020-05-29T13:47:34Z</dcterms:created>
  <dcterms:modified xsi:type="dcterms:W3CDTF">2020-06-18T16:08:33Z</dcterms:modified>
  <cp:category/>
</cp:coreProperties>
</file>